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8468"/>
    <a:srgbClr val="F4F9F5"/>
    <a:srgbClr val="F8FAF9"/>
    <a:srgbClr val="EEF7F2"/>
    <a:srgbClr val="DCEFE7"/>
    <a:srgbClr val="E7F2EE"/>
    <a:srgbClr val="4BB08C"/>
    <a:srgbClr val="C9EAE1"/>
    <a:srgbClr val="CDECE6"/>
    <a:srgbClr val="0B97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11" autoAdjust="0"/>
    <p:restoredTop sz="95865" autoAdjust="0"/>
  </p:normalViewPr>
  <p:slideViewPr>
    <p:cSldViewPr snapToGrid="0">
      <p:cViewPr varScale="1">
        <p:scale>
          <a:sx n="94" d="100"/>
          <a:sy n="94" d="100"/>
        </p:scale>
        <p:origin x="101" y="101"/>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2020/7/17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2020/7/17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915AC8B-95B6-45DB-8114-546E2664D038}" type="datetimeFigureOut">
              <a:rPr lang="zh-CN" altLang="en-US" smtClean="0"/>
              <a:t>2020/7/17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B5A729-F40E-4836-82E8-4A692D72DAD5}"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15AC8B-95B6-45DB-8114-546E2664D038}" type="datetimeFigureOut">
              <a:rPr lang="zh-CN" altLang="en-US" smtClean="0"/>
              <a:t>2020/7/17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B5A729-F40E-4836-82E8-4A692D72DAD5}"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15AC8B-95B6-45DB-8114-546E2664D038}" type="datetimeFigureOut">
              <a:rPr lang="zh-CN" altLang="en-US" smtClean="0"/>
              <a:t>2020/7/17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B5A729-F40E-4836-82E8-4A692D72DAD5}"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15AC8B-95B6-45DB-8114-546E2664D038}" type="datetimeFigureOut">
              <a:rPr lang="zh-CN" altLang="en-US" smtClean="0"/>
              <a:t>2020/7/17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B5A729-F40E-4836-82E8-4A692D72DAD5}"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915AC8B-95B6-45DB-8114-546E2664D038}" type="datetimeFigureOut">
              <a:rPr lang="zh-CN" altLang="en-US" smtClean="0"/>
              <a:t>2020/7/17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B5A729-F40E-4836-82E8-4A692D72DAD5}"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915AC8B-95B6-45DB-8114-546E2664D038}" type="datetimeFigureOut">
              <a:rPr lang="zh-CN" altLang="en-US" smtClean="0"/>
              <a:t>2020/7/17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B5A729-F40E-4836-82E8-4A692D72DAD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915AC8B-95B6-45DB-8114-546E2664D038}" type="datetimeFigureOut">
              <a:rPr lang="zh-CN" altLang="en-US" smtClean="0"/>
              <a:t>2020/7/17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AB5A729-F40E-4836-82E8-4A692D72DAD5}"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915AC8B-95B6-45DB-8114-546E2664D038}" type="datetimeFigureOut">
              <a:rPr lang="zh-CN" altLang="en-US" smtClean="0"/>
              <a:t>2020/7/17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AB5A729-F40E-4836-82E8-4A692D72DAD5}"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915AC8B-95B6-45DB-8114-546E2664D038}" type="datetimeFigureOut">
              <a:rPr lang="zh-CN" altLang="en-US" smtClean="0"/>
              <a:t>2020/7/17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AB5A729-F40E-4836-82E8-4A692D72DAD5}"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915AC8B-95B6-45DB-8114-546E2664D038}" type="datetimeFigureOut">
              <a:rPr lang="zh-CN" altLang="en-US" smtClean="0"/>
              <a:t>2020/7/17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B5A729-F40E-4836-82E8-4A692D72DAD5}"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915AC8B-95B6-45DB-8114-546E2664D038}" type="datetimeFigureOut">
              <a:rPr lang="zh-CN" altLang="en-US" smtClean="0"/>
              <a:t>2020/7/17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B5A729-F40E-4836-82E8-4A692D72DAD5}"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5AC8B-95B6-45DB-8114-546E2664D038}" type="datetimeFigureOut">
              <a:rPr lang="zh-CN" altLang="en-US" smtClean="0"/>
              <a:t>2020/7/17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B5A729-F40E-4836-82E8-4A692D72DAD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0" r="-40000"/>
          </a:stretch>
        </a:blipFill>
        <a:effectLst/>
      </p:bgPr>
    </p:bg>
    <p:spTree>
      <p:nvGrpSpPr>
        <p:cNvPr id="1" name=""/>
        <p:cNvGrpSpPr/>
        <p:nvPr/>
      </p:nvGrpSpPr>
      <p:grpSpPr>
        <a:xfrm>
          <a:off x="0" y="0"/>
          <a:ext cx="0" cy="0"/>
          <a:chOff x="0" y="0"/>
          <a:chExt cx="0" cy="0"/>
        </a:xfrm>
      </p:grpSpPr>
      <p:sp>
        <p:nvSpPr>
          <p:cNvPr id="2" name="原创设计师QQ：598969553              _2"/>
          <p:cNvSpPr txBox="1"/>
          <p:nvPr/>
        </p:nvSpPr>
        <p:spPr>
          <a:xfrm>
            <a:off x="1809970" y="2694161"/>
            <a:ext cx="9045587" cy="523220"/>
          </a:xfrm>
          <a:prstGeom prst="rect">
            <a:avLst/>
          </a:prstGeom>
          <a:noFill/>
        </p:spPr>
        <p:txBody>
          <a:bodyPr wrap="square" rtlCol="0">
            <a:spAutoFit/>
          </a:bodyPr>
          <a:lstStyle/>
          <a:p>
            <a:pPr algn="ctr"/>
            <a:r>
              <a:rPr lang="zh-CN" altLang="en-US" sz="2800" dirty="0">
                <a:solidFill>
                  <a:srgbClr val="0B9764"/>
                </a:solidFill>
                <a:latin typeface="微软雅黑" panose="020B0503020204020204" pitchFamily="34" charset="-122"/>
                <a:ea typeface="微软雅黑" panose="020B0503020204020204" pitchFamily="34" charset="-122"/>
              </a:rPr>
              <a:t>Japanese graduation defense template</a:t>
            </a:r>
          </a:p>
        </p:txBody>
      </p:sp>
      <p:sp>
        <p:nvSpPr>
          <p:cNvPr id="3" name="原创设计师QQ：598969553              _5"/>
          <p:cNvSpPr txBox="1"/>
          <p:nvPr/>
        </p:nvSpPr>
        <p:spPr>
          <a:xfrm>
            <a:off x="5541857" y="1168230"/>
            <a:ext cx="1467068" cy="769441"/>
          </a:xfrm>
          <a:prstGeom prst="rect">
            <a:avLst/>
          </a:prstGeom>
          <a:noFill/>
        </p:spPr>
        <p:txBody>
          <a:bodyPr wrap="none" rtlCol="0">
            <a:spAutoFit/>
          </a:bodyPr>
          <a:lstStyle/>
          <a:p>
            <a:pPr algn="ctr"/>
            <a:r>
              <a:rPr lang="en-US" altLang="zh-CN" sz="4400" b="1" dirty="0">
                <a:solidFill>
                  <a:srgbClr val="0B9764"/>
                </a:solidFill>
                <a:latin typeface="华文细黑" panose="02010600040101010101" pitchFamily="2" charset="-122"/>
                <a:ea typeface="华文细黑" panose="02010600040101010101" pitchFamily="2" charset="-122"/>
              </a:rPr>
              <a:t>202X</a:t>
            </a:r>
            <a:endParaRPr lang="zh-CN" altLang="en-US" sz="4400" b="1" dirty="0">
              <a:solidFill>
                <a:srgbClr val="0B9764"/>
              </a:solidFill>
              <a:latin typeface="华文细黑" panose="02010600040101010101" pitchFamily="2" charset="-122"/>
              <a:ea typeface="华文细黑" panose="02010600040101010101" pitchFamily="2" charset="-122"/>
            </a:endParaRPr>
          </a:p>
        </p:txBody>
      </p:sp>
      <p:sp>
        <p:nvSpPr>
          <p:cNvPr id="5" name="矩形 4"/>
          <p:cNvSpPr/>
          <p:nvPr/>
        </p:nvSpPr>
        <p:spPr>
          <a:xfrm>
            <a:off x="4231267" y="3321488"/>
            <a:ext cx="4088249" cy="423321"/>
          </a:xfrm>
          <a:prstGeom prst="rect">
            <a:avLst/>
          </a:prstGeom>
        </p:spPr>
        <p:txBody>
          <a:bodyPr wrap="square">
            <a:spAutoFit/>
          </a:bodyPr>
          <a:lstStyle/>
          <a:p>
            <a:pPr algn="ctr">
              <a:lnSpc>
                <a:spcPct val="130000"/>
              </a:lnSpc>
            </a:pPr>
            <a:r>
              <a:rPr lang="en-US" altLang="zh-CN" dirty="0">
                <a:solidFill>
                  <a:schemeClr val="tx1">
                    <a:lumMod val="50000"/>
                    <a:lumOff val="50000"/>
                  </a:schemeClr>
                </a:solidFill>
                <a:cs typeface="+mn-ea"/>
                <a:sym typeface="+mn-lt"/>
              </a:rPr>
              <a:t>In order to bee , one must al-alwayss beth.</a:t>
            </a:r>
            <a:endParaRPr lang="zh-CN" altLang="en-US" dirty="0">
              <a:solidFill>
                <a:schemeClr val="tx1">
                  <a:lumMod val="50000"/>
                  <a:lumOff val="50000"/>
                </a:schemeClr>
              </a:solidFill>
              <a:cs typeface="+mn-ea"/>
              <a:sym typeface="+mn-lt"/>
            </a:endParaRPr>
          </a:p>
        </p:txBody>
      </p:sp>
      <p:sp>
        <p:nvSpPr>
          <p:cNvPr id="6" name="矩形 5"/>
          <p:cNvSpPr/>
          <p:nvPr/>
        </p:nvSpPr>
        <p:spPr>
          <a:xfrm>
            <a:off x="5094823" y="3990199"/>
            <a:ext cx="2417906" cy="369332"/>
          </a:xfrm>
          <a:prstGeom prst="rect">
            <a:avLst/>
          </a:prstGeom>
        </p:spPr>
        <p:txBody>
          <a:bodyPr wrap="none">
            <a:spAutoFit/>
          </a:bodyPr>
          <a:lstStyle/>
          <a:p>
            <a:r>
              <a:rPr lang="en-US" altLang="zh-CN" cap="all" dirty="0">
                <a:solidFill>
                  <a:schemeClr val="tx1">
                    <a:lumMod val="50000"/>
                    <a:lumOff val="50000"/>
                  </a:schemeClr>
                </a:solidFill>
                <a:cs typeface="Arial" panose="020B0604020202020204" pitchFamily="34" charset="0"/>
              </a:rPr>
              <a:t>| </a:t>
            </a:r>
            <a:r>
              <a:rPr lang="zh-CN" altLang="en-US" cap="all" dirty="0">
                <a:solidFill>
                  <a:schemeClr val="tx1">
                    <a:lumMod val="50000"/>
                    <a:lumOff val="50000"/>
                  </a:schemeClr>
                </a:solidFill>
                <a:cs typeface="Arial" panose="020B0604020202020204" pitchFamily="34" charset="0"/>
              </a:rPr>
              <a:t>Respondent: Name</a:t>
            </a:r>
            <a:r>
              <a:rPr lang="en-US" altLang="zh-CN" cap="all" dirty="0">
                <a:solidFill>
                  <a:schemeClr val="tx1">
                    <a:lumMod val="50000"/>
                    <a:lumOff val="50000"/>
                  </a:schemeClr>
                </a:solidFill>
                <a:cs typeface="Arial" panose="020B0604020202020204" pitchFamily="34" charset="0"/>
              </a:rPr>
              <a:t>|</a:t>
            </a:r>
            <a:endParaRPr lang="zh-CN" altLang="en-US" dirty="0">
              <a:solidFill>
                <a:schemeClr val="tx1">
                  <a:lumMod val="50000"/>
                  <a:lumOff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par>
                          <p:cTn id="9" fill="hold">
                            <p:stCondLst>
                              <p:cond delay="21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2" name="组合 1"/>
          <p:cNvGrpSpPr/>
          <p:nvPr/>
        </p:nvGrpSpPr>
        <p:grpSpPr>
          <a:xfrm>
            <a:off x="193179" y="117084"/>
            <a:ext cx="2483636" cy="505918"/>
            <a:chOff x="193179" y="117084"/>
            <a:chExt cx="2483636" cy="505918"/>
          </a:xfrm>
        </p:grpSpPr>
        <p:sp>
          <p:nvSpPr>
            <p:cNvPr id="3" name="Freeform 25"/>
            <p:cNvSpPr>
              <a:spLocks noEditPoints="1"/>
            </p:cNvSpPr>
            <p:nvPr/>
          </p:nvSpPr>
          <p:spPr bwMode="auto">
            <a:xfrm rot="17375397">
              <a:off x="129445" y="180818"/>
              <a:ext cx="505918" cy="378449"/>
            </a:xfrm>
            <a:custGeom>
              <a:avLst/>
              <a:gdLst>
                <a:gd name="T0" fmla="*/ 147 w 179"/>
                <a:gd name="T1" fmla="*/ 79 h 106"/>
                <a:gd name="T2" fmla="*/ 177 w 179"/>
                <a:gd name="T3" fmla="*/ 71 h 106"/>
                <a:gd name="T4" fmla="*/ 152 w 179"/>
                <a:gd name="T5" fmla="*/ 54 h 106"/>
                <a:gd name="T6" fmla="*/ 83 w 179"/>
                <a:gd name="T7" fmla="*/ 13 h 106"/>
                <a:gd name="T8" fmla="*/ 5 w 179"/>
                <a:gd name="T9" fmla="*/ 66 h 106"/>
                <a:gd name="T10" fmla="*/ 91 w 179"/>
                <a:gd name="T11" fmla="*/ 96 h 106"/>
                <a:gd name="T12" fmla="*/ 109 w 179"/>
                <a:gd name="T13" fmla="*/ 63 h 106"/>
                <a:gd name="T14" fmla="*/ 67 w 179"/>
                <a:gd name="T15" fmla="*/ 70 h 106"/>
                <a:gd name="T16" fmla="*/ 67 w 179"/>
                <a:gd name="T17" fmla="*/ 58 h 106"/>
                <a:gd name="T18" fmla="*/ 70 w 179"/>
                <a:gd name="T19" fmla="*/ 44 h 106"/>
                <a:gd name="T20" fmla="*/ 76 w 179"/>
                <a:gd name="T21" fmla="*/ 42 h 106"/>
                <a:gd name="T22" fmla="*/ 105 w 179"/>
                <a:gd name="T23" fmla="*/ 53 h 106"/>
                <a:gd name="T24" fmla="*/ 148 w 179"/>
                <a:gd name="T25" fmla="*/ 71 h 106"/>
                <a:gd name="T26" fmla="*/ 60 w 179"/>
                <a:gd name="T27" fmla="*/ 49 h 106"/>
                <a:gd name="T28" fmla="*/ 56 w 179"/>
                <a:gd name="T29" fmla="*/ 46 h 106"/>
                <a:gd name="T30" fmla="*/ 61 w 179"/>
                <a:gd name="T31" fmla="*/ 49 h 106"/>
                <a:gd name="T32" fmla="*/ 153 w 179"/>
                <a:gd name="T33" fmla="*/ 58 h 106"/>
                <a:gd name="T34" fmla="*/ 159 w 179"/>
                <a:gd name="T35" fmla="*/ 59 h 106"/>
                <a:gd name="T36" fmla="*/ 150 w 179"/>
                <a:gd name="T37" fmla="*/ 78 h 106"/>
                <a:gd name="T38" fmla="*/ 167 w 179"/>
                <a:gd name="T39" fmla="*/ 61 h 106"/>
                <a:gd name="T40" fmla="*/ 164 w 179"/>
                <a:gd name="T41" fmla="*/ 77 h 106"/>
                <a:gd name="T42" fmla="*/ 158 w 179"/>
                <a:gd name="T43" fmla="*/ 78 h 106"/>
                <a:gd name="T44" fmla="*/ 162 w 179"/>
                <a:gd name="T45" fmla="*/ 59 h 106"/>
                <a:gd name="T46" fmla="*/ 174 w 179"/>
                <a:gd name="T47" fmla="*/ 70 h 106"/>
                <a:gd name="T48" fmla="*/ 169 w 179"/>
                <a:gd name="T49" fmla="*/ 62 h 106"/>
                <a:gd name="T50" fmla="*/ 174 w 179"/>
                <a:gd name="T51" fmla="*/ 70 h 106"/>
                <a:gd name="T52" fmla="*/ 16 w 179"/>
                <a:gd name="T53" fmla="*/ 22 h 106"/>
                <a:gd name="T54" fmla="*/ 114 w 179"/>
                <a:gd name="T55" fmla="*/ 42 h 106"/>
                <a:gd name="T56" fmla="*/ 150 w 179"/>
                <a:gd name="T57" fmla="*/ 57 h 106"/>
                <a:gd name="T58" fmla="*/ 150 w 179"/>
                <a:gd name="T59" fmla="*/ 59 h 106"/>
                <a:gd name="T60" fmla="*/ 88 w 179"/>
                <a:gd name="T61" fmla="*/ 45 h 106"/>
                <a:gd name="T62" fmla="*/ 76 w 179"/>
                <a:gd name="T63" fmla="*/ 32 h 106"/>
                <a:gd name="T64" fmla="*/ 74 w 179"/>
                <a:gd name="T65" fmla="*/ 40 h 106"/>
                <a:gd name="T66" fmla="*/ 66 w 179"/>
                <a:gd name="T67" fmla="*/ 32 h 106"/>
                <a:gd name="T68" fmla="*/ 68 w 179"/>
                <a:gd name="T69" fmla="*/ 43 h 106"/>
                <a:gd name="T70" fmla="*/ 55 w 179"/>
                <a:gd name="T71" fmla="*/ 43 h 106"/>
                <a:gd name="T72" fmla="*/ 54 w 179"/>
                <a:gd name="T73" fmla="*/ 51 h 106"/>
                <a:gd name="T74" fmla="*/ 64 w 179"/>
                <a:gd name="T75" fmla="*/ 53 h 106"/>
                <a:gd name="T76" fmla="*/ 56 w 179"/>
                <a:gd name="T77" fmla="*/ 61 h 106"/>
                <a:gd name="T78" fmla="*/ 50 w 179"/>
                <a:gd name="T79" fmla="*/ 69 h 106"/>
                <a:gd name="T80" fmla="*/ 61 w 179"/>
                <a:gd name="T81" fmla="*/ 65 h 106"/>
                <a:gd name="T82" fmla="*/ 64 w 179"/>
                <a:gd name="T83" fmla="*/ 71 h 106"/>
                <a:gd name="T84" fmla="*/ 59 w 179"/>
                <a:gd name="T85" fmla="*/ 84 h 106"/>
                <a:gd name="T86" fmla="*/ 67 w 179"/>
                <a:gd name="T87" fmla="*/ 73 h 106"/>
                <a:gd name="T88" fmla="*/ 105 w 179"/>
                <a:gd name="T89" fmla="*/ 66 h 106"/>
                <a:gd name="T90" fmla="*/ 148 w 179"/>
                <a:gd name="T91" fmla="*/ 74 h 106"/>
                <a:gd name="T92" fmla="*/ 113 w 179"/>
                <a:gd name="T93" fmla="*/ 81 h 106"/>
                <a:gd name="T94" fmla="*/ 17 w 179"/>
                <a:gd name="T95" fmla="*/ 82 h 106"/>
                <a:gd name="T96" fmla="*/ 75 w 179"/>
                <a:gd name="T97" fmla="*/ 36 h 106"/>
                <a:gd name="T98" fmla="*/ 68 w 179"/>
                <a:gd name="T99" fmla="*/ 40 h 106"/>
                <a:gd name="T100" fmla="*/ 65 w 179"/>
                <a:gd name="T101" fmla="*/ 35 h 106"/>
                <a:gd name="T102" fmla="*/ 58 w 179"/>
                <a:gd name="T103" fmla="*/ 64 h 106"/>
                <a:gd name="T104" fmla="*/ 54 w 179"/>
                <a:gd name="T105" fmla="*/ 66 h 106"/>
                <a:gd name="T106" fmla="*/ 55 w 179"/>
                <a:gd name="T107" fmla="*/ 64 h 106"/>
                <a:gd name="T108" fmla="*/ 64 w 179"/>
                <a:gd name="T109" fmla="*/ 74 h 106"/>
                <a:gd name="T110" fmla="*/ 61 w 179"/>
                <a:gd name="T111" fmla="*/ 79 h 106"/>
                <a:gd name="T112" fmla="*/ 57 w 179"/>
                <a:gd name="T113" fmla="*/ 8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9" h="106">
                  <a:moveTo>
                    <a:pt x="117" y="82"/>
                  </a:moveTo>
                  <a:cubicBezTo>
                    <a:pt x="126" y="77"/>
                    <a:pt x="137" y="78"/>
                    <a:pt x="147" y="79"/>
                  </a:cubicBezTo>
                  <a:cubicBezTo>
                    <a:pt x="147" y="80"/>
                    <a:pt x="148" y="80"/>
                    <a:pt x="148" y="80"/>
                  </a:cubicBezTo>
                  <a:cubicBezTo>
                    <a:pt x="158" y="82"/>
                    <a:pt x="174" y="84"/>
                    <a:pt x="177" y="71"/>
                  </a:cubicBezTo>
                  <a:cubicBezTo>
                    <a:pt x="179" y="59"/>
                    <a:pt x="162" y="56"/>
                    <a:pt x="152" y="55"/>
                  </a:cubicBezTo>
                  <a:cubicBezTo>
                    <a:pt x="152" y="55"/>
                    <a:pt x="152" y="54"/>
                    <a:pt x="152" y="54"/>
                  </a:cubicBezTo>
                  <a:cubicBezTo>
                    <a:pt x="137" y="50"/>
                    <a:pt x="123" y="46"/>
                    <a:pt x="111" y="36"/>
                  </a:cubicBezTo>
                  <a:cubicBezTo>
                    <a:pt x="102" y="28"/>
                    <a:pt x="94" y="18"/>
                    <a:pt x="83" y="13"/>
                  </a:cubicBezTo>
                  <a:cubicBezTo>
                    <a:pt x="64" y="3"/>
                    <a:pt x="37" y="0"/>
                    <a:pt x="19" y="14"/>
                  </a:cubicBezTo>
                  <a:cubicBezTo>
                    <a:pt x="4" y="25"/>
                    <a:pt x="0" y="48"/>
                    <a:pt x="5" y="66"/>
                  </a:cubicBezTo>
                  <a:cubicBezTo>
                    <a:pt x="10" y="85"/>
                    <a:pt x="27" y="97"/>
                    <a:pt x="46" y="102"/>
                  </a:cubicBezTo>
                  <a:cubicBezTo>
                    <a:pt x="61" y="106"/>
                    <a:pt x="77" y="103"/>
                    <a:pt x="91" y="96"/>
                  </a:cubicBezTo>
                  <a:cubicBezTo>
                    <a:pt x="99" y="92"/>
                    <a:pt x="108" y="86"/>
                    <a:pt x="117" y="82"/>
                  </a:cubicBezTo>
                  <a:close/>
                  <a:moveTo>
                    <a:pt x="109" y="63"/>
                  </a:moveTo>
                  <a:cubicBezTo>
                    <a:pt x="97" y="63"/>
                    <a:pt x="82" y="64"/>
                    <a:pt x="70" y="69"/>
                  </a:cubicBezTo>
                  <a:cubicBezTo>
                    <a:pt x="69" y="69"/>
                    <a:pt x="68" y="70"/>
                    <a:pt x="67" y="70"/>
                  </a:cubicBezTo>
                  <a:cubicBezTo>
                    <a:pt x="67" y="67"/>
                    <a:pt x="65" y="65"/>
                    <a:pt x="63" y="63"/>
                  </a:cubicBezTo>
                  <a:cubicBezTo>
                    <a:pt x="65" y="62"/>
                    <a:pt x="66" y="60"/>
                    <a:pt x="67" y="58"/>
                  </a:cubicBezTo>
                  <a:cubicBezTo>
                    <a:pt x="68" y="56"/>
                    <a:pt x="67" y="53"/>
                    <a:pt x="66" y="50"/>
                  </a:cubicBezTo>
                  <a:cubicBezTo>
                    <a:pt x="68" y="49"/>
                    <a:pt x="70" y="47"/>
                    <a:pt x="70" y="44"/>
                  </a:cubicBezTo>
                  <a:cubicBezTo>
                    <a:pt x="71" y="44"/>
                    <a:pt x="72" y="44"/>
                    <a:pt x="72" y="44"/>
                  </a:cubicBezTo>
                  <a:cubicBezTo>
                    <a:pt x="74" y="44"/>
                    <a:pt x="75" y="43"/>
                    <a:pt x="76" y="42"/>
                  </a:cubicBezTo>
                  <a:cubicBezTo>
                    <a:pt x="78" y="45"/>
                    <a:pt x="81" y="46"/>
                    <a:pt x="84" y="47"/>
                  </a:cubicBezTo>
                  <a:cubicBezTo>
                    <a:pt x="90" y="49"/>
                    <a:pt x="97" y="51"/>
                    <a:pt x="105" y="53"/>
                  </a:cubicBezTo>
                  <a:cubicBezTo>
                    <a:pt x="120" y="55"/>
                    <a:pt x="134" y="60"/>
                    <a:pt x="149" y="62"/>
                  </a:cubicBezTo>
                  <a:cubicBezTo>
                    <a:pt x="149" y="65"/>
                    <a:pt x="149" y="68"/>
                    <a:pt x="148" y="71"/>
                  </a:cubicBezTo>
                  <a:cubicBezTo>
                    <a:pt x="136" y="66"/>
                    <a:pt x="123" y="63"/>
                    <a:pt x="109" y="63"/>
                  </a:cubicBezTo>
                  <a:close/>
                  <a:moveTo>
                    <a:pt x="60" y="49"/>
                  </a:moveTo>
                  <a:cubicBezTo>
                    <a:pt x="58" y="49"/>
                    <a:pt x="56" y="49"/>
                    <a:pt x="55" y="48"/>
                  </a:cubicBezTo>
                  <a:cubicBezTo>
                    <a:pt x="52" y="47"/>
                    <a:pt x="55" y="46"/>
                    <a:pt x="56" y="46"/>
                  </a:cubicBezTo>
                  <a:cubicBezTo>
                    <a:pt x="57" y="47"/>
                    <a:pt x="58" y="48"/>
                    <a:pt x="59" y="48"/>
                  </a:cubicBezTo>
                  <a:cubicBezTo>
                    <a:pt x="60" y="49"/>
                    <a:pt x="60" y="49"/>
                    <a:pt x="61" y="49"/>
                  </a:cubicBezTo>
                  <a:cubicBezTo>
                    <a:pt x="60" y="49"/>
                    <a:pt x="60" y="49"/>
                    <a:pt x="60" y="49"/>
                  </a:cubicBezTo>
                  <a:close/>
                  <a:moveTo>
                    <a:pt x="153" y="58"/>
                  </a:moveTo>
                  <a:cubicBezTo>
                    <a:pt x="155" y="58"/>
                    <a:pt x="157" y="58"/>
                    <a:pt x="160" y="59"/>
                  </a:cubicBezTo>
                  <a:cubicBezTo>
                    <a:pt x="159" y="59"/>
                    <a:pt x="159" y="59"/>
                    <a:pt x="159" y="59"/>
                  </a:cubicBezTo>
                  <a:cubicBezTo>
                    <a:pt x="158" y="66"/>
                    <a:pt x="157" y="72"/>
                    <a:pt x="156" y="78"/>
                  </a:cubicBezTo>
                  <a:cubicBezTo>
                    <a:pt x="154" y="78"/>
                    <a:pt x="152" y="78"/>
                    <a:pt x="150" y="78"/>
                  </a:cubicBezTo>
                  <a:cubicBezTo>
                    <a:pt x="152" y="71"/>
                    <a:pt x="152" y="64"/>
                    <a:pt x="153" y="58"/>
                  </a:cubicBezTo>
                  <a:close/>
                  <a:moveTo>
                    <a:pt x="167" y="61"/>
                  </a:moveTo>
                  <a:cubicBezTo>
                    <a:pt x="167" y="61"/>
                    <a:pt x="167" y="61"/>
                    <a:pt x="167" y="61"/>
                  </a:cubicBezTo>
                  <a:cubicBezTo>
                    <a:pt x="164" y="66"/>
                    <a:pt x="166" y="72"/>
                    <a:pt x="164" y="77"/>
                  </a:cubicBezTo>
                  <a:cubicBezTo>
                    <a:pt x="163" y="78"/>
                    <a:pt x="164" y="78"/>
                    <a:pt x="164" y="78"/>
                  </a:cubicBezTo>
                  <a:cubicBezTo>
                    <a:pt x="162" y="78"/>
                    <a:pt x="160" y="78"/>
                    <a:pt x="158" y="78"/>
                  </a:cubicBezTo>
                  <a:cubicBezTo>
                    <a:pt x="160" y="72"/>
                    <a:pt x="161" y="66"/>
                    <a:pt x="162" y="60"/>
                  </a:cubicBezTo>
                  <a:cubicBezTo>
                    <a:pt x="162" y="60"/>
                    <a:pt x="162" y="59"/>
                    <a:pt x="162" y="59"/>
                  </a:cubicBezTo>
                  <a:cubicBezTo>
                    <a:pt x="164" y="60"/>
                    <a:pt x="165" y="60"/>
                    <a:pt x="167" y="61"/>
                  </a:cubicBezTo>
                  <a:close/>
                  <a:moveTo>
                    <a:pt x="174" y="70"/>
                  </a:moveTo>
                  <a:cubicBezTo>
                    <a:pt x="174" y="74"/>
                    <a:pt x="171" y="77"/>
                    <a:pt x="166" y="78"/>
                  </a:cubicBezTo>
                  <a:cubicBezTo>
                    <a:pt x="168" y="73"/>
                    <a:pt x="167" y="67"/>
                    <a:pt x="169" y="62"/>
                  </a:cubicBezTo>
                  <a:cubicBezTo>
                    <a:pt x="169" y="62"/>
                    <a:pt x="169" y="62"/>
                    <a:pt x="169" y="62"/>
                  </a:cubicBezTo>
                  <a:cubicBezTo>
                    <a:pt x="172" y="64"/>
                    <a:pt x="174" y="66"/>
                    <a:pt x="174" y="70"/>
                  </a:cubicBezTo>
                  <a:close/>
                  <a:moveTo>
                    <a:pt x="17" y="82"/>
                  </a:moveTo>
                  <a:cubicBezTo>
                    <a:pt x="2" y="66"/>
                    <a:pt x="2" y="39"/>
                    <a:pt x="16" y="22"/>
                  </a:cubicBezTo>
                  <a:cubicBezTo>
                    <a:pt x="31" y="1"/>
                    <a:pt x="64" y="6"/>
                    <a:pt x="84" y="17"/>
                  </a:cubicBezTo>
                  <a:cubicBezTo>
                    <a:pt x="96" y="23"/>
                    <a:pt x="104" y="34"/>
                    <a:pt x="114" y="42"/>
                  </a:cubicBezTo>
                  <a:cubicBezTo>
                    <a:pt x="124" y="50"/>
                    <a:pt x="137" y="53"/>
                    <a:pt x="149" y="56"/>
                  </a:cubicBezTo>
                  <a:cubicBezTo>
                    <a:pt x="149" y="57"/>
                    <a:pt x="149" y="57"/>
                    <a:pt x="150" y="57"/>
                  </a:cubicBezTo>
                  <a:cubicBezTo>
                    <a:pt x="150" y="57"/>
                    <a:pt x="150" y="57"/>
                    <a:pt x="150" y="57"/>
                  </a:cubicBezTo>
                  <a:cubicBezTo>
                    <a:pt x="150" y="58"/>
                    <a:pt x="150" y="59"/>
                    <a:pt x="150" y="59"/>
                  </a:cubicBezTo>
                  <a:cubicBezTo>
                    <a:pt x="136" y="57"/>
                    <a:pt x="122" y="53"/>
                    <a:pt x="109" y="50"/>
                  </a:cubicBezTo>
                  <a:cubicBezTo>
                    <a:pt x="102" y="49"/>
                    <a:pt x="95" y="47"/>
                    <a:pt x="88" y="45"/>
                  </a:cubicBezTo>
                  <a:cubicBezTo>
                    <a:pt x="84" y="44"/>
                    <a:pt x="80" y="43"/>
                    <a:pt x="77" y="40"/>
                  </a:cubicBezTo>
                  <a:cubicBezTo>
                    <a:pt x="79" y="37"/>
                    <a:pt x="78" y="33"/>
                    <a:pt x="76" y="32"/>
                  </a:cubicBezTo>
                  <a:cubicBezTo>
                    <a:pt x="74" y="31"/>
                    <a:pt x="72" y="31"/>
                    <a:pt x="71" y="33"/>
                  </a:cubicBezTo>
                  <a:cubicBezTo>
                    <a:pt x="71" y="36"/>
                    <a:pt x="72" y="38"/>
                    <a:pt x="74" y="40"/>
                  </a:cubicBezTo>
                  <a:cubicBezTo>
                    <a:pt x="73" y="41"/>
                    <a:pt x="72" y="41"/>
                    <a:pt x="71" y="41"/>
                  </a:cubicBezTo>
                  <a:cubicBezTo>
                    <a:pt x="71" y="37"/>
                    <a:pt x="68" y="34"/>
                    <a:pt x="66" y="32"/>
                  </a:cubicBezTo>
                  <a:cubicBezTo>
                    <a:pt x="64" y="31"/>
                    <a:pt x="60" y="29"/>
                    <a:pt x="59" y="31"/>
                  </a:cubicBezTo>
                  <a:cubicBezTo>
                    <a:pt x="57" y="36"/>
                    <a:pt x="63" y="41"/>
                    <a:pt x="68" y="43"/>
                  </a:cubicBezTo>
                  <a:cubicBezTo>
                    <a:pt x="67" y="45"/>
                    <a:pt x="66" y="47"/>
                    <a:pt x="64" y="48"/>
                  </a:cubicBezTo>
                  <a:cubicBezTo>
                    <a:pt x="62" y="46"/>
                    <a:pt x="58" y="44"/>
                    <a:pt x="55" y="43"/>
                  </a:cubicBezTo>
                  <a:cubicBezTo>
                    <a:pt x="54" y="43"/>
                    <a:pt x="50" y="43"/>
                    <a:pt x="50" y="46"/>
                  </a:cubicBezTo>
                  <a:cubicBezTo>
                    <a:pt x="50" y="48"/>
                    <a:pt x="52" y="50"/>
                    <a:pt x="54" y="51"/>
                  </a:cubicBezTo>
                  <a:cubicBezTo>
                    <a:pt x="57" y="52"/>
                    <a:pt x="60" y="53"/>
                    <a:pt x="63" y="52"/>
                  </a:cubicBezTo>
                  <a:cubicBezTo>
                    <a:pt x="63" y="52"/>
                    <a:pt x="64" y="52"/>
                    <a:pt x="64" y="53"/>
                  </a:cubicBezTo>
                  <a:cubicBezTo>
                    <a:pt x="66" y="55"/>
                    <a:pt x="64" y="59"/>
                    <a:pt x="60" y="62"/>
                  </a:cubicBezTo>
                  <a:cubicBezTo>
                    <a:pt x="59" y="61"/>
                    <a:pt x="58" y="61"/>
                    <a:pt x="56" y="61"/>
                  </a:cubicBezTo>
                  <a:cubicBezTo>
                    <a:pt x="54" y="61"/>
                    <a:pt x="51" y="61"/>
                    <a:pt x="49" y="63"/>
                  </a:cubicBezTo>
                  <a:cubicBezTo>
                    <a:pt x="47" y="65"/>
                    <a:pt x="49" y="68"/>
                    <a:pt x="50" y="69"/>
                  </a:cubicBezTo>
                  <a:cubicBezTo>
                    <a:pt x="53" y="70"/>
                    <a:pt x="56" y="68"/>
                    <a:pt x="58" y="67"/>
                  </a:cubicBezTo>
                  <a:cubicBezTo>
                    <a:pt x="59" y="66"/>
                    <a:pt x="60" y="66"/>
                    <a:pt x="61" y="65"/>
                  </a:cubicBezTo>
                  <a:cubicBezTo>
                    <a:pt x="61" y="65"/>
                    <a:pt x="61" y="65"/>
                    <a:pt x="61" y="65"/>
                  </a:cubicBezTo>
                  <a:cubicBezTo>
                    <a:pt x="63" y="67"/>
                    <a:pt x="64" y="69"/>
                    <a:pt x="64" y="71"/>
                  </a:cubicBezTo>
                  <a:cubicBezTo>
                    <a:pt x="59" y="73"/>
                    <a:pt x="53" y="76"/>
                    <a:pt x="54" y="81"/>
                  </a:cubicBezTo>
                  <a:cubicBezTo>
                    <a:pt x="54" y="83"/>
                    <a:pt x="57" y="85"/>
                    <a:pt x="59" y="84"/>
                  </a:cubicBezTo>
                  <a:cubicBezTo>
                    <a:pt x="63" y="83"/>
                    <a:pt x="65" y="79"/>
                    <a:pt x="66" y="76"/>
                  </a:cubicBezTo>
                  <a:cubicBezTo>
                    <a:pt x="67" y="75"/>
                    <a:pt x="67" y="74"/>
                    <a:pt x="67" y="73"/>
                  </a:cubicBezTo>
                  <a:cubicBezTo>
                    <a:pt x="68" y="73"/>
                    <a:pt x="68" y="73"/>
                    <a:pt x="69" y="72"/>
                  </a:cubicBezTo>
                  <a:cubicBezTo>
                    <a:pt x="80" y="68"/>
                    <a:pt x="93" y="67"/>
                    <a:pt x="105" y="66"/>
                  </a:cubicBezTo>
                  <a:cubicBezTo>
                    <a:pt x="119" y="66"/>
                    <a:pt x="134" y="68"/>
                    <a:pt x="147" y="73"/>
                  </a:cubicBezTo>
                  <a:cubicBezTo>
                    <a:pt x="148" y="74"/>
                    <a:pt x="148" y="74"/>
                    <a:pt x="148" y="74"/>
                  </a:cubicBezTo>
                  <a:cubicBezTo>
                    <a:pt x="148" y="75"/>
                    <a:pt x="148" y="75"/>
                    <a:pt x="148" y="76"/>
                  </a:cubicBezTo>
                  <a:cubicBezTo>
                    <a:pt x="135" y="75"/>
                    <a:pt x="124" y="75"/>
                    <a:pt x="113" y="81"/>
                  </a:cubicBezTo>
                  <a:cubicBezTo>
                    <a:pt x="101" y="86"/>
                    <a:pt x="90" y="95"/>
                    <a:pt x="77" y="99"/>
                  </a:cubicBezTo>
                  <a:cubicBezTo>
                    <a:pt x="56" y="105"/>
                    <a:pt x="32" y="98"/>
                    <a:pt x="17" y="82"/>
                  </a:cubicBezTo>
                  <a:close/>
                  <a:moveTo>
                    <a:pt x="75" y="36"/>
                  </a:moveTo>
                  <a:cubicBezTo>
                    <a:pt x="75" y="36"/>
                    <a:pt x="75" y="36"/>
                    <a:pt x="75" y="36"/>
                  </a:cubicBezTo>
                  <a:cubicBezTo>
                    <a:pt x="74" y="34"/>
                    <a:pt x="75" y="34"/>
                    <a:pt x="75" y="36"/>
                  </a:cubicBezTo>
                  <a:close/>
                  <a:moveTo>
                    <a:pt x="68" y="40"/>
                  </a:moveTo>
                  <a:cubicBezTo>
                    <a:pt x="66" y="39"/>
                    <a:pt x="64" y="37"/>
                    <a:pt x="62" y="35"/>
                  </a:cubicBezTo>
                  <a:cubicBezTo>
                    <a:pt x="61" y="32"/>
                    <a:pt x="64" y="34"/>
                    <a:pt x="65" y="35"/>
                  </a:cubicBezTo>
                  <a:cubicBezTo>
                    <a:pt x="66" y="36"/>
                    <a:pt x="67" y="38"/>
                    <a:pt x="68" y="40"/>
                  </a:cubicBezTo>
                  <a:close/>
                  <a:moveTo>
                    <a:pt x="58" y="64"/>
                  </a:moveTo>
                  <a:cubicBezTo>
                    <a:pt x="57" y="64"/>
                    <a:pt x="56" y="65"/>
                    <a:pt x="56" y="65"/>
                  </a:cubicBezTo>
                  <a:cubicBezTo>
                    <a:pt x="55" y="65"/>
                    <a:pt x="55" y="66"/>
                    <a:pt x="54" y="66"/>
                  </a:cubicBezTo>
                  <a:cubicBezTo>
                    <a:pt x="53" y="67"/>
                    <a:pt x="52" y="66"/>
                    <a:pt x="52" y="64"/>
                  </a:cubicBezTo>
                  <a:cubicBezTo>
                    <a:pt x="53" y="64"/>
                    <a:pt x="54" y="64"/>
                    <a:pt x="55" y="64"/>
                  </a:cubicBezTo>
                  <a:cubicBezTo>
                    <a:pt x="56" y="64"/>
                    <a:pt x="57" y="64"/>
                    <a:pt x="58" y="64"/>
                  </a:cubicBezTo>
                  <a:close/>
                  <a:moveTo>
                    <a:pt x="64" y="74"/>
                  </a:moveTo>
                  <a:cubicBezTo>
                    <a:pt x="63" y="75"/>
                    <a:pt x="63" y="75"/>
                    <a:pt x="63" y="75"/>
                  </a:cubicBezTo>
                  <a:cubicBezTo>
                    <a:pt x="63" y="77"/>
                    <a:pt x="62" y="78"/>
                    <a:pt x="61" y="79"/>
                  </a:cubicBezTo>
                  <a:cubicBezTo>
                    <a:pt x="61" y="79"/>
                    <a:pt x="61" y="79"/>
                    <a:pt x="60" y="80"/>
                  </a:cubicBezTo>
                  <a:cubicBezTo>
                    <a:pt x="59" y="81"/>
                    <a:pt x="58" y="81"/>
                    <a:pt x="57" y="80"/>
                  </a:cubicBezTo>
                  <a:cubicBezTo>
                    <a:pt x="58" y="77"/>
                    <a:pt x="61" y="76"/>
                    <a:pt x="64" y="74"/>
                  </a:cubicBezTo>
                  <a:close/>
                </a:path>
              </a:pathLst>
            </a:custGeom>
            <a:solidFill>
              <a:srgbClr val="F4F9F5"/>
            </a:solidFill>
            <a:ln>
              <a:solidFill>
                <a:srgbClr val="4BB08C"/>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 name="文本框 3"/>
            <p:cNvSpPr txBox="1"/>
            <p:nvPr/>
          </p:nvSpPr>
          <p:spPr>
            <a:xfrm>
              <a:off x="645490" y="185376"/>
              <a:ext cx="2031325" cy="369332"/>
            </a:xfrm>
            <a:prstGeom prst="rect">
              <a:avLst/>
            </a:prstGeom>
            <a:noFill/>
          </p:spPr>
          <p:txBody>
            <a:bodyPr wrap="non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Click here to add a title.</a:t>
              </a:r>
            </a:p>
          </p:txBody>
        </p:sp>
      </p:grpSp>
      <p:grpSp>
        <p:nvGrpSpPr>
          <p:cNvPr id="5" name="组合 4"/>
          <p:cNvGrpSpPr/>
          <p:nvPr/>
        </p:nvGrpSpPr>
        <p:grpSpPr>
          <a:xfrm>
            <a:off x="1952031" y="2726017"/>
            <a:ext cx="3909044" cy="2387323"/>
            <a:chOff x="2394551" y="2822269"/>
            <a:chExt cx="3909044" cy="2387323"/>
          </a:xfrm>
          <a:solidFill>
            <a:srgbClr val="4BB08C"/>
          </a:solidFill>
        </p:grpSpPr>
        <p:sp>
          <p:nvSpPr>
            <p:cNvPr id="6" name="Freeform 61"/>
            <p:cNvSpPr/>
            <p:nvPr/>
          </p:nvSpPr>
          <p:spPr bwMode="auto">
            <a:xfrm>
              <a:off x="3040652" y="3550687"/>
              <a:ext cx="376683" cy="1646426"/>
            </a:xfrm>
            <a:custGeom>
              <a:avLst/>
              <a:gdLst>
                <a:gd name="T0" fmla="*/ 30 w 32"/>
                <a:gd name="T1" fmla="*/ 140 h 140"/>
                <a:gd name="T2" fmla="*/ 30 w 32"/>
                <a:gd name="T3" fmla="*/ 140 h 140"/>
                <a:gd name="T4" fmla="*/ 28 w 32"/>
                <a:gd name="T5" fmla="*/ 138 h 140"/>
                <a:gd name="T6" fmla="*/ 27 w 32"/>
                <a:gd name="T7" fmla="*/ 4 h 140"/>
                <a:gd name="T8" fmla="*/ 4 w 32"/>
                <a:gd name="T9" fmla="*/ 4 h 140"/>
                <a:gd name="T10" fmla="*/ 4 w 32"/>
                <a:gd name="T11" fmla="*/ 138 h 140"/>
                <a:gd name="T12" fmla="*/ 2 w 32"/>
                <a:gd name="T13" fmla="*/ 140 h 140"/>
                <a:gd name="T14" fmla="*/ 2 w 32"/>
                <a:gd name="T15" fmla="*/ 140 h 140"/>
                <a:gd name="T16" fmla="*/ 0 w 32"/>
                <a:gd name="T17" fmla="*/ 137 h 140"/>
                <a:gd name="T18" fmla="*/ 0 w 32"/>
                <a:gd name="T19" fmla="*/ 2 h 140"/>
                <a:gd name="T20" fmla="*/ 0 w 32"/>
                <a:gd name="T21" fmla="*/ 0 h 140"/>
                <a:gd name="T22" fmla="*/ 2 w 32"/>
                <a:gd name="T23" fmla="*/ 0 h 140"/>
                <a:gd name="T24" fmla="*/ 2 w 32"/>
                <a:gd name="T25" fmla="*/ 0 h 140"/>
                <a:gd name="T26" fmla="*/ 29 w 32"/>
                <a:gd name="T27" fmla="*/ 0 h 140"/>
                <a:gd name="T28" fmla="*/ 31 w 32"/>
                <a:gd name="T29" fmla="*/ 2 h 140"/>
                <a:gd name="T30" fmla="*/ 32 w 32"/>
                <a:gd name="T31" fmla="*/ 138 h 140"/>
                <a:gd name="T32" fmla="*/ 30 w 32"/>
                <a:gd name="T33"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40">
                  <a:moveTo>
                    <a:pt x="30" y="140"/>
                  </a:moveTo>
                  <a:cubicBezTo>
                    <a:pt x="30" y="140"/>
                    <a:pt x="30" y="140"/>
                    <a:pt x="30" y="140"/>
                  </a:cubicBezTo>
                  <a:cubicBezTo>
                    <a:pt x="29" y="140"/>
                    <a:pt x="28" y="139"/>
                    <a:pt x="28" y="138"/>
                  </a:cubicBezTo>
                  <a:cubicBezTo>
                    <a:pt x="28" y="112"/>
                    <a:pt x="27" y="19"/>
                    <a:pt x="27" y="4"/>
                  </a:cubicBezTo>
                  <a:cubicBezTo>
                    <a:pt x="23" y="4"/>
                    <a:pt x="12" y="4"/>
                    <a:pt x="4" y="4"/>
                  </a:cubicBezTo>
                  <a:cubicBezTo>
                    <a:pt x="4" y="31"/>
                    <a:pt x="4" y="107"/>
                    <a:pt x="4" y="138"/>
                  </a:cubicBezTo>
                  <a:cubicBezTo>
                    <a:pt x="4" y="139"/>
                    <a:pt x="3" y="140"/>
                    <a:pt x="2" y="140"/>
                  </a:cubicBezTo>
                  <a:cubicBezTo>
                    <a:pt x="2" y="140"/>
                    <a:pt x="2" y="140"/>
                    <a:pt x="2" y="140"/>
                  </a:cubicBezTo>
                  <a:cubicBezTo>
                    <a:pt x="1" y="139"/>
                    <a:pt x="0" y="139"/>
                    <a:pt x="0" y="137"/>
                  </a:cubicBezTo>
                  <a:cubicBezTo>
                    <a:pt x="0" y="106"/>
                    <a:pt x="0" y="27"/>
                    <a:pt x="0" y="2"/>
                  </a:cubicBezTo>
                  <a:cubicBezTo>
                    <a:pt x="0" y="1"/>
                    <a:pt x="0" y="1"/>
                    <a:pt x="0" y="0"/>
                  </a:cubicBezTo>
                  <a:cubicBezTo>
                    <a:pt x="1" y="0"/>
                    <a:pt x="1" y="0"/>
                    <a:pt x="2" y="0"/>
                  </a:cubicBezTo>
                  <a:cubicBezTo>
                    <a:pt x="2" y="0"/>
                    <a:pt x="2" y="0"/>
                    <a:pt x="2" y="0"/>
                  </a:cubicBezTo>
                  <a:cubicBezTo>
                    <a:pt x="12" y="0"/>
                    <a:pt x="29" y="0"/>
                    <a:pt x="29" y="0"/>
                  </a:cubicBezTo>
                  <a:cubicBezTo>
                    <a:pt x="30" y="0"/>
                    <a:pt x="31" y="1"/>
                    <a:pt x="31" y="2"/>
                  </a:cubicBezTo>
                  <a:cubicBezTo>
                    <a:pt x="31" y="3"/>
                    <a:pt x="32" y="110"/>
                    <a:pt x="32" y="138"/>
                  </a:cubicBezTo>
                  <a:cubicBezTo>
                    <a:pt x="32" y="139"/>
                    <a:pt x="31" y="140"/>
                    <a:pt x="30" y="140"/>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7" name="Freeform 62"/>
            <p:cNvSpPr/>
            <p:nvPr/>
          </p:nvSpPr>
          <p:spPr bwMode="auto">
            <a:xfrm>
              <a:off x="3030672" y="3363592"/>
              <a:ext cx="586229" cy="234490"/>
            </a:xfrm>
            <a:custGeom>
              <a:avLst/>
              <a:gdLst>
                <a:gd name="T0" fmla="*/ 31 w 50"/>
                <a:gd name="T1" fmla="*/ 20 h 20"/>
                <a:gd name="T2" fmla="*/ 29 w 50"/>
                <a:gd name="T3" fmla="*/ 20 h 20"/>
                <a:gd name="T4" fmla="*/ 30 w 50"/>
                <a:gd name="T5" fmla="*/ 17 h 20"/>
                <a:gd name="T6" fmla="*/ 37 w 50"/>
                <a:gd name="T7" fmla="*/ 9 h 20"/>
                <a:gd name="T8" fmla="*/ 43 w 50"/>
                <a:gd name="T9" fmla="*/ 4 h 20"/>
                <a:gd name="T10" fmla="*/ 22 w 50"/>
                <a:gd name="T11" fmla="*/ 4 h 20"/>
                <a:gd name="T12" fmla="*/ 4 w 50"/>
                <a:gd name="T13" fmla="*/ 19 h 20"/>
                <a:gd name="T14" fmla="*/ 1 w 50"/>
                <a:gd name="T15" fmla="*/ 19 h 20"/>
                <a:gd name="T16" fmla="*/ 1 w 50"/>
                <a:gd name="T17" fmla="*/ 16 h 20"/>
                <a:gd name="T18" fmla="*/ 20 w 50"/>
                <a:gd name="T19" fmla="*/ 0 h 20"/>
                <a:gd name="T20" fmla="*/ 21 w 50"/>
                <a:gd name="T21" fmla="*/ 0 h 20"/>
                <a:gd name="T22" fmla="*/ 48 w 50"/>
                <a:gd name="T23" fmla="*/ 0 h 20"/>
                <a:gd name="T24" fmla="*/ 50 w 50"/>
                <a:gd name="T25" fmla="*/ 1 h 20"/>
                <a:gd name="T26" fmla="*/ 49 w 50"/>
                <a:gd name="T27" fmla="*/ 3 h 20"/>
                <a:gd name="T28" fmla="*/ 40 w 50"/>
                <a:gd name="T29" fmla="*/ 12 h 20"/>
                <a:gd name="T30" fmla="*/ 32 w 50"/>
                <a:gd name="T31" fmla="*/ 20 h 20"/>
                <a:gd name="T32" fmla="*/ 31 w 50"/>
                <a:gd name="T3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20">
                  <a:moveTo>
                    <a:pt x="31" y="20"/>
                  </a:moveTo>
                  <a:cubicBezTo>
                    <a:pt x="30" y="20"/>
                    <a:pt x="30" y="20"/>
                    <a:pt x="29" y="20"/>
                  </a:cubicBezTo>
                  <a:cubicBezTo>
                    <a:pt x="29" y="19"/>
                    <a:pt x="29" y="18"/>
                    <a:pt x="30" y="17"/>
                  </a:cubicBezTo>
                  <a:cubicBezTo>
                    <a:pt x="33" y="14"/>
                    <a:pt x="35" y="12"/>
                    <a:pt x="37" y="9"/>
                  </a:cubicBezTo>
                  <a:cubicBezTo>
                    <a:pt x="39" y="7"/>
                    <a:pt x="41" y="6"/>
                    <a:pt x="43" y="4"/>
                  </a:cubicBezTo>
                  <a:cubicBezTo>
                    <a:pt x="35" y="4"/>
                    <a:pt x="25" y="4"/>
                    <a:pt x="22" y="4"/>
                  </a:cubicBezTo>
                  <a:cubicBezTo>
                    <a:pt x="20" y="6"/>
                    <a:pt x="13" y="12"/>
                    <a:pt x="4" y="19"/>
                  </a:cubicBezTo>
                  <a:cubicBezTo>
                    <a:pt x="3" y="20"/>
                    <a:pt x="2" y="20"/>
                    <a:pt x="1" y="19"/>
                  </a:cubicBezTo>
                  <a:cubicBezTo>
                    <a:pt x="0" y="18"/>
                    <a:pt x="1" y="17"/>
                    <a:pt x="1" y="16"/>
                  </a:cubicBezTo>
                  <a:cubicBezTo>
                    <a:pt x="12" y="7"/>
                    <a:pt x="20" y="0"/>
                    <a:pt x="20" y="0"/>
                  </a:cubicBezTo>
                  <a:cubicBezTo>
                    <a:pt x="20" y="0"/>
                    <a:pt x="20" y="0"/>
                    <a:pt x="21" y="0"/>
                  </a:cubicBezTo>
                  <a:cubicBezTo>
                    <a:pt x="21" y="0"/>
                    <a:pt x="39" y="0"/>
                    <a:pt x="48" y="0"/>
                  </a:cubicBezTo>
                  <a:cubicBezTo>
                    <a:pt x="49" y="0"/>
                    <a:pt x="50" y="0"/>
                    <a:pt x="50" y="1"/>
                  </a:cubicBezTo>
                  <a:cubicBezTo>
                    <a:pt x="50" y="2"/>
                    <a:pt x="50" y="3"/>
                    <a:pt x="49" y="3"/>
                  </a:cubicBezTo>
                  <a:cubicBezTo>
                    <a:pt x="46" y="6"/>
                    <a:pt x="43" y="9"/>
                    <a:pt x="40" y="12"/>
                  </a:cubicBezTo>
                  <a:cubicBezTo>
                    <a:pt x="38" y="14"/>
                    <a:pt x="35" y="17"/>
                    <a:pt x="32" y="20"/>
                  </a:cubicBezTo>
                  <a:cubicBezTo>
                    <a:pt x="32" y="20"/>
                    <a:pt x="31" y="20"/>
                    <a:pt x="31" y="20"/>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8" name="Freeform 63"/>
            <p:cNvSpPr/>
            <p:nvPr/>
          </p:nvSpPr>
          <p:spPr bwMode="auto">
            <a:xfrm>
              <a:off x="3569503" y="3363592"/>
              <a:ext cx="59870" cy="1728750"/>
            </a:xfrm>
            <a:custGeom>
              <a:avLst/>
              <a:gdLst>
                <a:gd name="T0" fmla="*/ 3 w 5"/>
                <a:gd name="T1" fmla="*/ 147 h 147"/>
                <a:gd name="T2" fmla="*/ 1 w 5"/>
                <a:gd name="T3" fmla="*/ 145 h 147"/>
                <a:gd name="T4" fmla="*/ 0 w 5"/>
                <a:gd name="T5" fmla="*/ 2 h 147"/>
                <a:gd name="T6" fmla="*/ 2 w 5"/>
                <a:gd name="T7" fmla="*/ 0 h 147"/>
                <a:gd name="T8" fmla="*/ 4 w 5"/>
                <a:gd name="T9" fmla="*/ 2 h 147"/>
                <a:gd name="T10" fmla="*/ 5 w 5"/>
                <a:gd name="T11" fmla="*/ 145 h 147"/>
                <a:gd name="T12" fmla="*/ 3 w 5"/>
                <a:gd name="T13" fmla="*/ 147 h 147"/>
                <a:gd name="T14" fmla="*/ 3 w 5"/>
                <a:gd name="T15" fmla="*/ 147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47">
                  <a:moveTo>
                    <a:pt x="3" y="147"/>
                  </a:moveTo>
                  <a:cubicBezTo>
                    <a:pt x="1" y="147"/>
                    <a:pt x="1" y="146"/>
                    <a:pt x="1" y="145"/>
                  </a:cubicBezTo>
                  <a:cubicBezTo>
                    <a:pt x="0" y="121"/>
                    <a:pt x="0" y="3"/>
                    <a:pt x="0" y="2"/>
                  </a:cubicBezTo>
                  <a:cubicBezTo>
                    <a:pt x="0" y="1"/>
                    <a:pt x="1" y="0"/>
                    <a:pt x="2" y="0"/>
                  </a:cubicBezTo>
                  <a:cubicBezTo>
                    <a:pt x="3" y="0"/>
                    <a:pt x="4" y="1"/>
                    <a:pt x="4" y="2"/>
                  </a:cubicBezTo>
                  <a:cubicBezTo>
                    <a:pt x="4" y="6"/>
                    <a:pt x="4" y="114"/>
                    <a:pt x="5" y="145"/>
                  </a:cubicBezTo>
                  <a:cubicBezTo>
                    <a:pt x="5" y="146"/>
                    <a:pt x="4" y="147"/>
                    <a:pt x="3" y="147"/>
                  </a:cubicBezTo>
                  <a:cubicBezTo>
                    <a:pt x="3" y="147"/>
                    <a:pt x="3" y="147"/>
                    <a:pt x="3" y="147"/>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9" name="Freeform 64"/>
            <p:cNvSpPr/>
            <p:nvPr/>
          </p:nvSpPr>
          <p:spPr bwMode="auto">
            <a:xfrm>
              <a:off x="3040652" y="5152213"/>
              <a:ext cx="376683" cy="57376"/>
            </a:xfrm>
            <a:custGeom>
              <a:avLst/>
              <a:gdLst>
                <a:gd name="T0" fmla="*/ 30 w 32"/>
                <a:gd name="T1" fmla="*/ 5 h 5"/>
                <a:gd name="T2" fmla="*/ 30 w 32"/>
                <a:gd name="T3" fmla="*/ 5 h 5"/>
                <a:gd name="T4" fmla="*/ 16 w 32"/>
                <a:gd name="T5" fmla="*/ 4 h 5"/>
                <a:gd name="T6" fmla="*/ 2 w 32"/>
                <a:gd name="T7" fmla="*/ 4 h 5"/>
                <a:gd name="T8" fmla="*/ 0 w 32"/>
                <a:gd name="T9" fmla="*/ 2 h 5"/>
                <a:gd name="T10" fmla="*/ 2 w 32"/>
                <a:gd name="T11" fmla="*/ 0 h 5"/>
                <a:gd name="T12" fmla="*/ 16 w 32"/>
                <a:gd name="T13" fmla="*/ 0 h 5"/>
                <a:gd name="T14" fmla="*/ 30 w 32"/>
                <a:gd name="T15" fmla="*/ 1 h 5"/>
                <a:gd name="T16" fmla="*/ 32 w 32"/>
                <a:gd name="T17" fmla="*/ 3 h 5"/>
                <a:gd name="T18" fmla="*/ 30 w 32"/>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5">
                  <a:moveTo>
                    <a:pt x="30" y="5"/>
                  </a:moveTo>
                  <a:cubicBezTo>
                    <a:pt x="30" y="5"/>
                    <a:pt x="30" y="5"/>
                    <a:pt x="30" y="5"/>
                  </a:cubicBezTo>
                  <a:cubicBezTo>
                    <a:pt x="24" y="5"/>
                    <a:pt x="20" y="5"/>
                    <a:pt x="16" y="4"/>
                  </a:cubicBezTo>
                  <a:cubicBezTo>
                    <a:pt x="12" y="4"/>
                    <a:pt x="8" y="4"/>
                    <a:pt x="2" y="4"/>
                  </a:cubicBezTo>
                  <a:cubicBezTo>
                    <a:pt x="1" y="4"/>
                    <a:pt x="0" y="3"/>
                    <a:pt x="0" y="2"/>
                  </a:cubicBezTo>
                  <a:cubicBezTo>
                    <a:pt x="0" y="1"/>
                    <a:pt x="1" y="0"/>
                    <a:pt x="2" y="0"/>
                  </a:cubicBezTo>
                  <a:cubicBezTo>
                    <a:pt x="8" y="0"/>
                    <a:pt x="12" y="0"/>
                    <a:pt x="16" y="0"/>
                  </a:cubicBezTo>
                  <a:cubicBezTo>
                    <a:pt x="20" y="1"/>
                    <a:pt x="24" y="1"/>
                    <a:pt x="30" y="1"/>
                  </a:cubicBezTo>
                  <a:cubicBezTo>
                    <a:pt x="31" y="1"/>
                    <a:pt x="32" y="2"/>
                    <a:pt x="32" y="3"/>
                  </a:cubicBezTo>
                  <a:cubicBezTo>
                    <a:pt x="32" y="4"/>
                    <a:pt x="31" y="5"/>
                    <a:pt x="30" y="5"/>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10" name="Freeform 65"/>
            <p:cNvSpPr/>
            <p:nvPr/>
          </p:nvSpPr>
          <p:spPr bwMode="auto">
            <a:xfrm>
              <a:off x="3357464" y="5044944"/>
              <a:ext cx="259436" cy="164644"/>
            </a:xfrm>
            <a:custGeom>
              <a:avLst/>
              <a:gdLst>
                <a:gd name="T0" fmla="*/ 3 w 22"/>
                <a:gd name="T1" fmla="*/ 14 h 14"/>
                <a:gd name="T2" fmla="*/ 1 w 22"/>
                <a:gd name="T3" fmla="*/ 13 h 14"/>
                <a:gd name="T4" fmla="*/ 2 w 22"/>
                <a:gd name="T5" fmla="*/ 10 h 14"/>
                <a:gd name="T6" fmla="*/ 19 w 22"/>
                <a:gd name="T7" fmla="*/ 0 h 14"/>
                <a:gd name="T8" fmla="*/ 22 w 22"/>
                <a:gd name="T9" fmla="*/ 1 h 14"/>
                <a:gd name="T10" fmla="*/ 21 w 22"/>
                <a:gd name="T11" fmla="*/ 4 h 14"/>
                <a:gd name="T12" fmla="*/ 4 w 22"/>
                <a:gd name="T13" fmla="*/ 14 h 14"/>
                <a:gd name="T14" fmla="*/ 3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3" y="14"/>
                  </a:moveTo>
                  <a:cubicBezTo>
                    <a:pt x="2" y="14"/>
                    <a:pt x="1" y="14"/>
                    <a:pt x="1" y="13"/>
                  </a:cubicBezTo>
                  <a:cubicBezTo>
                    <a:pt x="0" y="12"/>
                    <a:pt x="1" y="11"/>
                    <a:pt x="2" y="10"/>
                  </a:cubicBezTo>
                  <a:cubicBezTo>
                    <a:pt x="8" y="8"/>
                    <a:pt x="14" y="4"/>
                    <a:pt x="19" y="0"/>
                  </a:cubicBezTo>
                  <a:cubicBezTo>
                    <a:pt x="20" y="0"/>
                    <a:pt x="21" y="0"/>
                    <a:pt x="22" y="1"/>
                  </a:cubicBezTo>
                  <a:cubicBezTo>
                    <a:pt x="22" y="2"/>
                    <a:pt x="22" y="3"/>
                    <a:pt x="21" y="4"/>
                  </a:cubicBezTo>
                  <a:cubicBezTo>
                    <a:pt x="16" y="8"/>
                    <a:pt x="10" y="11"/>
                    <a:pt x="4" y="14"/>
                  </a:cubicBezTo>
                  <a:cubicBezTo>
                    <a:pt x="3" y="14"/>
                    <a:pt x="3" y="14"/>
                    <a:pt x="3" y="14"/>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11" name="Freeform 66"/>
            <p:cNvSpPr/>
            <p:nvPr/>
          </p:nvSpPr>
          <p:spPr bwMode="auto">
            <a:xfrm>
              <a:off x="3709200" y="3009362"/>
              <a:ext cx="376683" cy="2187754"/>
            </a:xfrm>
            <a:custGeom>
              <a:avLst/>
              <a:gdLst>
                <a:gd name="T0" fmla="*/ 30 w 32"/>
                <a:gd name="T1" fmla="*/ 186 h 186"/>
                <a:gd name="T2" fmla="*/ 30 w 32"/>
                <a:gd name="T3" fmla="*/ 186 h 186"/>
                <a:gd name="T4" fmla="*/ 28 w 32"/>
                <a:gd name="T5" fmla="*/ 184 h 186"/>
                <a:gd name="T6" fmla="*/ 27 w 32"/>
                <a:gd name="T7" fmla="*/ 5 h 186"/>
                <a:gd name="T8" fmla="*/ 4 w 32"/>
                <a:gd name="T9" fmla="*/ 4 h 186"/>
                <a:gd name="T10" fmla="*/ 4 w 32"/>
                <a:gd name="T11" fmla="*/ 184 h 186"/>
                <a:gd name="T12" fmla="*/ 2 w 32"/>
                <a:gd name="T13" fmla="*/ 186 h 186"/>
                <a:gd name="T14" fmla="*/ 2 w 32"/>
                <a:gd name="T15" fmla="*/ 186 h 186"/>
                <a:gd name="T16" fmla="*/ 0 w 32"/>
                <a:gd name="T17" fmla="*/ 183 h 186"/>
                <a:gd name="T18" fmla="*/ 0 w 32"/>
                <a:gd name="T19" fmla="*/ 2 h 186"/>
                <a:gd name="T20" fmla="*/ 0 w 32"/>
                <a:gd name="T21" fmla="*/ 0 h 186"/>
                <a:gd name="T22" fmla="*/ 2 w 32"/>
                <a:gd name="T23" fmla="*/ 0 h 186"/>
                <a:gd name="T24" fmla="*/ 2 w 32"/>
                <a:gd name="T25" fmla="*/ 0 h 186"/>
                <a:gd name="T26" fmla="*/ 29 w 32"/>
                <a:gd name="T27" fmla="*/ 1 h 186"/>
                <a:gd name="T28" fmla="*/ 31 w 32"/>
                <a:gd name="T29" fmla="*/ 3 h 186"/>
                <a:gd name="T30" fmla="*/ 32 w 32"/>
                <a:gd name="T31" fmla="*/ 184 h 186"/>
                <a:gd name="T32" fmla="*/ 30 w 32"/>
                <a:gd name="T33"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86">
                  <a:moveTo>
                    <a:pt x="30" y="186"/>
                  </a:moveTo>
                  <a:cubicBezTo>
                    <a:pt x="30" y="186"/>
                    <a:pt x="30" y="186"/>
                    <a:pt x="30" y="186"/>
                  </a:cubicBezTo>
                  <a:cubicBezTo>
                    <a:pt x="29" y="186"/>
                    <a:pt x="28" y="185"/>
                    <a:pt x="28" y="184"/>
                  </a:cubicBezTo>
                  <a:cubicBezTo>
                    <a:pt x="28" y="157"/>
                    <a:pt x="27" y="22"/>
                    <a:pt x="27" y="5"/>
                  </a:cubicBezTo>
                  <a:cubicBezTo>
                    <a:pt x="23" y="4"/>
                    <a:pt x="12" y="4"/>
                    <a:pt x="4" y="4"/>
                  </a:cubicBezTo>
                  <a:cubicBezTo>
                    <a:pt x="4" y="33"/>
                    <a:pt x="4" y="150"/>
                    <a:pt x="4" y="184"/>
                  </a:cubicBezTo>
                  <a:cubicBezTo>
                    <a:pt x="4" y="185"/>
                    <a:pt x="3" y="186"/>
                    <a:pt x="2" y="186"/>
                  </a:cubicBezTo>
                  <a:cubicBezTo>
                    <a:pt x="2" y="186"/>
                    <a:pt x="2" y="186"/>
                    <a:pt x="2" y="186"/>
                  </a:cubicBezTo>
                  <a:cubicBezTo>
                    <a:pt x="1" y="185"/>
                    <a:pt x="0" y="185"/>
                    <a:pt x="0" y="183"/>
                  </a:cubicBezTo>
                  <a:cubicBezTo>
                    <a:pt x="0" y="149"/>
                    <a:pt x="0" y="27"/>
                    <a:pt x="0" y="2"/>
                  </a:cubicBezTo>
                  <a:cubicBezTo>
                    <a:pt x="0" y="1"/>
                    <a:pt x="0" y="1"/>
                    <a:pt x="0" y="0"/>
                  </a:cubicBezTo>
                  <a:cubicBezTo>
                    <a:pt x="1" y="0"/>
                    <a:pt x="1" y="0"/>
                    <a:pt x="2" y="0"/>
                  </a:cubicBezTo>
                  <a:cubicBezTo>
                    <a:pt x="2" y="0"/>
                    <a:pt x="2" y="0"/>
                    <a:pt x="2" y="0"/>
                  </a:cubicBezTo>
                  <a:cubicBezTo>
                    <a:pt x="12" y="0"/>
                    <a:pt x="29" y="1"/>
                    <a:pt x="29" y="1"/>
                  </a:cubicBezTo>
                  <a:cubicBezTo>
                    <a:pt x="30" y="1"/>
                    <a:pt x="31" y="2"/>
                    <a:pt x="31" y="3"/>
                  </a:cubicBezTo>
                  <a:cubicBezTo>
                    <a:pt x="31" y="4"/>
                    <a:pt x="32" y="156"/>
                    <a:pt x="32" y="184"/>
                  </a:cubicBezTo>
                  <a:cubicBezTo>
                    <a:pt x="32" y="185"/>
                    <a:pt x="31" y="186"/>
                    <a:pt x="30" y="186"/>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12" name="Freeform 67"/>
            <p:cNvSpPr/>
            <p:nvPr/>
          </p:nvSpPr>
          <p:spPr bwMode="auto">
            <a:xfrm>
              <a:off x="3699222" y="2822269"/>
              <a:ext cx="586229" cy="246966"/>
            </a:xfrm>
            <a:custGeom>
              <a:avLst/>
              <a:gdLst>
                <a:gd name="T0" fmla="*/ 31 w 50"/>
                <a:gd name="T1" fmla="*/ 21 h 21"/>
                <a:gd name="T2" fmla="*/ 29 w 50"/>
                <a:gd name="T3" fmla="*/ 20 h 21"/>
                <a:gd name="T4" fmla="*/ 30 w 50"/>
                <a:gd name="T5" fmla="*/ 17 h 21"/>
                <a:gd name="T6" fmla="*/ 37 w 50"/>
                <a:gd name="T7" fmla="*/ 9 h 21"/>
                <a:gd name="T8" fmla="*/ 43 w 50"/>
                <a:gd name="T9" fmla="*/ 4 h 21"/>
                <a:gd name="T10" fmla="*/ 22 w 50"/>
                <a:gd name="T11" fmla="*/ 4 h 21"/>
                <a:gd name="T12" fmla="*/ 4 w 50"/>
                <a:gd name="T13" fmla="*/ 19 h 21"/>
                <a:gd name="T14" fmla="*/ 1 w 50"/>
                <a:gd name="T15" fmla="*/ 19 h 21"/>
                <a:gd name="T16" fmla="*/ 1 w 50"/>
                <a:gd name="T17" fmla="*/ 16 h 21"/>
                <a:gd name="T18" fmla="*/ 20 w 50"/>
                <a:gd name="T19" fmla="*/ 1 h 21"/>
                <a:gd name="T20" fmla="*/ 21 w 50"/>
                <a:gd name="T21" fmla="*/ 0 h 21"/>
                <a:gd name="T22" fmla="*/ 48 w 50"/>
                <a:gd name="T23" fmla="*/ 0 h 21"/>
                <a:gd name="T24" fmla="*/ 50 w 50"/>
                <a:gd name="T25" fmla="*/ 1 h 21"/>
                <a:gd name="T26" fmla="*/ 49 w 50"/>
                <a:gd name="T27" fmla="*/ 4 h 21"/>
                <a:gd name="T28" fmla="*/ 40 w 50"/>
                <a:gd name="T29" fmla="*/ 12 h 21"/>
                <a:gd name="T30" fmla="*/ 32 w 50"/>
                <a:gd name="T31" fmla="*/ 20 h 21"/>
                <a:gd name="T32" fmla="*/ 31 w 50"/>
                <a:gd name="T3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21">
                  <a:moveTo>
                    <a:pt x="31" y="21"/>
                  </a:moveTo>
                  <a:cubicBezTo>
                    <a:pt x="30" y="21"/>
                    <a:pt x="30" y="20"/>
                    <a:pt x="29" y="20"/>
                  </a:cubicBezTo>
                  <a:cubicBezTo>
                    <a:pt x="29" y="19"/>
                    <a:pt x="29" y="18"/>
                    <a:pt x="30" y="17"/>
                  </a:cubicBezTo>
                  <a:cubicBezTo>
                    <a:pt x="33" y="14"/>
                    <a:pt x="35" y="12"/>
                    <a:pt x="37" y="9"/>
                  </a:cubicBezTo>
                  <a:cubicBezTo>
                    <a:pt x="39" y="8"/>
                    <a:pt x="41" y="6"/>
                    <a:pt x="43" y="4"/>
                  </a:cubicBezTo>
                  <a:cubicBezTo>
                    <a:pt x="35" y="4"/>
                    <a:pt x="25" y="4"/>
                    <a:pt x="22" y="4"/>
                  </a:cubicBezTo>
                  <a:cubicBezTo>
                    <a:pt x="20" y="6"/>
                    <a:pt x="13" y="12"/>
                    <a:pt x="4" y="19"/>
                  </a:cubicBezTo>
                  <a:cubicBezTo>
                    <a:pt x="3" y="20"/>
                    <a:pt x="2" y="20"/>
                    <a:pt x="1" y="19"/>
                  </a:cubicBezTo>
                  <a:cubicBezTo>
                    <a:pt x="0" y="18"/>
                    <a:pt x="1" y="17"/>
                    <a:pt x="1" y="16"/>
                  </a:cubicBezTo>
                  <a:cubicBezTo>
                    <a:pt x="12" y="7"/>
                    <a:pt x="20" y="1"/>
                    <a:pt x="20" y="1"/>
                  </a:cubicBezTo>
                  <a:cubicBezTo>
                    <a:pt x="20" y="0"/>
                    <a:pt x="20" y="0"/>
                    <a:pt x="21" y="0"/>
                  </a:cubicBezTo>
                  <a:cubicBezTo>
                    <a:pt x="21" y="0"/>
                    <a:pt x="39" y="0"/>
                    <a:pt x="48" y="0"/>
                  </a:cubicBezTo>
                  <a:cubicBezTo>
                    <a:pt x="49" y="0"/>
                    <a:pt x="50" y="1"/>
                    <a:pt x="50" y="1"/>
                  </a:cubicBezTo>
                  <a:cubicBezTo>
                    <a:pt x="50" y="2"/>
                    <a:pt x="50" y="3"/>
                    <a:pt x="49" y="4"/>
                  </a:cubicBezTo>
                  <a:cubicBezTo>
                    <a:pt x="46" y="7"/>
                    <a:pt x="43" y="9"/>
                    <a:pt x="40" y="12"/>
                  </a:cubicBezTo>
                  <a:cubicBezTo>
                    <a:pt x="38" y="15"/>
                    <a:pt x="35" y="17"/>
                    <a:pt x="32" y="20"/>
                  </a:cubicBezTo>
                  <a:cubicBezTo>
                    <a:pt x="32" y="20"/>
                    <a:pt x="31" y="21"/>
                    <a:pt x="31" y="21"/>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13" name="Freeform 68"/>
            <p:cNvSpPr/>
            <p:nvPr/>
          </p:nvSpPr>
          <p:spPr bwMode="auto">
            <a:xfrm>
              <a:off x="4238052" y="2822271"/>
              <a:ext cx="59870" cy="2270074"/>
            </a:xfrm>
            <a:custGeom>
              <a:avLst/>
              <a:gdLst>
                <a:gd name="T0" fmla="*/ 3 w 5"/>
                <a:gd name="T1" fmla="*/ 193 h 193"/>
                <a:gd name="T2" fmla="*/ 1 w 5"/>
                <a:gd name="T3" fmla="*/ 191 h 193"/>
                <a:gd name="T4" fmla="*/ 0 w 5"/>
                <a:gd name="T5" fmla="*/ 24 h 193"/>
                <a:gd name="T6" fmla="*/ 0 w 5"/>
                <a:gd name="T7" fmla="*/ 2 h 193"/>
                <a:gd name="T8" fmla="*/ 0 w 5"/>
                <a:gd name="T9" fmla="*/ 2 h 193"/>
                <a:gd name="T10" fmla="*/ 0 w 5"/>
                <a:gd name="T11" fmla="*/ 2 h 193"/>
                <a:gd name="T12" fmla="*/ 0 w 5"/>
                <a:gd name="T13" fmla="*/ 2 h 193"/>
                <a:gd name="T14" fmla="*/ 0 w 5"/>
                <a:gd name="T15" fmla="*/ 2 h 193"/>
                <a:gd name="T16" fmla="*/ 2 w 5"/>
                <a:gd name="T17" fmla="*/ 0 h 193"/>
                <a:gd name="T18" fmla="*/ 4 w 5"/>
                <a:gd name="T19" fmla="*/ 2 h 193"/>
                <a:gd name="T20" fmla="*/ 4 w 5"/>
                <a:gd name="T21" fmla="*/ 2 h 193"/>
                <a:gd name="T22" fmla="*/ 4 w 5"/>
                <a:gd name="T23" fmla="*/ 3 h 193"/>
                <a:gd name="T24" fmla="*/ 4 w 5"/>
                <a:gd name="T25" fmla="*/ 24 h 193"/>
                <a:gd name="T26" fmla="*/ 5 w 5"/>
                <a:gd name="T27" fmla="*/ 191 h 193"/>
                <a:gd name="T28" fmla="*/ 3 w 5"/>
                <a:gd name="T29" fmla="*/ 193 h 193"/>
                <a:gd name="T30" fmla="*/ 3 w 5"/>
                <a:gd name="T31"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193">
                  <a:moveTo>
                    <a:pt x="3" y="193"/>
                  </a:moveTo>
                  <a:cubicBezTo>
                    <a:pt x="1" y="193"/>
                    <a:pt x="1" y="192"/>
                    <a:pt x="1" y="191"/>
                  </a:cubicBezTo>
                  <a:cubicBezTo>
                    <a:pt x="0" y="169"/>
                    <a:pt x="0" y="67"/>
                    <a:pt x="0" y="24"/>
                  </a:cubicBezTo>
                  <a:cubicBezTo>
                    <a:pt x="0" y="12"/>
                    <a:pt x="0" y="4"/>
                    <a:pt x="0" y="2"/>
                  </a:cubicBezTo>
                  <a:cubicBezTo>
                    <a:pt x="0" y="2"/>
                    <a:pt x="0" y="2"/>
                    <a:pt x="0" y="2"/>
                  </a:cubicBezTo>
                  <a:cubicBezTo>
                    <a:pt x="0" y="2"/>
                    <a:pt x="0" y="2"/>
                    <a:pt x="0" y="2"/>
                  </a:cubicBezTo>
                  <a:cubicBezTo>
                    <a:pt x="0" y="2"/>
                    <a:pt x="0" y="2"/>
                    <a:pt x="0" y="2"/>
                  </a:cubicBezTo>
                  <a:cubicBezTo>
                    <a:pt x="0" y="2"/>
                    <a:pt x="0" y="2"/>
                    <a:pt x="0" y="2"/>
                  </a:cubicBezTo>
                  <a:cubicBezTo>
                    <a:pt x="0" y="1"/>
                    <a:pt x="1" y="0"/>
                    <a:pt x="2" y="0"/>
                  </a:cubicBezTo>
                  <a:cubicBezTo>
                    <a:pt x="3" y="0"/>
                    <a:pt x="3" y="0"/>
                    <a:pt x="4" y="2"/>
                  </a:cubicBezTo>
                  <a:cubicBezTo>
                    <a:pt x="4" y="2"/>
                    <a:pt x="4" y="2"/>
                    <a:pt x="4" y="2"/>
                  </a:cubicBezTo>
                  <a:cubicBezTo>
                    <a:pt x="4" y="2"/>
                    <a:pt x="4" y="3"/>
                    <a:pt x="4" y="3"/>
                  </a:cubicBezTo>
                  <a:cubicBezTo>
                    <a:pt x="4" y="6"/>
                    <a:pt x="4" y="12"/>
                    <a:pt x="4" y="24"/>
                  </a:cubicBezTo>
                  <a:cubicBezTo>
                    <a:pt x="4" y="67"/>
                    <a:pt x="4" y="169"/>
                    <a:pt x="5" y="191"/>
                  </a:cubicBezTo>
                  <a:cubicBezTo>
                    <a:pt x="5" y="192"/>
                    <a:pt x="4" y="193"/>
                    <a:pt x="3" y="193"/>
                  </a:cubicBezTo>
                  <a:cubicBezTo>
                    <a:pt x="3" y="193"/>
                    <a:pt x="3" y="193"/>
                    <a:pt x="3" y="193"/>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14" name="Freeform 69"/>
            <p:cNvSpPr/>
            <p:nvPr/>
          </p:nvSpPr>
          <p:spPr bwMode="auto">
            <a:xfrm>
              <a:off x="3709200" y="5152214"/>
              <a:ext cx="376683" cy="57376"/>
            </a:xfrm>
            <a:custGeom>
              <a:avLst/>
              <a:gdLst>
                <a:gd name="T0" fmla="*/ 30 w 32"/>
                <a:gd name="T1" fmla="*/ 5 h 5"/>
                <a:gd name="T2" fmla="*/ 30 w 32"/>
                <a:gd name="T3" fmla="*/ 5 h 5"/>
                <a:gd name="T4" fmla="*/ 16 w 32"/>
                <a:gd name="T5" fmla="*/ 4 h 5"/>
                <a:gd name="T6" fmla="*/ 2 w 32"/>
                <a:gd name="T7" fmla="*/ 4 h 5"/>
                <a:gd name="T8" fmla="*/ 0 w 32"/>
                <a:gd name="T9" fmla="*/ 2 h 5"/>
                <a:gd name="T10" fmla="*/ 2 w 32"/>
                <a:gd name="T11" fmla="*/ 0 h 5"/>
                <a:gd name="T12" fmla="*/ 16 w 32"/>
                <a:gd name="T13" fmla="*/ 0 h 5"/>
                <a:gd name="T14" fmla="*/ 30 w 32"/>
                <a:gd name="T15" fmla="*/ 1 h 5"/>
                <a:gd name="T16" fmla="*/ 32 w 32"/>
                <a:gd name="T17" fmla="*/ 3 h 5"/>
                <a:gd name="T18" fmla="*/ 30 w 32"/>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5">
                  <a:moveTo>
                    <a:pt x="30" y="5"/>
                  </a:moveTo>
                  <a:cubicBezTo>
                    <a:pt x="30" y="5"/>
                    <a:pt x="30" y="5"/>
                    <a:pt x="30" y="5"/>
                  </a:cubicBezTo>
                  <a:cubicBezTo>
                    <a:pt x="24" y="5"/>
                    <a:pt x="20" y="5"/>
                    <a:pt x="16" y="4"/>
                  </a:cubicBezTo>
                  <a:cubicBezTo>
                    <a:pt x="12" y="4"/>
                    <a:pt x="8" y="4"/>
                    <a:pt x="2" y="4"/>
                  </a:cubicBezTo>
                  <a:cubicBezTo>
                    <a:pt x="1" y="4"/>
                    <a:pt x="0" y="3"/>
                    <a:pt x="0" y="2"/>
                  </a:cubicBezTo>
                  <a:cubicBezTo>
                    <a:pt x="0" y="1"/>
                    <a:pt x="1" y="0"/>
                    <a:pt x="2" y="0"/>
                  </a:cubicBezTo>
                  <a:cubicBezTo>
                    <a:pt x="8" y="0"/>
                    <a:pt x="12" y="0"/>
                    <a:pt x="16" y="0"/>
                  </a:cubicBezTo>
                  <a:cubicBezTo>
                    <a:pt x="20" y="1"/>
                    <a:pt x="24" y="1"/>
                    <a:pt x="30" y="1"/>
                  </a:cubicBezTo>
                  <a:cubicBezTo>
                    <a:pt x="31" y="1"/>
                    <a:pt x="32" y="2"/>
                    <a:pt x="32" y="3"/>
                  </a:cubicBezTo>
                  <a:cubicBezTo>
                    <a:pt x="32" y="4"/>
                    <a:pt x="31" y="5"/>
                    <a:pt x="30" y="5"/>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15" name="Freeform 70"/>
            <p:cNvSpPr/>
            <p:nvPr/>
          </p:nvSpPr>
          <p:spPr bwMode="auto">
            <a:xfrm>
              <a:off x="4038485" y="5044947"/>
              <a:ext cx="259436" cy="164644"/>
            </a:xfrm>
            <a:custGeom>
              <a:avLst/>
              <a:gdLst>
                <a:gd name="T0" fmla="*/ 2 w 22"/>
                <a:gd name="T1" fmla="*/ 14 h 14"/>
                <a:gd name="T2" fmla="*/ 0 w 22"/>
                <a:gd name="T3" fmla="*/ 13 h 14"/>
                <a:gd name="T4" fmla="*/ 1 w 22"/>
                <a:gd name="T5" fmla="*/ 10 h 14"/>
                <a:gd name="T6" fmla="*/ 18 w 22"/>
                <a:gd name="T7" fmla="*/ 0 h 14"/>
                <a:gd name="T8" fmla="*/ 21 w 22"/>
                <a:gd name="T9" fmla="*/ 1 h 14"/>
                <a:gd name="T10" fmla="*/ 20 w 22"/>
                <a:gd name="T11" fmla="*/ 4 h 14"/>
                <a:gd name="T12" fmla="*/ 3 w 22"/>
                <a:gd name="T13" fmla="*/ 14 h 14"/>
                <a:gd name="T14" fmla="*/ 2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 y="14"/>
                  </a:moveTo>
                  <a:cubicBezTo>
                    <a:pt x="1" y="14"/>
                    <a:pt x="0" y="14"/>
                    <a:pt x="0" y="13"/>
                  </a:cubicBezTo>
                  <a:cubicBezTo>
                    <a:pt x="0" y="12"/>
                    <a:pt x="0" y="11"/>
                    <a:pt x="1" y="10"/>
                  </a:cubicBezTo>
                  <a:cubicBezTo>
                    <a:pt x="7" y="8"/>
                    <a:pt x="13" y="4"/>
                    <a:pt x="18" y="0"/>
                  </a:cubicBezTo>
                  <a:cubicBezTo>
                    <a:pt x="19" y="0"/>
                    <a:pt x="20" y="0"/>
                    <a:pt x="21" y="1"/>
                  </a:cubicBezTo>
                  <a:cubicBezTo>
                    <a:pt x="22" y="2"/>
                    <a:pt x="21" y="3"/>
                    <a:pt x="20" y="4"/>
                  </a:cubicBezTo>
                  <a:cubicBezTo>
                    <a:pt x="15" y="8"/>
                    <a:pt x="9" y="11"/>
                    <a:pt x="3" y="14"/>
                  </a:cubicBezTo>
                  <a:cubicBezTo>
                    <a:pt x="2" y="14"/>
                    <a:pt x="2" y="14"/>
                    <a:pt x="2" y="14"/>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16" name="Freeform 71"/>
            <p:cNvSpPr/>
            <p:nvPr/>
          </p:nvSpPr>
          <p:spPr bwMode="auto">
            <a:xfrm>
              <a:off x="2394553" y="4079543"/>
              <a:ext cx="389155" cy="1117576"/>
            </a:xfrm>
            <a:custGeom>
              <a:avLst/>
              <a:gdLst>
                <a:gd name="T0" fmla="*/ 30 w 33"/>
                <a:gd name="T1" fmla="*/ 95 h 95"/>
                <a:gd name="T2" fmla="*/ 30 w 33"/>
                <a:gd name="T3" fmla="*/ 95 h 95"/>
                <a:gd name="T4" fmla="*/ 28 w 33"/>
                <a:gd name="T5" fmla="*/ 93 h 95"/>
                <a:gd name="T6" fmla="*/ 27 w 33"/>
                <a:gd name="T7" fmla="*/ 5 h 95"/>
                <a:gd name="T8" fmla="*/ 4 w 33"/>
                <a:gd name="T9" fmla="*/ 4 h 95"/>
                <a:gd name="T10" fmla="*/ 4 w 33"/>
                <a:gd name="T11" fmla="*/ 93 h 95"/>
                <a:gd name="T12" fmla="*/ 2 w 33"/>
                <a:gd name="T13" fmla="*/ 95 h 95"/>
                <a:gd name="T14" fmla="*/ 2 w 33"/>
                <a:gd name="T15" fmla="*/ 95 h 95"/>
                <a:gd name="T16" fmla="*/ 0 w 33"/>
                <a:gd name="T17" fmla="*/ 92 h 95"/>
                <a:gd name="T18" fmla="*/ 0 w 33"/>
                <a:gd name="T19" fmla="*/ 2 h 95"/>
                <a:gd name="T20" fmla="*/ 0 w 33"/>
                <a:gd name="T21" fmla="*/ 1 h 95"/>
                <a:gd name="T22" fmla="*/ 2 w 33"/>
                <a:gd name="T23" fmla="*/ 0 h 95"/>
                <a:gd name="T24" fmla="*/ 2 w 33"/>
                <a:gd name="T25" fmla="*/ 0 h 95"/>
                <a:gd name="T26" fmla="*/ 29 w 33"/>
                <a:gd name="T27" fmla="*/ 1 h 95"/>
                <a:gd name="T28" fmla="*/ 31 w 33"/>
                <a:gd name="T29" fmla="*/ 3 h 95"/>
                <a:gd name="T30" fmla="*/ 32 w 33"/>
                <a:gd name="T31" fmla="*/ 93 h 95"/>
                <a:gd name="T32" fmla="*/ 30 w 33"/>
                <a:gd name="T33"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95">
                  <a:moveTo>
                    <a:pt x="30" y="95"/>
                  </a:moveTo>
                  <a:cubicBezTo>
                    <a:pt x="30" y="95"/>
                    <a:pt x="30" y="95"/>
                    <a:pt x="30" y="95"/>
                  </a:cubicBezTo>
                  <a:cubicBezTo>
                    <a:pt x="29" y="95"/>
                    <a:pt x="28" y="94"/>
                    <a:pt x="28" y="93"/>
                  </a:cubicBezTo>
                  <a:cubicBezTo>
                    <a:pt x="28" y="68"/>
                    <a:pt x="27" y="15"/>
                    <a:pt x="27" y="5"/>
                  </a:cubicBezTo>
                  <a:cubicBezTo>
                    <a:pt x="23" y="5"/>
                    <a:pt x="12" y="4"/>
                    <a:pt x="4" y="4"/>
                  </a:cubicBezTo>
                  <a:cubicBezTo>
                    <a:pt x="4" y="26"/>
                    <a:pt x="4" y="54"/>
                    <a:pt x="4" y="93"/>
                  </a:cubicBezTo>
                  <a:cubicBezTo>
                    <a:pt x="4" y="94"/>
                    <a:pt x="3" y="95"/>
                    <a:pt x="2" y="95"/>
                  </a:cubicBezTo>
                  <a:cubicBezTo>
                    <a:pt x="2" y="95"/>
                    <a:pt x="2" y="95"/>
                    <a:pt x="2" y="95"/>
                  </a:cubicBezTo>
                  <a:cubicBezTo>
                    <a:pt x="1" y="94"/>
                    <a:pt x="0" y="94"/>
                    <a:pt x="0" y="92"/>
                  </a:cubicBezTo>
                  <a:cubicBezTo>
                    <a:pt x="0" y="53"/>
                    <a:pt x="0" y="24"/>
                    <a:pt x="0" y="2"/>
                  </a:cubicBezTo>
                  <a:cubicBezTo>
                    <a:pt x="0" y="2"/>
                    <a:pt x="0" y="1"/>
                    <a:pt x="0" y="1"/>
                  </a:cubicBezTo>
                  <a:cubicBezTo>
                    <a:pt x="1" y="0"/>
                    <a:pt x="1" y="0"/>
                    <a:pt x="2" y="0"/>
                  </a:cubicBezTo>
                  <a:cubicBezTo>
                    <a:pt x="2" y="0"/>
                    <a:pt x="2" y="0"/>
                    <a:pt x="2" y="0"/>
                  </a:cubicBezTo>
                  <a:cubicBezTo>
                    <a:pt x="12" y="0"/>
                    <a:pt x="29" y="1"/>
                    <a:pt x="29" y="1"/>
                  </a:cubicBezTo>
                  <a:cubicBezTo>
                    <a:pt x="30" y="1"/>
                    <a:pt x="31" y="2"/>
                    <a:pt x="31" y="3"/>
                  </a:cubicBezTo>
                  <a:cubicBezTo>
                    <a:pt x="31" y="4"/>
                    <a:pt x="33" y="65"/>
                    <a:pt x="32" y="93"/>
                  </a:cubicBezTo>
                  <a:cubicBezTo>
                    <a:pt x="32" y="94"/>
                    <a:pt x="31" y="95"/>
                    <a:pt x="30" y="95"/>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17" name="Freeform 72"/>
            <p:cNvSpPr/>
            <p:nvPr/>
          </p:nvSpPr>
          <p:spPr bwMode="auto">
            <a:xfrm>
              <a:off x="2394553" y="3892447"/>
              <a:ext cx="576251" cy="246966"/>
            </a:xfrm>
            <a:custGeom>
              <a:avLst/>
              <a:gdLst>
                <a:gd name="T0" fmla="*/ 30 w 49"/>
                <a:gd name="T1" fmla="*/ 21 h 21"/>
                <a:gd name="T2" fmla="*/ 29 w 49"/>
                <a:gd name="T3" fmla="*/ 20 h 21"/>
                <a:gd name="T4" fmla="*/ 29 w 49"/>
                <a:gd name="T5" fmla="*/ 17 h 21"/>
                <a:gd name="T6" fmla="*/ 36 w 49"/>
                <a:gd name="T7" fmla="*/ 10 h 21"/>
                <a:gd name="T8" fmla="*/ 42 w 49"/>
                <a:gd name="T9" fmla="*/ 4 h 21"/>
                <a:gd name="T10" fmla="*/ 21 w 49"/>
                <a:gd name="T11" fmla="*/ 4 h 21"/>
                <a:gd name="T12" fmla="*/ 3 w 49"/>
                <a:gd name="T13" fmla="*/ 20 h 21"/>
                <a:gd name="T14" fmla="*/ 0 w 49"/>
                <a:gd name="T15" fmla="*/ 19 h 21"/>
                <a:gd name="T16" fmla="*/ 1 w 49"/>
                <a:gd name="T17" fmla="*/ 17 h 21"/>
                <a:gd name="T18" fmla="*/ 19 w 49"/>
                <a:gd name="T19" fmla="*/ 1 h 21"/>
                <a:gd name="T20" fmla="*/ 20 w 49"/>
                <a:gd name="T21" fmla="*/ 0 h 21"/>
                <a:gd name="T22" fmla="*/ 47 w 49"/>
                <a:gd name="T23" fmla="*/ 0 h 21"/>
                <a:gd name="T24" fmla="*/ 49 w 49"/>
                <a:gd name="T25" fmla="*/ 2 h 21"/>
                <a:gd name="T26" fmla="*/ 48 w 49"/>
                <a:gd name="T27" fmla="*/ 4 h 21"/>
                <a:gd name="T28" fmla="*/ 39 w 49"/>
                <a:gd name="T29" fmla="*/ 13 h 21"/>
                <a:gd name="T30" fmla="*/ 31 w 49"/>
                <a:gd name="T31" fmla="*/ 20 h 21"/>
                <a:gd name="T32" fmla="*/ 30 w 49"/>
                <a:gd name="T3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21">
                  <a:moveTo>
                    <a:pt x="30" y="21"/>
                  </a:moveTo>
                  <a:cubicBezTo>
                    <a:pt x="30" y="21"/>
                    <a:pt x="29" y="21"/>
                    <a:pt x="29" y="20"/>
                  </a:cubicBezTo>
                  <a:cubicBezTo>
                    <a:pt x="28" y="19"/>
                    <a:pt x="28" y="18"/>
                    <a:pt x="29" y="17"/>
                  </a:cubicBezTo>
                  <a:cubicBezTo>
                    <a:pt x="32" y="15"/>
                    <a:pt x="34" y="12"/>
                    <a:pt x="36" y="10"/>
                  </a:cubicBezTo>
                  <a:cubicBezTo>
                    <a:pt x="38" y="8"/>
                    <a:pt x="40" y="6"/>
                    <a:pt x="42" y="4"/>
                  </a:cubicBezTo>
                  <a:cubicBezTo>
                    <a:pt x="34" y="4"/>
                    <a:pt x="24" y="4"/>
                    <a:pt x="21" y="4"/>
                  </a:cubicBezTo>
                  <a:cubicBezTo>
                    <a:pt x="19" y="6"/>
                    <a:pt x="12" y="12"/>
                    <a:pt x="3" y="20"/>
                  </a:cubicBezTo>
                  <a:cubicBezTo>
                    <a:pt x="2" y="20"/>
                    <a:pt x="1" y="20"/>
                    <a:pt x="0" y="19"/>
                  </a:cubicBezTo>
                  <a:cubicBezTo>
                    <a:pt x="0" y="19"/>
                    <a:pt x="0" y="17"/>
                    <a:pt x="1" y="17"/>
                  </a:cubicBezTo>
                  <a:cubicBezTo>
                    <a:pt x="11" y="8"/>
                    <a:pt x="19" y="1"/>
                    <a:pt x="19" y="1"/>
                  </a:cubicBezTo>
                  <a:cubicBezTo>
                    <a:pt x="19" y="1"/>
                    <a:pt x="20" y="0"/>
                    <a:pt x="20" y="0"/>
                  </a:cubicBezTo>
                  <a:cubicBezTo>
                    <a:pt x="20" y="0"/>
                    <a:pt x="38" y="0"/>
                    <a:pt x="47" y="0"/>
                  </a:cubicBezTo>
                  <a:cubicBezTo>
                    <a:pt x="48" y="0"/>
                    <a:pt x="49" y="1"/>
                    <a:pt x="49" y="2"/>
                  </a:cubicBezTo>
                  <a:cubicBezTo>
                    <a:pt x="49" y="3"/>
                    <a:pt x="49" y="3"/>
                    <a:pt x="48" y="4"/>
                  </a:cubicBezTo>
                  <a:cubicBezTo>
                    <a:pt x="45" y="7"/>
                    <a:pt x="42" y="10"/>
                    <a:pt x="39" y="13"/>
                  </a:cubicBezTo>
                  <a:cubicBezTo>
                    <a:pt x="37" y="15"/>
                    <a:pt x="35" y="17"/>
                    <a:pt x="31" y="20"/>
                  </a:cubicBezTo>
                  <a:cubicBezTo>
                    <a:pt x="31" y="21"/>
                    <a:pt x="31" y="21"/>
                    <a:pt x="30" y="21"/>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18" name="Freeform 73"/>
            <p:cNvSpPr/>
            <p:nvPr/>
          </p:nvSpPr>
          <p:spPr bwMode="auto">
            <a:xfrm>
              <a:off x="2923407" y="3892447"/>
              <a:ext cx="59870" cy="1199898"/>
            </a:xfrm>
            <a:custGeom>
              <a:avLst/>
              <a:gdLst>
                <a:gd name="T0" fmla="*/ 3 w 5"/>
                <a:gd name="T1" fmla="*/ 102 h 102"/>
                <a:gd name="T2" fmla="*/ 1 w 5"/>
                <a:gd name="T3" fmla="*/ 100 h 102"/>
                <a:gd name="T4" fmla="*/ 0 w 5"/>
                <a:gd name="T5" fmla="*/ 2 h 102"/>
                <a:gd name="T6" fmla="*/ 2 w 5"/>
                <a:gd name="T7" fmla="*/ 1 h 102"/>
                <a:gd name="T8" fmla="*/ 4 w 5"/>
                <a:gd name="T9" fmla="*/ 3 h 102"/>
                <a:gd name="T10" fmla="*/ 5 w 5"/>
                <a:gd name="T11" fmla="*/ 100 h 102"/>
                <a:gd name="T12" fmla="*/ 3 w 5"/>
                <a:gd name="T13" fmla="*/ 102 h 102"/>
                <a:gd name="T14" fmla="*/ 3 w 5"/>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02">
                  <a:moveTo>
                    <a:pt x="3" y="102"/>
                  </a:moveTo>
                  <a:cubicBezTo>
                    <a:pt x="2" y="102"/>
                    <a:pt x="1" y="101"/>
                    <a:pt x="1" y="100"/>
                  </a:cubicBezTo>
                  <a:cubicBezTo>
                    <a:pt x="0" y="64"/>
                    <a:pt x="0" y="4"/>
                    <a:pt x="0" y="2"/>
                  </a:cubicBezTo>
                  <a:cubicBezTo>
                    <a:pt x="0" y="1"/>
                    <a:pt x="1" y="0"/>
                    <a:pt x="2" y="1"/>
                  </a:cubicBezTo>
                  <a:cubicBezTo>
                    <a:pt x="3" y="1"/>
                    <a:pt x="4" y="2"/>
                    <a:pt x="4" y="3"/>
                  </a:cubicBezTo>
                  <a:cubicBezTo>
                    <a:pt x="4" y="5"/>
                    <a:pt x="4" y="53"/>
                    <a:pt x="5" y="100"/>
                  </a:cubicBezTo>
                  <a:cubicBezTo>
                    <a:pt x="5" y="101"/>
                    <a:pt x="4" y="102"/>
                    <a:pt x="3" y="102"/>
                  </a:cubicBezTo>
                  <a:cubicBezTo>
                    <a:pt x="3" y="102"/>
                    <a:pt x="3" y="102"/>
                    <a:pt x="3" y="102"/>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19" name="Freeform 74"/>
            <p:cNvSpPr/>
            <p:nvPr/>
          </p:nvSpPr>
          <p:spPr bwMode="auto">
            <a:xfrm>
              <a:off x="2394551" y="5152214"/>
              <a:ext cx="376683" cy="57376"/>
            </a:xfrm>
            <a:custGeom>
              <a:avLst/>
              <a:gdLst>
                <a:gd name="T0" fmla="*/ 30 w 32"/>
                <a:gd name="T1" fmla="*/ 5 h 5"/>
                <a:gd name="T2" fmla="*/ 30 w 32"/>
                <a:gd name="T3" fmla="*/ 5 h 5"/>
                <a:gd name="T4" fmla="*/ 16 w 32"/>
                <a:gd name="T5" fmla="*/ 4 h 5"/>
                <a:gd name="T6" fmla="*/ 2 w 32"/>
                <a:gd name="T7" fmla="*/ 4 h 5"/>
                <a:gd name="T8" fmla="*/ 0 w 32"/>
                <a:gd name="T9" fmla="*/ 2 h 5"/>
                <a:gd name="T10" fmla="*/ 2 w 32"/>
                <a:gd name="T11" fmla="*/ 0 h 5"/>
                <a:gd name="T12" fmla="*/ 16 w 32"/>
                <a:gd name="T13" fmla="*/ 0 h 5"/>
                <a:gd name="T14" fmla="*/ 30 w 32"/>
                <a:gd name="T15" fmla="*/ 1 h 5"/>
                <a:gd name="T16" fmla="*/ 32 w 32"/>
                <a:gd name="T17" fmla="*/ 3 h 5"/>
                <a:gd name="T18" fmla="*/ 30 w 32"/>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5">
                  <a:moveTo>
                    <a:pt x="30" y="5"/>
                  </a:moveTo>
                  <a:cubicBezTo>
                    <a:pt x="30" y="5"/>
                    <a:pt x="30" y="5"/>
                    <a:pt x="30" y="5"/>
                  </a:cubicBezTo>
                  <a:cubicBezTo>
                    <a:pt x="24" y="5"/>
                    <a:pt x="20" y="5"/>
                    <a:pt x="16" y="4"/>
                  </a:cubicBezTo>
                  <a:cubicBezTo>
                    <a:pt x="12" y="4"/>
                    <a:pt x="8" y="4"/>
                    <a:pt x="2" y="4"/>
                  </a:cubicBezTo>
                  <a:cubicBezTo>
                    <a:pt x="1" y="4"/>
                    <a:pt x="0" y="3"/>
                    <a:pt x="0" y="2"/>
                  </a:cubicBezTo>
                  <a:cubicBezTo>
                    <a:pt x="0" y="1"/>
                    <a:pt x="1" y="0"/>
                    <a:pt x="2" y="0"/>
                  </a:cubicBezTo>
                  <a:cubicBezTo>
                    <a:pt x="8" y="0"/>
                    <a:pt x="12" y="0"/>
                    <a:pt x="16" y="0"/>
                  </a:cubicBezTo>
                  <a:cubicBezTo>
                    <a:pt x="20" y="1"/>
                    <a:pt x="25" y="1"/>
                    <a:pt x="30" y="1"/>
                  </a:cubicBezTo>
                  <a:cubicBezTo>
                    <a:pt x="31" y="1"/>
                    <a:pt x="32" y="2"/>
                    <a:pt x="32" y="3"/>
                  </a:cubicBezTo>
                  <a:cubicBezTo>
                    <a:pt x="32" y="4"/>
                    <a:pt x="31" y="5"/>
                    <a:pt x="30" y="5"/>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20" name="Freeform 75"/>
            <p:cNvSpPr/>
            <p:nvPr/>
          </p:nvSpPr>
          <p:spPr bwMode="auto">
            <a:xfrm>
              <a:off x="2723839" y="5044947"/>
              <a:ext cx="259436" cy="164644"/>
            </a:xfrm>
            <a:custGeom>
              <a:avLst/>
              <a:gdLst>
                <a:gd name="T0" fmla="*/ 2 w 22"/>
                <a:gd name="T1" fmla="*/ 14 h 14"/>
                <a:gd name="T2" fmla="*/ 0 w 22"/>
                <a:gd name="T3" fmla="*/ 13 h 14"/>
                <a:gd name="T4" fmla="*/ 1 w 22"/>
                <a:gd name="T5" fmla="*/ 10 h 14"/>
                <a:gd name="T6" fmla="*/ 18 w 22"/>
                <a:gd name="T7" fmla="*/ 0 h 14"/>
                <a:gd name="T8" fmla="*/ 21 w 22"/>
                <a:gd name="T9" fmla="*/ 1 h 14"/>
                <a:gd name="T10" fmla="*/ 21 w 22"/>
                <a:gd name="T11" fmla="*/ 4 h 14"/>
                <a:gd name="T12" fmla="*/ 3 w 22"/>
                <a:gd name="T13" fmla="*/ 14 h 14"/>
                <a:gd name="T14" fmla="*/ 2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 y="14"/>
                  </a:moveTo>
                  <a:cubicBezTo>
                    <a:pt x="1" y="14"/>
                    <a:pt x="0" y="14"/>
                    <a:pt x="0" y="13"/>
                  </a:cubicBezTo>
                  <a:cubicBezTo>
                    <a:pt x="0" y="12"/>
                    <a:pt x="0" y="11"/>
                    <a:pt x="1" y="10"/>
                  </a:cubicBezTo>
                  <a:cubicBezTo>
                    <a:pt x="7" y="8"/>
                    <a:pt x="13" y="4"/>
                    <a:pt x="18" y="0"/>
                  </a:cubicBezTo>
                  <a:cubicBezTo>
                    <a:pt x="19" y="0"/>
                    <a:pt x="20" y="0"/>
                    <a:pt x="21" y="1"/>
                  </a:cubicBezTo>
                  <a:cubicBezTo>
                    <a:pt x="22" y="2"/>
                    <a:pt x="21" y="3"/>
                    <a:pt x="21" y="4"/>
                  </a:cubicBezTo>
                  <a:cubicBezTo>
                    <a:pt x="15" y="8"/>
                    <a:pt x="9" y="11"/>
                    <a:pt x="3" y="14"/>
                  </a:cubicBezTo>
                  <a:cubicBezTo>
                    <a:pt x="3" y="14"/>
                    <a:pt x="2" y="14"/>
                    <a:pt x="2" y="14"/>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21" name="Freeform 81"/>
            <p:cNvSpPr/>
            <p:nvPr/>
          </p:nvSpPr>
          <p:spPr bwMode="auto">
            <a:xfrm>
              <a:off x="2711365" y="4022165"/>
              <a:ext cx="236986" cy="304340"/>
            </a:xfrm>
            <a:custGeom>
              <a:avLst/>
              <a:gdLst>
                <a:gd name="T0" fmla="*/ 2 w 20"/>
                <a:gd name="T1" fmla="*/ 26 h 26"/>
                <a:gd name="T2" fmla="*/ 1 w 20"/>
                <a:gd name="T3" fmla="*/ 26 h 26"/>
                <a:gd name="T4" fmla="*/ 1 w 20"/>
                <a:gd name="T5" fmla="*/ 23 h 26"/>
                <a:gd name="T6" fmla="*/ 2 w 20"/>
                <a:gd name="T7" fmla="*/ 23 h 26"/>
                <a:gd name="T8" fmla="*/ 2 w 20"/>
                <a:gd name="T9" fmla="*/ 23 h 26"/>
                <a:gd name="T10" fmla="*/ 17 w 20"/>
                <a:gd name="T11" fmla="*/ 1 h 26"/>
                <a:gd name="T12" fmla="*/ 19 w 20"/>
                <a:gd name="T13" fmla="*/ 1 h 26"/>
                <a:gd name="T14" fmla="*/ 19 w 20"/>
                <a:gd name="T15" fmla="*/ 3 h 26"/>
                <a:gd name="T16" fmla="*/ 5 w 20"/>
                <a:gd name="T17" fmla="*/ 24 h 26"/>
                <a:gd name="T18" fmla="*/ 4 w 20"/>
                <a:gd name="T19" fmla="*/ 25 h 26"/>
                <a:gd name="T20" fmla="*/ 4 w 20"/>
                <a:gd name="T21" fmla="*/ 25 h 26"/>
                <a:gd name="T22" fmla="*/ 3 w 20"/>
                <a:gd name="T23" fmla="*/ 26 h 26"/>
                <a:gd name="T24" fmla="*/ 2 w 20"/>
                <a:gd name="T2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2" y="26"/>
                  </a:moveTo>
                  <a:cubicBezTo>
                    <a:pt x="2" y="26"/>
                    <a:pt x="1" y="26"/>
                    <a:pt x="1" y="26"/>
                  </a:cubicBezTo>
                  <a:cubicBezTo>
                    <a:pt x="0" y="25"/>
                    <a:pt x="1" y="24"/>
                    <a:pt x="1" y="23"/>
                  </a:cubicBezTo>
                  <a:cubicBezTo>
                    <a:pt x="1" y="23"/>
                    <a:pt x="2" y="23"/>
                    <a:pt x="2" y="23"/>
                  </a:cubicBezTo>
                  <a:cubicBezTo>
                    <a:pt x="2" y="23"/>
                    <a:pt x="2" y="23"/>
                    <a:pt x="2" y="23"/>
                  </a:cubicBezTo>
                  <a:cubicBezTo>
                    <a:pt x="6" y="14"/>
                    <a:pt x="10" y="8"/>
                    <a:pt x="17" y="1"/>
                  </a:cubicBezTo>
                  <a:cubicBezTo>
                    <a:pt x="18" y="0"/>
                    <a:pt x="19" y="0"/>
                    <a:pt x="19" y="1"/>
                  </a:cubicBezTo>
                  <a:cubicBezTo>
                    <a:pt x="20" y="1"/>
                    <a:pt x="20" y="2"/>
                    <a:pt x="19" y="3"/>
                  </a:cubicBezTo>
                  <a:cubicBezTo>
                    <a:pt x="12" y="10"/>
                    <a:pt x="9" y="16"/>
                    <a:pt x="5" y="24"/>
                  </a:cubicBezTo>
                  <a:cubicBezTo>
                    <a:pt x="4" y="24"/>
                    <a:pt x="4" y="25"/>
                    <a:pt x="4" y="25"/>
                  </a:cubicBezTo>
                  <a:cubicBezTo>
                    <a:pt x="4" y="25"/>
                    <a:pt x="4" y="25"/>
                    <a:pt x="4" y="25"/>
                  </a:cubicBezTo>
                  <a:cubicBezTo>
                    <a:pt x="4" y="26"/>
                    <a:pt x="3" y="26"/>
                    <a:pt x="3" y="26"/>
                  </a:cubicBezTo>
                  <a:cubicBezTo>
                    <a:pt x="3" y="26"/>
                    <a:pt x="3" y="26"/>
                    <a:pt x="2" y="26"/>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22" name="Freeform 82"/>
            <p:cNvSpPr/>
            <p:nvPr/>
          </p:nvSpPr>
          <p:spPr bwMode="auto">
            <a:xfrm>
              <a:off x="2723839" y="4139413"/>
              <a:ext cx="212041" cy="294362"/>
            </a:xfrm>
            <a:custGeom>
              <a:avLst/>
              <a:gdLst>
                <a:gd name="T0" fmla="*/ 2 w 18"/>
                <a:gd name="T1" fmla="*/ 25 h 25"/>
                <a:gd name="T2" fmla="*/ 1 w 18"/>
                <a:gd name="T3" fmla="*/ 24 h 25"/>
                <a:gd name="T4" fmla="*/ 0 w 18"/>
                <a:gd name="T5" fmla="*/ 22 h 25"/>
                <a:gd name="T6" fmla="*/ 15 w 18"/>
                <a:gd name="T7" fmla="*/ 0 h 25"/>
                <a:gd name="T8" fmla="*/ 17 w 18"/>
                <a:gd name="T9" fmla="*/ 0 h 25"/>
                <a:gd name="T10" fmla="*/ 18 w 18"/>
                <a:gd name="T11" fmla="*/ 2 h 25"/>
                <a:gd name="T12" fmla="*/ 3 w 18"/>
                <a:gd name="T13" fmla="*/ 24 h 25"/>
                <a:gd name="T14" fmla="*/ 2 w 18"/>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5">
                  <a:moveTo>
                    <a:pt x="2" y="25"/>
                  </a:moveTo>
                  <a:cubicBezTo>
                    <a:pt x="1" y="25"/>
                    <a:pt x="1" y="25"/>
                    <a:pt x="1" y="24"/>
                  </a:cubicBezTo>
                  <a:cubicBezTo>
                    <a:pt x="0" y="24"/>
                    <a:pt x="0" y="23"/>
                    <a:pt x="0" y="22"/>
                  </a:cubicBezTo>
                  <a:cubicBezTo>
                    <a:pt x="5" y="15"/>
                    <a:pt x="10" y="7"/>
                    <a:pt x="15" y="0"/>
                  </a:cubicBezTo>
                  <a:cubicBezTo>
                    <a:pt x="16" y="0"/>
                    <a:pt x="17" y="0"/>
                    <a:pt x="17" y="0"/>
                  </a:cubicBezTo>
                  <a:cubicBezTo>
                    <a:pt x="18" y="1"/>
                    <a:pt x="18" y="2"/>
                    <a:pt x="18" y="2"/>
                  </a:cubicBezTo>
                  <a:cubicBezTo>
                    <a:pt x="12" y="9"/>
                    <a:pt x="7" y="16"/>
                    <a:pt x="3" y="24"/>
                  </a:cubicBezTo>
                  <a:cubicBezTo>
                    <a:pt x="3" y="24"/>
                    <a:pt x="2" y="25"/>
                    <a:pt x="2" y="25"/>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23" name="Freeform 83"/>
            <p:cNvSpPr/>
            <p:nvPr/>
          </p:nvSpPr>
          <p:spPr bwMode="auto">
            <a:xfrm>
              <a:off x="2736311" y="4281603"/>
              <a:ext cx="212041" cy="329286"/>
            </a:xfrm>
            <a:custGeom>
              <a:avLst/>
              <a:gdLst>
                <a:gd name="T0" fmla="*/ 2 w 18"/>
                <a:gd name="T1" fmla="*/ 28 h 28"/>
                <a:gd name="T2" fmla="*/ 1 w 18"/>
                <a:gd name="T3" fmla="*/ 28 h 28"/>
                <a:gd name="T4" fmla="*/ 0 w 18"/>
                <a:gd name="T5" fmla="*/ 26 h 28"/>
                <a:gd name="T6" fmla="*/ 1 w 18"/>
                <a:gd name="T7" fmla="*/ 24 h 28"/>
                <a:gd name="T8" fmla="*/ 15 w 18"/>
                <a:gd name="T9" fmla="*/ 1 h 28"/>
                <a:gd name="T10" fmla="*/ 17 w 18"/>
                <a:gd name="T11" fmla="*/ 1 h 28"/>
                <a:gd name="T12" fmla="*/ 17 w 18"/>
                <a:gd name="T13" fmla="*/ 3 h 28"/>
                <a:gd name="T14" fmla="*/ 3 w 18"/>
                <a:gd name="T15" fmla="*/ 25 h 28"/>
                <a:gd name="T16" fmla="*/ 3 w 18"/>
                <a:gd name="T17" fmla="*/ 25 h 28"/>
                <a:gd name="T18" fmla="*/ 3 w 18"/>
                <a:gd name="T19" fmla="*/ 27 h 28"/>
                <a:gd name="T20" fmla="*/ 2 w 18"/>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28">
                  <a:moveTo>
                    <a:pt x="2" y="28"/>
                  </a:moveTo>
                  <a:cubicBezTo>
                    <a:pt x="2" y="28"/>
                    <a:pt x="1" y="28"/>
                    <a:pt x="1" y="28"/>
                  </a:cubicBezTo>
                  <a:cubicBezTo>
                    <a:pt x="1" y="27"/>
                    <a:pt x="0" y="27"/>
                    <a:pt x="0" y="26"/>
                  </a:cubicBezTo>
                  <a:cubicBezTo>
                    <a:pt x="0" y="25"/>
                    <a:pt x="0" y="24"/>
                    <a:pt x="1" y="24"/>
                  </a:cubicBezTo>
                  <a:cubicBezTo>
                    <a:pt x="15" y="1"/>
                    <a:pt x="15" y="1"/>
                    <a:pt x="15" y="1"/>
                  </a:cubicBezTo>
                  <a:cubicBezTo>
                    <a:pt x="15" y="1"/>
                    <a:pt x="16" y="0"/>
                    <a:pt x="17" y="1"/>
                  </a:cubicBezTo>
                  <a:cubicBezTo>
                    <a:pt x="18" y="1"/>
                    <a:pt x="18" y="2"/>
                    <a:pt x="17" y="3"/>
                  </a:cubicBezTo>
                  <a:cubicBezTo>
                    <a:pt x="3" y="25"/>
                    <a:pt x="3" y="25"/>
                    <a:pt x="3" y="25"/>
                  </a:cubicBezTo>
                  <a:cubicBezTo>
                    <a:pt x="3" y="25"/>
                    <a:pt x="3" y="25"/>
                    <a:pt x="3" y="25"/>
                  </a:cubicBezTo>
                  <a:cubicBezTo>
                    <a:pt x="3" y="26"/>
                    <a:pt x="3" y="26"/>
                    <a:pt x="3" y="27"/>
                  </a:cubicBezTo>
                  <a:cubicBezTo>
                    <a:pt x="3" y="28"/>
                    <a:pt x="2" y="28"/>
                    <a:pt x="2" y="28"/>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24" name="Freeform 84"/>
            <p:cNvSpPr/>
            <p:nvPr/>
          </p:nvSpPr>
          <p:spPr bwMode="auto">
            <a:xfrm>
              <a:off x="2736311" y="4468698"/>
              <a:ext cx="234490" cy="341760"/>
            </a:xfrm>
            <a:custGeom>
              <a:avLst/>
              <a:gdLst>
                <a:gd name="T0" fmla="*/ 1 w 20"/>
                <a:gd name="T1" fmla="*/ 29 h 29"/>
                <a:gd name="T2" fmla="*/ 1 w 20"/>
                <a:gd name="T3" fmla="*/ 29 h 29"/>
                <a:gd name="T4" fmla="*/ 0 w 20"/>
                <a:gd name="T5" fmla="*/ 27 h 29"/>
                <a:gd name="T6" fmla="*/ 13 w 20"/>
                <a:gd name="T7" fmla="*/ 5 h 29"/>
                <a:gd name="T8" fmla="*/ 17 w 20"/>
                <a:gd name="T9" fmla="*/ 1 h 29"/>
                <a:gd name="T10" fmla="*/ 19 w 20"/>
                <a:gd name="T11" fmla="*/ 1 h 29"/>
                <a:gd name="T12" fmla="*/ 18 w 20"/>
                <a:gd name="T13" fmla="*/ 3 h 29"/>
                <a:gd name="T14" fmla="*/ 15 w 20"/>
                <a:gd name="T15" fmla="*/ 7 h 29"/>
                <a:gd name="T16" fmla="*/ 3 w 20"/>
                <a:gd name="T17" fmla="*/ 28 h 29"/>
                <a:gd name="T18" fmla="*/ 1 w 20"/>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9">
                  <a:moveTo>
                    <a:pt x="1" y="29"/>
                  </a:moveTo>
                  <a:cubicBezTo>
                    <a:pt x="1" y="29"/>
                    <a:pt x="1" y="29"/>
                    <a:pt x="1" y="29"/>
                  </a:cubicBezTo>
                  <a:cubicBezTo>
                    <a:pt x="0" y="28"/>
                    <a:pt x="0" y="27"/>
                    <a:pt x="0" y="27"/>
                  </a:cubicBezTo>
                  <a:cubicBezTo>
                    <a:pt x="13" y="5"/>
                    <a:pt x="13" y="5"/>
                    <a:pt x="13" y="5"/>
                  </a:cubicBezTo>
                  <a:cubicBezTo>
                    <a:pt x="14" y="4"/>
                    <a:pt x="15" y="2"/>
                    <a:pt x="17" y="1"/>
                  </a:cubicBezTo>
                  <a:cubicBezTo>
                    <a:pt x="18" y="0"/>
                    <a:pt x="19" y="1"/>
                    <a:pt x="19" y="1"/>
                  </a:cubicBezTo>
                  <a:cubicBezTo>
                    <a:pt x="20" y="2"/>
                    <a:pt x="19" y="3"/>
                    <a:pt x="18" y="3"/>
                  </a:cubicBezTo>
                  <a:cubicBezTo>
                    <a:pt x="17" y="4"/>
                    <a:pt x="16" y="5"/>
                    <a:pt x="15" y="7"/>
                  </a:cubicBezTo>
                  <a:cubicBezTo>
                    <a:pt x="3" y="28"/>
                    <a:pt x="3" y="28"/>
                    <a:pt x="3" y="28"/>
                  </a:cubicBezTo>
                  <a:cubicBezTo>
                    <a:pt x="2" y="29"/>
                    <a:pt x="2" y="29"/>
                    <a:pt x="1" y="29"/>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25" name="Freeform 85"/>
            <p:cNvSpPr/>
            <p:nvPr/>
          </p:nvSpPr>
          <p:spPr bwMode="auto">
            <a:xfrm>
              <a:off x="2748785" y="4655791"/>
              <a:ext cx="222020" cy="306835"/>
            </a:xfrm>
            <a:custGeom>
              <a:avLst/>
              <a:gdLst>
                <a:gd name="T0" fmla="*/ 1 w 19"/>
                <a:gd name="T1" fmla="*/ 26 h 26"/>
                <a:gd name="T2" fmla="*/ 1 w 19"/>
                <a:gd name="T3" fmla="*/ 26 h 26"/>
                <a:gd name="T4" fmla="*/ 0 w 19"/>
                <a:gd name="T5" fmla="*/ 24 h 26"/>
                <a:gd name="T6" fmla="*/ 9 w 19"/>
                <a:gd name="T7" fmla="*/ 10 h 26"/>
                <a:gd name="T8" fmla="*/ 16 w 19"/>
                <a:gd name="T9" fmla="*/ 0 h 26"/>
                <a:gd name="T10" fmla="*/ 18 w 19"/>
                <a:gd name="T11" fmla="*/ 0 h 26"/>
                <a:gd name="T12" fmla="*/ 19 w 19"/>
                <a:gd name="T13" fmla="*/ 2 h 26"/>
                <a:gd name="T14" fmla="*/ 12 w 19"/>
                <a:gd name="T15" fmla="*/ 12 h 26"/>
                <a:gd name="T16" fmla="*/ 3 w 19"/>
                <a:gd name="T17" fmla="*/ 25 h 26"/>
                <a:gd name="T18" fmla="*/ 1 w 19"/>
                <a:gd name="T1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6">
                  <a:moveTo>
                    <a:pt x="1" y="26"/>
                  </a:moveTo>
                  <a:cubicBezTo>
                    <a:pt x="1" y="26"/>
                    <a:pt x="1" y="26"/>
                    <a:pt x="1" y="26"/>
                  </a:cubicBezTo>
                  <a:cubicBezTo>
                    <a:pt x="0" y="25"/>
                    <a:pt x="0" y="24"/>
                    <a:pt x="0" y="24"/>
                  </a:cubicBezTo>
                  <a:cubicBezTo>
                    <a:pt x="2" y="20"/>
                    <a:pt x="6" y="15"/>
                    <a:pt x="9" y="10"/>
                  </a:cubicBezTo>
                  <a:cubicBezTo>
                    <a:pt x="12" y="7"/>
                    <a:pt x="14" y="3"/>
                    <a:pt x="16" y="0"/>
                  </a:cubicBezTo>
                  <a:cubicBezTo>
                    <a:pt x="17" y="0"/>
                    <a:pt x="17" y="0"/>
                    <a:pt x="18" y="0"/>
                  </a:cubicBezTo>
                  <a:cubicBezTo>
                    <a:pt x="19" y="0"/>
                    <a:pt x="19" y="1"/>
                    <a:pt x="19" y="2"/>
                  </a:cubicBezTo>
                  <a:cubicBezTo>
                    <a:pt x="17" y="5"/>
                    <a:pt x="14" y="8"/>
                    <a:pt x="12" y="12"/>
                  </a:cubicBezTo>
                  <a:cubicBezTo>
                    <a:pt x="8" y="17"/>
                    <a:pt x="5" y="21"/>
                    <a:pt x="3" y="25"/>
                  </a:cubicBezTo>
                  <a:cubicBezTo>
                    <a:pt x="2" y="26"/>
                    <a:pt x="2" y="26"/>
                    <a:pt x="1" y="26"/>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26" name="Freeform 86"/>
            <p:cNvSpPr/>
            <p:nvPr/>
          </p:nvSpPr>
          <p:spPr bwMode="auto">
            <a:xfrm>
              <a:off x="2723839" y="4822928"/>
              <a:ext cx="224514" cy="304340"/>
            </a:xfrm>
            <a:custGeom>
              <a:avLst/>
              <a:gdLst>
                <a:gd name="T0" fmla="*/ 2 w 19"/>
                <a:gd name="T1" fmla="*/ 26 h 26"/>
                <a:gd name="T2" fmla="*/ 1 w 19"/>
                <a:gd name="T3" fmla="*/ 26 h 26"/>
                <a:gd name="T4" fmla="*/ 1 w 19"/>
                <a:gd name="T5" fmla="*/ 24 h 26"/>
                <a:gd name="T6" fmla="*/ 6 w 19"/>
                <a:gd name="T7" fmla="*/ 15 h 26"/>
                <a:gd name="T8" fmla="*/ 16 w 19"/>
                <a:gd name="T9" fmla="*/ 1 h 26"/>
                <a:gd name="T10" fmla="*/ 18 w 19"/>
                <a:gd name="T11" fmla="*/ 1 h 26"/>
                <a:gd name="T12" fmla="*/ 18 w 19"/>
                <a:gd name="T13" fmla="*/ 3 h 26"/>
                <a:gd name="T14" fmla="*/ 9 w 19"/>
                <a:gd name="T15" fmla="*/ 17 h 26"/>
                <a:gd name="T16" fmla="*/ 3 w 19"/>
                <a:gd name="T17" fmla="*/ 26 h 26"/>
                <a:gd name="T18" fmla="*/ 2 w 19"/>
                <a:gd name="T1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6">
                  <a:moveTo>
                    <a:pt x="2" y="26"/>
                  </a:moveTo>
                  <a:cubicBezTo>
                    <a:pt x="2" y="26"/>
                    <a:pt x="1" y="26"/>
                    <a:pt x="1" y="26"/>
                  </a:cubicBezTo>
                  <a:cubicBezTo>
                    <a:pt x="0" y="26"/>
                    <a:pt x="0" y="25"/>
                    <a:pt x="1" y="24"/>
                  </a:cubicBezTo>
                  <a:cubicBezTo>
                    <a:pt x="3" y="21"/>
                    <a:pt x="5" y="18"/>
                    <a:pt x="6" y="15"/>
                  </a:cubicBezTo>
                  <a:cubicBezTo>
                    <a:pt x="9" y="11"/>
                    <a:pt x="12" y="6"/>
                    <a:pt x="16" y="1"/>
                  </a:cubicBezTo>
                  <a:cubicBezTo>
                    <a:pt x="16" y="0"/>
                    <a:pt x="17" y="0"/>
                    <a:pt x="18" y="1"/>
                  </a:cubicBezTo>
                  <a:cubicBezTo>
                    <a:pt x="19" y="1"/>
                    <a:pt x="19" y="2"/>
                    <a:pt x="18" y="3"/>
                  </a:cubicBezTo>
                  <a:cubicBezTo>
                    <a:pt x="15" y="8"/>
                    <a:pt x="12" y="12"/>
                    <a:pt x="9" y="17"/>
                  </a:cubicBezTo>
                  <a:cubicBezTo>
                    <a:pt x="7" y="20"/>
                    <a:pt x="5" y="23"/>
                    <a:pt x="3" y="26"/>
                  </a:cubicBezTo>
                  <a:cubicBezTo>
                    <a:pt x="3" y="26"/>
                    <a:pt x="2" y="26"/>
                    <a:pt x="2" y="26"/>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27" name="Freeform 87"/>
            <p:cNvSpPr/>
            <p:nvPr/>
          </p:nvSpPr>
          <p:spPr bwMode="auto">
            <a:xfrm>
              <a:off x="2758763" y="4975099"/>
              <a:ext cx="199568" cy="212041"/>
            </a:xfrm>
            <a:custGeom>
              <a:avLst/>
              <a:gdLst>
                <a:gd name="T0" fmla="*/ 3 w 17"/>
                <a:gd name="T1" fmla="*/ 18 h 18"/>
                <a:gd name="T2" fmla="*/ 3 w 17"/>
                <a:gd name="T3" fmla="*/ 18 h 18"/>
                <a:gd name="T4" fmla="*/ 0 w 17"/>
                <a:gd name="T5" fmla="*/ 17 h 18"/>
                <a:gd name="T6" fmla="*/ 4 w 17"/>
                <a:gd name="T7" fmla="*/ 15 h 18"/>
                <a:gd name="T8" fmla="*/ 4 w 17"/>
                <a:gd name="T9" fmla="*/ 15 h 18"/>
                <a:gd name="T10" fmla="*/ 14 w 17"/>
                <a:gd name="T11" fmla="*/ 1 h 18"/>
                <a:gd name="T12" fmla="*/ 16 w 17"/>
                <a:gd name="T13" fmla="*/ 0 h 18"/>
                <a:gd name="T14" fmla="*/ 16 w 17"/>
                <a:gd name="T15" fmla="*/ 2 h 18"/>
                <a:gd name="T16" fmla="*/ 7 w 17"/>
                <a:gd name="T17" fmla="*/ 16 h 18"/>
                <a:gd name="T18" fmla="*/ 7 w 17"/>
                <a:gd name="T19" fmla="*/ 16 h 18"/>
                <a:gd name="T20" fmla="*/ 6 w 17"/>
                <a:gd name="T21" fmla="*/ 17 h 18"/>
                <a:gd name="T22" fmla="*/ 3 w 17"/>
                <a:gd name="T2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8">
                  <a:moveTo>
                    <a:pt x="3" y="18"/>
                  </a:moveTo>
                  <a:cubicBezTo>
                    <a:pt x="3" y="18"/>
                    <a:pt x="3" y="18"/>
                    <a:pt x="3" y="18"/>
                  </a:cubicBezTo>
                  <a:cubicBezTo>
                    <a:pt x="2" y="18"/>
                    <a:pt x="0" y="18"/>
                    <a:pt x="0" y="17"/>
                  </a:cubicBezTo>
                  <a:cubicBezTo>
                    <a:pt x="0" y="15"/>
                    <a:pt x="1" y="15"/>
                    <a:pt x="4" y="15"/>
                  </a:cubicBezTo>
                  <a:cubicBezTo>
                    <a:pt x="4" y="15"/>
                    <a:pt x="4" y="15"/>
                    <a:pt x="4" y="15"/>
                  </a:cubicBezTo>
                  <a:cubicBezTo>
                    <a:pt x="14" y="1"/>
                    <a:pt x="14" y="1"/>
                    <a:pt x="14" y="1"/>
                  </a:cubicBezTo>
                  <a:cubicBezTo>
                    <a:pt x="14" y="0"/>
                    <a:pt x="15" y="0"/>
                    <a:pt x="16" y="0"/>
                  </a:cubicBezTo>
                  <a:cubicBezTo>
                    <a:pt x="17" y="1"/>
                    <a:pt x="17" y="2"/>
                    <a:pt x="16" y="2"/>
                  </a:cubicBezTo>
                  <a:cubicBezTo>
                    <a:pt x="7" y="16"/>
                    <a:pt x="7" y="16"/>
                    <a:pt x="7" y="16"/>
                  </a:cubicBezTo>
                  <a:cubicBezTo>
                    <a:pt x="7" y="16"/>
                    <a:pt x="7" y="16"/>
                    <a:pt x="7" y="16"/>
                  </a:cubicBezTo>
                  <a:cubicBezTo>
                    <a:pt x="7" y="17"/>
                    <a:pt x="7" y="17"/>
                    <a:pt x="6" y="17"/>
                  </a:cubicBezTo>
                  <a:cubicBezTo>
                    <a:pt x="5" y="18"/>
                    <a:pt x="3" y="18"/>
                    <a:pt x="3" y="18"/>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28" name="Freeform 88"/>
            <p:cNvSpPr/>
            <p:nvPr/>
          </p:nvSpPr>
          <p:spPr bwMode="auto">
            <a:xfrm>
              <a:off x="3357466" y="3515766"/>
              <a:ext cx="246966" cy="376684"/>
            </a:xfrm>
            <a:custGeom>
              <a:avLst/>
              <a:gdLst>
                <a:gd name="T0" fmla="*/ 2 w 21"/>
                <a:gd name="T1" fmla="*/ 32 h 32"/>
                <a:gd name="T2" fmla="*/ 1 w 21"/>
                <a:gd name="T3" fmla="*/ 31 h 32"/>
                <a:gd name="T4" fmla="*/ 0 w 21"/>
                <a:gd name="T5" fmla="*/ 29 h 32"/>
                <a:gd name="T6" fmla="*/ 9 w 21"/>
                <a:gd name="T7" fmla="*/ 15 h 32"/>
                <a:gd name="T8" fmla="*/ 18 w 21"/>
                <a:gd name="T9" fmla="*/ 1 h 32"/>
                <a:gd name="T10" fmla="*/ 20 w 21"/>
                <a:gd name="T11" fmla="*/ 1 h 32"/>
                <a:gd name="T12" fmla="*/ 20 w 21"/>
                <a:gd name="T13" fmla="*/ 3 h 32"/>
                <a:gd name="T14" fmla="*/ 12 w 21"/>
                <a:gd name="T15" fmla="*/ 17 h 32"/>
                <a:gd name="T16" fmla="*/ 3 w 21"/>
                <a:gd name="T17" fmla="*/ 31 h 32"/>
                <a:gd name="T18" fmla="*/ 2 w 21"/>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2">
                  <a:moveTo>
                    <a:pt x="2" y="32"/>
                  </a:moveTo>
                  <a:cubicBezTo>
                    <a:pt x="1" y="32"/>
                    <a:pt x="1" y="32"/>
                    <a:pt x="1" y="31"/>
                  </a:cubicBezTo>
                  <a:cubicBezTo>
                    <a:pt x="0" y="31"/>
                    <a:pt x="0" y="30"/>
                    <a:pt x="0" y="29"/>
                  </a:cubicBezTo>
                  <a:cubicBezTo>
                    <a:pt x="3" y="25"/>
                    <a:pt x="6" y="20"/>
                    <a:pt x="9" y="15"/>
                  </a:cubicBezTo>
                  <a:cubicBezTo>
                    <a:pt x="12" y="10"/>
                    <a:pt x="15" y="5"/>
                    <a:pt x="18" y="1"/>
                  </a:cubicBezTo>
                  <a:cubicBezTo>
                    <a:pt x="18" y="0"/>
                    <a:pt x="19" y="0"/>
                    <a:pt x="20" y="1"/>
                  </a:cubicBezTo>
                  <a:cubicBezTo>
                    <a:pt x="21" y="1"/>
                    <a:pt x="21" y="2"/>
                    <a:pt x="20" y="3"/>
                  </a:cubicBezTo>
                  <a:cubicBezTo>
                    <a:pt x="18" y="7"/>
                    <a:pt x="15" y="12"/>
                    <a:pt x="12" y="17"/>
                  </a:cubicBezTo>
                  <a:cubicBezTo>
                    <a:pt x="9" y="22"/>
                    <a:pt x="6" y="27"/>
                    <a:pt x="3" y="31"/>
                  </a:cubicBezTo>
                  <a:cubicBezTo>
                    <a:pt x="3" y="31"/>
                    <a:pt x="2" y="32"/>
                    <a:pt x="2" y="32"/>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29" name="Freeform 89"/>
            <p:cNvSpPr/>
            <p:nvPr/>
          </p:nvSpPr>
          <p:spPr bwMode="auto">
            <a:xfrm>
              <a:off x="3369938" y="3775204"/>
              <a:ext cx="222020" cy="329286"/>
            </a:xfrm>
            <a:custGeom>
              <a:avLst/>
              <a:gdLst>
                <a:gd name="T0" fmla="*/ 2 w 19"/>
                <a:gd name="T1" fmla="*/ 28 h 28"/>
                <a:gd name="T2" fmla="*/ 1 w 19"/>
                <a:gd name="T3" fmla="*/ 28 h 28"/>
                <a:gd name="T4" fmla="*/ 0 w 19"/>
                <a:gd name="T5" fmla="*/ 26 h 28"/>
                <a:gd name="T6" fmla="*/ 16 w 19"/>
                <a:gd name="T7" fmla="*/ 1 h 28"/>
                <a:gd name="T8" fmla="*/ 18 w 19"/>
                <a:gd name="T9" fmla="*/ 1 h 28"/>
                <a:gd name="T10" fmla="*/ 18 w 19"/>
                <a:gd name="T11" fmla="*/ 3 h 28"/>
                <a:gd name="T12" fmla="*/ 5 w 19"/>
                <a:gd name="T13" fmla="*/ 24 h 28"/>
                <a:gd name="T14" fmla="*/ 5 w 19"/>
                <a:gd name="T15" fmla="*/ 24 h 28"/>
                <a:gd name="T16" fmla="*/ 5 w 19"/>
                <a:gd name="T17" fmla="*/ 27 h 28"/>
                <a:gd name="T18" fmla="*/ 2 w 19"/>
                <a:gd name="T19" fmla="*/ 28 h 28"/>
                <a:gd name="T20" fmla="*/ 2 w 19"/>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28">
                  <a:moveTo>
                    <a:pt x="2" y="28"/>
                  </a:moveTo>
                  <a:cubicBezTo>
                    <a:pt x="1" y="28"/>
                    <a:pt x="1" y="28"/>
                    <a:pt x="1" y="28"/>
                  </a:cubicBezTo>
                  <a:cubicBezTo>
                    <a:pt x="0" y="27"/>
                    <a:pt x="0" y="26"/>
                    <a:pt x="0" y="26"/>
                  </a:cubicBezTo>
                  <a:cubicBezTo>
                    <a:pt x="5" y="18"/>
                    <a:pt x="11" y="9"/>
                    <a:pt x="16" y="1"/>
                  </a:cubicBezTo>
                  <a:cubicBezTo>
                    <a:pt x="16" y="1"/>
                    <a:pt x="17" y="0"/>
                    <a:pt x="18" y="1"/>
                  </a:cubicBezTo>
                  <a:cubicBezTo>
                    <a:pt x="19" y="1"/>
                    <a:pt x="19" y="2"/>
                    <a:pt x="18" y="3"/>
                  </a:cubicBezTo>
                  <a:cubicBezTo>
                    <a:pt x="14" y="10"/>
                    <a:pt x="9" y="17"/>
                    <a:pt x="5" y="24"/>
                  </a:cubicBezTo>
                  <a:cubicBezTo>
                    <a:pt x="5" y="24"/>
                    <a:pt x="5" y="24"/>
                    <a:pt x="5" y="24"/>
                  </a:cubicBezTo>
                  <a:cubicBezTo>
                    <a:pt x="6" y="25"/>
                    <a:pt x="5" y="26"/>
                    <a:pt x="5" y="27"/>
                  </a:cubicBezTo>
                  <a:cubicBezTo>
                    <a:pt x="2" y="28"/>
                    <a:pt x="2" y="28"/>
                    <a:pt x="2" y="28"/>
                  </a:cubicBezTo>
                  <a:cubicBezTo>
                    <a:pt x="2" y="28"/>
                    <a:pt x="2" y="28"/>
                    <a:pt x="2" y="28"/>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30" name="Freeform 90"/>
            <p:cNvSpPr/>
            <p:nvPr/>
          </p:nvSpPr>
          <p:spPr bwMode="auto">
            <a:xfrm>
              <a:off x="3357468" y="3939846"/>
              <a:ext cx="246966" cy="294362"/>
            </a:xfrm>
            <a:custGeom>
              <a:avLst/>
              <a:gdLst>
                <a:gd name="T0" fmla="*/ 2 w 21"/>
                <a:gd name="T1" fmla="*/ 25 h 25"/>
                <a:gd name="T2" fmla="*/ 1 w 21"/>
                <a:gd name="T3" fmla="*/ 24 h 25"/>
                <a:gd name="T4" fmla="*/ 1 w 21"/>
                <a:gd name="T5" fmla="*/ 22 h 25"/>
                <a:gd name="T6" fmla="*/ 7 w 21"/>
                <a:gd name="T7" fmla="*/ 15 h 25"/>
                <a:gd name="T8" fmla="*/ 18 w 21"/>
                <a:gd name="T9" fmla="*/ 1 h 25"/>
                <a:gd name="T10" fmla="*/ 20 w 21"/>
                <a:gd name="T11" fmla="*/ 1 h 25"/>
                <a:gd name="T12" fmla="*/ 20 w 21"/>
                <a:gd name="T13" fmla="*/ 3 h 25"/>
                <a:gd name="T14" fmla="*/ 9 w 21"/>
                <a:gd name="T15" fmla="*/ 17 h 25"/>
                <a:gd name="T16" fmla="*/ 5 w 21"/>
                <a:gd name="T17" fmla="*/ 21 h 25"/>
                <a:gd name="T18" fmla="*/ 5 w 21"/>
                <a:gd name="T19" fmla="*/ 23 h 25"/>
                <a:gd name="T20" fmla="*/ 3 w 21"/>
                <a:gd name="T21" fmla="*/ 24 h 25"/>
                <a:gd name="T22" fmla="*/ 2 w 21"/>
                <a:gd name="T2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25">
                  <a:moveTo>
                    <a:pt x="2" y="25"/>
                  </a:moveTo>
                  <a:cubicBezTo>
                    <a:pt x="2" y="25"/>
                    <a:pt x="1" y="25"/>
                    <a:pt x="1" y="24"/>
                  </a:cubicBezTo>
                  <a:cubicBezTo>
                    <a:pt x="0" y="24"/>
                    <a:pt x="0" y="23"/>
                    <a:pt x="1" y="22"/>
                  </a:cubicBezTo>
                  <a:cubicBezTo>
                    <a:pt x="3" y="20"/>
                    <a:pt x="5" y="17"/>
                    <a:pt x="7" y="15"/>
                  </a:cubicBezTo>
                  <a:cubicBezTo>
                    <a:pt x="11" y="10"/>
                    <a:pt x="15" y="5"/>
                    <a:pt x="18" y="1"/>
                  </a:cubicBezTo>
                  <a:cubicBezTo>
                    <a:pt x="18" y="0"/>
                    <a:pt x="19" y="0"/>
                    <a:pt x="20" y="1"/>
                  </a:cubicBezTo>
                  <a:cubicBezTo>
                    <a:pt x="21" y="1"/>
                    <a:pt x="21" y="2"/>
                    <a:pt x="20" y="3"/>
                  </a:cubicBezTo>
                  <a:cubicBezTo>
                    <a:pt x="17" y="7"/>
                    <a:pt x="13" y="12"/>
                    <a:pt x="9" y="17"/>
                  </a:cubicBezTo>
                  <a:cubicBezTo>
                    <a:pt x="8" y="18"/>
                    <a:pt x="7" y="20"/>
                    <a:pt x="5" y="21"/>
                  </a:cubicBezTo>
                  <a:cubicBezTo>
                    <a:pt x="6" y="22"/>
                    <a:pt x="5" y="23"/>
                    <a:pt x="5" y="23"/>
                  </a:cubicBezTo>
                  <a:cubicBezTo>
                    <a:pt x="3" y="24"/>
                    <a:pt x="3" y="24"/>
                    <a:pt x="3" y="24"/>
                  </a:cubicBezTo>
                  <a:cubicBezTo>
                    <a:pt x="3" y="25"/>
                    <a:pt x="2" y="25"/>
                    <a:pt x="2" y="25"/>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31" name="Freeform 91"/>
            <p:cNvSpPr/>
            <p:nvPr/>
          </p:nvSpPr>
          <p:spPr bwMode="auto">
            <a:xfrm>
              <a:off x="3382414" y="4104488"/>
              <a:ext cx="199568" cy="294362"/>
            </a:xfrm>
            <a:custGeom>
              <a:avLst/>
              <a:gdLst>
                <a:gd name="T0" fmla="*/ 2 w 17"/>
                <a:gd name="T1" fmla="*/ 25 h 25"/>
                <a:gd name="T2" fmla="*/ 1 w 17"/>
                <a:gd name="T3" fmla="*/ 24 h 25"/>
                <a:gd name="T4" fmla="*/ 0 w 17"/>
                <a:gd name="T5" fmla="*/ 22 h 25"/>
                <a:gd name="T6" fmla="*/ 15 w 17"/>
                <a:gd name="T7" fmla="*/ 1 h 25"/>
                <a:gd name="T8" fmla="*/ 17 w 17"/>
                <a:gd name="T9" fmla="*/ 1 h 25"/>
                <a:gd name="T10" fmla="*/ 17 w 17"/>
                <a:gd name="T11" fmla="*/ 3 h 25"/>
                <a:gd name="T12" fmla="*/ 3 w 17"/>
                <a:gd name="T13" fmla="*/ 24 h 25"/>
                <a:gd name="T14" fmla="*/ 2 w 17"/>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5">
                  <a:moveTo>
                    <a:pt x="2" y="25"/>
                  </a:moveTo>
                  <a:cubicBezTo>
                    <a:pt x="1" y="25"/>
                    <a:pt x="1" y="25"/>
                    <a:pt x="1" y="24"/>
                  </a:cubicBezTo>
                  <a:cubicBezTo>
                    <a:pt x="0" y="24"/>
                    <a:pt x="0" y="23"/>
                    <a:pt x="0" y="22"/>
                  </a:cubicBezTo>
                  <a:cubicBezTo>
                    <a:pt x="4" y="15"/>
                    <a:pt x="9" y="8"/>
                    <a:pt x="15" y="1"/>
                  </a:cubicBezTo>
                  <a:cubicBezTo>
                    <a:pt x="15" y="1"/>
                    <a:pt x="16" y="0"/>
                    <a:pt x="17" y="1"/>
                  </a:cubicBezTo>
                  <a:cubicBezTo>
                    <a:pt x="17" y="1"/>
                    <a:pt x="17" y="2"/>
                    <a:pt x="17" y="3"/>
                  </a:cubicBezTo>
                  <a:cubicBezTo>
                    <a:pt x="12" y="10"/>
                    <a:pt x="7" y="17"/>
                    <a:pt x="3" y="24"/>
                  </a:cubicBezTo>
                  <a:cubicBezTo>
                    <a:pt x="3" y="24"/>
                    <a:pt x="2" y="25"/>
                    <a:pt x="2" y="25"/>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32" name="Freeform 92"/>
            <p:cNvSpPr/>
            <p:nvPr/>
          </p:nvSpPr>
          <p:spPr bwMode="auto">
            <a:xfrm>
              <a:off x="3392392" y="4291583"/>
              <a:ext cx="224514" cy="319308"/>
            </a:xfrm>
            <a:custGeom>
              <a:avLst/>
              <a:gdLst>
                <a:gd name="T0" fmla="*/ 2 w 19"/>
                <a:gd name="T1" fmla="*/ 27 h 27"/>
                <a:gd name="T2" fmla="*/ 1 w 19"/>
                <a:gd name="T3" fmla="*/ 27 h 27"/>
                <a:gd name="T4" fmla="*/ 1 w 19"/>
                <a:gd name="T5" fmla="*/ 25 h 27"/>
                <a:gd name="T6" fmla="*/ 16 w 19"/>
                <a:gd name="T7" fmla="*/ 1 h 27"/>
                <a:gd name="T8" fmla="*/ 18 w 19"/>
                <a:gd name="T9" fmla="*/ 1 h 27"/>
                <a:gd name="T10" fmla="*/ 18 w 19"/>
                <a:gd name="T11" fmla="*/ 3 h 27"/>
                <a:gd name="T12" fmla="*/ 3 w 19"/>
                <a:gd name="T13" fmla="*/ 26 h 27"/>
                <a:gd name="T14" fmla="*/ 2 w 19"/>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7">
                  <a:moveTo>
                    <a:pt x="2" y="27"/>
                  </a:moveTo>
                  <a:cubicBezTo>
                    <a:pt x="2" y="27"/>
                    <a:pt x="1" y="27"/>
                    <a:pt x="1" y="27"/>
                  </a:cubicBezTo>
                  <a:cubicBezTo>
                    <a:pt x="0" y="27"/>
                    <a:pt x="0" y="26"/>
                    <a:pt x="1" y="25"/>
                  </a:cubicBezTo>
                  <a:cubicBezTo>
                    <a:pt x="5" y="17"/>
                    <a:pt x="10" y="9"/>
                    <a:pt x="16" y="1"/>
                  </a:cubicBezTo>
                  <a:cubicBezTo>
                    <a:pt x="16" y="0"/>
                    <a:pt x="17" y="0"/>
                    <a:pt x="18" y="1"/>
                  </a:cubicBezTo>
                  <a:cubicBezTo>
                    <a:pt x="19" y="1"/>
                    <a:pt x="19" y="2"/>
                    <a:pt x="18" y="3"/>
                  </a:cubicBezTo>
                  <a:cubicBezTo>
                    <a:pt x="13" y="10"/>
                    <a:pt x="8" y="18"/>
                    <a:pt x="3" y="26"/>
                  </a:cubicBezTo>
                  <a:cubicBezTo>
                    <a:pt x="3" y="27"/>
                    <a:pt x="2" y="27"/>
                    <a:pt x="2" y="27"/>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33" name="Freeform 93"/>
            <p:cNvSpPr/>
            <p:nvPr/>
          </p:nvSpPr>
          <p:spPr bwMode="auto">
            <a:xfrm>
              <a:off x="3392392" y="4503622"/>
              <a:ext cx="189589" cy="271911"/>
            </a:xfrm>
            <a:custGeom>
              <a:avLst/>
              <a:gdLst>
                <a:gd name="T0" fmla="*/ 1 w 16"/>
                <a:gd name="T1" fmla="*/ 23 h 23"/>
                <a:gd name="T2" fmla="*/ 0 w 16"/>
                <a:gd name="T3" fmla="*/ 23 h 23"/>
                <a:gd name="T4" fmla="*/ 0 w 16"/>
                <a:gd name="T5" fmla="*/ 21 h 23"/>
                <a:gd name="T6" fmla="*/ 13 w 16"/>
                <a:gd name="T7" fmla="*/ 1 h 23"/>
                <a:gd name="T8" fmla="*/ 15 w 16"/>
                <a:gd name="T9" fmla="*/ 0 h 23"/>
                <a:gd name="T10" fmla="*/ 15 w 16"/>
                <a:gd name="T11" fmla="*/ 2 h 23"/>
                <a:gd name="T12" fmla="*/ 3 w 16"/>
                <a:gd name="T13" fmla="*/ 22 h 23"/>
                <a:gd name="T14" fmla="*/ 1 w 16"/>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3">
                  <a:moveTo>
                    <a:pt x="1" y="23"/>
                  </a:moveTo>
                  <a:cubicBezTo>
                    <a:pt x="1" y="23"/>
                    <a:pt x="1" y="23"/>
                    <a:pt x="0" y="23"/>
                  </a:cubicBezTo>
                  <a:cubicBezTo>
                    <a:pt x="0" y="22"/>
                    <a:pt x="0" y="21"/>
                    <a:pt x="0" y="21"/>
                  </a:cubicBezTo>
                  <a:cubicBezTo>
                    <a:pt x="4" y="14"/>
                    <a:pt x="8" y="7"/>
                    <a:pt x="13" y="1"/>
                  </a:cubicBezTo>
                  <a:cubicBezTo>
                    <a:pt x="14" y="0"/>
                    <a:pt x="14" y="0"/>
                    <a:pt x="15" y="0"/>
                  </a:cubicBezTo>
                  <a:cubicBezTo>
                    <a:pt x="16" y="1"/>
                    <a:pt x="16" y="2"/>
                    <a:pt x="15" y="2"/>
                  </a:cubicBezTo>
                  <a:cubicBezTo>
                    <a:pt x="11" y="9"/>
                    <a:pt x="6" y="15"/>
                    <a:pt x="3" y="22"/>
                  </a:cubicBezTo>
                  <a:cubicBezTo>
                    <a:pt x="2" y="22"/>
                    <a:pt x="2" y="23"/>
                    <a:pt x="1" y="23"/>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34" name="Freeform 94"/>
            <p:cNvSpPr/>
            <p:nvPr/>
          </p:nvSpPr>
          <p:spPr bwMode="auto">
            <a:xfrm>
              <a:off x="3404864" y="4680738"/>
              <a:ext cx="177115" cy="246966"/>
            </a:xfrm>
            <a:custGeom>
              <a:avLst/>
              <a:gdLst>
                <a:gd name="T0" fmla="*/ 1 w 15"/>
                <a:gd name="T1" fmla="*/ 21 h 21"/>
                <a:gd name="T2" fmla="*/ 1 w 15"/>
                <a:gd name="T3" fmla="*/ 21 h 21"/>
                <a:gd name="T4" fmla="*/ 0 w 15"/>
                <a:gd name="T5" fmla="*/ 19 h 21"/>
                <a:gd name="T6" fmla="*/ 12 w 15"/>
                <a:gd name="T7" fmla="*/ 0 h 21"/>
                <a:gd name="T8" fmla="*/ 14 w 15"/>
                <a:gd name="T9" fmla="*/ 0 h 21"/>
                <a:gd name="T10" fmla="*/ 15 w 15"/>
                <a:gd name="T11" fmla="*/ 2 h 21"/>
                <a:gd name="T12" fmla="*/ 3 w 15"/>
                <a:gd name="T13" fmla="*/ 20 h 21"/>
                <a:gd name="T14" fmla="*/ 1 w 15"/>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1">
                  <a:moveTo>
                    <a:pt x="1" y="21"/>
                  </a:moveTo>
                  <a:cubicBezTo>
                    <a:pt x="1" y="21"/>
                    <a:pt x="1" y="21"/>
                    <a:pt x="1" y="21"/>
                  </a:cubicBezTo>
                  <a:cubicBezTo>
                    <a:pt x="0" y="20"/>
                    <a:pt x="0" y="19"/>
                    <a:pt x="0" y="19"/>
                  </a:cubicBezTo>
                  <a:cubicBezTo>
                    <a:pt x="4" y="12"/>
                    <a:pt x="8" y="6"/>
                    <a:pt x="12" y="0"/>
                  </a:cubicBezTo>
                  <a:cubicBezTo>
                    <a:pt x="13" y="0"/>
                    <a:pt x="14" y="0"/>
                    <a:pt x="14" y="0"/>
                  </a:cubicBezTo>
                  <a:cubicBezTo>
                    <a:pt x="15" y="1"/>
                    <a:pt x="15" y="2"/>
                    <a:pt x="15" y="2"/>
                  </a:cubicBezTo>
                  <a:cubicBezTo>
                    <a:pt x="10" y="8"/>
                    <a:pt x="6" y="14"/>
                    <a:pt x="3" y="20"/>
                  </a:cubicBezTo>
                  <a:cubicBezTo>
                    <a:pt x="2" y="21"/>
                    <a:pt x="2" y="21"/>
                    <a:pt x="1" y="21"/>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35" name="Freeform 95"/>
            <p:cNvSpPr/>
            <p:nvPr/>
          </p:nvSpPr>
          <p:spPr bwMode="auto">
            <a:xfrm>
              <a:off x="3382410" y="4822930"/>
              <a:ext cx="209544" cy="281890"/>
            </a:xfrm>
            <a:custGeom>
              <a:avLst/>
              <a:gdLst>
                <a:gd name="T0" fmla="*/ 2 w 18"/>
                <a:gd name="T1" fmla="*/ 24 h 24"/>
                <a:gd name="T2" fmla="*/ 1 w 18"/>
                <a:gd name="T3" fmla="*/ 24 h 24"/>
                <a:gd name="T4" fmla="*/ 1 w 18"/>
                <a:gd name="T5" fmla="*/ 22 h 24"/>
                <a:gd name="T6" fmla="*/ 16 w 18"/>
                <a:gd name="T7" fmla="*/ 0 h 24"/>
                <a:gd name="T8" fmla="*/ 18 w 18"/>
                <a:gd name="T9" fmla="*/ 0 h 24"/>
                <a:gd name="T10" fmla="*/ 18 w 18"/>
                <a:gd name="T11" fmla="*/ 3 h 24"/>
                <a:gd name="T12" fmla="*/ 3 w 18"/>
                <a:gd name="T13" fmla="*/ 23 h 24"/>
                <a:gd name="T14" fmla="*/ 2 w 18"/>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4">
                  <a:moveTo>
                    <a:pt x="2" y="24"/>
                  </a:moveTo>
                  <a:cubicBezTo>
                    <a:pt x="2" y="24"/>
                    <a:pt x="2" y="24"/>
                    <a:pt x="1" y="24"/>
                  </a:cubicBezTo>
                  <a:cubicBezTo>
                    <a:pt x="1" y="23"/>
                    <a:pt x="0" y="22"/>
                    <a:pt x="1" y="22"/>
                  </a:cubicBezTo>
                  <a:cubicBezTo>
                    <a:pt x="4" y="14"/>
                    <a:pt x="9" y="7"/>
                    <a:pt x="16" y="0"/>
                  </a:cubicBezTo>
                  <a:cubicBezTo>
                    <a:pt x="16" y="0"/>
                    <a:pt x="17" y="0"/>
                    <a:pt x="18" y="0"/>
                  </a:cubicBezTo>
                  <a:cubicBezTo>
                    <a:pt x="18" y="1"/>
                    <a:pt x="18" y="2"/>
                    <a:pt x="18" y="3"/>
                  </a:cubicBezTo>
                  <a:cubicBezTo>
                    <a:pt x="12" y="8"/>
                    <a:pt x="7" y="15"/>
                    <a:pt x="3" y="23"/>
                  </a:cubicBezTo>
                  <a:cubicBezTo>
                    <a:pt x="3" y="23"/>
                    <a:pt x="3" y="24"/>
                    <a:pt x="2" y="24"/>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36" name="Freeform 96"/>
            <p:cNvSpPr/>
            <p:nvPr/>
          </p:nvSpPr>
          <p:spPr bwMode="auto">
            <a:xfrm>
              <a:off x="3452256" y="4950153"/>
              <a:ext cx="152171" cy="202062"/>
            </a:xfrm>
            <a:custGeom>
              <a:avLst/>
              <a:gdLst>
                <a:gd name="T0" fmla="*/ 2 w 13"/>
                <a:gd name="T1" fmla="*/ 17 h 17"/>
                <a:gd name="T2" fmla="*/ 1 w 13"/>
                <a:gd name="T3" fmla="*/ 17 h 17"/>
                <a:gd name="T4" fmla="*/ 1 w 13"/>
                <a:gd name="T5" fmla="*/ 15 h 17"/>
                <a:gd name="T6" fmla="*/ 8 w 13"/>
                <a:gd name="T7" fmla="*/ 3 h 17"/>
                <a:gd name="T8" fmla="*/ 12 w 13"/>
                <a:gd name="T9" fmla="*/ 0 h 17"/>
                <a:gd name="T10" fmla="*/ 13 w 13"/>
                <a:gd name="T11" fmla="*/ 2 h 17"/>
                <a:gd name="T12" fmla="*/ 11 w 13"/>
                <a:gd name="T13" fmla="*/ 3 h 17"/>
                <a:gd name="T14" fmla="*/ 10 w 13"/>
                <a:gd name="T15" fmla="*/ 4 h 17"/>
                <a:gd name="T16" fmla="*/ 4 w 13"/>
                <a:gd name="T17" fmla="*/ 15 h 17"/>
                <a:gd name="T18" fmla="*/ 4 w 13"/>
                <a:gd name="T19" fmla="*/ 16 h 17"/>
                <a:gd name="T20" fmla="*/ 3 w 13"/>
                <a:gd name="T21" fmla="*/ 17 h 17"/>
                <a:gd name="T22" fmla="*/ 2 w 13"/>
                <a:gd name="T2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7">
                  <a:moveTo>
                    <a:pt x="2" y="17"/>
                  </a:moveTo>
                  <a:cubicBezTo>
                    <a:pt x="1" y="17"/>
                    <a:pt x="1" y="17"/>
                    <a:pt x="1" y="17"/>
                  </a:cubicBezTo>
                  <a:cubicBezTo>
                    <a:pt x="0" y="16"/>
                    <a:pt x="0" y="15"/>
                    <a:pt x="1" y="15"/>
                  </a:cubicBezTo>
                  <a:cubicBezTo>
                    <a:pt x="4" y="11"/>
                    <a:pt x="6" y="7"/>
                    <a:pt x="8" y="3"/>
                  </a:cubicBezTo>
                  <a:cubicBezTo>
                    <a:pt x="9" y="0"/>
                    <a:pt x="11" y="0"/>
                    <a:pt x="12" y="0"/>
                  </a:cubicBezTo>
                  <a:cubicBezTo>
                    <a:pt x="13" y="0"/>
                    <a:pt x="13" y="1"/>
                    <a:pt x="13" y="2"/>
                  </a:cubicBezTo>
                  <a:cubicBezTo>
                    <a:pt x="13" y="3"/>
                    <a:pt x="12" y="3"/>
                    <a:pt x="11" y="3"/>
                  </a:cubicBezTo>
                  <a:cubicBezTo>
                    <a:pt x="11" y="3"/>
                    <a:pt x="11" y="3"/>
                    <a:pt x="10" y="4"/>
                  </a:cubicBezTo>
                  <a:cubicBezTo>
                    <a:pt x="9" y="8"/>
                    <a:pt x="7" y="12"/>
                    <a:pt x="4" y="15"/>
                  </a:cubicBezTo>
                  <a:cubicBezTo>
                    <a:pt x="4" y="15"/>
                    <a:pt x="4" y="16"/>
                    <a:pt x="4" y="16"/>
                  </a:cubicBezTo>
                  <a:cubicBezTo>
                    <a:pt x="3" y="17"/>
                    <a:pt x="3" y="17"/>
                    <a:pt x="3" y="17"/>
                  </a:cubicBezTo>
                  <a:cubicBezTo>
                    <a:pt x="2" y="17"/>
                    <a:pt x="2" y="17"/>
                    <a:pt x="2" y="17"/>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37" name="Freeform 97"/>
            <p:cNvSpPr/>
            <p:nvPr/>
          </p:nvSpPr>
          <p:spPr bwMode="auto">
            <a:xfrm>
              <a:off x="4050957" y="2999386"/>
              <a:ext cx="222020" cy="304340"/>
            </a:xfrm>
            <a:custGeom>
              <a:avLst/>
              <a:gdLst>
                <a:gd name="T0" fmla="*/ 1 w 19"/>
                <a:gd name="T1" fmla="*/ 26 h 26"/>
                <a:gd name="T2" fmla="*/ 0 w 19"/>
                <a:gd name="T3" fmla="*/ 26 h 26"/>
                <a:gd name="T4" fmla="*/ 0 w 19"/>
                <a:gd name="T5" fmla="*/ 24 h 26"/>
                <a:gd name="T6" fmla="*/ 16 w 19"/>
                <a:gd name="T7" fmla="*/ 1 h 26"/>
                <a:gd name="T8" fmla="*/ 18 w 19"/>
                <a:gd name="T9" fmla="*/ 0 h 26"/>
                <a:gd name="T10" fmla="*/ 19 w 19"/>
                <a:gd name="T11" fmla="*/ 2 h 26"/>
                <a:gd name="T12" fmla="*/ 3 w 19"/>
                <a:gd name="T13" fmla="*/ 25 h 26"/>
                <a:gd name="T14" fmla="*/ 1 w 19"/>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6">
                  <a:moveTo>
                    <a:pt x="1" y="26"/>
                  </a:moveTo>
                  <a:cubicBezTo>
                    <a:pt x="1" y="26"/>
                    <a:pt x="1" y="26"/>
                    <a:pt x="0" y="26"/>
                  </a:cubicBezTo>
                  <a:cubicBezTo>
                    <a:pt x="0" y="25"/>
                    <a:pt x="0" y="24"/>
                    <a:pt x="0" y="24"/>
                  </a:cubicBezTo>
                  <a:cubicBezTo>
                    <a:pt x="16" y="1"/>
                    <a:pt x="16" y="1"/>
                    <a:pt x="16" y="1"/>
                  </a:cubicBezTo>
                  <a:cubicBezTo>
                    <a:pt x="17" y="0"/>
                    <a:pt x="18" y="0"/>
                    <a:pt x="18" y="0"/>
                  </a:cubicBezTo>
                  <a:cubicBezTo>
                    <a:pt x="19" y="1"/>
                    <a:pt x="19" y="2"/>
                    <a:pt x="19" y="2"/>
                  </a:cubicBezTo>
                  <a:cubicBezTo>
                    <a:pt x="3" y="25"/>
                    <a:pt x="3" y="25"/>
                    <a:pt x="3" y="25"/>
                  </a:cubicBezTo>
                  <a:cubicBezTo>
                    <a:pt x="2" y="26"/>
                    <a:pt x="2" y="26"/>
                    <a:pt x="1" y="26"/>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38" name="Freeform 98"/>
            <p:cNvSpPr/>
            <p:nvPr/>
          </p:nvSpPr>
          <p:spPr bwMode="auto">
            <a:xfrm>
              <a:off x="4063429" y="3291253"/>
              <a:ext cx="209544" cy="236986"/>
            </a:xfrm>
            <a:custGeom>
              <a:avLst/>
              <a:gdLst>
                <a:gd name="T0" fmla="*/ 1 w 18"/>
                <a:gd name="T1" fmla="*/ 20 h 20"/>
                <a:gd name="T2" fmla="*/ 0 w 18"/>
                <a:gd name="T3" fmla="*/ 20 h 20"/>
                <a:gd name="T4" fmla="*/ 0 w 18"/>
                <a:gd name="T5" fmla="*/ 18 h 20"/>
                <a:gd name="T6" fmla="*/ 12 w 18"/>
                <a:gd name="T7" fmla="*/ 2 h 20"/>
                <a:gd name="T8" fmla="*/ 17 w 18"/>
                <a:gd name="T9" fmla="*/ 0 h 20"/>
                <a:gd name="T10" fmla="*/ 17 w 18"/>
                <a:gd name="T11" fmla="*/ 2 h 20"/>
                <a:gd name="T12" fmla="*/ 15 w 18"/>
                <a:gd name="T13" fmla="*/ 3 h 20"/>
                <a:gd name="T14" fmla="*/ 14 w 18"/>
                <a:gd name="T15" fmla="*/ 4 h 20"/>
                <a:gd name="T16" fmla="*/ 3 w 18"/>
                <a:gd name="T17" fmla="*/ 19 h 20"/>
                <a:gd name="T18" fmla="*/ 1 w 18"/>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0">
                  <a:moveTo>
                    <a:pt x="1" y="20"/>
                  </a:moveTo>
                  <a:cubicBezTo>
                    <a:pt x="1" y="20"/>
                    <a:pt x="1" y="20"/>
                    <a:pt x="0" y="20"/>
                  </a:cubicBezTo>
                  <a:cubicBezTo>
                    <a:pt x="0" y="19"/>
                    <a:pt x="0" y="18"/>
                    <a:pt x="0" y="18"/>
                  </a:cubicBezTo>
                  <a:cubicBezTo>
                    <a:pt x="12" y="2"/>
                    <a:pt x="12" y="2"/>
                    <a:pt x="12" y="2"/>
                  </a:cubicBezTo>
                  <a:cubicBezTo>
                    <a:pt x="14" y="0"/>
                    <a:pt x="16" y="0"/>
                    <a:pt x="17" y="0"/>
                  </a:cubicBezTo>
                  <a:cubicBezTo>
                    <a:pt x="17" y="1"/>
                    <a:pt x="18" y="2"/>
                    <a:pt x="17" y="2"/>
                  </a:cubicBezTo>
                  <a:cubicBezTo>
                    <a:pt x="17" y="3"/>
                    <a:pt x="16" y="3"/>
                    <a:pt x="15" y="3"/>
                  </a:cubicBezTo>
                  <a:cubicBezTo>
                    <a:pt x="15" y="3"/>
                    <a:pt x="15" y="3"/>
                    <a:pt x="14" y="4"/>
                  </a:cubicBezTo>
                  <a:cubicBezTo>
                    <a:pt x="3" y="19"/>
                    <a:pt x="3" y="19"/>
                    <a:pt x="3" y="19"/>
                  </a:cubicBezTo>
                  <a:cubicBezTo>
                    <a:pt x="2" y="20"/>
                    <a:pt x="2" y="20"/>
                    <a:pt x="1" y="20"/>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39" name="Freeform 99"/>
            <p:cNvSpPr/>
            <p:nvPr/>
          </p:nvSpPr>
          <p:spPr bwMode="auto">
            <a:xfrm>
              <a:off x="4050957" y="3468367"/>
              <a:ext cx="222020" cy="364210"/>
            </a:xfrm>
            <a:custGeom>
              <a:avLst/>
              <a:gdLst>
                <a:gd name="T0" fmla="*/ 2 w 19"/>
                <a:gd name="T1" fmla="*/ 31 h 31"/>
                <a:gd name="T2" fmla="*/ 1 w 19"/>
                <a:gd name="T3" fmla="*/ 31 h 31"/>
                <a:gd name="T4" fmla="*/ 0 w 19"/>
                <a:gd name="T5" fmla="*/ 29 h 31"/>
                <a:gd name="T6" fmla="*/ 16 w 19"/>
                <a:gd name="T7" fmla="*/ 0 h 31"/>
                <a:gd name="T8" fmla="*/ 18 w 19"/>
                <a:gd name="T9" fmla="*/ 0 h 31"/>
                <a:gd name="T10" fmla="*/ 18 w 19"/>
                <a:gd name="T11" fmla="*/ 2 h 31"/>
                <a:gd name="T12" fmla="*/ 3 w 19"/>
                <a:gd name="T13" fmla="*/ 30 h 31"/>
                <a:gd name="T14" fmla="*/ 2 w 19"/>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31">
                  <a:moveTo>
                    <a:pt x="2" y="31"/>
                  </a:moveTo>
                  <a:cubicBezTo>
                    <a:pt x="1" y="31"/>
                    <a:pt x="1" y="31"/>
                    <a:pt x="1" y="31"/>
                  </a:cubicBezTo>
                  <a:cubicBezTo>
                    <a:pt x="0" y="31"/>
                    <a:pt x="0" y="30"/>
                    <a:pt x="0" y="29"/>
                  </a:cubicBezTo>
                  <a:cubicBezTo>
                    <a:pt x="4" y="19"/>
                    <a:pt x="10" y="9"/>
                    <a:pt x="16" y="0"/>
                  </a:cubicBezTo>
                  <a:cubicBezTo>
                    <a:pt x="16" y="0"/>
                    <a:pt x="17" y="0"/>
                    <a:pt x="18" y="0"/>
                  </a:cubicBezTo>
                  <a:cubicBezTo>
                    <a:pt x="19" y="1"/>
                    <a:pt x="19" y="2"/>
                    <a:pt x="18" y="2"/>
                  </a:cubicBezTo>
                  <a:cubicBezTo>
                    <a:pt x="12" y="11"/>
                    <a:pt x="7" y="20"/>
                    <a:pt x="3" y="30"/>
                  </a:cubicBezTo>
                  <a:cubicBezTo>
                    <a:pt x="3" y="31"/>
                    <a:pt x="2" y="31"/>
                    <a:pt x="2" y="31"/>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40" name="Freeform 100"/>
            <p:cNvSpPr/>
            <p:nvPr/>
          </p:nvSpPr>
          <p:spPr bwMode="auto">
            <a:xfrm>
              <a:off x="4050957" y="3645481"/>
              <a:ext cx="234490" cy="351736"/>
            </a:xfrm>
            <a:custGeom>
              <a:avLst/>
              <a:gdLst>
                <a:gd name="T0" fmla="*/ 2 w 20"/>
                <a:gd name="T1" fmla="*/ 30 h 30"/>
                <a:gd name="T2" fmla="*/ 0 w 20"/>
                <a:gd name="T3" fmla="*/ 30 h 30"/>
                <a:gd name="T4" fmla="*/ 0 w 20"/>
                <a:gd name="T5" fmla="*/ 28 h 30"/>
                <a:gd name="T6" fmla="*/ 17 w 20"/>
                <a:gd name="T7" fmla="*/ 1 h 30"/>
                <a:gd name="T8" fmla="*/ 19 w 20"/>
                <a:gd name="T9" fmla="*/ 1 h 30"/>
                <a:gd name="T10" fmla="*/ 20 w 20"/>
                <a:gd name="T11" fmla="*/ 3 h 30"/>
                <a:gd name="T12" fmla="*/ 5 w 20"/>
                <a:gd name="T13" fmla="*/ 27 h 30"/>
                <a:gd name="T14" fmla="*/ 5 w 20"/>
                <a:gd name="T15" fmla="*/ 27 h 30"/>
                <a:gd name="T16" fmla="*/ 4 w 20"/>
                <a:gd name="T17" fmla="*/ 29 h 30"/>
                <a:gd name="T18" fmla="*/ 2 w 20"/>
                <a:gd name="T19" fmla="*/ 30 h 30"/>
                <a:gd name="T20" fmla="*/ 2 w 20"/>
                <a:gd name="T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30">
                  <a:moveTo>
                    <a:pt x="2" y="30"/>
                  </a:moveTo>
                  <a:cubicBezTo>
                    <a:pt x="1" y="30"/>
                    <a:pt x="1" y="30"/>
                    <a:pt x="0" y="30"/>
                  </a:cubicBezTo>
                  <a:cubicBezTo>
                    <a:pt x="0" y="29"/>
                    <a:pt x="0" y="29"/>
                    <a:pt x="0" y="28"/>
                  </a:cubicBezTo>
                  <a:cubicBezTo>
                    <a:pt x="6" y="19"/>
                    <a:pt x="12" y="10"/>
                    <a:pt x="17" y="1"/>
                  </a:cubicBezTo>
                  <a:cubicBezTo>
                    <a:pt x="17" y="1"/>
                    <a:pt x="18" y="0"/>
                    <a:pt x="19" y="1"/>
                  </a:cubicBezTo>
                  <a:cubicBezTo>
                    <a:pt x="20" y="1"/>
                    <a:pt x="20" y="2"/>
                    <a:pt x="20" y="3"/>
                  </a:cubicBezTo>
                  <a:cubicBezTo>
                    <a:pt x="15" y="11"/>
                    <a:pt x="10" y="19"/>
                    <a:pt x="5" y="27"/>
                  </a:cubicBezTo>
                  <a:cubicBezTo>
                    <a:pt x="5" y="27"/>
                    <a:pt x="5" y="27"/>
                    <a:pt x="5" y="27"/>
                  </a:cubicBezTo>
                  <a:cubicBezTo>
                    <a:pt x="5" y="28"/>
                    <a:pt x="5" y="29"/>
                    <a:pt x="4" y="29"/>
                  </a:cubicBezTo>
                  <a:cubicBezTo>
                    <a:pt x="2" y="30"/>
                    <a:pt x="2" y="30"/>
                    <a:pt x="2" y="30"/>
                  </a:cubicBezTo>
                  <a:cubicBezTo>
                    <a:pt x="2" y="30"/>
                    <a:pt x="2" y="30"/>
                    <a:pt x="2" y="30"/>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41" name="Freeform 101"/>
            <p:cNvSpPr/>
            <p:nvPr/>
          </p:nvSpPr>
          <p:spPr bwMode="auto">
            <a:xfrm>
              <a:off x="4038483" y="3892444"/>
              <a:ext cx="224514" cy="316812"/>
            </a:xfrm>
            <a:custGeom>
              <a:avLst/>
              <a:gdLst>
                <a:gd name="T0" fmla="*/ 3 w 19"/>
                <a:gd name="T1" fmla="*/ 27 h 27"/>
                <a:gd name="T2" fmla="*/ 2 w 19"/>
                <a:gd name="T3" fmla="*/ 26 h 27"/>
                <a:gd name="T4" fmla="*/ 1 w 19"/>
                <a:gd name="T5" fmla="*/ 23 h 27"/>
                <a:gd name="T6" fmla="*/ 16 w 19"/>
                <a:gd name="T7" fmla="*/ 1 h 27"/>
                <a:gd name="T8" fmla="*/ 18 w 19"/>
                <a:gd name="T9" fmla="*/ 1 h 27"/>
                <a:gd name="T10" fmla="*/ 19 w 19"/>
                <a:gd name="T11" fmla="*/ 3 h 27"/>
                <a:gd name="T12" fmla="*/ 4 w 19"/>
                <a:gd name="T13" fmla="*/ 24 h 27"/>
                <a:gd name="T14" fmla="*/ 4 w 19"/>
                <a:gd name="T15" fmla="*/ 26 h 27"/>
                <a:gd name="T16" fmla="*/ 3 w 19"/>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7">
                  <a:moveTo>
                    <a:pt x="3" y="27"/>
                  </a:moveTo>
                  <a:cubicBezTo>
                    <a:pt x="2" y="27"/>
                    <a:pt x="2" y="26"/>
                    <a:pt x="2" y="26"/>
                  </a:cubicBezTo>
                  <a:cubicBezTo>
                    <a:pt x="1" y="26"/>
                    <a:pt x="0" y="25"/>
                    <a:pt x="1" y="23"/>
                  </a:cubicBezTo>
                  <a:cubicBezTo>
                    <a:pt x="6" y="15"/>
                    <a:pt x="11" y="8"/>
                    <a:pt x="16" y="1"/>
                  </a:cubicBezTo>
                  <a:cubicBezTo>
                    <a:pt x="17" y="1"/>
                    <a:pt x="18" y="0"/>
                    <a:pt x="18" y="1"/>
                  </a:cubicBezTo>
                  <a:cubicBezTo>
                    <a:pt x="19" y="2"/>
                    <a:pt x="19" y="2"/>
                    <a:pt x="19" y="3"/>
                  </a:cubicBezTo>
                  <a:cubicBezTo>
                    <a:pt x="13" y="10"/>
                    <a:pt x="8" y="17"/>
                    <a:pt x="4" y="24"/>
                  </a:cubicBezTo>
                  <a:cubicBezTo>
                    <a:pt x="5" y="25"/>
                    <a:pt x="5" y="25"/>
                    <a:pt x="4" y="26"/>
                  </a:cubicBezTo>
                  <a:cubicBezTo>
                    <a:pt x="4" y="26"/>
                    <a:pt x="3" y="27"/>
                    <a:pt x="3" y="27"/>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42" name="Freeform 102"/>
            <p:cNvSpPr/>
            <p:nvPr/>
          </p:nvSpPr>
          <p:spPr bwMode="auto">
            <a:xfrm>
              <a:off x="4050957" y="4092010"/>
              <a:ext cx="246966" cy="316812"/>
            </a:xfrm>
            <a:custGeom>
              <a:avLst/>
              <a:gdLst>
                <a:gd name="T0" fmla="*/ 2 w 21"/>
                <a:gd name="T1" fmla="*/ 27 h 27"/>
                <a:gd name="T2" fmla="*/ 1 w 21"/>
                <a:gd name="T3" fmla="*/ 26 h 27"/>
                <a:gd name="T4" fmla="*/ 1 w 21"/>
                <a:gd name="T5" fmla="*/ 24 h 27"/>
                <a:gd name="T6" fmla="*/ 18 w 21"/>
                <a:gd name="T7" fmla="*/ 1 h 27"/>
                <a:gd name="T8" fmla="*/ 20 w 21"/>
                <a:gd name="T9" fmla="*/ 1 h 27"/>
                <a:gd name="T10" fmla="*/ 21 w 21"/>
                <a:gd name="T11" fmla="*/ 3 h 27"/>
                <a:gd name="T12" fmla="*/ 4 w 21"/>
                <a:gd name="T13" fmla="*/ 25 h 27"/>
                <a:gd name="T14" fmla="*/ 4 w 21"/>
                <a:gd name="T15" fmla="*/ 25 h 27"/>
                <a:gd name="T16" fmla="*/ 3 w 21"/>
                <a:gd name="T17" fmla="*/ 27 h 27"/>
                <a:gd name="T18" fmla="*/ 2 w 21"/>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7">
                  <a:moveTo>
                    <a:pt x="2" y="27"/>
                  </a:moveTo>
                  <a:cubicBezTo>
                    <a:pt x="2" y="27"/>
                    <a:pt x="1" y="27"/>
                    <a:pt x="1" y="26"/>
                  </a:cubicBezTo>
                  <a:cubicBezTo>
                    <a:pt x="1" y="26"/>
                    <a:pt x="0" y="25"/>
                    <a:pt x="1" y="24"/>
                  </a:cubicBezTo>
                  <a:cubicBezTo>
                    <a:pt x="6" y="16"/>
                    <a:pt x="12" y="8"/>
                    <a:pt x="18" y="1"/>
                  </a:cubicBezTo>
                  <a:cubicBezTo>
                    <a:pt x="19" y="0"/>
                    <a:pt x="20" y="0"/>
                    <a:pt x="20" y="1"/>
                  </a:cubicBezTo>
                  <a:cubicBezTo>
                    <a:pt x="21" y="1"/>
                    <a:pt x="21" y="2"/>
                    <a:pt x="21" y="3"/>
                  </a:cubicBezTo>
                  <a:cubicBezTo>
                    <a:pt x="14" y="10"/>
                    <a:pt x="9" y="17"/>
                    <a:pt x="4" y="25"/>
                  </a:cubicBezTo>
                  <a:cubicBezTo>
                    <a:pt x="4" y="25"/>
                    <a:pt x="4" y="25"/>
                    <a:pt x="4" y="25"/>
                  </a:cubicBezTo>
                  <a:cubicBezTo>
                    <a:pt x="4" y="26"/>
                    <a:pt x="3" y="26"/>
                    <a:pt x="3" y="27"/>
                  </a:cubicBezTo>
                  <a:cubicBezTo>
                    <a:pt x="2" y="27"/>
                    <a:pt x="2" y="27"/>
                    <a:pt x="2" y="27"/>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43" name="Freeform 103"/>
            <p:cNvSpPr/>
            <p:nvPr/>
          </p:nvSpPr>
          <p:spPr bwMode="auto">
            <a:xfrm>
              <a:off x="4028503" y="4291578"/>
              <a:ext cx="222020" cy="294360"/>
            </a:xfrm>
            <a:custGeom>
              <a:avLst/>
              <a:gdLst>
                <a:gd name="T0" fmla="*/ 2 w 19"/>
                <a:gd name="T1" fmla="*/ 25 h 25"/>
                <a:gd name="T2" fmla="*/ 1 w 19"/>
                <a:gd name="T3" fmla="*/ 25 h 25"/>
                <a:gd name="T4" fmla="*/ 0 w 19"/>
                <a:gd name="T5" fmla="*/ 23 h 25"/>
                <a:gd name="T6" fmla="*/ 16 w 19"/>
                <a:gd name="T7" fmla="*/ 1 h 25"/>
                <a:gd name="T8" fmla="*/ 19 w 19"/>
                <a:gd name="T9" fmla="*/ 0 h 25"/>
                <a:gd name="T10" fmla="*/ 19 w 19"/>
                <a:gd name="T11" fmla="*/ 2 h 25"/>
                <a:gd name="T12" fmla="*/ 5 w 19"/>
                <a:gd name="T13" fmla="*/ 21 h 25"/>
                <a:gd name="T14" fmla="*/ 5 w 19"/>
                <a:gd name="T15" fmla="*/ 22 h 25"/>
                <a:gd name="T16" fmla="*/ 3 w 19"/>
                <a:gd name="T17" fmla="*/ 24 h 25"/>
                <a:gd name="T18" fmla="*/ 2 w 19"/>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5">
                  <a:moveTo>
                    <a:pt x="2" y="25"/>
                  </a:moveTo>
                  <a:cubicBezTo>
                    <a:pt x="1" y="25"/>
                    <a:pt x="1" y="25"/>
                    <a:pt x="1" y="25"/>
                  </a:cubicBezTo>
                  <a:cubicBezTo>
                    <a:pt x="0" y="24"/>
                    <a:pt x="0" y="23"/>
                    <a:pt x="0" y="23"/>
                  </a:cubicBezTo>
                  <a:cubicBezTo>
                    <a:pt x="16" y="1"/>
                    <a:pt x="16" y="1"/>
                    <a:pt x="16" y="1"/>
                  </a:cubicBezTo>
                  <a:cubicBezTo>
                    <a:pt x="17" y="0"/>
                    <a:pt x="18" y="0"/>
                    <a:pt x="19" y="0"/>
                  </a:cubicBezTo>
                  <a:cubicBezTo>
                    <a:pt x="19" y="1"/>
                    <a:pt x="19" y="2"/>
                    <a:pt x="19" y="2"/>
                  </a:cubicBezTo>
                  <a:cubicBezTo>
                    <a:pt x="5" y="21"/>
                    <a:pt x="5" y="21"/>
                    <a:pt x="5" y="21"/>
                  </a:cubicBezTo>
                  <a:cubicBezTo>
                    <a:pt x="5" y="22"/>
                    <a:pt x="5" y="22"/>
                    <a:pt x="5" y="22"/>
                  </a:cubicBezTo>
                  <a:cubicBezTo>
                    <a:pt x="3" y="24"/>
                    <a:pt x="3" y="24"/>
                    <a:pt x="3" y="24"/>
                  </a:cubicBezTo>
                  <a:cubicBezTo>
                    <a:pt x="3" y="25"/>
                    <a:pt x="2" y="25"/>
                    <a:pt x="2" y="25"/>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44" name="Freeform 104"/>
            <p:cNvSpPr/>
            <p:nvPr/>
          </p:nvSpPr>
          <p:spPr bwMode="auto">
            <a:xfrm>
              <a:off x="4050959" y="4456220"/>
              <a:ext cx="199568" cy="271911"/>
            </a:xfrm>
            <a:custGeom>
              <a:avLst/>
              <a:gdLst>
                <a:gd name="T0" fmla="*/ 2 w 17"/>
                <a:gd name="T1" fmla="*/ 23 h 23"/>
                <a:gd name="T2" fmla="*/ 1 w 17"/>
                <a:gd name="T3" fmla="*/ 23 h 23"/>
                <a:gd name="T4" fmla="*/ 0 w 17"/>
                <a:gd name="T5" fmla="*/ 21 h 23"/>
                <a:gd name="T6" fmla="*/ 15 w 17"/>
                <a:gd name="T7" fmla="*/ 1 h 23"/>
                <a:gd name="T8" fmla="*/ 17 w 17"/>
                <a:gd name="T9" fmla="*/ 0 h 23"/>
                <a:gd name="T10" fmla="*/ 17 w 17"/>
                <a:gd name="T11" fmla="*/ 2 h 23"/>
                <a:gd name="T12" fmla="*/ 3 w 17"/>
                <a:gd name="T13" fmla="*/ 22 h 23"/>
                <a:gd name="T14" fmla="*/ 2 w 17"/>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3">
                  <a:moveTo>
                    <a:pt x="2" y="23"/>
                  </a:moveTo>
                  <a:cubicBezTo>
                    <a:pt x="1" y="23"/>
                    <a:pt x="1" y="23"/>
                    <a:pt x="1" y="23"/>
                  </a:cubicBezTo>
                  <a:cubicBezTo>
                    <a:pt x="0" y="22"/>
                    <a:pt x="0" y="21"/>
                    <a:pt x="0" y="21"/>
                  </a:cubicBezTo>
                  <a:cubicBezTo>
                    <a:pt x="15" y="1"/>
                    <a:pt x="15" y="1"/>
                    <a:pt x="15" y="1"/>
                  </a:cubicBezTo>
                  <a:cubicBezTo>
                    <a:pt x="15" y="0"/>
                    <a:pt x="16" y="0"/>
                    <a:pt x="17" y="0"/>
                  </a:cubicBezTo>
                  <a:cubicBezTo>
                    <a:pt x="17" y="1"/>
                    <a:pt x="17" y="2"/>
                    <a:pt x="17" y="2"/>
                  </a:cubicBezTo>
                  <a:cubicBezTo>
                    <a:pt x="3" y="22"/>
                    <a:pt x="3" y="22"/>
                    <a:pt x="3" y="22"/>
                  </a:cubicBezTo>
                  <a:cubicBezTo>
                    <a:pt x="2" y="23"/>
                    <a:pt x="2" y="23"/>
                    <a:pt x="2" y="23"/>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45" name="Freeform 105"/>
            <p:cNvSpPr/>
            <p:nvPr/>
          </p:nvSpPr>
          <p:spPr bwMode="auto">
            <a:xfrm>
              <a:off x="4063431" y="4598412"/>
              <a:ext cx="209544" cy="259438"/>
            </a:xfrm>
            <a:custGeom>
              <a:avLst/>
              <a:gdLst>
                <a:gd name="T0" fmla="*/ 1 w 18"/>
                <a:gd name="T1" fmla="*/ 22 h 22"/>
                <a:gd name="T2" fmla="*/ 1 w 18"/>
                <a:gd name="T3" fmla="*/ 21 h 22"/>
                <a:gd name="T4" fmla="*/ 0 w 18"/>
                <a:gd name="T5" fmla="*/ 19 h 22"/>
                <a:gd name="T6" fmla="*/ 15 w 18"/>
                <a:gd name="T7" fmla="*/ 0 h 22"/>
                <a:gd name="T8" fmla="*/ 17 w 18"/>
                <a:gd name="T9" fmla="*/ 0 h 22"/>
                <a:gd name="T10" fmla="*/ 18 w 18"/>
                <a:gd name="T11" fmla="*/ 2 h 22"/>
                <a:gd name="T12" fmla="*/ 3 w 18"/>
                <a:gd name="T13" fmla="*/ 21 h 22"/>
                <a:gd name="T14" fmla="*/ 1 w 18"/>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2">
                  <a:moveTo>
                    <a:pt x="1" y="22"/>
                  </a:moveTo>
                  <a:cubicBezTo>
                    <a:pt x="1" y="22"/>
                    <a:pt x="1" y="22"/>
                    <a:pt x="1" y="21"/>
                  </a:cubicBezTo>
                  <a:cubicBezTo>
                    <a:pt x="0" y="21"/>
                    <a:pt x="0" y="20"/>
                    <a:pt x="0" y="19"/>
                  </a:cubicBezTo>
                  <a:cubicBezTo>
                    <a:pt x="5" y="13"/>
                    <a:pt x="10" y="6"/>
                    <a:pt x="15" y="0"/>
                  </a:cubicBezTo>
                  <a:cubicBezTo>
                    <a:pt x="16" y="0"/>
                    <a:pt x="17" y="0"/>
                    <a:pt x="17" y="0"/>
                  </a:cubicBezTo>
                  <a:cubicBezTo>
                    <a:pt x="18" y="1"/>
                    <a:pt x="18" y="2"/>
                    <a:pt x="18" y="2"/>
                  </a:cubicBezTo>
                  <a:cubicBezTo>
                    <a:pt x="12" y="8"/>
                    <a:pt x="7" y="15"/>
                    <a:pt x="3" y="21"/>
                  </a:cubicBezTo>
                  <a:cubicBezTo>
                    <a:pt x="2" y="22"/>
                    <a:pt x="2" y="22"/>
                    <a:pt x="1" y="22"/>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46" name="Freeform 106"/>
            <p:cNvSpPr/>
            <p:nvPr/>
          </p:nvSpPr>
          <p:spPr bwMode="auto">
            <a:xfrm>
              <a:off x="4063431" y="4715656"/>
              <a:ext cx="222020" cy="259438"/>
            </a:xfrm>
            <a:custGeom>
              <a:avLst/>
              <a:gdLst>
                <a:gd name="T0" fmla="*/ 2 w 19"/>
                <a:gd name="T1" fmla="*/ 22 h 22"/>
                <a:gd name="T2" fmla="*/ 1 w 19"/>
                <a:gd name="T3" fmla="*/ 22 h 22"/>
                <a:gd name="T4" fmla="*/ 1 w 19"/>
                <a:gd name="T5" fmla="*/ 20 h 22"/>
                <a:gd name="T6" fmla="*/ 16 w 19"/>
                <a:gd name="T7" fmla="*/ 0 h 22"/>
                <a:gd name="T8" fmla="*/ 18 w 19"/>
                <a:gd name="T9" fmla="*/ 0 h 22"/>
                <a:gd name="T10" fmla="*/ 18 w 19"/>
                <a:gd name="T11" fmla="*/ 2 h 22"/>
                <a:gd name="T12" fmla="*/ 3 w 19"/>
                <a:gd name="T13" fmla="*/ 22 h 22"/>
                <a:gd name="T14" fmla="*/ 2 w 19"/>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2">
                  <a:moveTo>
                    <a:pt x="2" y="22"/>
                  </a:moveTo>
                  <a:cubicBezTo>
                    <a:pt x="2" y="22"/>
                    <a:pt x="1" y="22"/>
                    <a:pt x="1" y="22"/>
                  </a:cubicBezTo>
                  <a:cubicBezTo>
                    <a:pt x="1" y="22"/>
                    <a:pt x="0" y="21"/>
                    <a:pt x="1" y="20"/>
                  </a:cubicBezTo>
                  <a:cubicBezTo>
                    <a:pt x="16" y="0"/>
                    <a:pt x="16" y="0"/>
                    <a:pt x="16" y="0"/>
                  </a:cubicBezTo>
                  <a:cubicBezTo>
                    <a:pt x="16" y="0"/>
                    <a:pt x="17" y="0"/>
                    <a:pt x="18" y="0"/>
                  </a:cubicBezTo>
                  <a:cubicBezTo>
                    <a:pt x="18" y="1"/>
                    <a:pt x="19" y="1"/>
                    <a:pt x="18" y="2"/>
                  </a:cubicBezTo>
                  <a:cubicBezTo>
                    <a:pt x="3" y="22"/>
                    <a:pt x="3" y="22"/>
                    <a:pt x="3" y="22"/>
                  </a:cubicBezTo>
                  <a:cubicBezTo>
                    <a:pt x="3" y="22"/>
                    <a:pt x="3" y="22"/>
                    <a:pt x="2" y="22"/>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47" name="Freeform 107"/>
            <p:cNvSpPr/>
            <p:nvPr/>
          </p:nvSpPr>
          <p:spPr bwMode="auto">
            <a:xfrm>
              <a:off x="4050960" y="4867828"/>
              <a:ext cx="222020" cy="319308"/>
            </a:xfrm>
            <a:custGeom>
              <a:avLst/>
              <a:gdLst>
                <a:gd name="T0" fmla="*/ 1 w 19"/>
                <a:gd name="T1" fmla="*/ 27 h 27"/>
                <a:gd name="T2" fmla="*/ 1 w 19"/>
                <a:gd name="T3" fmla="*/ 27 h 27"/>
                <a:gd name="T4" fmla="*/ 0 w 19"/>
                <a:gd name="T5" fmla="*/ 25 h 27"/>
                <a:gd name="T6" fmla="*/ 1 w 19"/>
                <a:gd name="T7" fmla="*/ 23 h 27"/>
                <a:gd name="T8" fmla="*/ 16 w 19"/>
                <a:gd name="T9" fmla="*/ 1 h 27"/>
                <a:gd name="T10" fmla="*/ 19 w 19"/>
                <a:gd name="T11" fmla="*/ 1 h 27"/>
                <a:gd name="T12" fmla="*/ 19 w 19"/>
                <a:gd name="T13" fmla="*/ 3 h 27"/>
                <a:gd name="T14" fmla="*/ 3 w 19"/>
                <a:gd name="T15" fmla="*/ 26 h 27"/>
                <a:gd name="T16" fmla="*/ 1 w 19"/>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7">
                  <a:moveTo>
                    <a:pt x="1" y="27"/>
                  </a:moveTo>
                  <a:cubicBezTo>
                    <a:pt x="1" y="27"/>
                    <a:pt x="1" y="27"/>
                    <a:pt x="1" y="27"/>
                  </a:cubicBezTo>
                  <a:cubicBezTo>
                    <a:pt x="0" y="27"/>
                    <a:pt x="0" y="26"/>
                    <a:pt x="0" y="25"/>
                  </a:cubicBezTo>
                  <a:cubicBezTo>
                    <a:pt x="0" y="24"/>
                    <a:pt x="0" y="24"/>
                    <a:pt x="1" y="23"/>
                  </a:cubicBezTo>
                  <a:cubicBezTo>
                    <a:pt x="5" y="15"/>
                    <a:pt x="10" y="8"/>
                    <a:pt x="16" y="1"/>
                  </a:cubicBezTo>
                  <a:cubicBezTo>
                    <a:pt x="17" y="0"/>
                    <a:pt x="18" y="0"/>
                    <a:pt x="19" y="1"/>
                  </a:cubicBezTo>
                  <a:cubicBezTo>
                    <a:pt x="19" y="1"/>
                    <a:pt x="19" y="2"/>
                    <a:pt x="19" y="3"/>
                  </a:cubicBezTo>
                  <a:cubicBezTo>
                    <a:pt x="13" y="10"/>
                    <a:pt x="7" y="18"/>
                    <a:pt x="3" y="26"/>
                  </a:cubicBezTo>
                  <a:cubicBezTo>
                    <a:pt x="2" y="26"/>
                    <a:pt x="2" y="27"/>
                    <a:pt x="1" y="27"/>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grpSp>
          <p:nvGrpSpPr>
            <p:cNvPr id="48" name="组合 47"/>
            <p:cNvGrpSpPr/>
            <p:nvPr/>
          </p:nvGrpSpPr>
          <p:grpSpPr>
            <a:xfrm>
              <a:off x="4380244" y="3667935"/>
              <a:ext cx="586230" cy="1541657"/>
              <a:chOff x="4380244" y="3667935"/>
              <a:chExt cx="586230" cy="1541657"/>
            </a:xfrm>
            <a:grpFill/>
          </p:grpSpPr>
          <p:sp>
            <p:nvSpPr>
              <p:cNvPr id="77" name="Freeform 76"/>
              <p:cNvSpPr/>
              <p:nvPr/>
            </p:nvSpPr>
            <p:spPr bwMode="auto">
              <a:xfrm>
                <a:off x="4380244" y="3857524"/>
                <a:ext cx="386661" cy="1339594"/>
              </a:xfrm>
              <a:custGeom>
                <a:avLst/>
                <a:gdLst>
                  <a:gd name="T0" fmla="*/ 30 w 33"/>
                  <a:gd name="T1" fmla="*/ 114 h 114"/>
                  <a:gd name="T2" fmla="*/ 30 w 33"/>
                  <a:gd name="T3" fmla="*/ 114 h 114"/>
                  <a:gd name="T4" fmla="*/ 28 w 33"/>
                  <a:gd name="T5" fmla="*/ 112 h 114"/>
                  <a:gd name="T6" fmla="*/ 28 w 33"/>
                  <a:gd name="T7" fmla="*/ 5 h 114"/>
                  <a:gd name="T8" fmla="*/ 4 w 33"/>
                  <a:gd name="T9" fmla="*/ 4 h 114"/>
                  <a:gd name="T10" fmla="*/ 5 w 33"/>
                  <a:gd name="T11" fmla="*/ 112 h 114"/>
                  <a:gd name="T12" fmla="*/ 3 w 33"/>
                  <a:gd name="T13" fmla="*/ 114 h 114"/>
                  <a:gd name="T14" fmla="*/ 3 w 33"/>
                  <a:gd name="T15" fmla="*/ 114 h 114"/>
                  <a:gd name="T16" fmla="*/ 1 w 33"/>
                  <a:gd name="T17" fmla="*/ 111 h 114"/>
                  <a:gd name="T18" fmla="*/ 0 w 33"/>
                  <a:gd name="T19" fmla="*/ 2 h 114"/>
                  <a:gd name="T20" fmla="*/ 1 w 33"/>
                  <a:gd name="T21" fmla="*/ 1 h 114"/>
                  <a:gd name="T22" fmla="*/ 2 w 33"/>
                  <a:gd name="T23" fmla="*/ 0 h 114"/>
                  <a:gd name="T24" fmla="*/ 2 w 33"/>
                  <a:gd name="T25" fmla="*/ 0 h 114"/>
                  <a:gd name="T26" fmla="*/ 30 w 33"/>
                  <a:gd name="T27" fmla="*/ 1 h 114"/>
                  <a:gd name="T28" fmla="*/ 32 w 33"/>
                  <a:gd name="T29" fmla="*/ 3 h 114"/>
                  <a:gd name="T30" fmla="*/ 32 w 33"/>
                  <a:gd name="T31" fmla="*/ 112 h 114"/>
                  <a:gd name="T32" fmla="*/ 30 w 33"/>
                  <a:gd name="T33"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14">
                    <a:moveTo>
                      <a:pt x="30" y="114"/>
                    </a:moveTo>
                    <a:cubicBezTo>
                      <a:pt x="30" y="114"/>
                      <a:pt x="30" y="114"/>
                      <a:pt x="30" y="114"/>
                    </a:cubicBezTo>
                    <a:cubicBezTo>
                      <a:pt x="29" y="114"/>
                      <a:pt x="28" y="113"/>
                      <a:pt x="28" y="112"/>
                    </a:cubicBezTo>
                    <a:cubicBezTo>
                      <a:pt x="29" y="86"/>
                      <a:pt x="28" y="17"/>
                      <a:pt x="28" y="5"/>
                    </a:cubicBezTo>
                    <a:cubicBezTo>
                      <a:pt x="23" y="5"/>
                      <a:pt x="13" y="4"/>
                      <a:pt x="4" y="4"/>
                    </a:cubicBezTo>
                    <a:cubicBezTo>
                      <a:pt x="5" y="29"/>
                      <a:pt x="5" y="77"/>
                      <a:pt x="5" y="112"/>
                    </a:cubicBezTo>
                    <a:cubicBezTo>
                      <a:pt x="5" y="113"/>
                      <a:pt x="4" y="114"/>
                      <a:pt x="3" y="114"/>
                    </a:cubicBezTo>
                    <a:cubicBezTo>
                      <a:pt x="3" y="114"/>
                      <a:pt x="3" y="114"/>
                      <a:pt x="3" y="114"/>
                    </a:cubicBezTo>
                    <a:cubicBezTo>
                      <a:pt x="1" y="113"/>
                      <a:pt x="1" y="113"/>
                      <a:pt x="1" y="111"/>
                    </a:cubicBezTo>
                    <a:cubicBezTo>
                      <a:pt x="1" y="76"/>
                      <a:pt x="1" y="26"/>
                      <a:pt x="0" y="2"/>
                    </a:cubicBezTo>
                    <a:cubicBezTo>
                      <a:pt x="0" y="2"/>
                      <a:pt x="1" y="1"/>
                      <a:pt x="1" y="1"/>
                    </a:cubicBezTo>
                    <a:cubicBezTo>
                      <a:pt x="1" y="0"/>
                      <a:pt x="2" y="0"/>
                      <a:pt x="2" y="0"/>
                    </a:cubicBezTo>
                    <a:cubicBezTo>
                      <a:pt x="2" y="0"/>
                      <a:pt x="2" y="0"/>
                      <a:pt x="2" y="0"/>
                    </a:cubicBezTo>
                    <a:cubicBezTo>
                      <a:pt x="13" y="0"/>
                      <a:pt x="30" y="1"/>
                      <a:pt x="30" y="1"/>
                    </a:cubicBezTo>
                    <a:cubicBezTo>
                      <a:pt x="31" y="1"/>
                      <a:pt x="32" y="2"/>
                      <a:pt x="32" y="3"/>
                    </a:cubicBezTo>
                    <a:cubicBezTo>
                      <a:pt x="32" y="4"/>
                      <a:pt x="33" y="84"/>
                      <a:pt x="32" y="112"/>
                    </a:cubicBezTo>
                    <a:cubicBezTo>
                      <a:pt x="32" y="113"/>
                      <a:pt x="31" y="114"/>
                      <a:pt x="30" y="114"/>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78" name="Freeform 77"/>
              <p:cNvSpPr/>
              <p:nvPr/>
            </p:nvSpPr>
            <p:spPr bwMode="auto">
              <a:xfrm>
                <a:off x="4380244" y="3667935"/>
                <a:ext cx="586229" cy="246966"/>
              </a:xfrm>
              <a:custGeom>
                <a:avLst/>
                <a:gdLst>
                  <a:gd name="T0" fmla="*/ 31 w 50"/>
                  <a:gd name="T1" fmla="*/ 21 h 21"/>
                  <a:gd name="T2" fmla="*/ 29 w 50"/>
                  <a:gd name="T3" fmla="*/ 20 h 21"/>
                  <a:gd name="T4" fmla="*/ 29 w 50"/>
                  <a:gd name="T5" fmla="*/ 17 h 21"/>
                  <a:gd name="T6" fmla="*/ 37 w 50"/>
                  <a:gd name="T7" fmla="*/ 10 h 21"/>
                  <a:gd name="T8" fmla="*/ 42 w 50"/>
                  <a:gd name="T9" fmla="*/ 4 h 21"/>
                  <a:gd name="T10" fmla="*/ 21 w 50"/>
                  <a:gd name="T11" fmla="*/ 4 h 21"/>
                  <a:gd name="T12" fmla="*/ 4 w 50"/>
                  <a:gd name="T13" fmla="*/ 20 h 21"/>
                  <a:gd name="T14" fmla="*/ 1 w 50"/>
                  <a:gd name="T15" fmla="*/ 19 h 21"/>
                  <a:gd name="T16" fmla="*/ 1 w 50"/>
                  <a:gd name="T17" fmla="*/ 17 h 21"/>
                  <a:gd name="T18" fmla="*/ 19 w 50"/>
                  <a:gd name="T19" fmla="*/ 1 h 21"/>
                  <a:gd name="T20" fmla="*/ 21 w 50"/>
                  <a:gd name="T21" fmla="*/ 0 h 21"/>
                  <a:gd name="T22" fmla="*/ 48 w 50"/>
                  <a:gd name="T23" fmla="*/ 0 h 21"/>
                  <a:gd name="T24" fmla="*/ 49 w 50"/>
                  <a:gd name="T25" fmla="*/ 2 h 21"/>
                  <a:gd name="T26" fmla="*/ 49 w 50"/>
                  <a:gd name="T27" fmla="*/ 4 h 21"/>
                  <a:gd name="T28" fmla="*/ 40 w 50"/>
                  <a:gd name="T29" fmla="*/ 13 h 21"/>
                  <a:gd name="T30" fmla="*/ 32 w 50"/>
                  <a:gd name="T31" fmla="*/ 20 h 21"/>
                  <a:gd name="T32" fmla="*/ 31 w 50"/>
                  <a:gd name="T3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21">
                    <a:moveTo>
                      <a:pt x="31" y="21"/>
                    </a:moveTo>
                    <a:cubicBezTo>
                      <a:pt x="30" y="21"/>
                      <a:pt x="30" y="21"/>
                      <a:pt x="29" y="20"/>
                    </a:cubicBezTo>
                    <a:cubicBezTo>
                      <a:pt x="28" y="19"/>
                      <a:pt x="28" y="18"/>
                      <a:pt x="29" y="17"/>
                    </a:cubicBezTo>
                    <a:cubicBezTo>
                      <a:pt x="32" y="15"/>
                      <a:pt x="35" y="12"/>
                      <a:pt x="37" y="10"/>
                    </a:cubicBezTo>
                    <a:cubicBezTo>
                      <a:pt x="39" y="8"/>
                      <a:pt x="40" y="6"/>
                      <a:pt x="42" y="4"/>
                    </a:cubicBezTo>
                    <a:cubicBezTo>
                      <a:pt x="35" y="4"/>
                      <a:pt x="24" y="4"/>
                      <a:pt x="21" y="4"/>
                    </a:cubicBezTo>
                    <a:cubicBezTo>
                      <a:pt x="19" y="6"/>
                      <a:pt x="13" y="12"/>
                      <a:pt x="4" y="20"/>
                    </a:cubicBezTo>
                    <a:cubicBezTo>
                      <a:pt x="3" y="20"/>
                      <a:pt x="2" y="20"/>
                      <a:pt x="1" y="19"/>
                    </a:cubicBezTo>
                    <a:cubicBezTo>
                      <a:pt x="0" y="19"/>
                      <a:pt x="0" y="17"/>
                      <a:pt x="1" y="17"/>
                    </a:cubicBezTo>
                    <a:cubicBezTo>
                      <a:pt x="12" y="8"/>
                      <a:pt x="19" y="1"/>
                      <a:pt x="19" y="1"/>
                    </a:cubicBezTo>
                    <a:cubicBezTo>
                      <a:pt x="20" y="1"/>
                      <a:pt x="20" y="0"/>
                      <a:pt x="21" y="0"/>
                    </a:cubicBezTo>
                    <a:cubicBezTo>
                      <a:pt x="21" y="0"/>
                      <a:pt x="39" y="0"/>
                      <a:pt x="48" y="0"/>
                    </a:cubicBezTo>
                    <a:cubicBezTo>
                      <a:pt x="48" y="0"/>
                      <a:pt x="49" y="1"/>
                      <a:pt x="49" y="2"/>
                    </a:cubicBezTo>
                    <a:cubicBezTo>
                      <a:pt x="50" y="3"/>
                      <a:pt x="49" y="3"/>
                      <a:pt x="49" y="4"/>
                    </a:cubicBezTo>
                    <a:cubicBezTo>
                      <a:pt x="45" y="7"/>
                      <a:pt x="43" y="10"/>
                      <a:pt x="40" y="13"/>
                    </a:cubicBezTo>
                    <a:cubicBezTo>
                      <a:pt x="37" y="15"/>
                      <a:pt x="35" y="17"/>
                      <a:pt x="32" y="20"/>
                    </a:cubicBezTo>
                    <a:cubicBezTo>
                      <a:pt x="32" y="21"/>
                      <a:pt x="31" y="21"/>
                      <a:pt x="31" y="21"/>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79" name="Freeform 78"/>
              <p:cNvSpPr/>
              <p:nvPr/>
            </p:nvSpPr>
            <p:spPr bwMode="auto">
              <a:xfrm>
                <a:off x="4909098" y="3667935"/>
                <a:ext cx="57376" cy="1424411"/>
              </a:xfrm>
              <a:custGeom>
                <a:avLst/>
                <a:gdLst>
                  <a:gd name="T0" fmla="*/ 3 w 5"/>
                  <a:gd name="T1" fmla="*/ 121 h 121"/>
                  <a:gd name="T2" fmla="*/ 1 w 5"/>
                  <a:gd name="T3" fmla="*/ 119 h 121"/>
                  <a:gd name="T4" fmla="*/ 1 w 5"/>
                  <a:gd name="T5" fmla="*/ 2 h 121"/>
                  <a:gd name="T6" fmla="*/ 3 w 5"/>
                  <a:gd name="T7" fmla="*/ 1 h 121"/>
                  <a:gd name="T8" fmla="*/ 5 w 5"/>
                  <a:gd name="T9" fmla="*/ 3 h 121"/>
                  <a:gd name="T10" fmla="*/ 5 w 5"/>
                  <a:gd name="T11" fmla="*/ 119 h 121"/>
                  <a:gd name="T12" fmla="*/ 3 w 5"/>
                  <a:gd name="T13" fmla="*/ 121 h 121"/>
                  <a:gd name="T14" fmla="*/ 3 w 5"/>
                  <a:gd name="T15" fmla="*/ 121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21">
                    <a:moveTo>
                      <a:pt x="3" y="121"/>
                    </a:moveTo>
                    <a:cubicBezTo>
                      <a:pt x="2" y="121"/>
                      <a:pt x="1" y="120"/>
                      <a:pt x="1" y="119"/>
                    </a:cubicBezTo>
                    <a:cubicBezTo>
                      <a:pt x="1" y="100"/>
                      <a:pt x="0" y="4"/>
                      <a:pt x="1" y="2"/>
                    </a:cubicBezTo>
                    <a:cubicBezTo>
                      <a:pt x="1" y="1"/>
                      <a:pt x="2" y="0"/>
                      <a:pt x="3" y="1"/>
                    </a:cubicBezTo>
                    <a:cubicBezTo>
                      <a:pt x="4" y="1"/>
                      <a:pt x="5" y="2"/>
                      <a:pt x="5" y="3"/>
                    </a:cubicBezTo>
                    <a:cubicBezTo>
                      <a:pt x="4" y="6"/>
                      <a:pt x="5" y="89"/>
                      <a:pt x="5" y="119"/>
                    </a:cubicBezTo>
                    <a:cubicBezTo>
                      <a:pt x="5" y="120"/>
                      <a:pt x="4" y="121"/>
                      <a:pt x="3" y="121"/>
                    </a:cubicBezTo>
                    <a:cubicBezTo>
                      <a:pt x="3" y="121"/>
                      <a:pt x="3" y="121"/>
                      <a:pt x="3" y="121"/>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80" name="Freeform 79"/>
              <p:cNvSpPr/>
              <p:nvPr/>
            </p:nvSpPr>
            <p:spPr bwMode="auto">
              <a:xfrm>
                <a:off x="4390223" y="5152216"/>
                <a:ext cx="376683" cy="57376"/>
              </a:xfrm>
              <a:custGeom>
                <a:avLst/>
                <a:gdLst>
                  <a:gd name="T0" fmla="*/ 30 w 32"/>
                  <a:gd name="T1" fmla="*/ 5 h 5"/>
                  <a:gd name="T2" fmla="*/ 30 w 32"/>
                  <a:gd name="T3" fmla="*/ 5 h 5"/>
                  <a:gd name="T4" fmla="*/ 16 w 32"/>
                  <a:gd name="T5" fmla="*/ 4 h 5"/>
                  <a:gd name="T6" fmla="*/ 2 w 32"/>
                  <a:gd name="T7" fmla="*/ 4 h 5"/>
                  <a:gd name="T8" fmla="*/ 0 w 32"/>
                  <a:gd name="T9" fmla="*/ 2 h 5"/>
                  <a:gd name="T10" fmla="*/ 2 w 32"/>
                  <a:gd name="T11" fmla="*/ 0 h 5"/>
                  <a:gd name="T12" fmla="*/ 16 w 32"/>
                  <a:gd name="T13" fmla="*/ 0 h 5"/>
                  <a:gd name="T14" fmla="*/ 30 w 32"/>
                  <a:gd name="T15" fmla="*/ 1 h 5"/>
                  <a:gd name="T16" fmla="*/ 32 w 32"/>
                  <a:gd name="T17" fmla="*/ 3 h 5"/>
                  <a:gd name="T18" fmla="*/ 30 w 32"/>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5">
                    <a:moveTo>
                      <a:pt x="30" y="5"/>
                    </a:moveTo>
                    <a:cubicBezTo>
                      <a:pt x="30" y="5"/>
                      <a:pt x="30" y="5"/>
                      <a:pt x="30" y="5"/>
                    </a:cubicBezTo>
                    <a:cubicBezTo>
                      <a:pt x="24" y="5"/>
                      <a:pt x="20" y="5"/>
                      <a:pt x="16" y="4"/>
                    </a:cubicBezTo>
                    <a:cubicBezTo>
                      <a:pt x="11" y="4"/>
                      <a:pt x="7" y="4"/>
                      <a:pt x="2" y="4"/>
                    </a:cubicBezTo>
                    <a:cubicBezTo>
                      <a:pt x="1" y="4"/>
                      <a:pt x="0" y="3"/>
                      <a:pt x="0" y="2"/>
                    </a:cubicBezTo>
                    <a:cubicBezTo>
                      <a:pt x="0" y="1"/>
                      <a:pt x="1" y="0"/>
                      <a:pt x="2" y="0"/>
                    </a:cubicBezTo>
                    <a:cubicBezTo>
                      <a:pt x="7" y="0"/>
                      <a:pt x="12" y="0"/>
                      <a:pt x="16" y="0"/>
                    </a:cubicBezTo>
                    <a:cubicBezTo>
                      <a:pt x="20" y="1"/>
                      <a:pt x="24" y="1"/>
                      <a:pt x="30" y="1"/>
                    </a:cubicBezTo>
                    <a:cubicBezTo>
                      <a:pt x="31" y="1"/>
                      <a:pt x="32" y="2"/>
                      <a:pt x="32" y="3"/>
                    </a:cubicBezTo>
                    <a:cubicBezTo>
                      <a:pt x="32" y="4"/>
                      <a:pt x="31" y="5"/>
                      <a:pt x="30" y="5"/>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81" name="Freeform 80"/>
              <p:cNvSpPr/>
              <p:nvPr/>
            </p:nvSpPr>
            <p:spPr bwMode="auto">
              <a:xfrm>
                <a:off x="4709530" y="5044947"/>
                <a:ext cx="256942" cy="164644"/>
              </a:xfrm>
              <a:custGeom>
                <a:avLst/>
                <a:gdLst>
                  <a:gd name="T0" fmla="*/ 2 w 22"/>
                  <a:gd name="T1" fmla="*/ 14 h 14"/>
                  <a:gd name="T2" fmla="*/ 1 w 22"/>
                  <a:gd name="T3" fmla="*/ 13 h 14"/>
                  <a:gd name="T4" fmla="*/ 2 w 22"/>
                  <a:gd name="T5" fmla="*/ 10 h 14"/>
                  <a:gd name="T6" fmla="*/ 19 w 22"/>
                  <a:gd name="T7" fmla="*/ 0 h 14"/>
                  <a:gd name="T8" fmla="*/ 22 w 22"/>
                  <a:gd name="T9" fmla="*/ 1 h 14"/>
                  <a:gd name="T10" fmla="*/ 21 w 22"/>
                  <a:gd name="T11" fmla="*/ 4 h 14"/>
                  <a:gd name="T12" fmla="*/ 3 w 22"/>
                  <a:gd name="T13" fmla="*/ 14 h 14"/>
                  <a:gd name="T14" fmla="*/ 2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 y="14"/>
                    </a:moveTo>
                    <a:cubicBezTo>
                      <a:pt x="2" y="14"/>
                      <a:pt x="1" y="14"/>
                      <a:pt x="1" y="13"/>
                    </a:cubicBezTo>
                    <a:cubicBezTo>
                      <a:pt x="0" y="12"/>
                      <a:pt x="1" y="11"/>
                      <a:pt x="2" y="10"/>
                    </a:cubicBezTo>
                    <a:cubicBezTo>
                      <a:pt x="8" y="8"/>
                      <a:pt x="13" y="4"/>
                      <a:pt x="19" y="0"/>
                    </a:cubicBezTo>
                    <a:cubicBezTo>
                      <a:pt x="20" y="0"/>
                      <a:pt x="21" y="0"/>
                      <a:pt x="22" y="1"/>
                    </a:cubicBezTo>
                    <a:cubicBezTo>
                      <a:pt x="22" y="2"/>
                      <a:pt x="22" y="3"/>
                      <a:pt x="21" y="4"/>
                    </a:cubicBezTo>
                    <a:cubicBezTo>
                      <a:pt x="15" y="8"/>
                      <a:pt x="9" y="11"/>
                      <a:pt x="3" y="14"/>
                    </a:cubicBezTo>
                    <a:cubicBezTo>
                      <a:pt x="3" y="14"/>
                      <a:pt x="3" y="14"/>
                      <a:pt x="2" y="14"/>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82" name="Freeform 108"/>
              <p:cNvSpPr/>
              <p:nvPr/>
            </p:nvSpPr>
            <p:spPr bwMode="auto">
              <a:xfrm>
                <a:off x="4709544" y="3832571"/>
                <a:ext cx="222020" cy="271911"/>
              </a:xfrm>
              <a:custGeom>
                <a:avLst/>
                <a:gdLst>
                  <a:gd name="T0" fmla="*/ 2 w 19"/>
                  <a:gd name="T1" fmla="*/ 23 h 23"/>
                  <a:gd name="T2" fmla="*/ 1 w 19"/>
                  <a:gd name="T3" fmla="*/ 23 h 23"/>
                  <a:gd name="T4" fmla="*/ 1 w 19"/>
                  <a:gd name="T5" fmla="*/ 21 h 23"/>
                  <a:gd name="T6" fmla="*/ 16 w 19"/>
                  <a:gd name="T7" fmla="*/ 0 h 23"/>
                  <a:gd name="T8" fmla="*/ 19 w 19"/>
                  <a:gd name="T9" fmla="*/ 0 h 23"/>
                  <a:gd name="T10" fmla="*/ 19 w 19"/>
                  <a:gd name="T11" fmla="*/ 2 h 23"/>
                  <a:gd name="T12" fmla="*/ 3 w 19"/>
                  <a:gd name="T13" fmla="*/ 23 h 23"/>
                  <a:gd name="T14" fmla="*/ 2 w 19"/>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3">
                    <a:moveTo>
                      <a:pt x="2" y="23"/>
                    </a:moveTo>
                    <a:cubicBezTo>
                      <a:pt x="2" y="23"/>
                      <a:pt x="1" y="23"/>
                      <a:pt x="1" y="23"/>
                    </a:cubicBezTo>
                    <a:cubicBezTo>
                      <a:pt x="0" y="22"/>
                      <a:pt x="0" y="21"/>
                      <a:pt x="1" y="21"/>
                    </a:cubicBezTo>
                    <a:cubicBezTo>
                      <a:pt x="16" y="0"/>
                      <a:pt x="16" y="0"/>
                      <a:pt x="16" y="0"/>
                    </a:cubicBezTo>
                    <a:cubicBezTo>
                      <a:pt x="17" y="0"/>
                      <a:pt x="18" y="0"/>
                      <a:pt x="19" y="0"/>
                    </a:cubicBezTo>
                    <a:cubicBezTo>
                      <a:pt x="19" y="1"/>
                      <a:pt x="19" y="2"/>
                      <a:pt x="19" y="2"/>
                    </a:cubicBezTo>
                    <a:cubicBezTo>
                      <a:pt x="3" y="23"/>
                      <a:pt x="3" y="23"/>
                      <a:pt x="3" y="23"/>
                    </a:cubicBezTo>
                    <a:cubicBezTo>
                      <a:pt x="3" y="23"/>
                      <a:pt x="2" y="23"/>
                      <a:pt x="2" y="23"/>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83" name="Freeform 109"/>
              <p:cNvSpPr/>
              <p:nvPr/>
            </p:nvSpPr>
            <p:spPr bwMode="auto">
              <a:xfrm>
                <a:off x="4731993" y="3997216"/>
                <a:ext cx="187095" cy="202062"/>
              </a:xfrm>
              <a:custGeom>
                <a:avLst/>
                <a:gdLst>
                  <a:gd name="T0" fmla="*/ 2 w 16"/>
                  <a:gd name="T1" fmla="*/ 17 h 17"/>
                  <a:gd name="T2" fmla="*/ 0 w 16"/>
                  <a:gd name="T3" fmla="*/ 17 h 17"/>
                  <a:gd name="T4" fmla="*/ 1 w 16"/>
                  <a:gd name="T5" fmla="*/ 15 h 17"/>
                  <a:gd name="T6" fmla="*/ 13 w 16"/>
                  <a:gd name="T7" fmla="*/ 1 h 17"/>
                  <a:gd name="T8" fmla="*/ 16 w 16"/>
                  <a:gd name="T9" fmla="*/ 1 h 17"/>
                  <a:gd name="T10" fmla="*/ 16 w 16"/>
                  <a:gd name="T11" fmla="*/ 3 h 17"/>
                  <a:gd name="T12" fmla="*/ 6 w 16"/>
                  <a:gd name="T13" fmla="*/ 14 h 17"/>
                  <a:gd name="T14" fmla="*/ 6 w 16"/>
                  <a:gd name="T15" fmla="*/ 14 h 17"/>
                  <a:gd name="T16" fmla="*/ 5 w 16"/>
                  <a:gd name="T17" fmla="*/ 16 h 17"/>
                  <a:gd name="T18" fmla="*/ 2 w 16"/>
                  <a:gd name="T19" fmla="*/ 17 h 17"/>
                  <a:gd name="T20" fmla="*/ 2 w 16"/>
                  <a:gd name="T2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7">
                    <a:moveTo>
                      <a:pt x="2" y="17"/>
                    </a:moveTo>
                    <a:cubicBezTo>
                      <a:pt x="1" y="17"/>
                      <a:pt x="1" y="17"/>
                      <a:pt x="0" y="17"/>
                    </a:cubicBezTo>
                    <a:cubicBezTo>
                      <a:pt x="0" y="16"/>
                      <a:pt x="0" y="15"/>
                      <a:pt x="1" y="15"/>
                    </a:cubicBezTo>
                    <a:cubicBezTo>
                      <a:pt x="13" y="1"/>
                      <a:pt x="13" y="1"/>
                      <a:pt x="13" y="1"/>
                    </a:cubicBezTo>
                    <a:cubicBezTo>
                      <a:pt x="14" y="0"/>
                      <a:pt x="15" y="0"/>
                      <a:pt x="16" y="1"/>
                    </a:cubicBezTo>
                    <a:cubicBezTo>
                      <a:pt x="16" y="1"/>
                      <a:pt x="16" y="2"/>
                      <a:pt x="16" y="3"/>
                    </a:cubicBezTo>
                    <a:cubicBezTo>
                      <a:pt x="6" y="14"/>
                      <a:pt x="6" y="14"/>
                      <a:pt x="6" y="14"/>
                    </a:cubicBezTo>
                    <a:cubicBezTo>
                      <a:pt x="6" y="14"/>
                      <a:pt x="6" y="14"/>
                      <a:pt x="6" y="14"/>
                    </a:cubicBezTo>
                    <a:cubicBezTo>
                      <a:pt x="6" y="15"/>
                      <a:pt x="6" y="16"/>
                      <a:pt x="5" y="16"/>
                    </a:cubicBezTo>
                    <a:cubicBezTo>
                      <a:pt x="2" y="17"/>
                      <a:pt x="2" y="17"/>
                      <a:pt x="2" y="17"/>
                    </a:cubicBezTo>
                    <a:cubicBezTo>
                      <a:pt x="2" y="17"/>
                      <a:pt x="2" y="17"/>
                      <a:pt x="2" y="17"/>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84" name="Freeform 110"/>
              <p:cNvSpPr/>
              <p:nvPr/>
            </p:nvSpPr>
            <p:spPr bwMode="auto">
              <a:xfrm>
                <a:off x="4732003" y="4104481"/>
                <a:ext cx="222020" cy="234490"/>
              </a:xfrm>
              <a:custGeom>
                <a:avLst/>
                <a:gdLst>
                  <a:gd name="T0" fmla="*/ 1 w 19"/>
                  <a:gd name="T1" fmla="*/ 20 h 20"/>
                  <a:gd name="T2" fmla="*/ 1 w 19"/>
                  <a:gd name="T3" fmla="*/ 20 h 20"/>
                  <a:gd name="T4" fmla="*/ 0 w 19"/>
                  <a:gd name="T5" fmla="*/ 18 h 20"/>
                  <a:gd name="T6" fmla="*/ 9 w 19"/>
                  <a:gd name="T7" fmla="*/ 8 h 20"/>
                  <a:gd name="T8" fmla="*/ 16 w 19"/>
                  <a:gd name="T9" fmla="*/ 1 h 20"/>
                  <a:gd name="T10" fmla="*/ 18 w 19"/>
                  <a:gd name="T11" fmla="*/ 0 h 20"/>
                  <a:gd name="T12" fmla="*/ 18 w 19"/>
                  <a:gd name="T13" fmla="*/ 2 h 20"/>
                  <a:gd name="T14" fmla="*/ 12 w 19"/>
                  <a:gd name="T15" fmla="*/ 10 h 20"/>
                  <a:gd name="T16" fmla="*/ 3 w 19"/>
                  <a:gd name="T17" fmla="*/ 20 h 20"/>
                  <a:gd name="T18" fmla="*/ 1 w 19"/>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0">
                    <a:moveTo>
                      <a:pt x="1" y="20"/>
                    </a:moveTo>
                    <a:cubicBezTo>
                      <a:pt x="1" y="20"/>
                      <a:pt x="1" y="20"/>
                      <a:pt x="1" y="20"/>
                    </a:cubicBezTo>
                    <a:cubicBezTo>
                      <a:pt x="0" y="20"/>
                      <a:pt x="0" y="19"/>
                      <a:pt x="0" y="18"/>
                    </a:cubicBezTo>
                    <a:cubicBezTo>
                      <a:pt x="2" y="15"/>
                      <a:pt x="6" y="11"/>
                      <a:pt x="9" y="8"/>
                    </a:cubicBezTo>
                    <a:cubicBezTo>
                      <a:pt x="12" y="5"/>
                      <a:pt x="14" y="2"/>
                      <a:pt x="16" y="1"/>
                    </a:cubicBezTo>
                    <a:cubicBezTo>
                      <a:pt x="16" y="0"/>
                      <a:pt x="17" y="0"/>
                      <a:pt x="18" y="0"/>
                    </a:cubicBezTo>
                    <a:cubicBezTo>
                      <a:pt x="18" y="1"/>
                      <a:pt x="19" y="2"/>
                      <a:pt x="18" y="2"/>
                    </a:cubicBezTo>
                    <a:cubicBezTo>
                      <a:pt x="17" y="4"/>
                      <a:pt x="14" y="7"/>
                      <a:pt x="12" y="10"/>
                    </a:cubicBezTo>
                    <a:cubicBezTo>
                      <a:pt x="8" y="13"/>
                      <a:pt x="5" y="17"/>
                      <a:pt x="3" y="20"/>
                    </a:cubicBezTo>
                    <a:cubicBezTo>
                      <a:pt x="2" y="20"/>
                      <a:pt x="2" y="20"/>
                      <a:pt x="1" y="20"/>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85" name="Freeform 111"/>
              <p:cNvSpPr/>
              <p:nvPr/>
            </p:nvSpPr>
            <p:spPr bwMode="auto">
              <a:xfrm>
                <a:off x="4719530" y="4256646"/>
                <a:ext cx="212041" cy="271911"/>
              </a:xfrm>
              <a:custGeom>
                <a:avLst/>
                <a:gdLst>
                  <a:gd name="T0" fmla="*/ 2 w 18"/>
                  <a:gd name="T1" fmla="*/ 23 h 23"/>
                  <a:gd name="T2" fmla="*/ 0 w 18"/>
                  <a:gd name="T3" fmla="*/ 23 h 23"/>
                  <a:gd name="T4" fmla="*/ 0 w 18"/>
                  <a:gd name="T5" fmla="*/ 20 h 23"/>
                  <a:gd name="T6" fmla="*/ 1 w 18"/>
                  <a:gd name="T7" fmla="*/ 19 h 23"/>
                  <a:gd name="T8" fmla="*/ 8 w 18"/>
                  <a:gd name="T9" fmla="*/ 10 h 23"/>
                  <a:gd name="T10" fmla="*/ 15 w 18"/>
                  <a:gd name="T11" fmla="*/ 0 h 23"/>
                  <a:gd name="T12" fmla="*/ 18 w 18"/>
                  <a:gd name="T13" fmla="*/ 0 h 23"/>
                  <a:gd name="T14" fmla="*/ 18 w 18"/>
                  <a:gd name="T15" fmla="*/ 2 h 23"/>
                  <a:gd name="T16" fmla="*/ 10 w 18"/>
                  <a:gd name="T17" fmla="*/ 12 h 23"/>
                  <a:gd name="T18" fmla="*/ 4 w 18"/>
                  <a:gd name="T19" fmla="*/ 21 h 23"/>
                  <a:gd name="T20" fmla="*/ 3 w 18"/>
                  <a:gd name="T21" fmla="*/ 22 h 23"/>
                  <a:gd name="T22" fmla="*/ 2 w 18"/>
                  <a:gd name="T23" fmla="*/ 23 h 23"/>
                  <a:gd name="T24" fmla="*/ 2 w 18"/>
                  <a:gd name="T2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3">
                    <a:moveTo>
                      <a:pt x="2" y="23"/>
                    </a:moveTo>
                    <a:cubicBezTo>
                      <a:pt x="1" y="23"/>
                      <a:pt x="0" y="23"/>
                      <a:pt x="0" y="23"/>
                    </a:cubicBezTo>
                    <a:cubicBezTo>
                      <a:pt x="0" y="22"/>
                      <a:pt x="0" y="21"/>
                      <a:pt x="0" y="20"/>
                    </a:cubicBezTo>
                    <a:cubicBezTo>
                      <a:pt x="0" y="20"/>
                      <a:pt x="1" y="20"/>
                      <a:pt x="1" y="19"/>
                    </a:cubicBezTo>
                    <a:cubicBezTo>
                      <a:pt x="4" y="16"/>
                      <a:pt x="6" y="13"/>
                      <a:pt x="8" y="10"/>
                    </a:cubicBezTo>
                    <a:cubicBezTo>
                      <a:pt x="10" y="7"/>
                      <a:pt x="13" y="4"/>
                      <a:pt x="15" y="0"/>
                    </a:cubicBezTo>
                    <a:cubicBezTo>
                      <a:pt x="16" y="0"/>
                      <a:pt x="17" y="0"/>
                      <a:pt x="18" y="0"/>
                    </a:cubicBezTo>
                    <a:cubicBezTo>
                      <a:pt x="18" y="1"/>
                      <a:pt x="18" y="2"/>
                      <a:pt x="18" y="2"/>
                    </a:cubicBezTo>
                    <a:cubicBezTo>
                      <a:pt x="15" y="6"/>
                      <a:pt x="13" y="9"/>
                      <a:pt x="10" y="12"/>
                    </a:cubicBezTo>
                    <a:cubicBezTo>
                      <a:pt x="8" y="15"/>
                      <a:pt x="6" y="17"/>
                      <a:pt x="4" y="21"/>
                    </a:cubicBezTo>
                    <a:cubicBezTo>
                      <a:pt x="4" y="21"/>
                      <a:pt x="3" y="22"/>
                      <a:pt x="3" y="22"/>
                    </a:cubicBezTo>
                    <a:cubicBezTo>
                      <a:pt x="3" y="23"/>
                      <a:pt x="2" y="23"/>
                      <a:pt x="2" y="23"/>
                    </a:cubicBezTo>
                    <a:cubicBezTo>
                      <a:pt x="2" y="23"/>
                      <a:pt x="2" y="23"/>
                      <a:pt x="2" y="23"/>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86" name="Freeform 112"/>
              <p:cNvSpPr/>
              <p:nvPr/>
            </p:nvSpPr>
            <p:spPr bwMode="auto">
              <a:xfrm>
                <a:off x="4754453" y="4446229"/>
                <a:ext cx="177117" cy="209545"/>
              </a:xfrm>
              <a:custGeom>
                <a:avLst/>
                <a:gdLst>
                  <a:gd name="T0" fmla="*/ 1 w 15"/>
                  <a:gd name="T1" fmla="*/ 18 h 18"/>
                  <a:gd name="T2" fmla="*/ 0 w 15"/>
                  <a:gd name="T3" fmla="*/ 18 h 18"/>
                  <a:gd name="T4" fmla="*/ 0 w 15"/>
                  <a:gd name="T5" fmla="*/ 16 h 18"/>
                  <a:gd name="T6" fmla="*/ 12 w 15"/>
                  <a:gd name="T7" fmla="*/ 0 h 18"/>
                  <a:gd name="T8" fmla="*/ 14 w 15"/>
                  <a:gd name="T9" fmla="*/ 0 h 18"/>
                  <a:gd name="T10" fmla="*/ 15 w 15"/>
                  <a:gd name="T11" fmla="*/ 2 h 18"/>
                  <a:gd name="T12" fmla="*/ 3 w 15"/>
                  <a:gd name="T13" fmla="*/ 18 h 18"/>
                  <a:gd name="T14" fmla="*/ 1 w 1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8">
                    <a:moveTo>
                      <a:pt x="1" y="18"/>
                    </a:moveTo>
                    <a:cubicBezTo>
                      <a:pt x="1" y="18"/>
                      <a:pt x="1" y="18"/>
                      <a:pt x="0" y="18"/>
                    </a:cubicBezTo>
                    <a:cubicBezTo>
                      <a:pt x="0" y="17"/>
                      <a:pt x="0" y="16"/>
                      <a:pt x="0" y="16"/>
                    </a:cubicBezTo>
                    <a:cubicBezTo>
                      <a:pt x="5" y="11"/>
                      <a:pt x="9" y="6"/>
                      <a:pt x="12" y="0"/>
                    </a:cubicBezTo>
                    <a:cubicBezTo>
                      <a:pt x="13" y="0"/>
                      <a:pt x="14" y="0"/>
                      <a:pt x="14" y="0"/>
                    </a:cubicBezTo>
                    <a:cubicBezTo>
                      <a:pt x="15" y="0"/>
                      <a:pt x="15" y="1"/>
                      <a:pt x="15" y="2"/>
                    </a:cubicBezTo>
                    <a:cubicBezTo>
                      <a:pt x="11" y="7"/>
                      <a:pt x="7" y="13"/>
                      <a:pt x="3" y="18"/>
                    </a:cubicBezTo>
                    <a:cubicBezTo>
                      <a:pt x="2" y="18"/>
                      <a:pt x="2" y="18"/>
                      <a:pt x="1" y="18"/>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87" name="Freeform 113"/>
              <p:cNvSpPr/>
              <p:nvPr/>
            </p:nvSpPr>
            <p:spPr bwMode="auto">
              <a:xfrm>
                <a:off x="4744476" y="4585933"/>
                <a:ext cx="187095" cy="236986"/>
              </a:xfrm>
              <a:custGeom>
                <a:avLst/>
                <a:gdLst>
                  <a:gd name="T0" fmla="*/ 2 w 16"/>
                  <a:gd name="T1" fmla="*/ 20 h 20"/>
                  <a:gd name="T2" fmla="*/ 1 w 16"/>
                  <a:gd name="T3" fmla="*/ 20 h 20"/>
                  <a:gd name="T4" fmla="*/ 1 w 16"/>
                  <a:gd name="T5" fmla="*/ 18 h 20"/>
                  <a:gd name="T6" fmla="*/ 13 w 16"/>
                  <a:gd name="T7" fmla="*/ 0 h 20"/>
                  <a:gd name="T8" fmla="*/ 15 w 16"/>
                  <a:gd name="T9" fmla="*/ 0 h 20"/>
                  <a:gd name="T10" fmla="*/ 15 w 16"/>
                  <a:gd name="T11" fmla="*/ 2 h 20"/>
                  <a:gd name="T12" fmla="*/ 3 w 16"/>
                  <a:gd name="T13" fmla="*/ 20 h 20"/>
                  <a:gd name="T14" fmla="*/ 2 w 16"/>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0">
                    <a:moveTo>
                      <a:pt x="2" y="20"/>
                    </a:moveTo>
                    <a:cubicBezTo>
                      <a:pt x="2" y="20"/>
                      <a:pt x="1" y="20"/>
                      <a:pt x="1" y="20"/>
                    </a:cubicBezTo>
                    <a:cubicBezTo>
                      <a:pt x="0" y="20"/>
                      <a:pt x="0" y="19"/>
                      <a:pt x="1" y="18"/>
                    </a:cubicBezTo>
                    <a:cubicBezTo>
                      <a:pt x="13" y="0"/>
                      <a:pt x="13" y="0"/>
                      <a:pt x="13" y="0"/>
                    </a:cubicBezTo>
                    <a:cubicBezTo>
                      <a:pt x="13" y="0"/>
                      <a:pt x="14" y="0"/>
                      <a:pt x="15" y="0"/>
                    </a:cubicBezTo>
                    <a:cubicBezTo>
                      <a:pt x="16" y="0"/>
                      <a:pt x="16" y="1"/>
                      <a:pt x="15" y="2"/>
                    </a:cubicBezTo>
                    <a:cubicBezTo>
                      <a:pt x="3" y="20"/>
                      <a:pt x="3" y="20"/>
                      <a:pt x="3" y="20"/>
                    </a:cubicBezTo>
                    <a:cubicBezTo>
                      <a:pt x="3" y="20"/>
                      <a:pt x="2" y="20"/>
                      <a:pt x="2" y="20"/>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88" name="Freeform 114"/>
              <p:cNvSpPr/>
              <p:nvPr/>
            </p:nvSpPr>
            <p:spPr bwMode="auto">
              <a:xfrm>
                <a:off x="4719529" y="4763040"/>
                <a:ext cx="212041" cy="246964"/>
              </a:xfrm>
              <a:custGeom>
                <a:avLst/>
                <a:gdLst>
                  <a:gd name="T0" fmla="*/ 1 w 18"/>
                  <a:gd name="T1" fmla="*/ 21 h 21"/>
                  <a:gd name="T2" fmla="*/ 0 w 18"/>
                  <a:gd name="T3" fmla="*/ 21 h 21"/>
                  <a:gd name="T4" fmla="*/ 0 w 18"/>
                  <a:gd name="T5" fmla="*/ 19 h 21"/>
                  <a:gd name="T6" fmla="*/ 15 w 18"/>
                  <a:gd name="T7" fmla="*/ 0 h 21"/>
                  <a:gd name="T8" fmla="*/ 17 w 18"/>
                  <a:gd name="T9" fmla="*/ 0 h 21"/>
                  <a:gd name="T10" fmla="*/ 17 w 18"/>
                  <a:gd name="T11" fmla="*/ 2 h 21"/>
                  <a:gd name="T12" fmla="*/ 5 w 18"/>
                  <a:gd name="T13" fmla="*/ 18 h 21"/>
                  <a:gd name="T14" fmla="*/ 4 w 18"/>
                  <a:gd name="T15" fmla="*/ 20 h 21"/>
                  <a:gd name="T16" fmla="*/ 2 w 18"/>
                  <a:gd name="T17" fmla="*/ 21 h 21"/>
                  <a:gd name="T18" fmla="*/ 1 w 18"/>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1">
                    <a:moveTo>
                      <a:pt x="1" y="21"/>
                    </a:moveTo>
                    <a:cubicBezTo>
                      <a:pt x="1" y="21"/>
                      <a:pt x="1" y="21"/>
                      <a:pt x="0" y="21"/>
                    </a:cubicBezTo>
                    <a:cubicBezTo>
                      <a:pt x="0" y="20"/>
                      <a:pt x="0" y="19"/>
                      <a:pt x="0" y="19"/>
                    </a:cubicBezTo>
                    <a:cubicBezTo>
                      <a:pt x="15" y="0"/>
                      <a:pt x="15" y="0"/>
                      <a:pt x="15" y="0"/>
                    </a:cubicBezTo>
                    <a:cubicBezTo>
                      <a:pt x="15" y="0"/>
                      <a:pt x="16" y="0"/>
                      <a:pt x="17" y="0"/>
                    </a:cubicBezTo>
                    <a:cubicBezTo>
                      <a:pt x="18" y="1"/>
                      <a:pt x="18" y="2"/>
                      <a:pt x="17" y="2"/>
                    </a:cubicBezTo>
                    <a:cubicBezTo>
                      <a:pt x="5" y="18"/>
                      <a:pt x="5" y="18"/>
                      <a:pt x="5" y="18"/>
                    </a:cubicBezTo>
                    <a:cubicBezTo>
                      <a:pt x="5" y="19"/>
                      <a:pt x="4" y="19"/>
                      <a:pt x="4" y="20"/>
                    </a:cubicBezTo>
                    <a:cubicBezTo>
                      <a:pt x="2" y="21"/>
                      <a:pt x="2" y="21"/>
                      <a:pt x="2" y="21"/>
                    </a:cubicBezTo>
                    <a:cubicBezTo>
                      <a:pt x="2" y="21"/>
                      <a:pt x="2" y="21"/>
                      <a:pt x="1" y="21"/>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89" name="Freeform 115"/>
              <p:cNvSpPr/>
              <p:nvPr/>
            </p:nvSpPr>
            <p:spPr bwMode="auto">
              <a:xfrm>
                <a:off x="4744478" y="4905219"/>
                <a:ext cx="199568" cy="269414"/>
              </a:xfrm>
              <a:custGeom>
                <a:avLst/>
                <a:gdLst>
                  <a:gd name="T0" fmla="*/ 3 w 17"/>
                  <a:gd name="T1" fmla="*/ 23 h 23"/>
                  <a:gd name="T2" fmla="*/ 1 w 17"/>
                  <a:gd name="T3" fmla="*/ 22 h 23"/>
                  <a:gd name="T4" fmla="*/ 1 w 17"/>
                  <a:gd name="T5" fmla="*/ 19 h 23"/>
                  <a:gd name="T6" fmla="*/ 14 w 17"/>
                  <a:gd name="T7" fmla="*/ 1 h 23"/>
                  <a:gd name="T8" fmla="*/ 16 w 17"/>
                  <a:gd name="T9" fmla="*/ 1 h 23"/>
                  <a:gd name="T10" fmla="*/ 17 w 17"/>
                  <a:gd name="T11" fmla="*/ 3 h 23"/>
                  <a:gd name="T12" fmla="*/ 4 w 17"/>
                  <a:gd name="T13" fmla="*/ 20 h 23"/>
                  <a:gd name="T14" fmla="*/ 4 w 17"/>
                  <a:gd name="T15" fmla="*/ 22 h 23"/>
                  <a:gd name="T16" fmla="*/ 3 w 17"/>
                  <a:gd name="T1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3">
                    <a:moveTo>
                      <a:pt x="3" y="23"/>
                    </a:moveTo>
                    <a:cubicBezTo>
                      <a:pt x="2" y="23"/>
                      <a:pt x="2" y="22"/>
                      <a:pt x="1" y="22"/>
                    </a:cubicBezTo>
                    <a:cubicBezTo>
                      <a:pt x="1" y="22"/>
                      <a:pt x="0" y="20"/>
                      <a:pt x="1" y="19"/>
                    </a:cubicBezTo>
                    <a:cubicBezTo>
                      <a:pt x="6" y="13"/>
                      <a:pt x="10" y="7"/>
                      <a:pt x="14" y="1"/>
                    </a:cubicBezTo>
                    <a:cubicBezTo>
                      <a:pt x="15" y="0"/>
                      <a:pt x="16" y="0"/>
                      <a:pt x="16" y="1"/>
                    </a:cubicBezTo>
                    <a:cubicBezTo>
                      <a:pt x="17" y="1"/>
                      <a:pt x="17" y="2"/>
                      <a:pt x="17" y="3"/>
                    </a:cubicBezTo>
                    <a:cubicBezTo>
                      <a:pt x="12" y="8"/>
                      <a:pt x="8" y="14"/>
                      <a:pt x="4" y="20"/>
                    </a:cubicBezTo>
                    <a:cubicBezTo>
                      <a:pt x="5" y="21"/>
                      <a:pt x="4" y="22"/>
                      <a:pt x="4" y="22"/>
                    </a:cubicBezTo>
                    <a:cubicBezTo>
                      <a:pt x="3" y="23"/>
                      <a:pt x="3" y="23"/>
                      <a:pt x="3" y="23"/>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grpSp>
        <p:grpSp>
          <p:nvGrpSpPr>
            <p:cNvPr id="49" name="组合 48"/>
            <p:cNvGrpSpPr/>
            <p:nvPr/>
          </p:nvGrpSpPr>
          <p:grpSpPr>
            <a:xfrm>
              <a:off x="5086212" y="3069236"/>
              <a:ext cx="571259" cy="2127878"/>
              <a:chOff x="4380244" y="3667935"/>
              <a:chExt cx="586230" cy="1541657"/>
            </a:xfrm>
            <a:grpFill/>
          </p:grpSpPr>
          <p:sp>
            <p:nvSpPr>
              <p:cNvPr id="64" name="Freeform 76"/>
              <p:cNvSpPr/>
              <p:nvPr/>
            </p:nvSpPr>
            <p:spPr bwMode="auto">
              <a:xfrm>
                <a:off x="4380244" y="3857524"/>
                <a:ext cx="386661" cy="1339594"/>
              </a:xfrm>
              <a:custGeom>
                <a:avLst/>
                <a:gdLst>
                  <a:gd name="T0" fmla="*/ 30 w 33"/>
                  <a:gd name="T1" fmla="*/ 114 h 114"/>
                  <a:gd name="T2" fmla="*/ 30 w 33"/>
                  <a:gd name="T3" fmla="*/ 114 h 114"/>
                  <a:gd name="T4" fmla="*/ 28 w 33"/>
                  <a:gd name="T5" fmla="*/ 112 h 114"/>
                  <a:gd name="T6" fmla="*/ 28 w 33"/>
                  <a:gd name="T7" fmla="*/ 5 h 114"/>
                  <a:gd name="T8" fmla="*/ 4 w 33"/>
                  <a:gd name="T9" fmla="*/ 4 h 114"/>
                  <a:gd name="T10" fmla="*/ 5 w 33"/>
                  <a:gd name="T11" fmla="*/ 112 h 114"/>
                  <a:gd name="T12" fmla="*/ 3 w 33"/>
                  <a:gd name="T13" fmla="*/ 114 h 114"/>
                  <a:gd name="T14" fmla="*/ 3 w 33"/>
                  <a:gd name="T15" fmla="*/ 114 h 114"/>
                  <a:gd name="T16" fmla="*/ 1 w 33"/>
                  <a:gd name="T17" fmla="*/ 111 h 114"/>
                  <a:gd name="T18" fmla="*/ 0 w 33"/>
                  <a:gd name="T19" fmla="*/ 2 h 114"/>
                  <a:gd name="T20" fmla="*/ 1 w 33"/>
                  <a:gd name="T21" fmla="*/ 1 h 114"/>
                  <a:gd name="T22" fmla="*/ 2 w 33"/>
                  <a:gd name="T23" fmla="*/ 0 h 114"/>
                  <a:gd name="T24" fmla="*/ 2 w 33"/>
                  <a:gd name="T25" fmla="*/ 0 h 114"/>
                  <a:gd name="T26" fmla="*/ 30 w 33"/>
                  <a:gd name="T27" fmla="*/ 1 h 114"/>
                  <a:gd name="T28" fmla="*/ 32 w 33"/>
                  <a:gd name="T29" fmla="*/ 3 h 114"/>
                  <a:gd name="T30" fmla="*/ 32 w 33"/>
                  <a:gd name="T31" fmla="*/ 112 h 114"/>
                  <a:gd name="T32" fmla="*/ 30 w 33"/>
                  <a:gd name="T33"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14">
                    <a:moveTo>
                      <a:pt x="30" y="114"/>
                    </a:moveTo>
                    <a:cubicBezTo>
                      <a:pt x="30" y="114"/>
                      <a:pt x="30" y="114"/>
                      <a:pt x="30" y="114"/>
                    </a:cubicBezTo>
                    <a:cubicBezTo>
                      <a:pt x="29" y="114"/>
                      <a:pt x="28" y="113"/>
                      <a:pt x="28" y="112"/>
                    </a:cubicBezTo>
                    <a:cubicBezTo>
                      <a:pt x="29" y="86"/>
                      <a:pt x="28" y="17"/>
                      <a:pt x="28" y="5"/>
                    </a:cubicBezTo>
                    <a:cubicBezTo>
                      <a:pt x="23" y="5"/>
                      <a:pt x="13" y="4"/>
                      <a:pt x="4" y="4"/>
                    </a:cubicBezTo>
                    <a:cubicBezTo>
                      <a:pt x="5" y="29"/>
                      <a:pt x="5" y="77"/>
                      <a:pt x="5" y="112"/>
                    </a:cubicBezTo>
                    <a:cubicBezTo>
                      <a:pt x="5" y="113"/>
                      <a:pt x="4" y="114"/>
                      <a:pt x="3" y="114"/>
                    </a:cubicBezTo>
                    <a:cubicBezTo>
                      <a:pt x="3" y="114"/>
                      <a:pt x="3" y="114"/>
                      <a:pt x="3" y="114"/>
                    </a:cubicBezTo>
                    <a:cubicBezTo>
                      <a:pt x="1" y="113"/>
                      <a:pt x="1" y="113"/>
                      <a:pt x="1" y="111"/>
                    </a:cubicBezTo>
                    <a:cubicBezTo>
                      <a:pt x="1" y="76"/>
                      <a:pt x="1" y="26"/>
                      <a:pt x="0" y="2"/>
                    </a:cubicBezTo>
                    <a:cubicBezTo>
                      <a:pt x="0" y="2"/>
                      <a:pt x="1" y="1"/>
                      <a:pt x="1" y="1"/>
                    </a:cubicBezTo>
                    <a:cubicBezTo>
                      <a:pt x="1" y="0"/>
                      <a:pt x="2" y="0"/>
                      <a:pt x="2" y="0"/>
                    </a:cubicBezTo>
                    <a:cubicBezTo>
                      <a:pt x="2" y="0"/>
                      <a:pt x="2" y="0"/>
                      <a:pt x="2" y="0"/>
                    </a:cubicBezTo>
                    <a:cubicBezTo>
                      <a:pt x="13" y="0"/>
                      <a:pt x="30" y="1"/>
                      <a:pt x="30" y="1"/>
                    </a:cubicBezTo>
                    <a:cubicBezTo>
                      <a:pt x="31" y="1"/>
                      <a:pt x="32" y="2"/>
                      <a:pt x="32" y="3"/>
                    </a:cubicBezTo>
                    <a:cubicBezTo>
                      <a:pt x="32" y="4"/>
                      <a:pt x="33" y="84"/>
                      <a:pt x="32" y="112"/>
                    </a:cubicBezTo>
                    <a:cubicBezTo>
                      <a:pt x="32" y="113"/>
                      <a:pt x="31" y="114"/>
                      <a:pt x="30" y="114"/>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65" name="Freeform 77"/>
              <p:cNvSpPr/>
              <p:nvPr/>
            </p:nvSpPr>
            <p:spPr bwMode="auto">
              <a:xfrm>
                <a:off x="4380244" y="3667935"/>
                <a:ext cx="586229" cy="246966"/>
              </a:xfrm>
              <a:custGeom>
                <a:avLst/>
                <a:gdLst>
                  <a:gd name="T0" fmla="*/ 31 w 50"/>
                  <a:gd name="T1" fmla="*/ 21 h 21"/>
                  <a:gd name="T2" fmla="*/ 29 w 50"/>
                  <a:gd name="T3" fmla="*/ 20 h 21"/>
                  <a:gd name="T4" fmla="*/ 29 w 50"/>
                  <a:gd name="T5" fmla="*/ 17 h 21"/>
                  <a:gd name="T6" fmla="*/ 37 w 50"/>
                  <a:gd name="T7" fmla="*/ 10 h 21"/>
                  <a:gd name="T8" fmla="*/ 42 w 50"/>
                  <a:gd name="T9" fmla="*/ 4 h 21"/>
                  <a:gd name="T10" fmla="*/ 21 w 50"/>
                  <a:gd name="T11" fmla="*/ 4 h 21"/>
                  <a:gd name="T12" fmla="*/ 4 w 50"/>
                  <a:gd name="T13" fmla="*/ 20 h 21"/>
                  <a:gd name="T14" fmla="*/ 1 w 50"/>
                  <a:gd name="T15" fmla="*/ 19 h 21"/>
                  <a:gd name="T16" fmla="*/ 1 w 50"/>
                  <a:gd name="T17" fmla="*/ 17 h 21"/>
                  <a:gd name="T18" fmla="*/ 19 w 50"/>
                  <a:gd name="T19" fmla="*/ 1 h 21"/>
                  <a:gd name="T20" fmla="*/ 21 w 50"/>
                  <a:gd name="T21" fmla="*/ 0 h 21"/>
                  <a:gd name="T22" fmla="*/ 48 w 50"/>
                  <a:gd name="T23" fmla="*/ 0 h 21"/>
                  <a:gd name="T24" fmla="*/ 49 w 50"/>
                  <a:gd name="T25" fmla="*/ 2 h 21"/>
                  <a:gd name="T26" fmla="*/ 49 w 50"/>
                  <a:gd name="T27" fmla="*/ 4 h 21"/>
                  <a:gd name="T28" fmla="*/ 40 w 50"/>
                  <a:gd name="T29" fmla="*/ 13 h 21"/>
                  <a:gd name="T30" fmla="*/ 32 w 50"/>
                  <a:gd name="T31" fmla="*/ 20 h 21"/>
                  <a:gd name="T32" fmla="*/ 31 w 50"/>
                  <a:gd name="T3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21">
                    <a:moveTo>
                      <a:pt x="31" y="21"/>
                    </a:moveTo>
                    <a:cubicBezTo>
                      <a:pt x="30" y="21"/>
                      <a:pt x="30" y="21"/>
                      <a:pt x="29" y="20"/>
                    </a:cubicBezTo>
                    <a:cubicBezTo>
                      <a:pt x="28" y="19"/>
                      <a:pt x="28" y="18"/>
                      <a:pt x="29" y="17"/>
                    </a:cubicBezTo>
                    <a:cubicBezTo>
                      <a:pt x="32" y="15"/>
                      <a:pt x="35" y="12"/>
                      <a:pt x="37" y="10"/>
                    </a:cubicBezTo>
                    <a:cubicBezTo>
                      <a:pt x="39" y="8"/>
                      <a:pt x="40" y="6"/>
                      <a:pt x="42" y="4"/>
                    </a:cubicBezTo>
                    <a:cubicBezTo>
                      <a:pt x="35" y="4"/>
                      <a:pt x="24" y="4"/>
                      <a:pt x="21" y="4"/>
                    </a:cubicBezTo>
                    <a:cubicBezTo>
                      <a:pt x="19" y="6"/>
                      <a:pt x="13" y="12"/>
                      <a:pt x="4" y="20"/>
                    </a:cubicBezTo>
                    <a:cubicBezTo>
                      <a:pt x="3" y="20"/>
                      <a:pt x="2" y="20"/>
                      <a:pt x="1" y="19"/>
                    </a:cubicBezTo>
                    <a:cubicBezTo>
                      <a:pt x="0" y="19"/>
                      <a:pt x="0" y="17"/>
                      <a:pt x="1" y="17"/>
                    </a:cubicBezTo>
                    <a:cubicBezTo>
                      <a:pt x="12" y="8"/>
                      <a:pt x="19" y="1"/>
                      <a:pt x="19" y="1"/>
                    </a:cubicBezTo>
                    <a:cubicBezTo>
                      <a:pt x="20" y="1"/>
                      <a:pt x="20" y="0"/>
                      <a:pt x="21" y="0"/>
                    </a:cubicBezTo>
                    <a:cubicBezTo>
                      <a:pt x="21" y="0"/>
                      <a:pt x="39" y="0"/>
                      <a:pt x="48" y="0"/>
                    </a:cubicBezTo>
                    <a:cubicBezTo>
                      <a:pt x="48" y="0"/>
                      <a:pt x="49" y="1"/>
                      <a:pt x="49" y="2"/>
                    </a:cubicBezTo>
                    <a:cubicBezTo>
                      <a:pt x="50" y="3"/>
                      <a:pt x="49" y="3"/>
                      <a:pt x="49" y="4"/>
                    </a:cubicBezTo>
                    <a:cubicBezTo>
                      <a:pt x="45" y="7"/>
                      <a:pt x="43" y="10"/>
                      <a:pt x="40" y="13"/>
                    </a:cubicBezTo>
                    <a:cubicBezTo>
                      <a:pt x="37" y="15"/>
                      <a:pt x="35" y="17"/>
                      <a:pt x="32" y="20"/>
                    </a:cubicBezTo>
                    <a:cubicBezTo>
                      <a:pt x="32" y="21"/>
                      <a:pt x="31" y="21"/>
                      <a:pt x="31" y="21"/>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66" name="Freeform 78"/>
              <p:cNvSpPr/>
              <p:nvPr/>
            </p:nvSpPr>
            <p:spPr bwMode="auto">
              <a:xfrm>
                <a:off x="4909098" y="3667935"/>
                <a:ext cx="57376" cy="1424411"/>
              </a:xfrm>
              <a:custGeom>
                <a:avLst/>
                <a:gdLst>
                  <a:gd name="T0" fmla="*/ 3 w 5"/>
                  <a:gd name="T1" fmla="*/ 121 h 121"/>
                  <a:gd name="T2" fmla="*/ 1 w 5"/>
                  <a:gd name="T3" fmla="*/ 119 h 121"/>
                  <a:gd name="T4" fmla="*/ 1 w 5"/>
                  <a:gd name="T5" fmla="*/ 2 h 121"/>
                  <a:gd name="T6" fmla="*/ 3 w 5"/>
                  <a:gd name="T7" fmla="*/ 1 h 121"/>
                  <a:gd name="T8" fmla="*/ 5 w 5"/>
                  <a:gd name="T9" fmla="*/ 3 h 121"/>
                  <a:gd name="T10" fmla="*/ 5 w 5"/>
                  <a:gd name="T11" fmla="*/ 119 h 121"/>
                  <a:gd name="T12" fmla="*/ 3 w 5"/>
                  <a:gd name="T13" fmla="*/ 121 h 121"/>
                  <a:gd name="T14" fmla="*/ 3 w 5"/>
                  <a:gd name="T15" fmla="*/ 121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21">
                    <a:moveTo>
                      <a:pt x="3" y="121"/>
                    </a:moveTo>
                    <a:cubicBezTo>
                      <a:pt x="2" y="121"/>
                      <a:pt x="1" y="120"/>
                      <a:pt x="1" y="119"/>
                    </a:cubicBezTo>
                    <a:cubicBezTo>
                      <a:pt x="1" y="100"/>
                      <a:pt x="0" y="4"/>
                      <a:pt x="1" y="2"/>
                    </a:cubicBezTo>
                    <a:cubicBezTo>
                      <a:pt x="1" y="1"/>
                      <a:pt x="2" y="0"/>
                      <a:pt x="3" y="1"/>
                    </a:cubicBezTo>
                    <a:cubicBezTo>
                      <a:pt x="4" y="1"/>
                      <a:pt x="5" y="2"/>
                      <a:pt x="5" y="3"/>
                    </a:cubicBezTo>
                    <a:cubicBezTo>
                      <a:pt x="4" y="6"/>
                      <a:pt x="5" y="89"/>
                      <a:pt x="5" y="119"/>
                    </a:cubicBezTo>
                    <a:cubicBezTo>
                      <a:pt x="5" y="120"/>
                      <a:pt x="4" y="121"/>
                      <a:pt x="3" y="121"/>
                    </a:cubicBezTo>
                    <a:cubicBezTo>
                      <a:pt x="3" y="121"/>
                      <a:pt x="3" y="121"/>
                      <a:pt x="3" y="121"/>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67" name="Freeform 79"/>
              <p:cNvSpPr/>
              <p:nvPr/>
            </p:nvSpPr>
            <p:spPr bwMode="auto">
              <a:xfrm>
                <a:off x="4390223" y="5152216"/>
                <a:ext cx="376683" cy="57376"/>
              </a:xfrm>
              <a:custGeom>
                <a:avLst/>
                <a:gdLst>
                  <a:gd name="T0" fmla="*/ 30 w 32"/>
                  <a:gd name="T1" fmla="*/ 5 h 5"/>
                  <a:gd name="T2" fmla="*/ 30 w 32"/>
                  <a:gd name="T3" fmla="*/ 5 h 5"/>
                  <a:gd name="T4" fmla="*/ 16 w 32"/>
                  <a:gd name="T5" fmla="*/ 4 h 5"/>
                  <a:gd name="T6" fmla="*/ 2 w 32"/>
                  <a:gd name="T7" fmla="*/ 4 h 5"/>
                  <a:gd name="T8" fmla="*/ 0 w 32"/>
                  <a:gd name="T9" fmla="*/ 2 h 5"/>
                  <a:gd name="T10" fmla="*/ 2 w 32"/>
                  <a:gd name="T11" fmla="*/ 0 h 5"/>
                  <a:gd name="T12" fmla="*/ 16 w 32"/>
                  <a:gd name="T13" fmla="*/ 0 h 5"/>
                  <a:gd name="T14" fmla="*/ 30 w 32"/>
                  <a:gd name="T15" fmla="*/ 1 h 5"/>
                  <a:gd name="T16" fmla="*/ 32 w 32"/>
                  <a:gd name="T17" fmla="*/ 3 h 5"/>
                  <a:gd name="T18" fmla="*/ 30 w 32"/>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5">
                    <a:moveTo>
                      <a:pt x="30" y="5"/>
                    </a:moveTo>
                    <a:cubicBezTo>
                      <a:pt x="30" y="5"/>
                      <a:pt x="30" y="5"/>
                      <a:pt x="30" y="5"/>
                    </a:cubicBezTo>
                    <a:cubicBezTo>
                      <a:pt x="24" y="5"/>
                      <a:pt x="20" y="5"/>
                      <a:pt x="16" y="4"/>
                    </a:cubicBezTo>
                    <a:cubicBezTo>
                      <a:pt x="11" y="4"/>
                      <a:pt x="7" y="4"/>
                      <a:pt x="2" y="4"/>
                    </a:cubicBezTo>
                    <a:cubicBezTo>
                      <a:pt x="1" y="4"/>
                      <a:pt x="0" y="3"/>
                      <a:pt x="0" y="2"/>
                    </a:cubicBezTo>
                    <a:cubicBezTo>
                      <a:pt x="0" y="1"/>
                      <a:pt x="1" y="0"/>
                      <a:pt x="2" y="0"/>
                    </a:cubicBezTo>
                    <a:cubicBezTo>
                      <a:pt x="7" y="0"/>
                      <a:pt x="12" y="0"/>
                      <a:pt x="16" y="0"/>
                    </a:cubicBezTo>
                    <a:cubicBezTo>
                      <a:pt x="20" y="1"/>
                      <a:pt x="24" y="1"/>
                      <a:pt x="30" y="1"/>
                    </a:cubicBezTo>
                    <a:cubicBezTo>
                      <a:pt x="31" y="1"/>
                      <a:pt x="32" y="2"/>
                      <a:pt x="32" y="3"/>
                    </a:cubicBezTo>
                    <a:cubicBezTo>
                      <a:pt x="32" y="4"/>
                      <a:pt x="31" y="5"/>
                      <a:pt x="30" y="5"/>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68" name="Freeform 80"/>
              <p:cNvSpPr/>
              <p:nvPr/>
            </p:nvSpPr>
            <p:spPr bwMode="auto">
              <a:xfrm>
                <a:off x="4709530" y="5044947"/>
                <a:ext cx="256942" cy="164644"/>
              </a:xfrm>
              <a:custGeom>
                <a:avLst/>
                <a:gdLst>
                  <a:gd name="T0" fmla="*/ 2 w 22"/>
                  <a:gd name="T1" fmla="*/ 14 h 14"/>
                  <a:gd name="T2" fmla="*/ 1 w 22"/>
                  <a:gd name="T3" fmla="*/ 13 h 14"/>
                  <a:gd name="T4" fmla="*/ 2 w 22"/>
                  <a:gd name="T5" fmla="*/ 10 h 14"/>
                  <a:gd name="T6" fmla="*/ 19 w 22"/>
                  <a:gd name="T7" fmla="*/ 0 h 14"/>
                  <a:gd name="T8" fmla="*/ 22 w 22"/>
                  <a:gd name="T9" fmla="*/ 1 h 14"/>
                  <a:gd name="T10" fmla="*/ 21 w 22"/>
                  <a:gd name="T11" fmla="*/ 4 h 14"/>
                  <a:gd name="T12" fmla="*/ 3 w 22"/>
                  <a:gd name="T13" fmla="*/ 14 h 14"/>
                  <a:gd name="T14" fmla="*/ 2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 y="14"/>
                    </a:moveTo>
                    <a:cubicBezTo>
                      <a:pt x="2" y="14"/>
                      <a:pt x="1" y="14"/>
                      <a:pt x="1" y="13"/>
                    </a:cubicBezTo>
                    <a:cubicBezTo>
                      <a:pt x="0" y="12"/>
                      <a:pt x="1" y="11"/>
                      <a:pt x="2" y="10"/>
                    </a:cubicBezTo>
                    <a:cubicBezTo>
                      <a:pt x="8" y="8"/>
                      <a:pt x="13" y="4"/>
                      <a:pt x="19" y="0"/>
                    </a:cubicBezTo>
                    <a:cubicBezTo>
                      <a:pt x="20" y="0"/>
                      <a:pt x="21" y="0"/>
                      <a:pt x="22" y="1"/>
                    </a:cubicBezTo>
                    <a:cubicBezTo>
                      <a:pt x="22" y="2"/>
                      <a:pt x="22" y="3"/>
                      <a:pt x="21" y="4"/>
                    </a:cubicBezTo>
                    <a:cubicBezTo>
                      <a:pt x="15" y="8"/>
                      <a:pt x="9" y="11"/>
                      <a:pt x="3" y="14"/>
                    </a:cubicBezTo>
                    <a:cubicBezTo>
                      <a:pt x="3" y="14"/>
                      <a:pt x="3" y="14"/>
                      <a:pt x="2" y="14"/>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69" name="Freeform 108"/>
              <p:cNvSpPr/>
              <p:nvPr/>
            </p:nvSpPr>
            <p:spPr bwMode="auto">
              <a:xfrm>
                <a:off x="4709544" y="3832571"/>
                <a:ext cx="222020" cy="271911"/>
              </a:xfrm>
              <a:custGeom>
                <a:avLst/>
                <a:gdLst>
                  <a:gd name="T0" fmla="*/ 2 w 19"/>
                  <a:gd name="T1" fmla="*/ 23 h 23"/>
                  <a:gd name="T2" fmla="*/ 1 w 19"/>
                  <a:gd name="T3" fmla="*/ 23 h 23"/>
                  <a:gd name="T4" fmla="*/ 1 w 19"/>
                  <a:gd name="T5" fmla="*/ 21 h 23"/>
                  <a:gd name="T6" fmla="*/ 16 w 19"/>
                  <a:gd name="T7" fmla="*/ 0 h 23"/>
                  <a:gd name="T8" fmla="*/ 19 w 19"/>
                  <a:gd name="T9" fmla="*/ 0 h 23"/>
                  <a:gd name="T10" fmla="*/ 19 w 19"/>
                  <a:gd name="T11" fmla="*/ 2 h 23"/>
                  <a:gd name="T12" fmla="*/ 3 w 19"/>
                  <a:gd name="T13" fmla="*/ 23 h 23"/>
                  <a:gd name="T14" fmla="*/ 2 w 19"/>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3">
                    <a:moveTo>
                      <a:pt x="2" y="23"/>
                    </a:moveTo>
                    <a:cubicBezTo>
                      <a:pt x="2" y="23"/>
                      <a:pt x="1" y="23"/>
                      <a:pt x="1" y="23"/>
                    </a:cubicBezTo>
                    <a:cubicBezTo>
                      <a:pt x="0" y="22"/>
                      <a:pt x="0" y="21"/>
                      <a:pt x="1" y="21"/>
                    </a:cubicBezTo>
                    <a:cubicBezTo>
                      <a:pt x="16" y="0"/>
                      <a:pt x="16" y="0"/>
                      <a:pt x="16" y="0"/>
                    </a:cubicBezTo>
                    <a:cubicBezTo>
                      <a:pt x="17" y="0"/>
                      <a:pt x="18" y="0"/>
                      <a:pt x="19" y="0"/>
                    </a:cubicBezTo>
                    <a:cubicBezTo>
                      <a:pt x="19" y="1"/>
                      <a:pt x="19" y="2"/>
                      <a:pt x="19" y="2"/>
                    </a:cubicBezTo>
                    <a:cubicBezTo>
                      <a:pt x="3" y="23"/>
                      <a:pt x="3" y="23"/>
                      <a:pt x="3" y="23"/>
                    </a:cubicBezTo>
                    <a:cubicBezTo>
                      <a:pt x="3" y="23"/>
                      <a:pt x="2" y="23"/>
                      <a:pt x="2" y="23"/>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70" name="Freeform 109"/>
              <p:cNvSpPr/>
              <p:nvPr/>
            </p:nvSpPr>
            <p:spPr bwMode="auto">
              <a:xfrm>
                <a:off x="4731993" y="3997216"/>
                <a:ext cx="187095" cy="202062"/>
              </a:xfrm>
              <a:custGeom>
                <a:avLst/>
                <a:gdLst>
                  <a:gd name="T0" fmla="*/ 2 w 16"/>
                  <a:gd name="T1" fmla="*/ 17 h 17"/>
                  <a:gd name="T2" fmla="*/ 0 w 16"/>
                  <a:gd name="T3" fmla="*/ 17 h 17"/>
                  <a:gd name="T4" fmla="*/ 1 w 16"/>
                  <a:gd name="T5" fmla="*/ 15 h 17"/>
                  <a:gd name="T6" fmla="*/ 13 w 16"/>
                  <a:gd name="T7" fmla="*/ 1 h 17"/>
                  <a:gd name="T8" fmla="*/ 16 w 16"/>
                  <a:gd name="T9" fmla="*/ 1 h 17"/>
                  <a:gd name="T10" fmla="*/ 16 w 16"/>
                  <a:gd name="T11" fmla="*/ 3 h 17"/>
                  <a:gd name="T12" fmla="*/ 6 w 16"/>
                  <a:gd name="T13" fmla="*/ 14 h 17"/>
                  <a:gd name="T14" fmla="*/ 6 w 16"/>
                  <a:gd name="T15" fmla="*/ 14 h 17"/>
                  <a:gd name="T16" fmla="*/ 5 w 16"/>
                  <a:gd name="T17" fmla="*/ 16 h 17"/>
                  <a:gd name="T18" fmla="*/ 2 w 16"/>
                  <a:gd name="T19" fmla="*/ 17 h 17"/>
                  <a:gd name="T20" fmla="*/ 2 w 16"/>
                  <a:gd name="T2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7">
                    <a:moveTo>
                      <a:pt x="2" y="17"/>
                    </a:moveTo>
                    <a:cubicBezTo>
                      <a:pt x="1" y="17"/>
                      <a:pt x="1" y="17"/>
                      <a:pt x="0" y="17"/>
                    </a:cubicBezTo>
                    <a:cubicBezTo>
                      <a:pt x="0" y="16"/>
                      <a:pt x="0" y="15"/>
                      <a:pt x="1" y="15"/>
                    </a:cubicBezTo>
                    <a:cubicBezTo>
                      <a:pt x="13" y="1"/>
                      <a:pt x="13" y="1"/>
                      <a:pt x="13" y="1"/>
                    </a:cubicBezTo>
                    <a:cubicBezTo>
                      <a:pt x="14" y="0"/>
                      <a:pt x="15" y="0"/>
                      <a:pt x="16" y="1"/>
                    </a:cubicBezTo>
                    <a:cubicBezTo>
                      <a:pt x="16" y="1"/>
                      <a:pt x="16" y="2"/>
                      <a:pt x="16" y="3"/>
                    </a:cubicBezTo>
                    <a:cubicBezTo>
                      <a:pt x="6" y="14"/>
                      <a:pt x="6" y="14"/>
                      <a:pt x="6" y="14"/>
                    </a:cubicBezTo>
                    <a:cubicBezTo>
                      <a:pt x="6" y="14"/>
                      <a:pt x="6" y="14"/>
                      <a:pt x="6" y="14"/>
                    </a:cubicBezTo>
                    <a:cubicBezTo>
                      <a:pt x="6" y="15"/>
                      <a:pt x="6" y="16"/>
                      <a:pt x="5" y="16"/>
                    </a:cubicBezTo>
                    <a:cubicBezTo>
                      <a:pt x="2" y="17"/>
                      <a:pt x="2" y="17"/>
                      <a:pt x="2" y="17"/>
                    </a:cubicBezTo>
                    <a:cubicBezTo>
                      <a:pt x="2" y="17"/>
                      <a:pt x="2" y="17"/>
                      <a:pt x="2" y="17"/>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71" name="Freeform 110"/>
              <p:cNvSpPr/>
              <p:nvPr/>
            </p:nvSpPr>
            <p:spPr bwMode="auto">
              <a:xfrm>
                <a:off x="4732003" y="4104481"/>
                <a:ext cx="222020" cy="234490"/>
              </a:xfrm>
              <a:custGeom>
                <a:avLst/>
                <a:gdLst>
                  <a:gd name="T0" fmla="*/ 1 w 19"/>
                  <a:gd name="T1" fmla="*/ 20 h 20"/>
                  <a:gd name="T2" fmla="*/ 1 w 19"/>
                  <a:gd name="T3" fmla="*/ 20 h 20"/>
                  <a:gd name="T4" fmla="*/ 0 w 19"/>
                  <a:gd name="T5" fmla="*/ 18 h 20"/>
                  <a:gd name="T6" fmla="*/ 9 w 19"/>
                  <a:gd name="T7" fmla="*/ 8 h 20"/>
                  <a:gd name="T8" fmla="*/ 16 w 19"/>
                  <a:gd name="T9" fmla="*/ 1 h 20"/>
                  <a:gd name="T10" fmla="*/ 18 w 19"/>
                  <a:gd name="T11" fmla="*/ 0 h 20"/>
                  <a:gd name="T12" fmla="*/ 18 w 19"/>
                  <a:gd name="T13" fmla="*/ 2 h 20"/>
                  <a:gd name="T14" fmla="*/ 12 w 19"/>
                  <a:gd name="T15" fmla="*/ 10 h 20"/>
                  <a:gd name="T16" fmla="*/ 3 w 19"/>
                  <a:gd name="T17" fmla="*/ 20 h 20"/>
                  <a:gd name="T18" fmla="*/ 1 w 19"/>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0">
                    <a:moveTo>
                      <a:pt x="1" y="20"/>
                    </a:moveTo>
                    <a:cubicBezTo>
                      <a:pt x="1" y="20"/>
                      <a:pt x="1" y="20"/>
                      <a:pt x="1" y="20"/>
                    </a:cubicBezTo>
                    <a:cubicBezTo>
                      <a:pt x="0" y="20"/>
                      <a:pt x="0" y="19"/>
                      <a:pt x="0" y="18"/>
                    </a:cubicBezTo>
                    <a:cubicBezTo>
                      <a:pt x="2" y="15"/>
                      <a:pt x="6" y="11"/>
                      <a:pt x="9" y="8"/>
                    </a:cubicBezTo>
                    <a:cubicBezTo>
                      <a:pt x="12" y="5"/>
                      <a:pt x="14" y="2"/>
                      <a:pt x="16" y="1"/>
                    </a:cubicBezTo>
                    <a:cubicBezTo>
                      <a:pt x="16" y="0"/>
                      <a:pt x="17" y="0"/>
                      <a:pt x="18" y="0"/>
                    </a:cubicBezTo>
                    <a:cubicBezTo>
                      <a:pt x="18" y="1"/>
                      <a:pt x="19" y="2"/>
                      <a:pt x="18" y="2"/>
                    </a:cubicBezTo>
                    <a:cubicBezTo>
                      <a:pt x="17" y="4"/>
                      <a:pt x="14" y="7"/>
                      <a:pt x="12" y="10"/>
                    </a:cubicBezTo>
                    <a:cubicBezTo>
                      <a:pt x="8" y="13"/>
                      <a:pt x="5" y="17"/>
                      <a:pt x="3" y="20"/>
                    </a:cubicBezTo>
                    <a:cubicBezTo>
                      <a:pt x="2" y="20"/>
                      <a:pt x="2" y="20"/>
                      <a:pt x="1" y="20"/>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72" name="Freeform 111"/>
              <p:cNvSpPr/>
              <p:nvPr/>
            </p:nvSpPr>
            <p:spPr bwMode="auto">
              <a:xfrm>
                <a:off x="4719530" y="4256646"/>
                <a:ext cx="212041" cy="271911"/>
              </a:xfrm>
              <a:custGeom>
                <a:avLst/>
                <a:gdLst>
                  <a:gd name="T0" fmla="*/ 2 w 18"/>
                  <a:gd name="T1" fmla="*/ 23 h 23"/>
                  <a:gd name="T2" fmla="*/ 0 w 18"/>
                  <a:gd name="T3" fmla="*/ 23 h 23"/>
                  <a:gd name="T4" fmla="*/ 0 w 18"/>
                  <a:gd name="T5" fmla="*/ 20 h 23"/>
                  <a:gd name="T6" fmla="*/ 1 w 18"/>
                  <a:gd name="T7" fmla="*/ 19 h 23"/>
                  <a:gd name="T8" fmla="*/ 8 w 18"/>
                  <a:gd name="T9" fmla="*/ 10 h 23"/>
                  <a:gd name="T10" fmla="*/ 15 w 18"/>
                  <a:gd name="T11" fmla="*/ 0 h 23"/>
                  <a:gd name="T12" fmla="*/ 18 w 18"/>
                  <a:gd name="T13" fmla="*/ 0 h 23"/>
                  <a:gd name="T14" fmla="*/ 18 w 18"/>
                  <a:gd name="T15" fmla="*/ 2 h 23"/>
                  <a:gd name="T16" fmla="*/ 10 w 18"/>
                  <a:gd name="T17" fmla="*/ 12 h 23"/>
                  <a:gd name="T18" fmla="*/ 4 w 18"/>
                  <a:gd name="T19" fmla="*/ 21 h 23"/>
                  <a:gd name="T20" fmla="*/ 3 w 18"/>
                  <a:gd name="T21" fmla="*/ 22 h 23"/>
                  <a:gd name="T22" fmla="*/ 2 w 18"/>
                  <a:gd name="T23" fmla="*/ 23 h 23"/>
                  <a:gd name="T24" fmla="*/ 2 w 18"/>
                  <a:gd name="T2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3">
                    <a:moveTo>
                      <a:pt x="2" y="23"/>
                    </a:moveTo>
                    <a:cubicBezTo>
                      <a:pt x="1" y="23"/>
                      <a:pt x="0" y="23"/>
                      <a:pt x="0" y="23"/>
                    </a:cubicBezTo>
                    <a:cubicBezTo>
                      <a:pt x="0" y="22"/>
                      <a:pt x="0" y="21"/>
                      <a:pt x="0" y="20"/>
                    </a:cubicBezTo>
                    <a:cubicBezTo>
                      <a:pt x="0" y="20"/>
                      <a:pt x="1" y="20"/>
                      <a:pt x="1" y="19"/>
                    </a:cubicBezTo>
                    <a:cubicBezTo>
                      <a:pt x="4" y="16"/>
                      <a:pt x="6" y="13"/>
                      <a:pt x="8" y="10"/>
                    </a:cubicBezTo>
                    <a:cubicBezTo>
                      <a:pt x="10" y="7"/>
                      <a:pt x="13" y="4"/>
                      <a:pt x="15" y="0"/>
                    </a:cubicBezTo>
                    <a:cubicBezTo>
                      <a:pt x="16" y="0"/>
                      <a:pt x="17" y="0"/>
                      <a:pt x="18" y="0"/>
                    </a:cubicBezTo>
                    <a:cubicBezTo>
                      <a:pt x="18" y="1"/>
                      <a:pt x="18" y="2"/>
                      <a:pt x="18" y="2"/>
                    </a:cubicBezTo>
                    <a:cubicBezTo>
                      <a:pt x="15" y="6"/>
                      <a:pt x="13" y="9"/>
                      <a:pt x="10" y="12"/>
                    </a:cubicBezTo>
                    <a:cubicBezTo>
                      <a:pt x="8" y="15"/>
                      <a:pt x="6" y="17"/>
                      <a:pt x="4" y="21"/>
                    </a:cubicBezTo>
                    <a:cubicBezTo>
                      <a:pt x="4" y="21"/>
                      <a:pt x="3" y="22"/>
                      <a:pt x="3" y="22"/>
                    </a:cubicBezTo>
                    <a:cubicBezTo>
                      <a:pt x="3" y="23"/>
                      <a:pt x="2" y="23"/>
                      <a:pt x="2" y="23"/>
                    </a:cubicBezTo>
                    <a:cubicBezTo>
                      <a:pt x="2" y="23"/>
                      <a:pt x="2" y="23"/>
                      <a:pt x="2" y="23"/>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73" name="Freeform 112"/>
              <p:cNvSpPr/>
              <p:nvPr/>
            </p:nvSpPr>
            <p:spPr bwMode="auto">
              <a:xfrm>
                <a:off x="4754453" y="4446229"/>
                <a:ext cx="177117" cy="209545"/>
              </a:xfrm>
              <a:custGeom>
                <a:avLst/>
                <a:gdLst>
                  <a:gd name="T0" fmla="*/ 1 w 15"/>
                  <a:gd name="T1" fmla="*/ 18 h 18"/>
                  <a:gd name="T2" fmla="*/ 0 w 15"/>
                  <a:gd name="T3" fmla="*/ 18 h 18"/>
                  <a:gd name="T4" fmla="*/ 0 w 15"/>
                  <a:gd name="T5" fmla="*/ 16 h 18"/>
                  <a:gd name="T6" fmla="*/ 12 w 15"/>
                  <a:gd name="T7" fmla="*/ 0 h 18"/>
                  <a:gd name="T8" fmla="*/ 14 w 15"/>
                  <a:gd name="T9" fmla="*/ 0 h 18"/>
                  <a:gd name="T10" fmla="*/ 15 w 15"/>
                  <a:gd name="T11" fmla="*/ 2 h 18"/>
                  <a:gd name="T12" fmla="*/ 3 w 15"/>
                  <a:gd name="T13" fmla="*/ 18 h 18"/>
                  <a:gd name="T14" fmla="*/ 1 w 1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8">
                    <a:moveTo>
                      <a:pt x="1" y="18"/>
                    </a:moveTo>
                    <a:cubicBezTo>
                      <a:pt x="1" y="18"/>
                      <a:pt x="1" y="18"/>
                      <a:pt x="0" y="18"/>
                    </a:cubicBezTo>
                    <a:cubicBezTo>
                      <a:pt x="0" y="17"/>
                      <a:pt x="0" y="16"/>
                      <a:pt x="0" y="16"/>
                    </a:cubicBezTo>
                    <a:cubicBezTo>
                      <a:pt x="5" y="11"/>
                      <a:pt x="9" y="6"/>
                      <a:pt x="12" y="0"/>
                    </a:cubicBezTo>
                    <a:cubicBezTo>
                      <a:pt x="13" y="0"/>
                      <a:pt x="14" y="0"/>
                      <a:pt x="14" y="0"/>
                    </a:cubicBezTo>
                    <a:cubicBezTo>
                      <a:pt x="15" y="0"/>
                      <a:pt x="15" y="1"/>
                      <a:pt x="15" y="2"/>
                    </a:cubicBezTo>
                    <a:cubicBezTo>
                      <a:pt x="11" y="7"/>
                      <a:pt x="7" y="13"/>
                      <a:pt x="3" y="18"/>
                    </a:cubicBezTo>
                    <a:cubicBezTo>
                      <a:pt x="2" y="18"/>
                      <a:pt x="2" y="18"/>
                      <a:pt x="1" y="18"/>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74" name="Freeform 113"/>
              <p:cNvSpPr/>
              <p:nvPr/>
            </p:nvSpPr>
            <p:spPr bwMode="auto">
              <a:xfrm>
                <a:off x="4744476" y="4585933"/>
                <a:ext cx="187095" cy="236986"/>
              </a:xfrm>
              <a:custGeom>
                <a:avLst/>
                <a:gdLst>
                  <a:gd name="T0" fmla="*/ 2 w 16"/>
                  <a:gd name="T1" fmla="*/ 20 h 20"/>
                  <a:gd name="T2" fmla="*/ 1 w 16"/>
                  <a:gd name="T3" fmla="*/ 20 h 20"/>
                  <a:gd name="T4" fmla="*/ 1 w 16"/>
                  <a:gd name="T5" fmla="*/ 18 h 20"/>
                  <a:gd name="T6" fmla="*/ 13 w 16"/>
                  <a:gd name="T7" fmla="*/ 0 h 20"/>
                  <a:gd name="T8" fmla="*/ 15 w 16"/>
                  <a:gd name="T9" fmla="*/ 0 h 20"/>
                  <a:gd name="T10" fmla="*/ 15 w 16"/>
                  <a:gd name="T11" fmla="*/ 2 h 20"/>
                  <a:gd name="T12" fmla="*/ 3 w 16"/>
                  <a:gd name="T13" fmla="*/ 20 h 20"/>
                  <a:gd name="T14" fmla="*/ 2 w 16"/>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0">
                    <a:moveTo>
                      <a:pt x="2" y="20"/>
                    </a:moveTo>
                    <a:cubicBezTo>
                      <a:pt x="2" y="20"/>
                      <a:pt x="1" y="20"/>
                      <a:pt x="1" y="20"/>
                    </a:cubicBezTo>
                    <a:cubicBezTo>
                      <a:pt x="0" y="20"/>
                      <a:pt x="0" y="19"/>
                      <a:pt x="1" y="18"/>
                    </a:cubicBezTo>
                    <a:cubicBezTo>
                      <a:pt x="13" y="0"/>
                      <a:pt x="13" y="0"/>
                      <a:pt x="13" y="0"/>
                    </a:cubicBezTo>
                    <a:cubicBezTo>
                      <a:pt x="13" y="0"/>
                      <a:pt x="14" y="0"/>
                      <a:pt x="15" y="0"/>
                    </a:cubicBezTo>
                    <a:cubicBezTo>
                      <a:pt x="16" y="0"/>
                      <a:pt x="16" y="1"/>
                      <a:pt x="15" y="2"/>
                    </a:cubicBezTo>
                    <a:cubicBezTo>
                      <a:pt x="3" y="20"/>
                      <a:pt x="3" y="20"/>
                      <a:pt x="3" y="20"/>
                    </a:cubicBezTo>
                    <a:cubicBezTo>
                      <a:pt x="3" y="20"/>
                      <a:pt x="2" y="20"/>
                      <a:pt x="2" y="20"/>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75" name="Freeform 114"/>
              <p:cNvSpPr/>
              <p:nvPr/>
            </p:nvSpPr>
            <p:spPr bwMode="auto">
              <a:xfrm>
                <a:off x="4719529" y="4763040"/>
                <a:ext cx="212041" cy="246964"/>
              </a:xfrm>
              <a:custGeom>
                <a:avLst/>
                <a:gdLst>
                  <a:gd name="T0" fmla="*/ 1 w 18"/>
                  <a:gd name="T1" fmla="*/ 21 h 21"/>
                  <a:gd name="T2" fmla="*/ 0 w 18"/>
                  <a:gd name="T3" fmla="*/ 21 h 21"/>
                  <a:gd name="T4" fmla="*/ 0 w 18"/>
                  <a:gd name="T5" fmla="*/ 19 h 21"/>
                  <a:gd name="T6" fmla="*/ 15 w 18"/>
                  <a:gd name="T7" fmla="*/ 0 h 21"/>
                  <a:gd name="T8" fmla="*/ 17 w 18"/>
                  <a:gd name="T9" fmla="*/ 0 h 21"/>
                  <a:gd name="T10" fmla="*/ 17 w 18"/>
                  <a:gd name="T11" fmla="*/ 2 h 21"/>
                  <a:gd name="T12" fmla="*/ 5 w 18"/>
                  <a:gd name="T13" fmla="*/ 18 h 21"/>
                  <a:gd name="T14" fmla="*/ 4 w 18"/>
                  <a:gd name="T15" fmla="*/ 20 h 21"/>
                  <a:gd name="T16" fmla="*/ 2 w 18"/>
                  <a:gd name="T17" fmla="*/ 21 h 21"/>
                  <a:gd name="T18" fmla="*/ 1 w 18"/>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1">
                    <a:moveTo>
                      <a:pt x="1" y="21"/>
                    </a:moveTo>
                    <a:cubicBezTo>
                      <a:pt x="1" y="21"/>
                      <a:pt x="1" y="21"/>
                      <a:pt x="0" y="21"/>
                    </a:cubicBezTo>
                    <a:cubicBezTo>
                      <a:pt x="0" y="20"/>
                      <a:pt x="0" y="19"/>
                      <a:pt x="0" y="19"/>
                    </a:cubicBezTo>
                    <a:cubicBezTo>
                      <a:pt x="15" y="0"/>
                      <a:pt x="15" y="0"/>
                      <a:pt x="15" y="0"/>
                    </a:cubicBezTo>
                    <a:cubicBezTo>
                      <a:pt x="15" y="0"/>
                      <a:pt x="16" y="0"/>
                      <a:pt x="17" y="0"/>
                    </a:cubicBezTo>
                    <a:cubicBezTo>
                      <a:pt x="18" y="1"/>
                      <a:pt x="18" y="2"/>
                      <a:pt x="17" y="2"/>
                    </a:cubicBezTo>
                    <a:cubicBezTo>
                      <a:pt x="5" y="18"/>
                      <a:pt x="5" y="18"/>
                      <a:pt x="5" y="18"/>
                    </a:cubicBezTo>
                    <a:cubicBezTo>
                      <a:pt x="5" y="19"/>
                      <a:pt x="4" y="19"/>
                      <a:pt x="4" y="20"/>
                    </a:cubicBezTo>
                    <a:cubicBezTo>
                      <a:pt x="2" y="21"/>
                      <a:pt x="2" y="21"/>
                      <a:pt x="2" y="21"/>
                    </a:cubicBezTo>
                    <a:cubicBezTo>
                      <a:pt x="2" y="21"/>
                      <a:pt x="2" y="21"/>
                      <a:pt x="1" y="21"/>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76" name="Freeform 115"/>
              <p:cNvSpPr/>
              <p:nvPr/>
            </p:nvSpPr>
            <p:spPr bwMode="auto">
              <a:xfrm>
                <a:off x="4744478" y="4905219"/>
                <a:ext cx="199568" cy="269414"/>
              </a:xfrm>
              <a:custGeom>
                <a:avLst/>
                <a:gdLst>
                  <a:gd name="T0" fmla="*/ 3 w 17"/>
                  <a:gd name="T1" fmla="*/ 23 h 23"/>
                  <a:gd name="T2" fmla="*/ 1 w 17"/>
                  <a:gd name="T3" fmla="*/ 22 h 23"/>
                  <a:gd name="T4" fmla="*/ 1 w 17"/>
                  <a:gd name="T5" fmla="*/ 19 h 23"/>
                  <a:gd name="T6" fmla="*/ 14 w 17"/>
                  <a:gd name="T7" fmla="*/ 1 h 23"/>
                  <a:gd name="T8" fmla="*/ 16 w 17"/>
                  <a:gd name="T9" fmla="*/ 1 h 23"/>
                  <a:gd name="T10" fmla="*/ 17 w 17"/>
                  <a:gd name="T11" fmla="*/ 3 h 23"/>
                  <a:gd name="T12" fmla="*/ 4 w 17"/>
                  <a:gd name="T13" fmla="*/ 20 h 23"/>
                  <a:gd name="T14" fmla="*/ 4 w 17"/>
                  <a:gd name="T15" fmla="*/ 22 h 23"/>
                  <a:gd name="T16" fmla="*/ 3 w 17"/>
                  <a:gd name="T1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3">
                    <a:moveTo>
                      <a:pt x="3" y="23"/>
                    </a:moveTo>
                    <a:cubicBezTo>
                      <a:pt x="2" y="23"/>
                      <a:pt x="2" y="22"/>
                      <a:pt x="1" y="22"/>
                    </a:cubicBezTo>
                    <a:cubicBezTo>
                      <a:pt x="1" y="22"/>
                      <a:pt x="0" y="20"/>
                      <a:pt x="1" y="19"/>
                    </a:cubicBezTo>
                    <a:cubicBezTo>
                      <a:pt x="6" y="13"/>
                      <a:pt x="10" y="7"/>
                      <a:pt x="14" y="1"/>
                    </a:cubicBezTo>
                    <a:cubicBezTo>
                      <a:pt x="15" y="0"/>
                      <a:pt x="16" y="0"/>
                      <a:pt x="16" y="1"/>
                    </a:cubicBezTo>
                    <a:cubicBezTo>
                      <a:pt x="17" y="1"/>
                      <a:pt x="17" y="2"/>
                      <a:pt x="17" y="3"/>
                    </a:cubicBezTo>
                    <a:cubicBezTo>
                      <a:pt x="12" y="8"/>
                      <a:pt x="8" y="14"/>
                      <a:pt x="4" y="20"/>
                    </a:cubicBezTo>
                    <a:cubicBezTo>
                      <a:pt x="5" y="21"/>
                      <a:pt x="4" y="22"/>
                      <a:pt x="4" y="22"/>
                    </a:cubicBezTo>
                    <a:cubicBezTo>
                      <a:pt x="3" y="23"/>
                      <a:pt x="3" y="23"/>
                      <a:pt x="3" y="23"/>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grpSp>
        <p:grpSp>
          <p:nvGrpSpPr>
            <p:cNvPr id="50" name="组合 49"/>
            <p:cNvGrpSpPr/>
            <p:nvPr/>
          </p:nvGrpSpPr>
          <p:grpSpPr>
            <a:xfrm>
              <a:off x="5732336" y="4104480"/>
              <a:ext cx="571259" cy="1085981"/>
              <a:chOff x="4380244" y="3667935"/>
              <a:chExt cx="586230" cy="1541657"/>
            </a:xfrm>
            <a:grpFill/>
          </p:grpSpPr>
          <p:sp>
            <p:nvSpPr>
              <p:cNvPr id="51" name="Freeform 76"/>
              <p:cNvSpPr/>
              <p:nvPr/>
            </p:nvSpPr>
            <p:spPr bwMode="auto">
              <a:xfrm>
                <a:off x="4380244" y="3857524"/>
                <a:ext cx="386661" cy="1339594"/>
              </a:xfrm>
              <a:custGeom>
                <a:avLst/>
                <a:gdLst>
                  <a:gd name="T0" fmla="*/ 30 w 33"/>
                  <a:gd name="T1" fmla="*/ 114 h 114"/>
                  <a:gd name="T2" fmla="*/ 30 w 33"/>
                  <a:gd name="T3" fmla="*/ 114 h 114"/>
                  <a:gd name="T4" fmla="*/ 28 w 33"/>
                  <a:gd name="T5" fmla="*/ 112 h 114"/>
                  <a:gd name="T6" fmla="*/ 28 w 33"/>
                  <a:gd name="T7" fmla="*/ 5 h 114"/>
                  <a:gd name="T8" fmla="*/ 4 w 33"/>
                  <a:gd name="T9" fmla="*/ 4 h 114"/>
                  <a:gd name="T10" fmla="*/ 5 w 33"/>
                  <a:gd name="T11" fmla="*/ 112 h 114"/>
                  <a:gd name="T12" fmla="*/ 3 w 33"/>
                  <a:gd name="T13" fmla="*/ 114 h 114"/>
                  <a:gd name="T14" fmla="*/ 3 w 33"/>
                  <a:gd name="T15" fmla="*/ 114 h 114"/>
                  <a:gd name="T16" fmla="*/ 1 w 33"/>
                  <a:gd name="T17" fmla="*/ 111 h 114"/>
                  <a:gd name="T18" fmla="*/ 0 w 33"/>
                  <a:gd name="T19" fmla="*/ 2 h 114"/>
                  <a:gd name="T20" fmla="*/ 1 w 33"/>
                  <a:gd name="T21" fmla="*/ 1 h 114"/>
                  <a:gd name="T22" fmla="*/ 2 w 33"/>
                  <a:gd name="T23" fmla="*/ 0 h 114"/>
                  <a:gd name="T24" fmla="*/ 2 w 33"/>
                  <a:gd name="T25" fmla="*/ 0 h 114"/>
                  <a:gd name="T26" fmla="*/ 30 w 33"/>
                  <a:gd name="T27" fmla="*/ 1 h 114"/>
                  <a:gd name="T28" fmla="*/ 32 w 33"/>
                  <a:gd name="T29" fmla="*/ 3 h 114"/>
                  <a:gd name="T30" fmla="*/ 32 w 33"/>
                  <a:gd name="T31" fmla="*/ 112 h 114"/>
                  <a:gd name="T32" fmla="*/ 30 w 33"/>
                  <a:gd name="T33"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14">
                    <a:moveTo>
                      <a:pt x="30" y="114"/>
                    </a:moveTo>
                    <a:cubicBezTo>
                      <a:pt x="30" y="114"/>
                      <a:pt x="30" y="114"/>
                      <a:pt x="30" y="114"/>
                    </a:cubicBezTo>
                    <a:cubicBezTo>
                      <a:pt x="29" y="114"/>
                      <a:pt x="28" y="113"/>
                      <a:pt x="28" y="112"/>
                    </a:cubicBezTo>
                    <a:cubicBezTo>
                      <a:pt x="29" y="86"/>
                      <a:pt x="28" y="17"/>
                      <a:pt x="28" y="5"/>
                    </a:cubicBezTo>
                    <a:cubicBezTo>
                      <a:pt x="23" y="5"/>
                      <a:pt x="13" y="4"/>
                      <a:pt x="4" y="4"/>
                    </a:cubicBezTo>
                    <a:cubicBezTo>
                      <a:pt x="5" y="29"/>
                      <a:pt x="5" y="77"/>
                      <a:pt x="5" y="112"/>
                    </a:cubicBezTo>
                    <a:cubicBezTo>
                      <a:pt x="5" y="113"/>
                      <a:pt x="4" y="114"/>
                      <a:pt x="3" y="114"/>
                    </a:cubicBezTo>
                    <a:cubicBezTo>
                      <a:pt x="3" y="114"/>
                      <a:pt x="3" y="114"/>
                      <a:pt x="3" y="114"/>
                    </a:cubicBezTo>
                    <a:cubicBezTo>
                      <a:pt x="1" y="113"/>
                      <a:pt x="1" y="113"/>
                      <a:pt x="1" y="111"/>
                    </a:cubicBezTo>
                    <a:cubicBezTo>
                      <a:pt x="1" y="76"/>
                      <a:pt x="1" y="26"/>
                      <a:pt x="0" y="2"/>
                    </a:cubicBezTo>
                    <a:cubicBezTo>
                      <a:pt x="0" y="2"/>
                      <a:pt x="1" y="1"/>
                      <a:pt x="1" y="1"/>
                    </a:cubicBezTo>
                    <a:cubicBezTo>
                      <a:pt x="1" y="0"/>
                      <a:pt x="2" y="0"/>
                      <a:pt x="2" y="0"/>
                    </a:cubicBezTo>
                    <a:cubicBezTo>
                      <a:pt x="2" y="0"/>
                      <a:pt x="2" y="0"/>
                      <a:pt x="2" y="0"/>
                    </a:cubicBezTo>
                    <a:cubicBezTo>
                      <a:pt x="13" y="0"/>
                      <a:pt x="30" y="1"/>
                      <a:pt x="30" y="1"/>
                    </a:cubicBezTo>
                    <a:cubicBezTo>
                      <a:pt x="31" y="1"/>
                      <a:pt x="32" y="2"/>
                      <a:pt x="32" y="3"/>
                    </a:cubicBezTo>
                    <a:cubicBezTo>
                      <a:pt x="32" y="4"/>
                      <a:pt x="33" y="84"/>
                      <a:pt x="32" y="112"/>
                    </a:cubicBezTo>
                    <a:cubicBezTo>
                      <a:pt x="32" y="113"/>
                      <a:pt x="31" y="114"/>
                      <a:pt x="30" y="114"/>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52" name="Freeform 77"/>
              <p:cNvSpPr/>
              <p:nvPr/>
            </p:nvSpPr>
            <p:spPr bwMode="auto">
              <a:xfrm>
                <a:off x="4380244" y="3667935"/>
                <a:ext cx="586229" cy="246966"/>
              </a:xfrm>
              <a:custGeom>
                <a:avLst/>
                <a:gdLst>
                  <a:gd name="T0" fmla="*/ 31 w 50"/>
                  <a:gd name="T1" fmla="*/ 21 h 21"/>
                  <a:gd name="T2" fmla="*/ 29 w 50"/>
                  <a:gd name="T3" fmla="*/ 20 h 21"/>
                  <a:gd name="T4" fmla="*/ 29 w 50"/>
                  <a:gd name="T5" fmla="*/ 17 h 21"/>
                  <a:gd name="T6" fmla="*/ 37 w 50"/>
                  <a:gd name="T7" fmla="*/ 10 h 21"/>
                  <a:gd name="T8" fmla="*/ 42 w 50"/>
                  <a:gd name="T9" fmla="*/ 4 h 21"/>
                  <a:gd name="T10" fmla="*/ 21 w 50"/>
                  <a:gd name="T11" fmla="*/ 4 h 21"/>
                  <a:gd name="T12" fmla="*/ 4 w 50"/>
                  <a:gd name="T13" fmla="*/ 20 h 21"/>
                  <a:gd name="T14" fmla="*/ 1 w 50"/>
                  <a:gd name="T15" fmla="*/ 19 h 21"/>
                  <a:gd name="T16" fmla="*/ 1 w 50"/>
                  <a:gd name="T17" fmla="*/ 17 h 21"/>
                  <a:gd name="T18" fmla="*/ 19 w 50"/>
                  <a:gd name="T19" fmla="*/ 1 h 21"/>
                  <a:gd name="T20" fmla="*/ 21 w 50"/>
                  <a:gd name="T21" fmla="*/ 0 h 21"/>
                  <a:gd name="T22" fmla="*/ 48 w 50"/>
                  <a:gd name="T23" fmla="*/ 0 h 21"/>
                  <a:gd name="T24" fmla="*/ 49 w 50"/>
                  <a:gd name="T25" fmla="*/ 2 h 21"/>
                  <a:gd name="T26" fmla="*/ 49 w 50"/>
                  <a:gd name="T27" fmla="*/ 4 h 21"/>
                  <a:gd name="T28" fmla="*/ 40 w 50"/>
                  <a:gd name="T29" fmla="*/ 13 h 21"/>
                  <a:gd name="T30" fmla="*/ 32 w 50"/>
                  <a:gd name="T31" fmla="*/ 20 h 21"/>
                  <a:gd name="T32" fmla="*/ 31 w 50"/>
                  <a:gd name="T3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21">
                    <a:moveTo>
                      <a:pt x="31" y="21"/>
                    </a:moveTo>
                    <a:cubicBezTo>
                      <a:pt x="30" y="21"/>
                      <a:pt x="30" y="21"/>
                      <a:pt x="29" y="20"/>
                    </a:cubicBezTo>
                    <a:cubicBezTo>
                      <a:pt x="28" y="19"/>
                      <a:pt x="28" y="18"/>
                      <a:pt x="29" y="17"/>
                    </a:cubicBezTo>
                    <a:cubicBezTo>
                      <a:pt x="32" y="15"/>
                      <a:pt x="35" y="12"/>
                      <a:pt x="37" y="10"/>
                    </a:cubicBezTo>
                    <a:cubicBezTo>
                      <a:pt x="39" y="8"/>
                      <a:pt x="40" y="6"/>
                      <a:pt x="42" y="4"/>
                    </a:cubicBezTo>
                    <a:cubicBezTo>
                      <a:pt x="35" y="4"/>
                      <a:pt x="24" y="4"/>
                      <a:pt x="21" y="4"/>
                    </a:cubicBezTo>
                    <a:cubicBezTo>
                      <a:pt x="19" y="6"/>
                      <a:pt x="13" y="12"/>
                      <a:pt x="4" y="20"/>
                    </a:cubicBezTo>
                    <a:cubicBezTo>
                      <a:pt x="3" y="20"/>
                      <a:pt x="2" y="20"/>
                      <a:pt x="1" y="19"/>
                    </a:cubicBezTo>
                    <a:cubicBezTo>
                      <a:pt x="0" y="19"/>
                      <a:pt x="0" y="17"/>
                      <a:pt x="1" y="17"/>
                    </a:cubicBezTo>
                    <a:cubicBezTo>
                      <a:pt x="12" y="8"/>
                      <a:pt x="19" y="1"/>
                      <a:pt x="19" y="1"/>
                    </a:cubicBezTo>
                    <a:cubicBezTo>
                      <a:pt x="20" y="1"/>
                      <a:pt x="20" y="0"/>
                      <a:pt x="21" y="0"/>
                    </a:cubicBezTo>
                    <a:cubicBezTo>
                      <a:pt x="21" y="0"/>
                      <a:pt x="39" y="0"/>
                      <a:pt x="48" y="0"/>
                    </a:cubicBezTo>
                    <a:cubicBezTo>
                      <a:pt x="48" y="0"/>
                      <a:pt x="49" y="1"/>
                      <a:pt x="49" y="2"/>
                    </a:cubicBezTo>
                    <a:cubicBezTo>
                      <a:pt x="50" y="3"/>
                      <a:pt x="49" y="3"/>
                      <a:pt x="49" y="4"/>
                    </a:cubicBezTo>
                    <a:cubicBezTo>
                      <a:pt x="45" y="7"/>
                      <a:pt x="43" y="10"/>
                      <a:pt x="40" y="13"/>
                    </a:cubicBezTo>
                    <a:cubicBezTo>
                      <a:pt x="37" y="15"/>
                      <a:pt x="35" y="17"/>
                      <a:pt x="32" y="20"/>
                    </a:cubicBezTo>
                    <a:cubicBezTo>
                      <a:pt x="32" y="21"/>
                      <a:pt x="31" y="21"/>
                      <a:pt x="31" y="21"/>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53" name="Freeform 78"/>
              <p:cNvSpPr/>
              <p:nvPr/>
            </p:nvSpPr>
            <p:spPr bwMode="auto">
              <a:xfrm>
                <a:off x="4909098" y="3667935"/>
                <a:ext cx="57376" cy="1424411"/>
              </a:xfrm>
              <a:custGeom>
                <a:avLst/>
                <a:gdLst>
                  <a:gd name="T0" fmla="*/ 3 w 5"/>
                  <a:gd name="T1" fmla="*/ 121 h 121"/>
                  <a:gd name="T2" fmla="*/ 1 w 5"/>
                  <a:gd name="T3" fmla="*/ 119 h 121"/>
                  <a:gd name="T4" fmla="*/ 1 w 5"/>
                  <a:gd name="T5" fmla="*/ 2 h 121"/>
                  <a:gd name="T6" fmla="*/ 3 w 5"/>
                  <a:gd name="T7" fmla="*/ 1 h 121"/>
                  <a:gd name="T8" fmla="*/ 5 w 5"/>
                  <a:gd name="T9" fmla="*/ 3 h 121"/>
                  <a:gd name="T10" fmla="*/ 5 w 5"/>
                  <a:gd name="T11" fmla="*/ 119 h 121"/>
                  <a:gd name="T12" fmla="*/ 3 w 5"/>
                  <a:gd name="T13" fmla="*/ 121 h 121"/>
                  <a:gd name="T14" fmla="*/ 3 w 5"/>
                  <a:gd name="T15" fmla="*/ 121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21">
                    <a:moveTo>
                      <a:pt x="3" y="121"/>
                    </a:moveTo>
                    <a:cubicBezTo>
                      <a:pt x="2" y="121"/>
                      <a:pt x="1" y="120"/>
                      <a:pt x="1" y="119"/>
                    </a:cubicBezTo>
                    <a:cubicBezTo>
                      <a:pt x="1" y="100"/>
                      <a:pt x="0" y="4"/>
                      <a:pt x="1" y="2"/>
                    </a:cubicBezTo>
                    <a:cubicBezTo>
                      <a:pt x="1" y="1"/>
                      <a:pt x="2" y="0"/>
                      <a:pt x="3" y="1"/>
                    </a:cubicBezTo>
                    <a:cubicBezTo>
                      <a:pt x="4" y="1"/>
                      <a:pt x="5" y="2"/>
                      <a:pt x="5" y="3"/>
                    </a:cubicBezTo>
                    <a:cubicBezTo>
                      <a:pt x="4" y="6"/>
                      <a:pt x="5" y="89"/>
                      <a:pt x="5" y="119"/>
                    </a:cubicBezTo>
                    <a:cubicBezTo>
                      <a:pt x="5" y="120"/>
                      <a:pt x="4" y="121"/>
                      <a:pt x="3" y="121"/>
                    </a:cubicBezTo>
                    <a:cubicBezTo>
                      <a:pt x="3" y="121"/>
                      <a:pt x="3" y="121"/>
                      <a:pt x="3" y="121"/>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54" name="Freeform 79"/>
              <p:cNvSpPr/>
              <p:nvPr/>
            </p:nvSpPr>
            <p:spPr bwMode="auto">
              <a:xfrm>
                <a:off x="4390223" y="5152216"/>
                <a:ext cx="376683" cy="57376"/>
              </a:xfrm>
              <a:custGeom>
                <a:avLst/>
                <a:gdLst>
                  <a:gd name="T0" fmla="*/ 30 w 32"/>
                  <a:gd name="T1" fmla="*/ 5 h 5"/>
                  <a:gd name="T2" fmla="*/ 30 w 32"/>
                  <a:gd name="T3" fmla="*/ 5 h 5"/>
                  <a:gd name="T4" fmla="*/ 16 w 32"/>
                  <a:gd name="T5" fmla="*/ 4 h 5"/>
                  <a:gd name="T6" fmla="*/ 2 w 32"/>
                  <a:gd name="T7" fmla="*/ 4 h 5"/>
                  <a:gd name="T8" fmla="*/ 0 w 32"/>
                  <a:gd name="T9" fmla="*/ 2 h 5"/>
                  <a:gd name="T10" fmla="*/ 2 w 32"/>
                  <a:gd name="T11" fmla="*/ 0 h 5"/>
                  <a:gd name="T12" fmla="*/ 16 w 32"/>
                  <a:gd name="T13" fmla="*/ 0 h 5"/>
                  <a:gd name="T14" fmla="*/ 30 w 32"/>
                  <a:gd name="T15" fmla="*/ 1 h 5"/>
                  <a:gd name="T16" fmla="*/ 32 w 32"/>
                  <a:gd name="T17" fmla="*/ 3 h 5"/>
                  <a:gd name="T18" fmla="*/ 30 w 32"/>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5">
                    <a:moveTo>
                      <a:pt x="30" y="5"/>
                    </a:moveTo>
                    <a:cubicBezTo>
                      <a:pt x="30" y="5"/>
                      <a:pt x="30" y="5"/>
                      <a:pt x="30" y="5"/>
                    </a:cubicBezTo>
                    <a:cubicBezTo>
                      <a:pt x="24" y="5"/>
                      <a:pt x="20" y="5"/>
                      <a:pt x="16" y="4"/>
                    </a:cubicBezTo>
                    <a:cubicBezTo>
                      <a:pt x="11" y="4"/>
                      <a:pt x="7" y="4"/>
                      <a:pt x="2" y="4"/>
                    </a:cubicBezTo>
                    <a:cubicBezTo>
                      <a:pt x="1" y="4"/>
                      <a:pt x="0" y="3"/>
                      <a:pt x="0" y="2"/>
                    </a:cubicBezTo>
                    <a:cubicBezTo>
                      <a:pt x="0" y="1"/>
                      <a:pt x="1" y="0"/>
                      <a:pt x="2" y="0"/>
                    </a:cubicBezTo>
                    <a:cubicBezTo>
                      <a:pt x="7" y="0"/>
                      <a:pt x="12" y="0"/>
                      <a:pt x="16" y="0"/>
                    </a:cubicBezTo>
                    <a:cubicBezTo>
                      <a:pt x="20" y="1"/>
                      <a:pt x="24" y="1"/>
                      <a:pt x="30" y="1"/>
                    </a:cubicBezTo>
                    <a:cubicBezTo>
                      <a:pt x="31" y="1"/>
                      <a:pt x="32" y="2"/>
                      <a:pt x="32" y="3"/>
                    </a:cubicBezTo>
                    <a:cubicBezTo>
                      <a:pt x="32" y="4"/>
                      <a:pt x="31" y="5"/>
                      <a:pt x="30" y="5"/>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55" name="Freeform 80"/>
              <p:cNvSpPr/>
              <p:nvPr/>
            </p:nvSpPr>
            <p:spPr bwMode="auto">
              <a:xfrm>
                <a:off x="4709530" y="5044947"/>
                <a:ext cx="256942" cy="164644"/>
              </a:xfrm>
              <a:custGeom>
                <a:avLst/>
                <a:gdLst>
                  <a:gd name="T0" fmla="*/ 2 w 22"/>
                  <a:gd name="T1" fmla="*/ 14 h 14"/>
                  <a:gd name="T2" fmla="*/ 1 w 22"/>
                  <a:gd name="T3" fmla="*/ 13 h 14"/>
                  <a:gd name="T4" fmla="*/ 2 w 22"/>
                  <a:gd name="T5" fmla="*/ 10 h 14"/>
                  <a:gd name="T6" fmla="*/ 19 w 22"/>
                  <a:gd name="T7" fmla="*/ 0 h 14"/>
                  <a:gd name="T8" fmla="*/ 22 w 22"/>
                  <a:gd name="T9" fmla="*/ 1 h 14"/>
                  <a:gd name="T10" fmla="*/ 21 w 22"/>
                  <a:gd name="T11" fmla="*/ 4 h 14"/>
                  <a:gd name="T12" fmla="*/ 3 w 22"/>
                  <a:gd name="T13" fmla="*/ 14 h 14"/>
                  <a:gd name="T14" fmla="*/ 2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 y="14"/>
                    </a:moveTo>
                    <a:cubicBezTo>
                      <a:pt x="2" y="14"/>
                      <a:pt x="1" y="14"/>
                      <a:pt x="1" y="13"/>
                    </a:cubicBezTo>
                    <a:cubicBezTo>
                      <a:pt x="0" y="12"/>
                      <a:pt x="1" y="11"/>
                      <a:pt x="2" y="10"/>
                    </a:cubicBezTo>
                    <a:cubicBezTo>
                      <a:pt x="8" y="8"/>
                      <a:pt x="13" y="4"/>
                      <a:pt x="19" y="0"/>
                    </a:cubicBezTo>
                    <a:cubicBezTo>
                      <a:pt x="20" y="0"/>
                      <a:pt x="21" y="0"/>
                      <a:pt x="22" y="1"/>
                    </a:cubicBezTo>
                    <a:cubicBezTo>
                      <a:pt x="22" y="2"/>
                      <a:pt x="22" y="3"/>
                      <a:pt x="21" y="4"/>
                    </a:cubicBezTo>
                    <a:cubicBezTo>
                      <a:pt x="15" y="8"/>
                      <a:pt x="9" y="11"/>
                      <a:pt x="3" y="14"/>
                    </a:cubicBezTo>
                    <a:cubicBezTo>
                      <a:pt x="3" y="14"/>
                      <a:pt x="3" y="14"/>
                      <a:pt x="2" y="14"/>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56" name="Freeform 108"/>
              <p:cNvSpPr/>
              <p:nvPr/>
            </p:nvSpPr>
            <p:spPr bwMode="auto">
              <a:xfrm>
                <a:off x="4709544" y="3832571"/>
                <a:ext cx="222020" cy="271911"/>
              </a:xfrm>
              <a:custGeom>
                <a:avLst/>
                <a:gdLst>
                  <a:gd name="T0" fmla="*/ 2 w 19"/>
                  <a:gd name="T1" fmla="*/ 23 h 23"/>
                  <a:gd name="T2" fmla="*/ 1 w 19"/>
                  <a:gd name="T3" fmla="*/ 23 h 23"/>
                  <a:gd name="T4" fmla="*/ 1 w 19"/>
                  <a:gd name="T5" fmla="*/ 21 h 23"/>
                  <a:gd name="T6" fmla="*/ 16 w 19"/>
                  <a:gd name="T7" fmla="*/ 0 h 23"/>
                  <a:gd name="T8" fmla="*/ 19 w 19"/>
                  <a:gd name="T9" fmla="*/ 0 h 23"/>
                  <a:gd name="T10" fmla="*/ 19 w 19"/>
                  <a:gd name="T11" fmla="*/ 2 h 23"/>
                  <a:gd name="T12" fmla="*/ 3 w 19"/>
                  <a:gd name="T13" fmla="*/ 23 h 23"/>
                  <a:gd name="T14" fmla="*/ 2 w 19"/>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3">
                    <a:moveTo>
                      <a:pt x="2" y="23"/>
                    </a:moveTo>
                    <a:cubicBezTo>
                      <a:pt x="2" y="23"/>
                      <a:pt x="1" y="23"/>
                      <a:pt x="1" y="23"/>
                    </a:cubicBezTo>
                    <a:cubicBezTo>
                      <a:pt x="0" y="22"/>
                      <a:pt x="0" y="21"/>
                      <a:pt x="1" y="21"/>
                    </a:cubicBezTo>
                    <a:cubicBezTo>
                      <a:pt x="16" y="0"/>
                      <a:pt x="16" y="0"/>
                      <a:pt x="16" y="0"/>
                    </a:cubicBezTo>
                    <a:cubicBezTo>
                      <a:pt x="17" y="0"/>
                      <a:pt x="18" y="0"/>
                      <a:pt x="19" y="0"/>
                    </a:cubicBezTo>
                    <a:cubicBezTo>
                      <a:pt x="19" y="1"/>
                      <a:pt x="19" y="2"/>
                      <a:pt x="19" y="2"/>
                    </a:cubicBezTo>
                    <a:cubicBezTo>
                      <a:pt x="3" y="23"/>
                      <a:pt x="3" y="23"/>
                      <a:pt x="3" y="23"/>
                    </a:cubicBezTo>
                    <a:cubicBezTo>
                      <a:pt x="3" y="23"/>
                      <a:pt x="2" y="23"/>
                      <a:pt x="2" y="23"/>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57" name="Freeform 109"/>
              <p:cNvSpPr/>
              <p:nvPr/>
            </p:nvSpPr>
            <p:spPr bwMode="auto">
              <a:xfrm>
                <a:off x="4731993" y="3997216"/>
                <a:ext cx="187095" cy="202062"/>
              </a:xfrm>
              <a:custGeom>
                <a:avLst/>
                <a:gdLst>
                  <a:gd name="T0" fmla="*/ 2 w 16"/>
                  <a:gd name="T1" fmla="*/ 17 h 17"/>
                  <a:gd name="T2" fmla="*/ 0 w 16"/>
                  <a:gd name="T3" fmla="*/ 17 h 17"/>
                  <a:gd name="T4" fmla="*/ 1 w 16"/>
                  <a:gd name="T5" fmla="*/ 15 h 17"/>
                  <a:gd name="T6" fmla="*/ 13 w 16"/>
                  <a:gd name="T7" fmla="*/ 1 h 17"/>
                  <a:gd name="T8" fmla="*/ 16 w 16"/>
                  <a:gd name="T9" fmla="*/ 1 h 17"/>
                  <a:gd name="T10" fmla="*/ 16 w 16"/>
                  <a:gd name="T11" fmla="*/ 3 h 17"/>
                  <a:gd name="T12" fmla="*/ 6 w 16"/>
                  <a:gd name="T13" fmla="*/ 14 h 17"/>
                  <a:gd name="T14" fmla="*/ 6 w 16"/>
                  <a:gd name="T15" fmla="*/ 14 h 17"/>
                  <a:gd name="T16" fmla="*/ 5 w 16"/>
                  <a:gd name="T17" fmla="*/ 16 h 17"/>
                  <a:gd name="T18" fmla="*/ 2 w 16"/>
                  <a:gd name="T19" fmla="*/ 17 h 17"/>
                  <a:gd name="T20" fmla="*/ 2 w 16"/>
                  <a:gd name="T2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7">
                    <a:moveTo>
                      <a:pt x="2" y="17"/>
                    </a:moveTo>
                    <a:cubicBezTo>
                      <a:pt x="1" y="17"/>
                      <a:pt x="1" y="17"/>
                      <a:pt x="0" y="17"/>
                    </a:cubicBezTo>
                    <a:cubicBezTo>
                      <a:pt x="0" y="16"/>
                      <a:pt x="0" y="15"/>
                      <a:pt x="1" y="15"/>
                    </a:cubicBezTo>
                    <a:cubicBezTo>
                      <a:pt x="13" y="1"/>
                      <a:pt x="13" y="1"/>
                      <a:pt x="13" y="1"/>
                    </a:cubicBezTo>
                    <a:cubicBezTo>
                      <a:pt x="14" y="0"/>
                      <a:pt x="15" y="0"/>
                      <a:pt x="16" y="1"/>
                    </a:cubicBezTo>
                    <a:cubicBezTo>
                      <a:pt x="16" y="1"/>
                      <a:pt x="16" y="2"/>
                      <a:pt x="16" y="3"/>
                    </a:cubicBezTo>
                    <a:cubicBezTo>
                      <a:pt x="6" y="14"/>
                      <a:pt x="6" y="14"/>
                      <a:pt x="6" y="14"/>
                    </a:cubicBezTo>
                    <a:cubicBezTo>
                      <a:pt x="6" y="14"/>
                      <a:pt x="6" y="14"/>
                      <a:pt x="6" y="14"/>
                    </a:cubicBezTo>
                    <a:cubicBezTo>
                      <a:pt x="6" y="15"/>
                      <a:pt x="6" y="16"/>
                      <a:pt x="5" y="16"/>
                    </a:cubicBezTo>
                    <a:cubicBezTo>
                      <a:pt x="2" y="17"/>
                      <a:pt x="2" y="17"/>
                      <a:pt x="2" y="17"/>
                    </a:cubicBezTo>
                    <a:cubicBezTo>
                      <a:pt x="2" y="17"/>
                      <a:pt x="2" y="17"/>
                      <a:pt x="2" y="17"/>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58" name="Freeform 110"/>
              <p:cNvSpPr/>
              <p:nvPr/>
            </p:nvSpPr>
            <p:spPr bwMode="auto">
              <a:xfrm>
                <a:off x="4732003" y="4104481"/>
                <a:ext cx="222020" cy="234490"/>
              </a:xfrm>
              <a:custGeom>
                <a:avLst/>
                <a:gdLst>
                  <a:gd name="T0" fmla="*/ 1 w 19"/>
                  <a:gd name="T1" fmla="*/ 20 h 20"/>
                  <a:gd name="T2" fmla="*/ 1 w 19"/>
                  <a:gd name="T3" fmla="*/ 20 h 20"/>
                  <a:gd name="T4" fmla="*/ 0 w 19"/>
                  <a:gd name="T5" fmla="*/ 18 h 20"/>
                  <a:gd name="T6" fmla="*/ 9 w 19"/>
                  <a:gd name="T7" fmla="*/ 8 h 20"/>
                  <a:gd name="T8" fmla="*/ 16 w 19"/>
                  <a:gd name="T9" fmla="*/ 1 h 20"/>
                  <a:gd name="T10" fmla="*/ 18 w 19"/>
                  <a:gd name="T11" fmla="*/ 0 h 20"/>
                  <a:gd name="T12" fmla="*/ 18 w 19"/>
                  <a:gd name="T13" fmla="*/ 2 h 20"/>
                  <a:gd name="T14" fmla="*/ 12 w 19"/>
                  <a:gd name="T15" fmla="*/ 10 h 20"/>
                  <a:gd name="T16" fmla="*/ 3 w 19"/>
                  <a:gd name="T17" fmla="*/ 20 h 20"/>
                  <a:gd name="T18" fmla="*/ 1 w 19"/>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0">
                    <a:moveTo>
                      <a:pt x="1" y="20"/>
                    </a:moveTo>
                    <a:cubicBezTo>
                      <a:pt x="1" y="20"/>
                      <a:pt x="1" y="20"/>
                      <a:pt x="1" y="20"/>
                    </a:cubicBezTo>
                    <a:cubicBezTo>
                      <a:pt x="0" y="20"/>
                      <a:pt x="0" y="19"/>
                      <a:pt x="0" y="18"/>
                    </a:cubicBezTo>
                    <a:cubicBezTo>
                      <a:pt x="2" y="15"/>
                      <a:pt x="6" y="11"/>
                      <a:pt x="9" y="8"/>
                    </a:cubicBezTo>
                    <a:cubicBezTo>
                      <a:pt x="12" y="5"/>
                      <a:pt x="14" y="2"/>
                      <a:pt x="16" y="1"/>
                    </a:cubicBezTo>
                    <a:cubicBezTo>
                      <a:pt x="16" y="0"/>
                      <a:pt x="17" y="0"/>
                      <a:pt x="18" y="0"/>
                    </a:cubicBezTo>
                    <a:cubicBezTo>
                      <a:pt x="18" y="1"/>
                      <a:pt x="19" y="2"/>
                      <a:pt x="18" y="2"/>
                    </a:cubicBezTo>
                    <a:cubicBezTo>
                      <a:pt x="17" y="4"/>
                      <a:pt x="14" y="7"/>
                      <a:pt x="12" y="10"/>
                    </a:cubicBezTo>
                    <a:cubicBezTo>
                      <a:pt x="8" y="13"/>
                      <a:pt x="5" y="17"/>
                      <a:pt x="3" y="20"/>
                    </a:cubicBezTo>
                    <a:cubicBezTo>
                      <a:pt x="2" y="20"/>
                      <a:pt x="2" y="20"/>
                      <a:pt x="1" y="20"/>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59" name="Freeform 111"/>
              <p:cNvSpPr/>
              <p:nvPr/>
            </p:nvSpPr>
            <p:spPr bwMode="auto">
              <a:xfrm>
                <a:off x="4719530" y="4256646"/>
                <a:ext cx="212041" cy="271911"/>
              </a:xfrm>
              <a:custGeom>
                <a:avLst/>
                <a:gdLst>
                  <a:gd name="T0" fmla="*/ 2 w 18"/>
                  <a:gd name="T1" fmla="*/ 23 h 23"/>
                  <a:gd name="T2" fmla="*/ 0 w 18"/>
                  <a:gd name="T3" fmla="*/ 23 h 23"/>
                  <a:gd name="T4" fmla="*/ 0 w 18"/>
                  <a:gd name="T5" fmla="*/ 20 h 23"/>
                  <a:gd name="T6" fmla="*/ 1 w 18"/>
                  <a:gd name="T7" fmla="*/ 19 h 23"/>
                  <a:gd name="T8" fmla="*/ 8 w 18"/>
                  <a:gd name="T9" fmla="*/ 10 h 23"/>
                  <a:gd name="T10" fmla="*/ 15 w 18"/>
                  <a:gd name="T11" fmla="*/ 0 h 23"/>
                  <a:gd name="T12" fmla="*/ 18 w 18"/>
                  <a:gd name="T13" fmla="*/ 0 h 23"/>
                  <a:gd name="T14" fmla="*/ 18 w 18"/>
                  <a:gd name="T15" fmla="*/ 2 h 23"/>
                  <a:gd name="T16" fmla="*/ 10 w 18"/>
                  <a:gd name="T17" fmla="*/ 12 h 23"/>
                  <a:gd name="T18" fmla="*/ 4 w 18"/>
                  <a:gd name="T19" fmla="*/ 21 h 23"/>
                  <a:gd name="T20" fmla="*/ 3 w 18"/>
                  <a:gd name="T21" fmla="*/ 22 h 23"/>
                  <a:gd name="T22" fmla="*/ 2 w 18"/>
                  <a:gd name="T23" fmla="*/ 23 h 23"/>
                  <a:gd name="T24" fmla="*/ 2 w 18"/>
                  <a:gd name="T2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3">
                    <a:moveTo>
                      <a:pt x="2" y="23"/>
                    </a:moveTo>
                    <a:cubicBezTo>
                      <a:pt x="1" y="23"/>
                      <a:pt x="0" y="23"/>
                      <a:pt x="0" y="23"/>
                    </a:cubicBezTo>
                    <a:cubicBezTo>
                      <a:pt x="0" y="22"/>
                      <a:pt x="0" y="21"/>
                      <a:pt x="0" y="20"/>
                    </a:cubicBezTo>
                    <a:cubicBezTo>
                      <a:pt x="0" y="20"/>
                      <a:pt x="1" y="20"/>
                      <a:pt x="1" y="19"/>
                    </a:cubicBezTo>
                    <a:cubicBezTo>
                      <a:pt x="4" y="16"/>
                      <a:pt x="6" y="13"/>
                      <a:pt x="8" y="10"/>
                    </a:cubicBezTo>
                    <a:cubicBezTo>
                      <a:pt x="10" y="7"/>
                      <a:pt x="13" y="4"/>
                      <a:pt x="15" y="0"/>
                    </a:cubicBezTo>
                    <a:cubicBezTo>
                      <a:pt x="16" y="0"/>
                      <a:pt x="17" y="0"/>
                      <a:pt x="18" y="0"/>
                    </a:cubicBezTo>
                    <a:cubicBezTo>
                      <a:pt x="18" y="1"/>
                      <a:pt x="18" y="2"/>
                      <a:pt x="18" y="2"/>
                    </a:cubicBezTo>
                    <a:cubicBezTo>
                      <a:pt x="15" y="6"/>
                      <a:pt x="13" y="9"/>
                      <a:pt x="10" y="12"/>
                    </a:cubicBezTo>
                    <a:cubicBezTo>
                      <a:pt x="8" y="15"/>
                      <a:pt x="6" y="17"/>
                      <a:pt x="4" y="21"/>
                    </a:cubicBezTo>
                    <a:cubicBezTo>
                      <a:pt x="4" y="21"/>
                      <a:pt x="3" y="22"/>
                      <a:pt x="3" y="22"/>
                    </a:cubicBezTo>
                    <a:cubicBezTo>
                      <a:pt x="3" y="23"/>
                      <a:pt x="2" y="23"/>
                      <a:pt x="2" y="23"/>
                    </a:cubicBezTo>
                    <a:cubicBezTo>
                      <a:pt x="2" y="23"/>
                      <a:pt x="2" y="23"/>
                      <a:pt x="2" y="23"/>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60" name="Freeform 112"/>
              <p:cNvSpPr/>
              <p:nvPr/>
            </p:nvSpPr>
            <p:spPr bwMode="auto">
              <a:xfrm>
                <a:off x="4754453" y="4446229"/>
                <a:ext cx="177117" cy="209545"/>
              </a:xfrm>
              <a:custGeom>
                <a:avLst/>
                <a:gdLst>
                  <a:gd name="T0" fmla="*/ 1 w 15"/>
                  <a:gd name="T1" fmla="*/ 18 h 18"/>
                  <a:gd name="T2" fmla="*/ 0 w 15"/>
                  <a:gd name="T3" fmla="*/ 18 h 18"/>
                  <a:gd name="T4" fmla="*/ 0 w 15"/>
                  <a:gd name="T5" fmla="*/ 16 h 18"/>
                  <a:gd name="T6" fmla="*/ 12 w 15"/>
                  <a:gd name="T7" fmla="*/ 0 h 18"/>
                  <a:gd name="T8" fmla="*/ 14 w 15"/>
                  <a:gd name="T9" fmla="*/ 0 h 18"/>
                  <a:gd name="T10" fmla="*/ 15 w 15"/>
                  <a:gd name="T11" fmla="*/ 2 h 18"/>
                  <a:gd name="T12" fmla="*/ 3 w 15"/>
                  <a:gd name="T13" fmla="*/ 18 h 18"/>
                  <a:gd name="T14" fmla="*/ 1 w 1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8">
                    <a:moveTo>
                      <a:pt x="1" y="18"/>
                    </a:moveTo>
                    <a:cubicBezTo>
                      <a:pt x="1" y="18"/>
                      <a:pt x="1" y="18"/>
                      <a:pt x="0" y="18"/>
                    </a:cubicBezTo>
                    <a:cubicBezTo>
                      <a:pt x="0" y="17"/>
                      <a:pt x="0" y="16"/>
                      <a:pt x="0" y="16"/>
                    </a:cubicBezTo>
                    <a:cubicBezTo>
                      <a:pt x="5" y="11"/>
                      <a:pt x="9" y="6"/>
                      <a:pt x="12" y="0"/>
                    </a:cubicBezTo>
                    <a:cubicBezTo>
                      <a:pt x="13" y="0"/>
                      <a:pt x="14" y="0"/>
                      <a:pt x="14" y="0"/>
                    </a:cubicBezTo>
                    <a:cubicBezTo>
                      <a:pt x="15" y="0"/>
                      <a:pt x="15" y="1"/>
                      <a:pt x="15" y="2"/>
                    </a:cubicBezTo>
                    <a:cubicBezTo>
                      <a:pt x="11" y="7"/>
                      <a:pt x="7" y="13"/>
                      <a:pt x="3" y="18"/>
                    </a:cubicBezTo>
                    <a:cubicBezTo>
                      <a:pt x="2" y="18"/>
                      <a:pt x="2" y="18"/>
                      <a:pt x="1" y="18"/>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61" name="Freeform 113"/>
              <p:cNvSpPr/>
              <p:nvPr/>
            </p:nvSpPr>
            <p:spPr bwMode="auto">
              <a:xfrm>
                <a:off x="4744476" y="4585933"/>
                <a:ext cx="187095" cy="236986"/>
              </a:xfrm>
              <a:custGeom>
                <a:avLst/>
                <a:gdLst>
                  <a:gd name="T0" fmla="*/ 2 w 16"/>
                  <a:gd name="T1" fmla="*/ 20 h 20"/>
                  <a:gd name="T2" fmla="*/ 1 w 16"/>
                  <a:gd name="T3" fmla="*/ 20 h 20"/>
                  <a:gd name="T4" fmla="*/ 1 w 16"/>
                  <a:gd name="T5" fmla="*/ 18 h 20"/>
                  <a:gd name="T6" fmla="*/ 13 w 16"/>
                  <a:gd name="T7" fmla="*/ 0 h 20"/>
                  <a:gd name="T8" fmla="*/ 15 w 16"/>
                  <a:gd name="T9" fmla="*/ 0 h 20"/>
                  <a:gd name="T10" fmla="*/ 15 w 16"/>
                  <a:gd name="T11" fmla="*/ 2 h 20"/>
                  <a:gd name="T12" fmla="*/ 3 w 16"/>
                  <a:gd name="T13" fmla="*/ 20 h 20"/>
                  <a:gd name="T14" fmla="*/ 2 w 16"/>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0">
                    <a:moveTo>
                      <a:pt x="2" y="20"/>
                    </a:moveTo>
                    <a:cubicBezTo>
                      <a:pt x="2" y="20"/>
                      <a:pt x="1" y="20"/>
                      <a:pt x="1" y="20"/>
                    </a:cubicBezTo>
                    <a:cubicBezTo>
                      <a:pt x="0" y="20"/>
                      <a:pt x="0" y="19"/>
                      <a:pt x="1" y="18"/>
                    </a:cubicBezTo>
                    <a:cubicBezTo>
                      <a:pt x="13" y="0"/>
                      <a:pt x="13" y="0"/>
                      <a:pt x="13" y="0"/>
                    </a:cubicBezTo>
                    <a:cubicBezTo>
                      <a:pt x="13" y="0"/>
                      <a:pt x="14" y="0"/>
                      <a:pt x="15" y="0"/>
                    </a:cubicBezTo>
                    <a:cubicBezTo>
                      <a:pt x="16" y="0"/>
                      <a:pt x="16" y="1"/>
                      <a:pt x="15" y="2"/>
                    </a:cubicBezTo>
                    <a:cubicBezTo>
                      <a:pt x="3" y="20"/>
                      <a:pt x="3" y="20"/>
                      <a:pt x="3" y="20"/>
                    </a:cubicBezTo>
                    <a:cubicBezTo>
                      <a:pt x="3" y="20"/>
                      <a:pt x="2" y="20"/>
                      <a:pt x="2" y="20"/>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62" name="Freeform 114"/>
              <p:cNvSpPr/>
              <p:nvPr/>
            </p:nvSpPr>
            <p:spPr bwMode="auto">
              <a:xfrm>
                <a:off x="4719529" y="4763040"/>
                <a:ext cx="212041" cy="246964"/>
              </a:xfrm>
              <a:custGeom>
                <a:avLst/>
                <a:gdLst>
                  <a:gd name="T0" fmla="*/ 1 w 18"/>
                  <a:gd name="T1" fmla="*/ 21 h 21"/>
                  <a:gd name="T2" fmla="*/ 0 w 18"/>
                  <a:gd name="T3" fmla="*/ 21 h 21"/>
                  <a:gd name="T4" fmla="*/ 0 w 18"/>
                  <a:gd name="T5" fmla="*/ 19 h 21"/>
                  <a:gd name="T6" fmla="*/ 15 w 18"/>
                  <a:gd name="T7" fmla="*/ 0 h 21"/>
                  <a:gd name="T8" fmla="*/ 17 w 18"/>
                  <a:gd name="T9" fmla="*/ 0 h 21"/>
                  <a:gd name="T10" fmla="*/ 17 w 18"/>
                  <a:gd name="T11" fmla="*/ 2 h 21"/>
                  <a:gd name="T12" fmla="*/ 5 w 18"/>
                  <a:gd name="T13" fmla="*/ 18 h 21"/>
                  <a:gd name="T14" fmla="*/ 4 w 18"/>
                  <a:gd name="T15" fmla="*/ 20 h 21"/>
                  <a:gd name="T16" fmla="*/ 2 w 18"/>
                  <a:gd name="T17" fmla="*/ 21 h 21"/>
                  <a:gd name="T18" fmla="*/ 1 w 18"/>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1">
                    <a:moveTo>
                      <a:pt x="1" y="21"/>
                    </a:moveTo>
                    <a:cubicBezTo>
                      <a:pt x="1" y="21"/>
                      <a:pt x="1" y="21"/>
                      <a:pt x="0" y="21"/>
                    </a:cubicBezTo>
                    <a:cubicBezTo>
                      <a:pt x="0" y="20"/>
                      <a:pt x="0" y="19"/>
                      <a:pt x="0" y="19"/>
                    </a:cubicBezTo>
                    <a:cubicBezTo>
                      <a:pt x="15" y="0"/>
                      <a:pt x="15" y="0"/>
                      <a:pt x="15" y="0"/>
                    </a:cubicBezTo>
                    <a:cubicBezTo>
                      <a:pt x="15" y="0"/>
                      <a:pt x="16" y="0"/>
                      <a:pt x="17" y="0"/>
                    </a:cubicBezTo>
                    <a:cubicBezTo>
                      <a:pt x="18" y="1"/>
                      <a:pt x="18" y="2"/>
                      <a:pt x="17" y="2"/>
                    </a:cubicBezTo>
                    <a:cubicBezTo>
                      <a:pt x="5" y="18"/>
                      <a:pt x="5" y="18"/>
                      <a:pt x="5" y="18"/>
                    </a:cubicBezTo>
                    <a:cubicBezTo>
                      <a:pt x="5" y="19"/>
                      <a:pt x="4" y="19"/>
                      <a:pt x="4" y="20"/>
                    </a:cubicBezTo>
                    <a:cubicBezTo>
                      <a:pt x="2" y="21"/>
                      <a:pt x="2" y="21"/>
                      <a:pt x="2" y="21"/>
                    </a:cubicBezTo>
                    <a:cubicBezTo>
                      <a:pt x="2" y="21"/>
                      <a:pt x="2" y="21"/>
                      <a:pt x="1" y="21"/>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sp>
            <p:nvSpPr>
              <p:cNvPr id="63" name="Freeform 115"/>
              <p:cNvSpPr/>
              <p:nvPr/>
            </p:nvSpPr>
            <p:spPr bwMode="auto">
              <a:xfrm>
                <a:off x="4744478" y="4905219"/>
                <a:ext cx="199568" cy="269414"/>
              </a:xfrm>
              <a:custGeom>
                <a:avLst/>
                <a:gdLst>
                  <a:gd name="T0" fmla="*/ 3 w 17"/>
                  <a:gd name="T1" fmla="*/ 23 h 23"/>
                  <a:gd name="T2" fmla="*/ 1 w 17"/>
                  <a:gd name="T3" fmla="*/ 22 h 23"/>
                  <a:gd name="T4" fmla="*/ 1 w 17"/>
                  <a:gd name="T5" fmla="*/ 19 h 23"/>
                  <a:gd name="T6" fmla="*/ 14 w 17"/>
                  <a:gd name="T7" fmla="*/ 1 h 23"/>
                  <a:gd name="T8" fmla="*/ 16 w 17"/>
                  <a:gd name="T9" fmla="*/ 1 h 23"/>
                  <a:gd name="T10" fmla="*/ 17 w 17"/>
                  <a:gd name="T11" fmla="*/ 3 h 23"/>
                  <a:gd name="T12" fmla="*/ 4 w 17"/>
                  <a:gd name="T13" fmla="*/ 20 h 23"/>
                  <a:gd name="T14" fmla="*/ 4 w 17"/>
                  <a:gd name="T15" fmla="*/ 22 h 23"/>
                  <a:gd name="T16" fmla="*/ 3 w 17"/>
                  <a:gd name="T1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3">
                    <a:moveTo>
                      <a:pt x="3" y="23"/>
                    </a:moveTo>
                    <a:cubicBezTo>
                      <a:pt x="2" y="23"/>
                      <a:pt x="2" y="22"/>
                      <a:pt x="1" y="22"/>
                    </a:cubicBezTo>
                    <a:cubicBezTo>
                      <a:pt x="1" y="22"/>
                      <a:pt x="0" y="20"/>
                      <a:pt x="1" y="19"/>
                    </a:cubicBezTo>
                    <a:cubicBezTo>
                      <a:pt x="6" y="13"/>
                      <a:pt x="10" y="7"/>
                      <a:pt x="14" y="1"/>
                    </a:cubicBezTo>
                    <a:cubicBezTo>
                      <a:pt x="15" y="0"/>
                      <a:pt x="16" y="0"/>
                      <a:pt x="16" y="1"/>
                    </a:cubicBezTo>
                    <a:cubicBezTo>
                      <a:pt x="17" y="1"/>
                      <a:pt x="17" y="2"/>
                      <a:pt x="17" y="3"/>
                    </a:cubicBezTo>
                    <a:cubicBezTo>
                      <a:pt x="12" y="8"/>
                      <a:pt x="8" y="14"/>
                      <a:pt x="4" y="20"/>
                    </a:cubicBezTo>
                    <a:cubicBezTo>
                      <a:pt x="5" y="21"/>
                      <a:pt x="4" y="22"/>
                      <a:pt x="4" y="22"/>
                    </a:cubicBezTo>
                    <a:cubicBezTo>
                      <a:pt x="3" y="23"/>
                      <a:pt x="3" y="23"/>
                      <a:pt x="3" y="23"/>
                    </a:cubicBezTo>
                    <a:close/>
                  </a:path>
                </a:pathLst>
              </a:custGeom>
              <a:grpFill/>
              <a:ln w="9525">
                <a:solidFill>
                  <a:srgbClr val="4BB08C"/>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352108"/>
                  </a:solidFill>
                  <a:effectLst/>
                  <a:uLnTx/>
                  <a:uFillTx/>
                  <a:latin typeface="Calibri" panose="020F0502020204030204"/>
                  <a:ea typeface="宋体" panose="02010600030101010101" pitchFamily="2" charset="-122"/>
                </a:endParaRPr>
              </a:p>
            </p:txBody>
          </p:sp>
        </p:grpSp>
      </p:grpSp>
      <p:sp>
        <p:nvSpPr>
          <p:cNvPr id="90" name="TextBox 13"/>
          <p:cNvSpPr txBox="1">
            <a:spLocks noChangeArrowheads="1"/>
          </p:cNvSpPr>
          <p:nvPr/>
        </p:nvSpPr>
        <p:spPr bwMode="auto">
          <a:xfrm>
            <a:off x="8209557" y="1671784"/>
            <a:ext cx="14954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Add a title.</a:t>
            </a:r>
            <a:endParaRPr lang="en-US" altLang="zh-CN"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1" name="TextBox 13"/>
          <p:cNvSpPr txBox="1">
            <a:spLocks noChangeArrowheads="1"/>
          </p:cNvSpPr>
          <p:nvPr/>
        </p:nvSpPr>
        <p:spPr bwMode="auto">
          <a:xfrm>
            <a:off x="8209555" y="2023271"/>
            <a:ext cx="307775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dirty="0">
                <a:solidFill>
                  <a:schemeClr val="bg2">
                    <a:lumMod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click here to enter text information, the language should be concise, the theme should be distinct.</a:t>
            </a:r>
          </a:p>
        </p:txBody>
      </p:sp>
      <p:sp>
        <p:nvSpPr>
          <p:cNvPr id="92" name="Freeform 24"/>
          <p:cNvSpPr>
            <a:spLocks noEditPoints="1"/>
          </p:cNvSpPr>
          <p:nvPr/>
        </p:nvSpPr>
        <p:spPr bwMode="auto">
          <a:xfrm rot="985024">
            <a:off x="7378477" y="1745914"/>
            <a:ext cx="385762" cy="673100"/>
          </a:xfrm>
          <a:custGeom>
            <a:avLst/>
            <a:gdLst>
              <a:gd name="T0" fmla="*/ 40 w 103"/>
              <a:gd name="T1" fmla="*/ 151 h 179"/>
              <a:gd name="T2" fmla="*/ 52 w 103"/>
              <a:gd name="T3" fmla="*/ 179 h 179"/>
              <a:gd name="T4" fmla="*/ 65 w 103"/>
              <a:gd name="T5" fmla="*/ 151 h 179"/>
              <a:gd name="T6" fmla="*/ 96 w 103"/>
              <a:gd name="T7" fmla="*/ 77 h 179"/>
              <a:gd name="T8" fmla="*/ 32 w 103"/>
              <a:gd name="T9" fmla="*/ 8 h 179"/>
              <a:gd name="T10" fmla="*/ 14 w 103"/>
              <a:gd name="T11" fmla="*/ 97 h 179"/>
              <a:gd name="T12" fmla="*/ 50 w 103"/>
              <a:gd name="T13" fmla="*/ 111 h 179"/>
              <a:gd name="T14" fmla="*/ 37 w 103"/>
              <a:gd name="T15" fmla="*/ 70 h 179"/>
              <a:gd name="T16" fmla="*/ 48 w 103"/>
              <a:gd name="T17" fmla="*/ 68 h 179"/>
              <a:gd name="T18" fmla="*/ 63 w 103"/>
              <a:gd name="T19" fmla="*/ 70 h 179"/>
              <a:gd name="T20" fmla="*/ 65 w 103"/>
              <a:gd name="T21" fmla="*/ 75 h 179"/>
              <a:gd name="T22" fmla="*/ 60 w 103"/>
              <a:gd name="T23" fmla="*/ 105 h 179"/>
              <a:gd name="T24" fmla="*/ 48 w 103"/>
              <a:gd name="T25" fmla="*/ 151 h 179"/>
              <a:gd name="T26" fmla="*/ 56 w 103"/>
              <a:gd name="T27" fmla="*/ 60 h 179"/>
              <a:gd name="T28" fmla="*/ 58 w 103"/>
              <a:gd name="T29" fmla="*/ 56 h 179"/>
              <a:gd name="T30" fmla="*/ 56 w 103"/>
              <a:gd name="T31" fmla="*/ 61 h 179"/>
              <a:gd name="T32" fmla="*/ 62 w 103"/>
              <a:gd name="T33" fmla="*/ 153 h 179"/>
              <a:gd name="T34" fmla="*/ 61 w 103"/>
              <a:gd name="T35" fmla="*/ 160 h 179"/>
              <a:gd name="T36" fmla="*/ 42 w 103"/>
              <a:gd name="T37" fmla="*/ 154 h 179"/>
              <a:gd name="T38" fmla="*/ 61 w 103"/>
              <a:gd name="T39" fmla="*/ 167 h 179"/>
              <a:gd name="T40" fmla="*/ 44 w 103"/>
              <a:gd name="T41" fmla="*/ 167 h 179"/>
              <a:gd name="T42" fmla="*/ 42 w 103"/>
              <a:gd name="T43" fmla="*/ 162 h 179"/>
              <a:gd name="T44" fmla="*/ 62 w 103"/>
              <a:gd name="T45" fmla="*/ 163 h 179"/>
              <a:gd name="T46" fmla="*/ 53 w 103"/>
              <a:gd name="T47" fmla="*/ 176 h 179"/>
              <a:gd name="T48" fmla="*/ 60 w 103"/>
              <a:gd name="T49" fmla="*/ 170 h 179"/>
              <a:gd name="T50" fmla="*/ 53 w 103"/>
              <a:gd name="T51" fmla="*/ 176 h 179"/>
              <a:gd name="T52" fmla="*/ 77 w 103"/>
              <a:gd name="T53" fmla="*/ 12 h 179"/>
              <a:gd name="T54" fmla="*/ 71 w 103"/>
              <a:gd name="T55" fmla="*/ 113 h 179"/>
              <a:gd name="T56" fmla="*/ 62 w 103"/>
              <a:gd name="T57" fmla="*/ 150 h 179"/>
              <a:gd name="T58" fmla="*/ 60 w 103"/>
              <a:gd name="T59" fmla="*/ 150 h 179"/>
              <a:gd name="T60" fmla="*/ 64 w 103"/>
              <a:gd name="T61" fmla="*/ 87 h 179"/>
              <a:gd name="T62" fmla="*/ 76 w 103"/>
              <a:gd name="T63" fmla="*/ 73 h 179"/>
              <a:gd name="T64" fmla="*/ 67 w 103"/>
              <a:gd name="T65" fmla="*/ 72 h 179"/>
              <a:gd name="T66" fmla="*/ 74 w 103"/>
              <a:gd name="T67" fmla="*/ 63 h 179"/>
              <a:gd name="T68" fmla="*/ 64 w 103"/>
              <a:gd name="T69" fmla="*/ 67 h 179"/>
              <a:gd name="T70" fmla="*/ 62 w 103"/>
              <a:gd name="T71" fmla="*/ 55 h 179"/>
              <a:gd name="T72" fmla="*/ 54 w 103"/>
              <a:gd name="T73" fmla="*/ 55 h 179"/>
              <a:gd name="T74" fmla="*/ 54 w 103"/>
              <a:gd name="T75" fmla="*/ 64 h 179"/>
              <a:gd name="T76" fmla="*/ 44 w 103"/>
              <a:gd name="T77" fmla="*/ 58 h 179"/>
              <a:gd name="T78" fmla="*/ 36 w 103"/>
              <a:gd name="T79" fmla="*/ 54 h 179"/>
              <a:gd name="T80" fmla="*/ 41 w 103"/>
              <a:gd name="T81" fmla="*/ 64 h 179"/>
              <a:gd name="T82" fmla="*/ 35 w 103"/>
              <a:gd name="T83" fmla="*/ 68 h 179"/>
              <a:gd name="T84" fmla="*/ 22 w 103"/>
              <a:gd name="T85" fmla="*/ 64 h 179"/>
              <a:gd name="T86" fmla="*/ 34 w 103"/>
              <a:gd name="T87" fmla="*/ 71 h 179"/>
              <a:gd name="T88" fmla="*/ 46 w 103"/>
              <a:gd name="T89" fmla="*/ 107 h 179"/>
              <a:gd name="T90" fmla="*/ 45 w 103"/>
              <a:gd name="T91" fmla="*/ 151 h 179"/>
              <a:gd name="T92" fmla="*/ 33 w 103"/>
              <a:gd name="T93" fmla="*/ 117 h 179"/>
              <a:gd name="T94" fmla="*/ 17 w 103"/>
              <a:gd name="T95" fmla="*/ 23 h 179"/>
              <a:gd name="T96" fmla="*/ 72 w 103"/>
              <a:gd name="T97" fmla="*/ 73 h 179"/>
              <a:gd name="T98" fmla="*/ 66 w 103"/>
              <a:gd name="T99" fmla="*/ 66 h 179"/>
              <a:gd name="T100" fmla="*/ 71 w 103"/>
              <a:gd name="T101" fmla="*/ 63 h 179"/>
              <a:gd name="T102" fmla="*/ 42 w 103"/>
              <a:gd name="T103" fmla="*/ 60 h 179"/>
              <a:gd name="T104" fmla="*/ 39 w 103"/>
              <a:gd name="T105" fmla="*/ 57 h 179"/>
              <a:gd name="T106" fmla="*/ 41 w 103"/>
              <a:gd name="T107" fmla="*/ 57 h 179"/>
              <a:gd name="T108" fmla="*/ 32 w 103"/>
              <a:gd name="T109" fmla="*/ 67 h 179"/>
              <a:gd name="T110" fmla="*/ 27 w 103"/>
              <a:gd name="T111" fmla="*/ 66 h 179"/>
              <a:gd name="T112" fmla="*/ 26 w 103"/>
              <a:gd name="T11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3" h="179">
                <a:moveTo>
                  <a:pt x="33" y="121"/>
                </a:moveTo>
                <a:cubicBezTo>
                  <a:pt x="39" y="130"/>
                  <a:pt x="40" y="140"/>
                  <a:pt x="40" y="151"/>
                </a:cubicBezTo>
                <a:cubicBezTo>
                  <a:pt x="39" y="151"/>
                  <a:pt x="39" y="152"/>
                  <a:pt x="39" y="152"/>
                </a:cubicBezTo>
                <a:cubicBezTo>
                  <a:pt x="39" y="162"/>
                  <a:pt x="39" y="178"/>
                  <a:pt x="52" y="179"/>
                </a:cubicBezTo>
                <a:cubicBezTo>
                  <a:pt x="65" y="179"/>
                  <a:pt x="65" y="162"/>
                  <a:pt x="65" y="152"/>
                </a:cubicBezTo>
                <a:cubicBezTo>
                  <a:pt x="65" y="152"/>
                  <a:pt x="65" y="152"/>
                  <a:pt x="65" y="151"/>
                </a:cubicBezTo>
                <a:cubicBezTo>
                  <a:pt x="67" y="136"/>
                  <a:pt x="69" y="122"/>
                  <a:pt x="77" y="109"/>
                </a:cubicBezTo>
                <a:cubicBezTo>
                  <a:pt x="84" y="98"/>
                  <a:pt x="92" y="90"/>
                  <a:pt x="96" y="77"/>
                </a:cubicBezTo>
                <a:cubicBezTo>
                  <a:pt x="103" y="57"/>
                  <a:pt x="102" y="30"/>
                  <a:pt x="85" y="15"/>
                </a:cubicBezTo>
                <a:cubicBezTo>
                  <a:pt x="72" y="2"/>
                  <a:pt x="49" y="0"/>
                  <a:pt x="32" y="8"/>
                </a:cubicBezTo>
                <a:cubicBezTo>
                  <a:pt x="14" y="16"/>
                  <a:pt x="4" y="35"/>
                  <a:pt x="2" y="54"/>
                </a:cubicBezTo>
                <a:cubicBezTo>
                  <a:pt x="0" y="70"/>
                  <a:pt x="5" y="85"/>
                  <a:pt x="14" y="97"/>
                </a:cubicBezTo>
                <a:cubicBezTo>
                  <a:pt x="20" y="105"/>
                  <a:pt x="27" y="113"/>
                  <a:pt x="33" y="121"/>
                </a:cubicBezTo>
                <a:close/>
                <a:moveTo>
                  <a:pt x="50" y="111"/>
                </a:moveTo>
                <a:cubicBezTo>
                  <a:pt x="48" y="98"/>
                  <a:pt x="45" y="84"/>
                  <a:pt x="38" y="73"/>
                </a:cubicBezTo>
                <a:cubicBezTo>
                  <a:pt x="38" y="72"/>
                  <a:pt x="37" y="71"/>
                  <a:pt x="37" y="70"/>
                </a:cubicBezTo>
                <a:cubicBezTo>
                  <a:pt x="39" y="70"/>
                  <a:pt x="42" y="68"/>
                  <a:pt x="43" y="65"/>
                </a:cubicBezTo>
                <a:cubicBezTo>
                  <a:pt x="45" y="67"/>
                  <a:pt x="47" y="68"/>
                  <a:pt x="48" y="68"/>
                </a:cubicBezTo>
                <a:cubicBezTo>
                  <a:pt x="51" y="69"/>
                  <a:pt x="54" y="68"/>
                  <a:pt x="56" y="66"/>
                </a:cubicBezTo>
                <a:cubicBezTo>
                  <a:pt x="58" y="68"/>
                  <a:pt x="60" y="69"/>
                  <a:pt x="63" y="70"/>
                </a:cubicBezTo>
                <a:cubicBezTo>
                  <a:pt x="63" y="70"/>
                  <a:pt x="63" y="71"/>
                  <a:pt x="63" y="72"/>
                </a:cubicBezTo>
                <a:cubicBezTo>
                  <a:pt x="63" y="73"/>
                  <a:pt x="64" y="74"/>
                  <a:pt x="65" y="75"/>
                </a:cubicBezTo>
                <a:cubicBezTo>
                  <a:pt x="64" y="77"/>
                  <a:pt x="63" y="80"/>
                  <a:pt x="62" y="83"/>
                </a:cubicBezTo>
                <a:cubicBezTo>
                  <a:pt x="61" y="90"/>
                  <a:pt x="60" y="97"/>
                  <a:pt x="60" y="105"/>
                </a:cubicBezTo>
                <a:cubicBezTo>
                  <a:pt x="59" y="120"/>
                  <a:pt x="57" y="135"/>
                  <a:pt x="57" y="150"/>
                </a:cubicBezTo>
                <a:cubicBezTo>
                  <a:pt x="54" y="151"/>
                  <a:pt x="51" y="151"/>
                  <a:pt x="48" y="151"/>
                </a:cubicBezTo>
                <a:cubicBezTo>
                  <a:pt x="51" y="138"/>
                  <a:pt x="52" y="124"/>
                  <a:pt x="50" y="111"/>
                </a:cubicBezTo>
                <a:close/>
                <a:moveTo>
                  <a:pt x="56" y="60"/>
                </a:moveTo>
                <a:cubicBezTo>
                  <a:pt x="56" y="58"/>
                  <a:pt x="56" y="56"/>
                  <a:pt x="57" y="55"/>
                </a:cubicBezTo>
                <a:cubicBezTo>
                  <a:pt x="58" y="52"/>
                  <a:pt x="59" y="55"/>
                  <a:pt x="58" y="56"/>
                </a:cubicBezTo>
                <a:cubicBezTo>
                  <a:pt x="58" y="57"/>
                  <a:pt x="58" y="58"/>
                  <a:pt x="57" y="59"/>
                </a:cubicBezTo>
                <a:cubicBezTo>
                  <a:pt x="57" y="60"/>
                  <a:pt x="57" y="60"/>
                  <a:pt x="56" y="61"/>
                </a:cubicBezTo>
                <a:cubicBezTo>
                  <a:pt x="56" y="60"/>
                  <a:pt x="56" y="60"/>
                  <a:pt x="56" y="60"/>
                </a:cubicBezTo>
                <a:close/>
                <a:moveTo>
                  <a:pt x="62" y="153"/>
                </a:moveTo>
                <a:cubicBezTo>
                  <a:pt x="62" y="155"/>
                  <a:pt x="62" y="158"/>
                  <a:pt x="62" y="160"/>
                </a:cubicBezTo>
                <a:cubicBezTo>
                  <a:pt x="62" y="160"/>
                  <a:pt x="61" y="160"/>
                  <a:pt x="61" y="160"/>
                </a:cubicBezTo>
                <a:cubicBezTo>
                  <a:pt x="55" y="160"/>
                  <a:pt x="48" y="159"/>
                  <a:pt x="42" y="159"/>
                </a:cubicBezTo>
                <a:cubicBezTo>
                  <a:pt x="42" y="157"/>
                  <a:pt x="42" y="155"/>
                  <a:pt x="42" y="154"/>
                </a:cubicBezTo>
                <a:cubicBezTo>
                  <a:pt x="49" y="154"/>
                  <a:pt x="55" y="153"/>
                  <a:pt x="62" y="153"/>
                </a:cubicBezTo>
                <a:close/>
                <a:moveTo>
                  <a:pt x="61" y="167"/>
                </a:moveTo>
                <a:cubicBezTo>
                  <a:pt x="61" y="167"/>
                  <a:pt x="61" y="167"/>
                  <a:pt x="61" y="167"/>
                </a:cubicBezTo>
                <a:cubicBezTo>
                  <a:pt x="55" y="166"/>
                  <a:pt x="50" y="168"/>
                  <a:pt x="44" y="167"/>
                </a:cubicBezTo>
                <a:cubicBezTo>
                  <a:pt x="44" y="167"/>
                  <a:pt x="43" y="167"/>
                  <a:pt x="43" y="167"/>
                </a:cubicBezTo>
                <a:cubicBezTo>
                  <a:pt x="43" y="165"/>
                  <a:pt x="42" y="164"/>
                  <a:pt x="42" y="162"/>
                </a:cubicBezTo>
                <a:cubicBezTo>
                  <a:pt x="49" y="162"/>
                  <a:pt x="55" y="163"/>
                  <a:pt x="61" y="163"/>
                </a:cubicBezTo>
                <a:cubicBezTo>
                  <a:pt x="61" y="163"/>
                  <a:pt x="62" y="163"/>
                  <a:pt x="62" y="163"/>
                </a:cubicBezTo>
                <a:cubicBezTo>
                  <a:pt x="62" y="164"/>
                  <a:pt x="61" y="166"/>
                  <a:pt x="61" y="167"/>
                </a:cubicBezTo>
                <a:close/>
                <a:moveTo>
                  <a:pt x="53" y="176"/>
                </a:moveTo>
                <a:cubicBezTo>
                  <a:pt x="49" y="176"/>
                  <a:pt x="46" y="174"/>
                  <a:pt x="44" y="170"/>
                </a:cubicBezTo>
                <a:cubicBezTo>
                  <a:pt x="49" y="171"/>
                  <a:pt x="55" y="168"/>
                  <a:pt x="60" y="170"/>
                </a:cubicBezTo>
                <a:cubicBezTo>
                  <a:pt x="60" y="170"/>
                  <a:pt x="60" y="170"/>
                  <a:pt x="60" y="170"/>
                </a:cubicBezTo>
                <a:cubicBezTo>
                  <a:pt x="59" y="173"/>
                  <a:pt x="57" y="175"/>
                  <a:pt x="53" y="176"/>
                </a:cubicBezTo>
                <a:close/>
                <a:moveTo>
                  <a:pt x="17" y="23"/>
                </a:moveTo>
                <a:cubicBezTo>
                  <a:pt x="31" y="6"/>
                  <a:pt x="57" y="1"/>
                  <a:pt x="77" y="12"/>
                </a:cubicBezTo>
                <a:cubicBezTo>
                  <a:pt x="100" y="25"/>
                  <a:pt x="100" y="58"/>
                  <a:pt x="92" y="79"/>
                </a:cubicBezTo>
                <a:cubicBezTo>
                  <a:pt x="88" y="92"/>
                  <a:pt x="78" y="101"/>
                  <a:pt x="71" y="113"/>
                </a:cubicBezTo>
                <a:cubicBezTo>
                  <a:pt x="65" y="124"/>
                  <a:pt x="64" y="137"/>
                  <a:pt x="63" y="149"/>
                </a:cubicBezTo>
                <a:cubicBezTo>
                  <a:pt x="62" y="149"/>
                  <a:pt x="62" y="149"/>
                  <a:pt x="62" y="150"/>
                </a:cubicBezTo>
                <a:cubicBezTo>
                  <a:pt x="62" y="150"/>
                  <a:pt x="62" y="150"/>
                  <a:pt x="62" y="150"/>
                </a:cubicBezTo>
                <a:cubicBezTo>
                  <a:pt x="61" y="150"/>
                  <a:pt x="61" y="150"/>
                  <a:pt x="60" y="150"/>
                </a:cubicBezTo>
                <a:cubicBezTo>
                  <a:pt x="60" y="136"/>
                  <a:pt x="62" y="122"/>
                  <a:pt x="62" y="108"/>
                </a:cubicBezTo>
                <a:cubicBezTo>
                  <a:pt x="63" y="101"/>
                  <a:pt x="63" y="94"/>
                  <a:pt x="64" y="87"/>
                </a:cubicBezTo>
                <a:cubicBezTo>
                  <a:pt x="65" y="83"/>
                  <a:pt x="66" y="79"/>
                  <a:pt x="68" y="76"/>
                </a:cubicBezTo>
                <a:cubicBezTo>
                  <a:pt x="72" y="77"/>
                  <a:pt x="75" y="76"/>
                  <a:pt x="76" y="73"/>
                </a:cubicBezTo>
                <a:cubicBezTo>
                  <a:pt x="76" y="72"/>
                  <a:pt x="76" y="69"/>
                  <a:pt x="74" y="69"/>
                </a:cubicBezTo>
                <a:cubicBezTo>
                  <a:pt x="71" y="69"/>
                  <a:pt x="69" y="71"/>
                  <a:pt x="67" y="72"/>
                </a:cubicBezTo>
                <a:cubicBezTo>
                  <a:pt x="67" y="72"/>
                  <a:pt x="66" y="71"/>
                  <a:pt x="66" y="69"/>
                </a:cubicBezTo>
                <a:cubicBezTo>
                  <a:pt x="70" y="69"/>
                  <a:pt x="73" y="66"/>
                  <a:pt x="74" y="63"/>
                </a:cubicBezTo>
                <a:cubicBezTo>
                  <a:pt x="75" y="61"/>
                  <a:pt x="76" y="57"/>
                  <a:pt x="74" y="57"/>
                </a:cubicBezTo>
                <a:cubicBezTo>
                  <a:pt x="69" y="55"/>
                  <a:pt x="65" y="61"/>
                  <a:pt x="64" y="67"/>
                </a:cubicBezTo>
                <a:cubicBezTo>
                  <a:pt x="61" y="67"/>
                  <a:pt x="59" y="66"/>
                  <a:pt x="58" y="64"/>
                </a:cubicBezTo>
                <a:cubicBezTo>
                  <a:pt x="60" y="61"/>
                  <a:pt x="62" y="58"/>
                  <a:pt x="62" y="55"/>
                </a:cubicBezTo>
                <a:cubicBezTo>
                  <a:pt x="62" y="53"/>
                  <a:pt x="61" y="50"/>
                  <a:pt x="58" y="50"/>
                </a:cubicBezTo>
                <a:cubicBezTo>
                  <a:pt x="56" y="50"/>
                  <a:pt x="55" y="52"/>
                  <a:pt x="54" y="55"/>
                </a:cubicBezTo>
                <a:cubicBezTo>
                  <a:pt x="53" y="58"/>
                  <a:pt x="53" y="61"/>
                  <a:pt x="54" y="64"/>
                </a:cubicBezTo>
                <a:cubicBezTo>
                  <a:pt x="54" y="64"/>
                  <a:pt x="54" y="64"/>
                  <a:pt x="54" y="64"/>
                </a:cubicBezTo>
                <a:cubicBezTo>
                  <a:pt x="51" y="67"/>
                  <a:pt x="47" y="65"/>
                  <a:pt x="44" y="62"/>
                </a:cubicBezTo>
                <a:cubicBezTo>
                  <a:pt x="44" y="61"/>
                  <a:pt x="45" y="60"/>
                  <a:pt x="44" y="58"/>
                </a:cubicBezTo>
                <a:cubicBezTo>
                  <a:pt x="44" y="56"/>
                  <a:pt x="43" y="53"/>
                  <a:pt x="41" y="51"/>
                </a:cubicBezTo>
                <a:cubicBezTo>
                  <a:pt x="39" y="50"/>
                  <a:pt x="36" y="52"/>
                  <a:pt x="36" y="54"/>
                </a:cubicBezTo>
                <a:cubicBezTo>
                  <a:pt x="35" y="57"/>
                  <a:pt x="37" y="59"/>
                  <a:pt x="39" y="61"/>
                </a:cubicBezTo>
                <a:cubicBezTo>
                  <a:pt x="39" y="62"/>
                  <a:pt x="40" y="63"/>
                  <a:pt x="41" y="64"/>
                </a:cubicBezTo>
                <a:cubicBezTo>
                  <a:pt x="41" y="64"/>
                  <a:pt x="41" y="64"/>
                  <a:pt x="41" y="64"/>
                </a:cubicBezTo>
                <a:cubicBezTo>
                  <a:pt x="40" y="66"/>
                  <a:pt x="38" y="67"/>
                  <a:pt x="35" y="68"/>
                </a:cubicBezTo>
                <a:cubicBezTo>
                  <a:pt x="33" y="63"/>
                  <a:pt x="29" y="57"/>
                  <a:pt x="24" y="59"/>
                </a:cubicBezTo>
                <a:cubicBezTo>
                  <a:pt x="22" y="59"/>
                  <a:pt x="21" y="62"/>
                  <a:pt x="22" y="64"/>
                </a:cubicBezTo>
                <a:cubicBezTo>
                  <a:pt x="24" y="68"/>
                  <a:pt x="28" y="69"/>
                  <a:pt x="31" y="70"/>
                </a:cubicBezTo>
                <a:cubicBezTo>
                  <a:pt x="32" y="71"/>
                  <a:pt x="33" y="71"/>
                  <a:pt x="34" y="71"/>
                </a:cubicBezTo>
                <a:cubicBezTo>
                  <a:pt x="34" y="71"/>
                  <a:pt x="34" y="72"/>
                  <a:pt x="35" y="72"/>
                </a:cubicBezTo>
                <a:cubicBezTo>
                  <a:pt x="41" y="83"/>
                  <a:pt x="44" y="95"/>
                  <a:pt x="46" y="107"/>
                </a:cubicBezTo>
                <a:cubicBezTo>
                  <a:pt x="49" y="121"/>
                  <a:pt x="49" y="136"/>
                  <a:pt x="45" y="150"/>
                </a:cubicBezTo>
                <a:cubicBezTo>
                  <a:pt x="45" y="150"/>
                  <a:pt x="45" y="151"/>
                  <a:pt x="45" y="151"/>
                </a:cubicBezTo>
                <a:cubicBezTo>
                  <a:pt x="45" y="151"/>
                  <a:pt x="44" y="151"/>
                  <a:pt x="43" y="151"/>
                </a:cubicBezTo>
                <a:cubicBezTo>
                  <a:pt x="43" y="138"/>
                  <a:pt x="41" y="127"/>
                  <a:pt x="33" y="117"/>
                </a:cubicBezTo>
                <a:cubicBezTo>
                  <a:pt x="26" y="106"/>
                  <a:pt x="16" y="97"/>
                  <a:pt x="10" y="84"/>
                </a:cubicBezTo>
                <a:cubicBezTo>
                  <a:pt x="1" y="65"/>
                  <a:pt x="4" y="40"/>
                  <a:pt x="17" y="23"/>
                </a:cubicBezTo>
                <a:close/>
                <a:moveTo>
                  <a:pt x="71" y="73"/>
                </a:moveTo>
                <a:cubicBezTo>
                  <a:pt x="71" y="73"/>
                  <a:pt x="71" y="73"/>
                  <a:pt x="72" y="73"/>
                </a:cubicBezTo>
                <a:cubicBezTo>
                  <a:pt x="73" y="72"/>
                  <a:pt x="73" y="73"/>
                  <a:pt x="71" y="73"/>
                </a:cubicBezTo>
                <a:close/>
                <a:moveTo>
                  <a:pt x="66" y="66"/>
                </a:moveTo>
                <a:cubicBezTo>
                  <a:pt x="67" y="64"/>
                  <a:pt x="69" y="62"/>
                  <a:pt x="71" y="60"/>
                </a:cubicBezTo>
                <a:cubicBezTo>
                  <a:pt x="73" y="58"/>
                  <a:pt x="72" y="62"/>
                  <a:pt x="71" y="63"/>
                </a:cubicBezTo>
                <a:cubicBezTo>
                  <a:pt x="70" y="64"/>
                  <a:pt x="68" y="66"/>
                  <a:pt x="66" y="66"/>
                </a:cubicBezTo>
                <a:close/>
                <a:moveTo>
                  <a:pt x="42" y="60"/>
                </a:moveTo>
                <a:cubicBezTo>
                  <a:pt x="41" y="59"/>
                  <a:pt x="40" y="59"/>
                  <a:pt x="40" y="58"/>
                </a:cubicBezTo>
                <a:cubicBezTo>
                  <a:pt x="40" y="58"/>
                  <a:pt x="39" y="57"/>
                  <a:pt x="39" y="57"/>
                </a:cubicBezTo>
                <a:cubicBezTo>
                  <a:pt x="38" y="56"/>
                  <a:pt x="39" y="55"/>
                  <a:pt x="40" y="55"/>
                </a:cubicBezTo>
                <a:cubicBezTo>
                  <a:pt x="41" y="55"/>
                  <a:pt x="41" y="56"/>
                  <a:pt x="41" y="57"/>
                </a:cubicBezTo>
                <a:cubicBezTo>
                  <a:pt x="41" y="58"/>
                  <a:pt x="42" y="59"/>
                  <a:pt x="42" y="60"/>
                </a:cubicBezTo>
                <a:close/>
                <a:moveTo>
                  <a:pt x="32" y="67"/>
                </a:moveTo>
                <a:cubicBezTo>
                  <a:pt x="32" y="67"/>
                  <a:pt x="31" y="67"/>
                  <a:pt x="31" y="67"/>
                </a:cubicBezTo>
                <a:cubicBezTo>
                  <a:pt x="30" y="67"/>
                  <a:pt x="28" y="66"/>
                  <a:pt x="27" y="66"/>
                </a:cubicBezTo>
                <a:cubicBezTo>
                  <a:pt x="27" y="65"/>
                  <a:pt x="27" y="65"/>
                  <a:pt x="26" y="65"/>
                </a:cubicBezTo>
                <a:cubicBezTo>
                  <a:pt x="25" y="64"/>
                  <a:pt x="25" y="63"/>
                  <a:pt x="26" y="62"/>
                </a:cubicBezTo>
                <a:cubicBezTo>
                  <a:pt x="28" y="62"/>
                  <a:pt x="30" y="65"/>
                  <a:pt x="32" y="67"/>
                </a:cubicBezTo>
                <a:close/>
              </a:path>
            </a:pathLst>
          </a:custGeom>
          <a:solidFill>
            <a:srgbClr val="4BB08C"/>
          </a:solidFill>
          <a:ln>
            <a:solidFill>
              <a:srgbClr val="4BB08C"/>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3" name="TextBox 13"/>
          <p:cNvSpPr txBox="1">
            <a:spLocks noChangeArrowheads="1"/>
          </p:cNvSpPr>
          <p:nvPr/>
        </p:nvSpPr>
        <p:spPr bwMode="auto">
          <a:xfrm>
            <a:off x="8209556" y="2872538"/>
            <a:ext cx="14954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Add a title.</a:t>
            </a:r>
            <a:endParaRPr lang="en-US" altLang="zh-CN"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Freeform 24"/>
          <p:cNvSpPr>
            <a:spLocks noEditPoints="1"/>
          </p:cNvSpPr>
          <p:nvPr/>
        </p:nvSpPr>
        <p:spPr bwMode="auto">
          <a:xfrm rot="985024">
            <a:off x="7378476" y="2946668"/>
            <a:ext cx="385762" cy="673100"/>
          </a:xfrm>
          <a:custGeom>
            <a:avLst/>
            <a:gdLst>
              <a:gd name="T0" fmla="*/ 40 w 103"/>
              <a:gd name="T1" fmla="*/ 151 h 179"/>
              <a:gd name="T2" fmla="*/ 52 w 103"/>
              <a:gd name="T3" fmla="*/ 179 h 179"/>
              <a:gd name="T4" fmla="*/ 65 w 103"/>
              <a:gd name="T5" fmla="*/ 151 h 179"/>
              <a:gd name="T6" fmla="*/ 96 w 103"/>
              <a:gd name="T7" fmla="*/ 77 h 179"/>
              <a:gd name="T8" fmla="*/ 32 w 103"/>
              <a:gd name="T9" fmla="*/ 8 h 179"/>
              <a:gd name="T10" fmla="*/ 14 w 103"/>
              <a:gd name="T11" fmla="*/ 97 h 179"/>
              <a:gd name="T12" fmla="*/ 50 w 103"/>
              <a:gd name="T13" fmla="*/ 111 h 179"/>
              <a:gd name="T14" fmla="*/ 37 w 103"/>
              <a:gd name="T15" fmla="*/ 70 h 179"/>
              <a:gd name="T16" fmla="*/ 48 w 103"/>
              <a:gd name="T17" fmla="*/ 68 h 179"/>
              <a:gd name="T18" fmla="*/ 63 w 103"/>
              <a:gd name="T19" fmla="*/ 70 h 179"/>
              <a:gd name="T20" fmla="*/ 65 w 103"/>
              <a:gd name="T21" fmla="*/ 75 h 179"/>
              <a:gd name="T22" fmla="*/ 60 w 103"/>
              <a:gd name="T23" fmla="*/ 105 h 179"/>
              <a:gd name="T24" fmla="*/ 48 w 103"/>
              <a:gd name="T25" fmla="*/ 151 h 179"/>
              <a:gd name="T26" fmla="*/ 56 w 103"/>
              <a:gd name="T27" fmla="*/ 60 h 179"/>
              <a:gd name="T28" fmla="*/ 58 w 103"/>
              <a:gd name="T29" fmla="*/ 56 h 179"/>
              <a:gd name="T30" fmla="*/ 56 w 103"/>
              <a:gd name="T31" fmla="*/ 61 h 179"/>
              <a:gd name="T32" fmla="*/ 62 w 103"/>
              <a:gd name="T33" fmla="*/ 153 h 179"/>
              <a:gd name="T34" fmla="*/ 61 w 103"/>
              <a:gd name="T35" fmla="*/ 160 h 179"/>
              <a:gd name="T36" fmla="*/ 42 w 103"/>
              <a:gd name="T37" fmla="*/ 154 h 179"/>
              <a:gd name="T38" fmla="*/ 61 w 103"/>
              <a:gd name="T39" fmla="*/ 167 h 179"/>
              <a:gd name="T40" fmla="*/ 44 w 103"/>
              <a:gd name="T41" fmla="*/ 167 h 179"/>
              <a:gd name="T42" fmla="*/ 42 w 103"/>
              <a:gd name="T43" fmla="*/ 162 h 179"/>
              <a:gd name="T44" fmla="*/ 62 w 103"/>
              <a:gd name="T45" fmla="*/ 163 h 179"/>
              <a:gd name="T46" fmla="*/ 53 w 103"/>
              <a:gd name="T47" fmla="*/ 176 h 179"/>
              <a:gd name="T48" fmla="*/ 60 w 103"/>
              <a:gd name="T49" fmla="*/ 170 h 179"/>
              <a:gd name="T50" fmla="*/ 53 w 103"/>
              <a:gd name="T51" fmla="*/ 176 h 179"/>
              <a:gd name="T52" fmla="*/ 77 w 103"/>
              <a:gd name="T53" fmla="*/ 12 h 179"/>
              <a:gd name="T54" fmla="*/ 71 w 103"/>
              <a:gd name="T55" fmla="*/ 113 h 179"/>
              <a:gd name="T56" fmla="*/ 62 w 103"/>
              <a:gd name="T57" fmla="*/ 150 h 179"/>
              <a:gd name="T58" fmla="*/ 60 w 103"/>
              <a:gd name="T59" fmla="*/ 150 h 179"/>
              <a:gd name="T60" fmla="*/ 64 w 103"/>
              <a:gd name="T61" fmla="*/ 87 h 179"/>
              <a:gd name="T62" fmla="*/ 76 w 103"/>
              <a:gd name="T63" fmla="*/ 73 h 179"/>
              <a:gd name="T64" fmla="*/ 67 w 103"/>
              <a:gd name="T65" fmla="*/ 72 h 179"/>
              <a:gd name="T66" fmla="*/ 74 w 103"/>
              <a:gd name="T67" fmla="*/ 63 h 179"/>
              <a:gd name="T68" fmla="*/ 64 w 103"/>
              <a:gd name="T69" fmla="*/ 67 h 179"/>
              <a:gd name="T70" fmla="*/ 62 w 103"/>
              <a:gd name="T71" fmla="*/ 55 h 179"/>
              <a:gd name="T72" fmla="*/ 54 w 103"/>
              <a:gd name="T73" fmla="*/ 55 h 179"/>
              <a:gd name="T74" fmla="*/ 54 w 103"/>
              <a:gd name="T75" fmla="*/ 64 h 179"/>
              <a:gd name="T76" fmla="*/ 44 w 103"/>
              <a:gd name="T77" fmla="*/ 58 h 179"/>
              <a:gd name="T78" fmla="*/ 36 w 103"/>
              <a:gd name="T79" fmla="*/ 54 h 179"/>
              <a:gd name="T80" fmla="*/ 41 w 103"/>
              <a:gd name="T81" fmla="*/ 64 h 179"/>
              <a:gd name="T82" fmla="*/ 35 w 103"/>
              <a:gd name="T83" fmla="*/ 68 h 179"/>
              <a:gd name="T84" fmla="*/ 22 w 103"/>
              <a:gd name="T85" fmla="*/ 64 h 179"/>
              <a:gd name="T86" fmla="*/ 34 w 103"/>
              <a:gd name="T87" fmla="*/ 71 h 179"/>
              <a:gd name="T88" fmla="*/ 46 w 103"/>
              <a:gd name="T89" fmla="*/ 107 h 179"/>
              <a:gd name="T90" fmla="*/ 45 w 103"/>
              <a:gd name="T91" fmla="*/ 151 h 179"/>
              <a:gd name="T92" fmla="*/ 33 w 103"/>
              <a:gd name="T93" fmla="*/ 117 h 179"/>
              <a:gd name="T94" fmla="*/ 17 w 103"/>
              <a:gd name="T95" fmla="*/ 23 h 179"/>
              <a:gd name="T96" fmla="*/ 72 w 103"/>
              <a:gd name="T97" fmla="*/ 73 h 179"/>
              <a:gd name="T98" fmla="*/ 66 w 103"/>
              <a:gd name="T99" fmla="*/ 66 h 179"/>
              <a:gd name="T100" fmla="*/ 71 w 103"/>
              <a:gd name="T101" fmla="*/ 63 h 179"/>
              <a:gd name="T102" fmla="*/ 42 w 103"/>
              <a:gd name="T103" fmla="*/ 60 h 179"/>
              <a:gd name="T104" fmla="*/ 39 w 103"/>
              <a:gd name="T105" fmla="*/ 57 h 179"/>
              <a:gd name="T106" fmla="*/ 41 w 103"/>
              <a:gd name="T107" fmla="*/ 57 h 179"/>
              <a:gd name="T108" fmla="*/ 32 w 103"/>
              <a:gd name="T109" fmla="*/ 67 h 179"/>
              <a:gd name="T110" fmla="*/ 27 w 103"/>
              <a:gd name="T111" fmla="*/ 66 h 179"/>
              <a:gd name="T112" fmla="*/ 26 w 103"/>
              <a:gd name="T11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3" h="179">
                <a:moveTo>
                  <a:pt x="33" y="121"/>
                </a:moveTo>
                <a:cubicBezTo>
                  <a:pt x="39" y="130"/>
                  <a:pt x="40" y="140"/>
                  <a:pt x="40" y="151"/>
                </a:cubicBezTo>
                <a:cubicBezTo>
                  <a:pt x="39" y="151"/>
                  <a:pt x="39" y="152"/>
                  <a:pt x="39" y="152"/>
                </a:cubicBezTo>
                <a:cubicBezTo>
                  <a:pt x="39" y="162"/>
                  <a:pt x="39" y="178"/>
                  <a:pt x="52" y="179"/>
                </a:cubicBezTo>
                <a:cubicBezTo>
                  <a:pt x="65" y="179"/>
                  <a:pt x="65" y="162"/>
                  <a:pt x="65" y="152"/>
                </a:cubicBezTo>
                <a:cubicBezTo>
                  <a:pt x="65" y="152"/>
                  <a:pt x="65" y="152"/>
                  <a:pt x="65" y="151"/>
                </a:cubicBezTo>
                <a:cubicBezTo>
                  <a:pt x="67" y="136"/>
                  <a:pt x="69" y="122"/>
                  <a:pt x="77" y="109"/>
                </a:cubicBezTo>
                <a:cubicBezTo>
                  <a:pt x="84" y="98"/>
                  <a:pt x="92" y="90"/>
                  <a:pt x="96" y="77"/>
                </a:cubicBezTo>
                <a:cubicBezTo>
                  <a:pt x="103" y="57"/>
                  <a:pt x="102" y="30"/>
                  <a:pt x="85" y="15"/>
                </a:cubicBezTo>
                <a:cubicBezTo>
                  <a:pt x="72" y="2"/>
                  <a:pt x="49" y="0"/>
                  <a:pt x="32" y="8"/>
                </a:cubicBezTo>
                <a:cubicBezTo>
                  <a:pt x="14" y="16"/>
                  <a:pt x="4" y="35"/>
                  <a:pt x="2" y="54"/>
                </a:cubicBezTo>
                <a:cubicBezTo>
                  <a:pt x="0" y="70"/>
                  <a:pt x="5" y="85"/>
                  <a:pt x="14" y="97"/>
                </a:cubicBezTo>
                <a:cubicBezTo>
                  <a:pt x="20" y="105"/>
                  <a:pt x="27" y="113"/>
                  <a:pt x="33" y="121"/>
                </a:cubicBezTo>
                <a:close/>
                <a:moveTo>
                  <a:pt x="50" y="111"/>
                </a:moveTo>
                <a:cubicBezTo>
                  <a:pt x="48" y="98"/>
                  <a:pt x="45" y="84"/>
                  <a:pt x="38" y="73"/>
                </a:cubicBezTo>
                <a:cubicBezTo>
                  <a:pt x="38" y="72"/>
                  <a:pt x="37" y="71"/>
                  <a:pt x="37" y="70"/>
                </a:cubicBezTo>
                <a:cubicBezTo>
                  <a:pt x="39" y="70"/>
                  <a:pt x="42" y="68"/>
                  <a:pt x="43" y="65"/>
                </a:cubicBezTo>
                <a:cubicBezTo>
                  <a:pt x="45" y="67"/>
                  <a:pt x="47" y="68"/>
                  <a:pt x="48" y="68"/>
                </a:cubicBezTo>
                <a:cubicBezTo>
                  <a:pt x="51" y="69"/>
                  <a:pt x="54" y="68"/>
                  <a:pt x="56" y="66"/>
                </a:cubicBezTo>
                <a:cubicBezTo>
                  <a:pt x="58" y="68"/>
                  <a:pt x="60" y="69"/>
                  <a:pt x="63" y="70"/>
                </a:cubicBezTo>
                <a:cubicBezTo>
                  <a:pt x="63" y="70"/>
                  <a:pt x="63" y="71"/>
                  <a:pt x="63" y="72"/>
                </a:cubicBezTo>
                <a:cubicBezTo>
                  <a:pt x="63" y="73"/>
                  <a:pt x="64" y="74"/>
                  <a:pt x="65" y="75"/>
                </a:cubicBezTo>
                <a:cubicBezTo>
                  <a:pt x="64" y="77"/>
                  <a:pt x="63" y="80"/>
                  <a:pt x="62" y="83"/>
                </a:cubicBezTo>
                <a:cubicBezTo>
                  <a:pt x="61" y="90"/>
                  <a:pt x="60" y="97"/>
                  <a:pt x="60" y="105"/>
                </a:cubicBezTo>
                <a:cubicBezTo>
                  <a:pt x="59" y="120"/>
                  <a:pt x="57" y="135"/>
                  <a:pt x="57" y="150"/>
                </a:cubicBezTo>
                <a:cubicBezTo>
                  <a:pt x="54" y="151"/>
                  <a:pt x="51" y="151"/>
                  <a:pt x="48" y="151"/>
                </a:cubicBezTo>
                <a:cubicBezTo>
                  <a:pt x="51" y="138"/>
                  <a:pt x="52" y="124"/>
                  <a:pt x="50" y="111"/>
                </a:cubicBezTo>
                <a:close/>
                <a:moveTo>
                  <a:pt x="56" y="60"/>
                </a:moveTo>
                <a:cubicBezTo>
                  <a:pt x="56" y="58"/>
                  <a:pt x="56" y="56"/>
                  <a:pt x="57" y="55"/>
                </a:cubicBezTo>
                <a:cubicBezTo>
                  <a:pt x="58" y="52"/>
                  <a:pt x="59" y="55"/>
                  <a:pt x="58" y="56"/>
                </a:cubicBezTo>
                <a:cubicBezTo>
                  <a:pt x="58" y="57"/>
                  <a:pt x="58" y="58"/>
                  <a:pt x="57" y="59"/>
                </a:cubicBezTo>
                <a:cubicBezTo>
                  <a:pt x="57" y="60"/>
                  <a:pt x="57" y="60"/>
                  <a:pt x="56" y="61"/>
                </a:cubicBezTo>
                <a:cubicBezTo>
                  <a:pt x="56" y="60"/>
                  <a:pt x="56" y="60"/>
                  <a:pt x="56" y="60"/>
                </a:cubicBezTo>
                <a:close/>
                <a:moveTo>
                  <a:pt x="62" y="153"/>
                </a:moveTo>
                <a:cubicBezTo>
                  <a:pt x="62" y="155"/>
                  <a:pt x="62" y="158"/>
                  <a:pt x="62" y="160"/>
                </a:cubicBezTo>
                <a:cubicBezTo>
                  <a:pt x="62" y="160"/>
                  <a:pt x="61" y="160"/>
                  <a:pt x="61" y="160"/>
                </a:cubicBezTo>
                <a:cubicBezTo>
                  <a:pt x="55" y="160"/>
                  <a:pt x="48" y="159"/>
                  <a:pt x="42" y="159"/>
                </a:cubicBezTo>
                <a:cubicBezTo>
                  <a:pt x="42" y="157"/>
                  <a:pt x="42" y="155"/>
                  <a:pt x="42" y="154"/>
                </a:cubicBezTo>
                <a:cubicBezTo>
                  <a:pt x="49" y="154"/>
                  <a:pt x="55" y="153"/>
                  <a:pt x="62" y="153"/>
                </a:cubicBezTo>
                <a:close/>
                <a:moveTo>
                  <a:pt x="61" y="167"/>
                </a:moveTo>
                <a:cubicBezTo>
                  <a:pt x="61" y="167"/>
                  <a:pt x="61" y="167"/>
                  <a:pt x="61" y="167"/>
                </a:cubicBezTo>
                <a:cubicBezTo>
                  <a:pt x="55" y="166"/>
                  <a:pt x="50" y="168"/>
                  <a:pt x="44" y="167"/>
                </a:cubicBezTo>
                <a:cubicBezTo>
                  <a:pt x="44" y="167"/>
                  <a:pt x="43" y="167"/>
                  <a:pt x="43" y="167"/>
                </a:cubicBezTo>
                <a:cubicBezTo>
                  <a:pt x="43" y="165"/>
                  <a:pt x="42" y="164"/>
                  <a:pt x="42" y="162"/>
                </a:cubicBezTo>
                <a:cubicBezTo>
                  <a:pt x="49" y="162"/>
                  <a:pt x="55" y="163"/>
                  <a:pt x="61" y="163"/>
                </a:cubicBezTo>
                <a:cubicBezTo>
                  <a:pt x="61" y="163"/>
                  <a:pt x="62" y="163"/>
                  <a:pt x="62" y="163"/>
                </a:cubicBezTo>
                <a:cubicBezTo>
                  <a:pt x="62" y="164"/>
                  <a:pt x="61" y="166"/>
                  <a:pt x="61" y="167"/>
                </a:cubicBezTo>
                <a:close/>
                <a:moveTo>
                  <a:pt x="53" y="176"/>
                </a:moveTo>
                <a:cubicBezTo>
                  <a:pt x="49" y="176"/>
                  <a:pt x="46" y="174"/>
                  <a:pt x="44" y="170"/>
                </a:cubicBezTo>
                <a:cubicBezTo>
                  <a:pt x="49" y="171"/>
                  <a:pt x="55" y="168"/>
                  <a:pt x="60" y="170"/>
                </a:cubicBezTo>
                <a:cubicBezTo>
                  <a:pt x="60" y="170"/>
                  <a:pt x="60" y="170"/>
                  <a:pt x="60" y="170"/>
                </a:cubicBezTo>
                <a:cubicBezTo>
                  <a:pt x="59" y="173"/>
                  <a:pt x="57" y="175"/>
                  <a:pt x="53" y="176"/>
                </a:cubicBezTo>
                <a:close/>
                <a:moveTo>
                  <a:pt x="17" y="23"/>
                </a:moveTo>
                <a:cubicBezTo>
                  <a:pt x="31" y="6"/>
                  <a:pt x="57" y="1"/>
                  <a:pt x="77" y="12"/>
                </a:cubicBezTo>
                <a:cubicBezTo>
                  <a:pt x="100" y="25"/>
                  <a:pt x="100" y="58"/>
                  <a:pt x="92" y="79"/>
                </a:cubicBezTo>
                <a:cubicBezTo>
                  <a:pt x="88" y="92"/>
                  <a:pt x="78" y="101"/>
                  <a:pt x="71" y="113"/>
                </a:cubicBezTo>
                <a:cubicBezTo>
                  <a:pt x="65" y="124"/>
                  <a:pt x="64" y="137"/>
                  <a:pt x="63" y="149"/>
                </a:cubicBezTo>
                <a:cubicBezTo>
                  <a:pt x="62" y="149"/>
                  <a:pt x="62" y="149"/>
                  <a:pt x="62" y="150"/>
                </a:cubicBezTo>
                <a:cubicBezTo>
                  <a:pt x="62" y="150"/>
                  <a:pt x="62" y="150"/>
                  <a:pt x="62" y="150"/>
                </a:cubicBezTo>
                <a:cubicBezTo>
                  <a:pt x="61" y="150"/>
                  <a:pt x="61" y="150"/>
                  <a:pt x="60" y="150"/>
                </a:cubicBezTo>
                <a:cubicBezTo>
                  <a:pt x="60" y="136"/>
                  <a:pt x="62" y="122"/>
                  <a:pt x="62" y="108"/>
                </a:cubicBezTo>
                <a:cubicBezTo>
                  <a:pt x="63" y="101"/>
                  <a:pt x="63" y="94"/>
                  <a:pt x="64" y="87"/>
                </a:cubicBezTo>
                <a:cubicBezTo>
                  <a:pt x="65" y="83"/>
                  <a:pt x="66" y="79"/>
                  <a:pt x="68" y="76"/>
                </a:cubicBezTo>
                <a:cubicBezTo>
                  <a:pt x="72" y="77"/>
                  <a:pt x="75" y="76"/>
                  <a:pt x="76" y="73"/>
                </a:cubicBezTo>
                <a:cubicBezTo>
                  <a:pt x="76" y="72"/>
                  <a:pt x="76" y="69"/>
                  <a:pt x="74" y="69"/>
                </a:cubicBezTo>
                <a:cubicBezTo>
                  <a:pt x="71" y="69"/>
                  <a:pt x="69" y="71"/>
                  <a:pt x="67" y="72"/>
                </a:cubicBezTo>
                <a:cubicBezTo>
                  <a:pt x="67" y="72"/>
                  <a:pt x="66" y="71"/>
                  <a:pt x="66" y="69"/>
                </a:cubicBezTo>
                <a:cubicBezTo>
                  <a:pt x="70" y="69"/>
                  <a:pt x="73" y="66"/>
                  <a:pt x="74" y="63"/>
                </a:cubicBezTo>
                <a:cubicBezTo>
                  <a:pt x="75" y="61"/>
                  <a:pt x="76" y="57"/>
                  <a:pt x="74" y="57"/>
                </a:cubicBezTo>
                <a:cubicBezTo>
                  <a:pt x="69" y="55"/>
                  <a:pt x="65" y="61"/>
                  <a:pt x="64" y="67"/>
                </a:cubicBezTo>
                <a:cubicBezTo>
                  <a:pt x="61" y="67"/>
                  <a:pt x="59" y="66"/>
                  <a:pt x="58" y="64"/>
                </a:cubicBezTo>
                <a:cubicBezTo>
                  <a:pt x="60" y="61"/>
                  <a:pt x="62" y="58"/>
                  <a:pt x="62" y="55"/>
                </a:cubicBezTo>
                <a:cubicBezTo>
                  <a:pt x="62" y="53"/>
                  <a:pt x="61" y="50"/>
                  <a:pt x="58" y="50"/>
                </a:cubicBezTo>
                <a:cubicBezTo>
                  <a:pt x="56" y="50"/>
                  <a:pt x="55" y="52"/>
                  <a:pt x="54" y="55"/>
                </a:cubicBezTo>
                <a:cubicBezTo>
                  <a:pt x="53" y="58"/>
                  <a:pt x="53" y="61"/>
                  <a:pt x="54" y="64"/>
                </a:cubicBezTo>
                <a:cubicBezTo>
                  <a:pt x="54" y="64"/>
                  <a:pt x="54" y="64"/>
                  <a:pt x="54" y="64"/>
                </a:cubicBezTo>
                <a:cubicBezTo>
                  <a:pt x="51" y="67"/>
                  <a:pt x="47" y="65"/>
                  <a:pt x="44" y="62"/>
                </a:cubicBezTo>
                <a:cubicBezTo>
                  <a:pt x="44" y="61"/>
                  <a:pt x="45" y="60"/>
                  <a:pt x="44" y="58"/>
                </a:cubicBezTo>
                <a:cubicBezTo>
                  <a:pt x="44" y="56"/>
                  <a:pt x="43" y="53"/>
                  <a:pt x="41" y="51"/>
                </a:cubicBezTo>
                <a:cubicBezTo>
                  <a:pt x="39" y="50"/>
                  <a:pt x="36" y="52"/>
                  <a:pt x="36" y="54"/>
                </a:cubicBezTo>
                <a:cubicBezTo>
                  <a:pt x="35" y="57"/>
                  <a:pt x="37" y="59"/>
                  <a:pt x="39" y="61"/>
                </a:cubicBezTo>
                <a:cubicBezTo>
                  <a:pt x="39" y="62"/>
                  <a:pt x="40" y="63"/>
                  <a:pt x="41" y="64"/>
                </a:cubicBezTo>
                <a:cubicBezTo>
                  <a:pt x="41" y="64"/>
                  <a:pt x="41" y="64"/>
                  <a:pt x="41" y="64"/>
                </a:cubicBezTo>
                <a:cubicBezTo>
                  <a:pt x="40" y="66"/>
                  <a:pt x="38" y="67"/>
                  <a:pt x="35" y="68"/>
                </a:cubicBezTo>
                <a:cubicBezTo>
                  <a:pt x="33" y="63"/>
                  <a:pt x="29" y="57"/>
                  <a:pt x="24" y="59"/>
                </a:cubicBezTo>
                <a:cubicBezTo>
                  <a:pt x="22" y="59"/>
                  <a:pt x="21" y="62"/>
                  <a:pt x="22" y="64"/>
                </a:cubicBezTo>
                <a:cubicBezTo>
                  <a:pt x="24" y="68"/>
                  <a:pt x="28" y="69"/>
                  <a:pt x="31" y="70"/>
                </a:cubicBezTo>
                <a:cubicBezTo>
                  <a:pt x="32" y="71"/>
                  <a:pt x="33" y="71"/>
                  <a:pt x="34" y="71"/>
                </a:cubicBezTo>
                <a:cubicBezTo>
                  <a:pt x="34" y="71"/>
                  <a:pt x="34" y="72"/>
                  <a:pt x="35" y="72"/>
                </a:cubicBezTo>
                <a:cubicBezTo>
                  <a:pt x="41" y="83"/>
                  <a:pt x="44" y="95"/>
                  <a:pt x="46" y="107"/>
                </a:cubicBezTo>
                <a:cubicBezTo>
                  <a:pt x="49" y="121"/>
                  <a:pt x="49" y="136"/>
                  <a:pt x="45" y="150"/>
                </a:cubicBezTo>
                <a:cubicBezTo>
                  <a:pt x="45" y="150"/>
                  <a:pt x="45" y="151"/>
                  <a:pt x="45" y="151"/>
                </a:cubicBezTo>
                <a:cubicBezTo>
                  <a:pt x="45" y="151"/>
                  <a:pt x="44" y="151"/>
                  <a:pt x="43" y="151"/>
                </a:cubicBezTo>
                <a:cubicBezTo>
                  <a:pt x="43" y="138"/>
                  <a:pt x="41" y="127"/>
                  <a:pt x="33" y="117"/>
                </a:cubicBezTo>
                <a:cubicBezTo>
                  <a:pt x="26" y="106"/>
                  <a:pt x="16" y="97"/>
                  <a:pt x="10" y="84"/>
                </a:cubicBezTo>
                <a:cubicBezTo>
                  <a:pt x="1" y="65"/>
                  <a:pt x="4" y="40"/>
                  <a:pt x="17" y="23"/>
                </a:cubicBezTo>
                <a:close/>
                <a:moveTo>
                  <a:pt x="71" y="73"/>
                </a:moveTo>
                <a:cubicBezTo>
                  <a:pt x="71" y="73"/>
                  <a:pt x="71" y="73"/>
                  <a:pt x="72" y="73"/>
                </a:cubicBezTo>
                <a:cubicBezTo>
                  <a:pt x="73" y="72"/>
                  <a:pt x="73" y="73"/>
                  <a:pt x="71" y="73"/>
                </a:cubicBezTo>
                <a:close/>
                <a:moveTo>
                  <a:pt x="66" y="66"/>
                </a:moveTo>
                <a:cubicBezTo>
                  <a:pt x="67" y="64"/>
                  <a:pt x="69" y="62"/>
                  <a:pt x="71" y="60"/>
                </a:cubicBezTo>
                <a:cubicBezTo>
                  <a:pt x="73" y="58"/>
                  <a:pt x="72" y="62"/>
                  <a:pt x="71" y="63"/>
                </a:cubicBezTo>
                <a:cubicBezTo>
                  <a:pt x="70" y="64"/>
                  <a:pt x="68" y="66"/>
                  <a:pt x="66" y="66"/>
                </a:cubicBezTo>
                <a:close/>
                <a:moveTo>
                  <a:pt x="42" y="60"/>
                </a:moveTo>
                <a:cubicBezTo>
                  <a:pt x="41" y="59"/>
                  <a:pt x="40" y="59"/>
                  <a:pt x="40" y="58"/>
                </a:cubicBezTo>
                <a:cubicBezTo>
                  <a:pt x="40" y="58"/>
                  <a:pt x="39" y="57"/>
                  <a:pt x="39" y="57"/>
                </a:cubicBezTo>
                <a:cubicBezTo>
                  <a:pt x="38" y="56"/>
                  <a:pt x="39" y="55"/>
                  <a:pt x="40" y="55"/>
                </a:cubicBezTo>
                <a:cubicBezTo>
                  <a:pt x="41" y="55"/>
                  <a:pt x="41" y="56"/>
                  <a:pt x="41" y="57"/>
                </a:cubicBezTo>
                <a:cubicBezTo>
                  <a:pt x="41" y="58"/>
                  <a:pt x="42" y="59"/>
                  <a:pt x="42" y="60"/>
                </a:cubicBezTo>
                <a:close/>
                <a:moveTo>
                  <a:pt x="32" y="67"/>
                </a:moveTo>
                <a:cubicBezTo>
                  <a:pt x="32" y="67"/>
                  <a:pt x="31" y="67"/>
                  <a:pt x="31" y="67"/>
                </a:cubicBezTo>
                <a:cubicBezTo>
                  <a:pt x="30" y="67"/>
                  <a:pt x="28" y="66"/>
                  <a:pt x="27" y="66"/>
                </a:cubicBezTo>
                <a:cubicBezTo>
                  <a:pt x="27" y="65"/>
                  <a:pt x="27" y="65"/>
                  <a:pt x="26" y="65"/>
                </a:cubicBezTo>
                <a:cubicBezTo>
                  <a:pt x="25" y="64"/>
                  <a:pt x="25" y="63"/>
                  <a:pt x="26" y="62"/>
                </a:cubicBezTo>
                <a:cubicBezTo>
                  <a:pt x="28" y="62"/>
                  <a:pt x="30" y="65"/>
                  <a:pt x="32" y="67"/>
                </a:cubicBezTo>
                <a:close/>
              </a:path>
            </a:pathLst>
          </a:custGeom>
          <a:solidFill>
            <a:srgbClr val="4BB08C"/>
          </a:solidFill>
          <a:ln>
            <a:solidFill>
              <a:srgbClr val="4BB08C"/>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6" name="TextBox 13"/>
          <p:cNvSpPr txBox="1">
            <a:spLocks noChangeArrowheads="1"/>
          </p:cNvSpPr>
          <p:nvPr/>
        </p:nvSpPr>
        <p:spPr bwMode="auto">
          <a:xfrm>
            <a:off x="8209556" y="4217624"/>
            <a:ext cx="14954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Add a title.</a:t>
            </a:r>
            <a:endParaRPr lang="en-US" altLang="zh-CN"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8" name="Freeform 24"/>
          <p:cNvSpPr>
            <a:spLocks noEditPoints="1"/>
          </p:cNvSpPr>
          <p:nvPr/>
        </p:nvSpPr>
        <p:spPr bwMode="auto">
          <a:xfrm rot="985024">
            <a:off x="7378476" y="4291754"/>
            <a:ext cx="385762" cy="673100"/>
          </a:xfrm>
          <a:custGeom>
            <a:avLst/>
            <a:gdLst>
              <a:gd name="T0" fmla="*/ 40 w 103"/>
              <a:gd name="T1" fmla="*/ 151 h 179"/>
              <a:gd name="T2" fmla="*/ 52 w 103"/>
              <a:gd name="T3" fmla="*/ 179 h 179"/>
              <a:gd name="T4" fmla="*/ 65 w 103"/>
              <a:gd name="T5" fmla="*/ 151 h 179"/>
              <a:gd name="T6" fmla="*/ 96 w 103"/>
              <a:gd name="T7" fmla="*/ 77 h 179"/>
              <a:gd name="T8" fmla="*/ 32 w 103"/>
              <a:gd name="T9" fmla="*/ 8 h 179"/>
              <a:gd name="T10" fmla="*/ 14 w 103"/>
              <a:gd name="T11" fmla="*/ 97 h 179"/>
              <a:gd name="T12" fmla="*/ 50 w 103"/>
              <a:gd name="T13" fmla="*/ 111 h 179"/>
              <a:gd name="T14" fmla="*/ 37 w 103"/>
              <a:gd name="T15" fmla="*/ 70 h 179"/>
              <a:gd name="T16" fmla="*/ 48 w 103"/>
              <a:gd name="T17" fmla="*/ 68 h 179"/>
              <a:gd name="T18" fmla="*/ 63 w 103"/>
              <a:gd name="T19" fmla="*/ 70 h 179"/>
              <a:gd name="T20" fmla="*/ 65 w 103"/>
              <a:gd name="T21" fmla="*/ 75 h 179"/>
              <a:gd name="T22" fmla="*/ 60 w 103"/>
              <a:gd name="T23" fmla="*/ 105 h 179"/>
              <a:gd name="T24" fmla="*/ 48 w 103"/>
              <a:gd name="T25" fmla="*/ 151 h 179"/>
              <a:gd name="T26" fmla="*/ 56 w 103"/>
              <a:gd name="T27" fmla="*/ 60 h 179"/>
              <a:gd name="T28" fmla="*/ 58 w 103"/>
              <a:gd name="T29" fmla="*/ 56 h 179"/>
              <a:gd name="T30" fmla="*/ 56 w 103"/>
              <a:gd name="T31" fmla="*/ 61 h 179"/>
              <a:gd name="T32" fmla="*/ 62 w 103"/>
              <a:gd name="T33" fmla="*/ 153 h 179"/>
              <a:gd name="T34" fmla="*/ 61 w 103"/>
              <a:gd name="T35" fmla="*/ 160 h 179"/>
              <a:gd name="T36" fmla="*/ 42 w 103"/>
              <a:gd name="T37" fmla="*/ 154 h 179"/>
              <a:gd name="T38" fmla="*/ 61 w 103"/>
              <a:gd name="T39" fmla="*/ 167 h 179"/>
              <a:gd name="T40" fmla="*/ 44 w 103"/>
              <a:gd name="T41" fmla="*/ 167 h 179"/>
              <a:gd name="T42" fmla="*/ 42 w 103"/>
              <a:gd name="T43" fmla="*/ 162 h 179"/>
              <a:gd name="T44" fmla="*/ 62 w 103"/>
              <a:gd name="T45" fmla="*/ 163 h 179"/>
              <a:gd name="T46" fmla="*/ 53 w 103"/>
              <a:gd name="T47" fmla="*/ 176 h 179"/>
              <a:gd name="T48" fmla="*/ 60 w 103"/>
              <a:gd name="T49" fmla="*/ 170 h 179"/>
              <a:gd name="T50" fmla="*/ 53 w 103"/>
              <a:gd name="T51" fmla="*/ 176 h 179"/>
              <a:gd name="T52" fmla="*/ 77 w 103"/>
              <a:gd name="T53" fmla="*/ 12 h 179"/>
              <a:gd name="T54" fmla="*/ 71 w 103"/>
              <a:gd name="T55" fmla="*/ 113 h 179"/>
              <a:gd name="T56" fmla="*/ 62 w 103"/>
              <a:gd name="T57" fmla="*/ 150 h 179"/>
              <a:gd name="T58" fmla="*/ 60 w 103"/>
              <a:gd name="T59" fmla="*/ 150 h 179"/>
              <a:gd name="T60" fmla="*/ 64 w 103"/>
              <a:gd name="T61" fmla="*/ 87 h 179"/>
              <a:gd name="T62" fmla="*/ 76 w 103"/>
              <a:gd name="T63" fmla="*/ 73 h 179"/>
              <a:gd name="T64" fmla="*/ 67 w 103"/>
              <a:gd name="T65" fmla="*/ 72 h 179"/>
              <a:gd name="T66" fmla="*/ 74 w 103"/>
              <a:gd name="T67" fmla="*/ 63 h 179"/>
              <a:gd name="T68" fmla="*/ 64 w 103"/>
              <a:gd name="T69" fmla="*/ 67 h 179"/>
              <a:gd name="T70" fmla="*/ 62 w 103"/>
              <a:gd name="T71" fmla="*/ 55 h 179"/>
              <a:gd name="T72" fmla="*/ 54 w 103"/>
              <a:gd name="T73" fmla="*/ 55 h 179"/>
              <a:gd name="T74" fmla="*/ 54 w 103"/>
              <a:gd name="T75" fmla="*/ 64 h 179"/>
              <a:gd name="T76" fmla="*/ 44 w 103"/>
              <a:gd name="T77" fmla="*/ 58 h 179"/>
              <a:gd name="T78" fmla="*/ 36 w 103"/>
              <a:gd name="T79" fmla="*/ 54 h 179"/>
              <a:gd name="T80" fmla="*/ 41 w 103"/>
              <a:gd name="T81" fmla="*/ 64 h 179"/>
              <a:gd name="T82" fmla="*/ 35 w 103"/>
              <a:gd name="T83" fmla="*/ 68 h 179"/>
              <a:gd name="T84" fmla="*/ 22 w 103"/>
              <a:gd name="T85" fmla="*/ 64 h 179"/>
              <a:gd name="T86" fmla="*/ 34 w 103"/>
              <a:gd name="T87" fmla="*/ 71 h 179"/>
              <a:gd name="T88" fmla="*/ 46 w 103"/>
              <a:gd name="T89" fmla="*/ 107 h 179"/>
              <a:gd name="T90" fmla="*/ 45 w 103"/>
              <a:gd name="T91" fmla="*/ 151 h 179"/>
              <a:gd name="T92" fmla="*/ 33 w 103"/>
              <a:gd name="T93" fmla="*/ 117 h 179"/>
              <a:gd name="T94" fmla="*/ 17 w 103"/>
              <a:gd name="T95" fmla="*/ 23 h 179"/>
              <a:gd name="T96" fmla="*/ 72 w 103"/>
              <a:gd name="T97" fmla="*/ 73 h 179"/>
              <a:gd name="T98" fmla="*/ 66 w 103"/>
              <a:gd name="T99" fmla="*/ 66 h 179"/>
              <a:gd name="T100" fmla="*/ 71 w 103"/>
              <a:gd name="T101" fmla="*/ 63 h 179"/>
              <a:gd name="T102" fmla="*/ 42 w 103"/>
              <a:gd name="T103" fmla="*/ 60 h 179"/>
              <a:gd name="T104" fmla="*/ 39 w 103"/>
              <a:gd name="T105" fmla="*/ 57 h 179"/>
              <a:gd name="T106" fmla="*/ 41 w 103"/>
              <a:gd name="T107" fmla="*/ 57 h 179"/>
              <a:gd name="T108" fmla="*/ 32 w 103"/>
              <a:gd name="T109" fmla="*/ 67 h 179"/>
              <a:gd name="T110" fmla="*/ 27 w 103"/>
              <a:gd name="T111" fmla="*/ 66 h 179"/>
              <a:gd name="T112" fmla="*/ 26 w 103"/>
              <a:gd name="T11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3" h="179">
                <a:moveTo>
                  <a:pt x="33" y="121"/>
                </a:moveTo>
                <a:cubicBezTo>
                  <a:pt x="39" y="130"/>
                  <a:pt x="40" y="140"/>
                  <a:pt x="40" y="151"/>
                </a:cubicBezTo>
                <a:cubicBezTo>
                  <a:pt x="39" y="151"/>
                  <a:pt x="39" y="152"/>
                  <a:pt x="39" y="152"/>
                </a:cubicBezTo>
                <a:cubicBezTo>
                  <a:pt x="39" y="162"/>
                  <a:pt x="39" y="178"/>
                  <a:pt x="52" y="179"/>
                </a:cubicBezTo>
                <a:cubicBezTo>
                  <a:pt x="65" y="179"/>
                  <a:pt x="65" y="162"/>
                  <a:pt x="65" y="152"/>
                </a:cubicBezTo>
                <a:cubicBezTo>
                  <a:pt x="65" y="152"/>
                  <a:pt x="65" y="152"/>
                  <a:pt x="65" y="151"/>
                </a:cubicBezTo>
                <a:cubicBezTo>
                  <a:pt x="67" y="136"/>
                  <a:pt x="69" y="122"/>
                  <a:pt x="77" y="109"/>
                </a:cubicBezTo>
                <a:cubicBezTo>
                  <a:pt x="84" y="98"/>
                  <a:pt x="92" y="90"/>
                  <a:pt x="96" y="77"/>
                </a:cubicBezTo>
                <a:cubicBezTo>
                  <a:pt x="103" y="57"/>
                  <a:pt x="102" y="30"/>
                  <a:pt x="85" y="15"/>
                </a:cubicBezTo>
                <a:cubicBezTo>
                  <a:pt x="72" y="2"/>
                  <a:pt x="49" y="0"/>
                  <a:pt x="32" y="8"/>
                </a:cubicBezTo>
                <a:cubicBezTo>
                  <a:pt x="14" y="16"/>
                  <a:pt x="4" y="35"/>
                  <a:pt x="2" y="54"/>
                </a:cubicBezTo>
                <a:cubicBezTo>
                  <a:pt x="0" y="70"/>
                  <a:pt x="5" y="85"/>
                  <a:pt x="14" y="97"/>
                </a:cubicBezTo>
                <a:cubicBezTo>
                  <a:pt x="20" y="105"/>
                  <a:pt x="27" y="113"/>
                  <a:pt x="33" y="121"/>
                </a:cubicBezTo>
                <a:close/>
                <a:moveTo>
                  <a:pt x="50" y="111"/>
                </a:moveTo>
                <a:cubicBezTo>
                  <a:pt x="48" y="98"/>
                  <a:pt x="45" y="84"/>
                  <a:pt x="38" y="73"/>
                </a:cubicBezTo>
                <a:cubicBezTo>
                  <a:pt x="38" y="72"/>
                  <a:pt x="37" y="71"/>
                  <a:pt x="37" y="70"/>
                </a:cubicBezTo>
                <a:cubicBezTo>
                  <a:pt x="39" y="70"/>
                  <a:pt x="42" y="68"/>
                  <a:pt x="43" y="65"/>
                </a:cubicBezTo>
                <a:cubicBezTo>
                  <a:pt x="45" y="67"/>
                  <a:pt x="47" y="68"/>
                  <a:pt x="48" y="68"/>
                </a:cubicBezTo>
                <a:cubicBezTo>
                  <a:pt x="51" y="69"/>
                  <a:pt x="54" y="68"/>
                  <a:pt x="56" y="66"/>
                </a:cubicBezTo>
                <a:cubicBezTo>
                  <a:pt x="58" y="68"/>
                  <a:pt x="60" y="69"/>
                  <a:pt x="63" y="70"/>
                </a:cubicBezTo>
                <a:cubicBezTo>
                  <a:pt x="63" y="70"/>
                  <a:pt x="63" y="71"/>
                  <a:pt x="63" y="72"/>
                </a:cubicBezTo>
                <a:cubicBezTo>
                  <a:pt x="63" y="73"/>
                  <a:pt x="64" y="74"/>
                  <a:pt x="65" y="75"/>
                </a:cubicBezTo>
                <a:cubicBezTo>
                  <a:pt x="64" y="77"/>
                  <a:pt x="63" y="80"/>
                  <a:pt x="62" y="83"/>
                </a:cubicBezTo>
                <a:cubicBezTo>
                  <a:pt x="61" y="90"/>
                  <a:pt x="60" y="97"/>
                  <a:pt x="60" y="105"/>
                </a:cubicBezTo>
                <a:cubicBezTo>
                  <a:pt x="59" y="120"/>
                  <a:pt x="57" y="135"/>
                  <a:pt x="57" y="150"/>
                </a:cubicBezTo>
                <a:cubicBezTo>
                  <a:pt x="54" y="151"/>
                  <a:pt x="51" y="151"/>
                  <a:pt x="48" y="151"/>
                </a:cubicBezTo>
                <a:cubicBezTo>
                  <a:pt x="51" y="138"/>
                  <a:pt x="52" y="124"/>
                  <a:pt x="50" y="111"/>
                </a:cubicBezTo>
                <a:close/>
                <a:moveTo>
                  <a:pt x="56" y="60"/>
                </a:moveTo>
                <a:cubicBezTo>
                  <a:pt x="56" y="58"/>
                  <a:pt x="56" y="56"/>
                  <a:pt x="57" y="55"/>
                </a:cubicBezTo>
                <a:cubicBezTo>
                  <a:pt x="58" y="52"/>
                  <a:pt x="59" y="55"/>
                  <a:pt x="58" y="56"/>
                </a:cubicBezTo>
                <a:cubicBezTo>
                  <a:pt x="58" y="57"/>
                  <a:pt x="58" y="58"/>
                  <a:pt x="57" y="59"/>
                </a:cubicBezTo>
                <a:cubicBezTo>
                  <a:pt x="57" y="60"/>
                  <a:pt x="57" y="60"/>
                  <a:pt x="56" y="61"/>
                </a:cubicBezTo>
                <a:cubicBezTo>
                  <a:pt x="56" y="60"/>
                  <a:pt x="56" y="60"/>
                  <a:pt x="56" y="60"/>
                </a:cubicBezTo>
                <a:close/>
                <a:moveTo>
                  <a:pt x="62" y="153"/>
                </a:moveTo>
                <a:cubicBezTo>
                  <a:pt x="62" y="155"/>
                  <a:pt x="62" y="158"/>
                  <a:pt x="62" y="160"/>
                </a:cubicBezTo>
                <a:cubicBezTo>
                  <a:pt x="62" y="160"/>
                  <a:pt x="61" y="160"/>
                  <a:pt x="61" y="160"/>
                </a:cubicBezTo>
                <a:cubicBezTo>
                  <a:pt x="55" y="160"/>
                  <a:pt x="48" y="159"/>
                  <a:pt x="42" y="159"/>
                </a:cubicBezTo>
                <a:cubicBezTo>
                  <a:pt x="42" y="157"/>
                  <a:pt x="42" y="155"/>
                  <a:pt x="42" y="154"/>
                </a:cubicBezTo>
                <a:cubicBezTo>
                  <a:pt x="49" y="154"/>
                  <a:pt x="55" y="153"/>
                  <a:pt x="62" y="153"/>
                </a:cubicBezTo>
                <a:close/>
                <a:moveTo>
                  <a:pt x="61" y="167"/>
                </a:moveTo>
                <a:cubicBezTo>
                  <a:pt x="61" y="167"/>
                  <a:pt x="61" y="167"/>
                  <a:pt x="61" y="167"/>
                </a:cubicBezTo>
                <a:cubicBezTo>
                  <a:pt x="55" y="166"/>
                  <a:pt x="50" y="168"/>
                  <a:pt x="44" y="167"/>
                </a:cubicBezTo>
                <a:cubicBezTo>
                  <a:pt x="44" y="167"/>
                  <a:pt x="43" y="167"/>
                  <a:pt x="43" y="167"/>
                </a:cubicBezTo>
                <a:cubicBezTo>
                  <a:pt x="43" y="165"/>
                  <a:pt x="42" y="164"/>
                  <a:pt x="42" y="162"/>
                </a:cubicBezTo>
                <a:cubicBezTo>
                  <a:pt x="49" y="162"/>
                  <a:pt x="55" y="163"/>
                  <a:pt x="61" y="163"/>
                </a:cubicBezTo>
                <a:cubicBezTo>
                  <a:pt x="61" y="163"/>
                  <a:pt x="62" y="163"/>
                  <a:pt x="62" y="163"/>
                </a:cubicBezTo>
                <a:cubicBezTo>
                  <a:pt x="62" y="164"/>
                  <a:pt x="61" y="166"/>
                  <a:pt x="61" y="167"/>
                </a:cubicBezTo>
                <a:close/>
                <a:moveTo>
                  <a:pt x="53" y="176"/>
                </a:moveTo>
                <a:cubicBezTo>
                  <a:pt x="49" y="176"/>
                  <a:pt x="46" y="174"/>
                  <a:pt x="44" y="170"/>
                </a:cubicBezTo>
                <a:cubicBezTo>
                  <a:pt x="49" y="171"/>
                  <a:pt x="55" y="168"/>
                  <a:pt x="60" y="170"/>
                </a:cubicBezTo>
                <a:cubicBezTo>
                  <a:pt x="60" y="170"/>
                  <a:pt x="60" y="170"/>
                  <a:pt x="60" y="170"/>
                </a:cubicBezTo>
                <a:cubicBezTo>
                  <a:pt x="59" y="173"/>
                  <a:pt x="57" y="175"/>
                  <a:pt x="53" y="176"/>
                </a:cubicBezTo>
                <a:close/>
                <a:moveTo>
                  <a:pt x="17" y="23"/>
                </a:moveTo>
                <a:cubicBezTo>
                  <a:pt x="31" y="6"/>
                  <a:pt x="57" y="1"/>
                  <a:pt x="77" y="12"/>
                </a:cubicBezTo>
                <a:cubicBezTo>
                  <a:pt x="100" y="25"/>
                  <a:pt x="100" y="58"/>
                  <a:pt x="92" y="79"/>
                </a:cubicBezTo>
                <a:cubicBezTo>
                  <a:pt x="88" y="92"/>
                  <a:pt x="78" y="101"/>
                  <a:pt x="71" y="113"/>
                </a:cubicBezTo>
                <a:cubicBezTo>
                  <a:pt x="65" y="124"/>
                  <a:pt x="64" y="137"/>
                  <a:pt x="63" y="149"/>
                </a:cubicBezTo>
                <a:cubicBezTo>
                  <a:pt x="62" y="149"/>
                  <a:pt x="62" y="149"/>
                  <a:pt x="62" y="150"/>
                </a:cubicBezTo>
                <a:cubicBezTo>
                  <a:pt x="62" y="150"/>
                  <a:pt x="62" y="150"/>
                  <a:pt x="62" y="150"/>
                </a:cubicBezTo>
                <a:cubicBezTo>
                  <a:pt x="61" y="150"/>
                  <a:pt x="61" y="150"/>
                  <a:pt x="60" y="150"/>
                </a:cubicBezTo>
                <a:cubicBezTo>
                  <a:pt x="60" y="136"/>
                  <a:pt x="62" y="122"/>
                  <a:pt x="62" y="108"/>
                </a:cubicBezTo>
                <a:cubicBezTo>
                  <a:pt x="63" y="101"/>
                  <a:pt x="63" y="94"/>
                  <a:pt x="64" y="87"/>
                </a:cubicBezTo>
                <a:cubicBezTo>
                  <a:pt x="65" y="83"/>
                  <a:pt x="66" y="79"/>
                  <a:pt x="68" y="76"/>
                </a:cubicBezTo>
                <a:cubicBezTo>
                  <a:pt x="72" y="77"/>
                  <a:pt x="75" y="76"/>
                  <a:pt x="76" y="73"/>
                </a:cubicBezTo>
                <a:cubicBezTo>
                  <a:pt x="76" y="72"/>
                  <a:pt x="76" y="69"/>
                  <a:pt x="74" y="69"/>
                </a:cubicBezTo>
                <a:cubicBezTo>
                  <a:pt x="71" y="69"/>
                  <a:pt x="69" y="71"/>
                  <a:pt x="67" y="72"/>
                </a:cubicBezTo>
                <a:cubicBezTo>
                  <a:pt x="67" y="72"/>
                  <a:pt x="66" y="71"/>
                  <a:pt x="66" y="69"/>
                </a:cubicBezTo>
                <a:cubicBezTo>
                  <a:pt x="70" y="69"/>
                  <a:pt x="73" y="66"/>
                  <a:pt x="74" y="63"/>
                </a:cubicBezTo>
                <a:cubicBezTo>
                  <a:pt x="75" y="61"/>
                  <a:pt x="76" y="57"/>
                  <a:pt x="74" y="57"/>
                </a:cubicBezTo>
                <a:cubicBezTo>
                  <a:pt x="69" y="55"/>
                  <a:pt x="65" y="61"/>
                  <a:pt x="64" y="67"/>
                </a:cubicBezTo>
                <a:cubicBezTo>
                  <a:pt x="61" y="67"/>
                  <a:pt x="59" y="66"/>
                  <a:pt x="58" y="64"/>
                </a:cubicBezTo>
                <a:cubicBezTo>
                  <a:pt x="60" y="61"/>
                  <a:pt x="62" y="58"/>
                  <a:pt x="62" y="55"/>
                </a:cubicBezTo>
                <a:cubicBezTo>
                  <a:pt x="62" y="53"/>
                  <a:pt x="61" y="50"/>
                  <a:pt x="58" y="50"/>
                </a:cubicBezTo>
                <a:cubicBezTo>
                  <a:pt x="56" y="50"/>
                  <a:pt x="55" y="52"/>
                  <a:pt x="54" y="55"/>
                </a:cubicBezTo>
                <a:cubicBezTo>
                  <a:pt x="53" y="58"/>
                  <a:pt x="53" y="61"/>
                  <a:pt x="54" y="64"/>
                </a:cubicBezTo>
                <a:cubicBezTo>
                  <a:pt x="54" y="64"/>
                  <a:pt x="54" y="64"/>
                  <a:pt x="54" y="64"/>
                </a:cubicBezTo>
                <a:cubicBezTo>
                  <a:pt x="51" y="67"/>
                  <a:pt x="47" y="65"/>
                  <a:pt x="44" y="62"/>
                </a:cubicBezTo>
                <a:cubicBezTo>
                  <a:pt x="44" y="61"/>
                  <a:pt x="45" y="60"/>
                  <a:pt x="44" y="58"/>
                </a:cubicBezTo>
                <a:cubicBezTo>
                  <a:pt x="44" y="56"/>
                  <a:pt x="43" y="53"/>
                  <a:pt x="41" y="51"/>
                </a:cubicBezTo>
                <a:cubicBezTo>
                  <a:pt x="39" y="50"/>
                  <a:pt x="36" y="52"/>
                  <a:pt x="36" y="54"/>
                </a:cubicBezTo>
                <a:cubicBezTo>
                  <a:pt x="35" y="57"/>
                  <a:pt x="37" y="59"/>
                  <a:pt x="39" y="61"/>
                </a:cubicBezTo>
                <a:cubicBezTo>
                  <a:pt x="39" y="62"/>
                  <a:pt x="40" y="63"/>
                  <a:pt x="41" y="64"/>
                </a:cubicBezTo>
                <a:cubicBezTo>
                  <a:pt x="41" y="64"/>
                  <a:pt x="41" y="64"/>
                  <a:pt x="41" y="64"/>
                </a:cubicBezTo>
                <a:cubicBezTo>
                  <a:pt x="40" y="66"/>
                  <a:pt x="38" y="67"/>
                  <a:pt x="35" y="68"/>
                </a:cubicBezTo>
                <a:cubicBezTo>
                  <a:pt x="33" y="63"/>
                  <a:pt x="29" y="57"/>
                  <a:pt x="24" y="59"/>
                </a:cubicBezTo>
                <a:cubicBezTo>
                  <a:pt x="22" y="59"/>
                  <a:pt x="21" y="62"/>
                  <a:pt x="22" y="64"/>
                </a:cubicBezTo>
                <a:cubicBezTo>
                  <a:pt x="24" y="68"/>
                  <a:pt x="28" y="69"/>
                  <a:pt x="31" y="70"/>
                </a:cubicBezTo>
                <a:cubicBezTo>
                  <a:pt x="32" y="71"/>
                  <a:pt x="33" y="71"/>
                  <a:pt x="34" y="71"/>
                </a:cubicBezTo>
                <a:cubicBezTo>
                  <a:pt x="34" y="71"/>
                  <a:pt x="34" y="72"/>
                  <a:pt x="35" y="72"/>
                </a:cubicBezTo>
                <a:cubicBezTo>
                  <a:pt x="41" y="83"/>
                  <a:pt x="44" y="95"/>
                  <a:pt x="46" y="107"/>
                </a:cubicBezTo>
                <a:cubicBezTo>
                  <a:pt x="49" y="121"/>
                  <a:pt x="49" y="136"/>
                  <a:pt x="45" y="150"/>
                </a:cubicBezTo>
                <a:cubicBezTo>
                  <a:pt x="45" y="150"/>
                  <a:pt x="45" y="151"/>
                  <a:pt x="45" y="151"/>
                </a:cubicBezTo>
                <a:cubicBezTo>
                  <a:pt x="45" y="151"/>
                  <a:pt x="44" y="151"/>
                  <a:pt x="43" y="151"/>
                </a:cubicBezTo>
                <a:cubicBezTo>
                  <a:pt x="43" y="138"/>
                  <a:pt x="41" y="127"/>
                  <a:pt x="33" y="117"/>
                </a:cubicBezTo>
                <a:cubicBezTo>
                  <a:pt x="26" y="106"/>
                  <a:pt x="16" y="97"/>
                  <a:pt x="10" y="84"/>
                </a:cubicBezTo>
                <a:cubicBezTo>
                  <a:pt x="1" y="65"/>
                  <a:pt x="4" y="40"/>
                  <a:pt x="17" y="23"/>
                </a:cubicBezTo>
                <a:close/>
                <a:moveTo>
                  <a:pt x="71" y="73"/>
                </a:moveTo>
                <a:cubicBezTo>
                  <a:pt x="71" y="73"/>
                  <a:pt x="71" y="73"/>
                  <a:pt x="72" y="73"/>
                </a:cubicBezTo>
                <a:cubicBezTo>
                  <a:pt x="73" y="72"/>
                  <a:pt x="73" y="73"/>
                  <a:pt x="71" y="73"/>
                </a:cubicBezTo>
                <a:close/>
                <a:moveTo>
                  <a:pt x="66" y="66"/>
                </a:moveTo>
                <a:cubicBezTo>
                  <a:pt x="67" y="64"/>
                  <a:pt x="69" y="62"/>
                  <a:pt x="71" y="60"/>
                </a:cubicBezTo>
                <a:cubicBezTo>
                  <a:pt x="73" y="58"/>
                  <a:pt x="72" y="62"/>
                  <a:pt x="71" y="63"/>
                </a:cubicBezTo>
                <a:cubicBezTo>
                  <a:pt x="70" y="64"/>
                  <a:pt x="68" y="66"/>
                  <a:pt x="66" y="66"/>
                </a:cubicBezTo>
                <a:close/>
                <a:moveTo>
                  <a:pt x="42" y="60"/>
                </a:moveTo>
                <a:cubicBezTo>
                  <a:pt x="41" y="59"/>
                  <a:pt x="40" y="59"/>
                  <a:pt x="40" y="58"/>
                </a:cubicBezTo>
                <a:cubicBezTo>
                  <a:pt x="40" y="58"/>
                  <a:pt x="39" y="57"/>
                  <a:pt x="39" y="57"/>
                </a:cubicBezTo>
                <a:cubicBezTo>
                  <a:pt x="38" y="56"/>
                  <a:pt x="39" y="55"/>
                  <a:pt x="40" y="55"/>
                </a:cubicBezTo>
                <a:cubicBezTo>
                  <a:pt x="41" y="55"/>
                  <a:pt x="41" y="56"/>
                  <a:pt x="41" y="57"/>
                </a:cubicBezTo>
                <a:cubicBezTo>
                  <a:pt x="41" y="58"/>
                  <a:pt x="42" y="59"/>
                  <a:pt x="42" y="60"/>
                </a:cubicBezTo>
                <a:close/>
                <a:moveTo>
                  <a:pt x="32" y="67"/>
                </a:moveTo>
                <a:cubicBezTo>
                  <a:pt x="32" y="67"/>
                  <a:pt x="31" y="67"/>
                  <a:pt x="31" y="67"/>
                </a:cubicBezTo>
                <a:cubicBezTo>
                  <a:pt x="30" y="67"/>
                  <a:pt x="28" y="66"/>
                  <a:pt x="27" y="66"/>
                </a:cubicBezTo>
                <a:cubicBezTo>
                  <a:pt x="27" y="65"/>
                  <a:pt x="27" y="65"/>
                  <a:pt x="26" y="65"/>
                </a:cubicBezTo>
                <a:cubicBezTo>
                  <a:pt x="25" y="64"/>
                  <a:pt x="25" y="63"/>
                  <a:pt x="26" y="62"/>
                </a:cubicBezTo>
                <a:cubicBezTo>
                  <a:pt x="28" y="62"/>
                  <a:pt x="30" y="65"/>
                  <a:pt x="32" y="67"/>
                </a:cubicBezTo>
                <a:close/>
              </a:path>
            </a:pathLst>
          </a:custGeom>
          <a:solidFill>
            <a:srgbClr val="4BB08C"/>
          </a:solidFill>
          <a:ln>
            <a:solidFill>
              <a:srgbClr val="4BB08C"/>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9" name="TextBox 13"/>
          <p:cNvSpPr txBox="1">
            <a:spLocks noChangeArrowheads="1"/>
          </p:cNvSpPr>
          <p:nvPr/>
        </p:nvSpPr>
        <p:spPr bwMode="auto">
          <a:xfrm>
            <a:off x="8209556" y="4584486"/>
            <a:ext cx="307775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dirty="0">
                <a:solidFill>
                  <a:schemeClr val="bg2">
                    <a:lumMod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click here to enter text information, the language should be concise, the theme should be distinct.</a:t>
            </a:r>
          </a:p>
        </p:txBody>
      </p:sp>
      <p:sp>
        <p:nvSpPr>
          <p:cNvPr id="100" name="TextBox 13"/>
          <p:cNvSpPr txBox="1">
            <a:spLocks noChangeArrowheads="1"/>
          </p:cNvSpPr>
          <p:nvPr/>
        </p:nvSpPr>
        <p:spPr bwMode="auto">
          <a:xfrm>
            <a:off x="8209556" y="3229298"/>
            <a:ext cx="307775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dirty="0">
                <a:solidFill>
                  <a:schemeClr val="bg2">
                    <a:lumMod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click here to enter text information, the language should be concise, the theme should be distinct.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2" name="组合 1"/>
          <p:cNvGrpSpPr/>
          <p:nvPr/>
        </p:nvGrpSpPr>
        <p:grpSpPr>
          <a:xfrm>
            <a:off x="193179" y="117084"/>
            <a:ext cx="2483636" cy="505918"/>
            <a:chOff x="193179" y="117084"/>
            <a:chExt cx="2483636" cy="505918"/>
          </a:xfrm>
        </p:grpSpPr>
        <p:sp>
          <p:nvSpPr>
            <p:cNvPr id="3" name="Freeform 25"/>
            <p:cNvSpPr>
              <a:spLocks noEditPoints="1"/>
            </p:cNvSpPr>
            <p:nvPr/>
          </p:nvSpPr>
          <p:spPr bwMode="auto">
            <a:xfrm rot="17375397">
              <a:off x="129445" y="180818"/>
              <a:ext cx="505918" cy="378449"/>
            </a:xfrm>
            <a:custGeom>
              <a:avLst/>
              <a:gdLst>
                <a:gd name="T0" fmla="*/ 147 w 179"/>
                <a:gd name="T1" fmla="*/ 79 h 106"/>
                <a:gd name="T2" fmla="*/ 177 w 179"/>
                <a:gd name="T3" fmla="*/ 71 h 106"/>
                <a:gd name="T4" fmla="*/ 152 w 179"/>
                <a:gd name="T5" fmla="*/ 54 h 106"/>
                <a:gd name="T6" fmla="*/ 83 w 179"/>
                <a:gd name="T7" fmla="*/ 13 h 106"/>
                <a:gd name="T8" fmla="*/ 5 w 179"/>
                <a:gd name="T9" fmla="*/ 66 h 106"/>
                <a:gd name="T10" fmla="*/ 91 w 179"/>
                <a:gd name="T11" fmla="*/ 96 h 106"/>
                <a:gd name="T12" fmla="*/ 109 w 179"/>
                <a:gd name="T13" fmla="*/ 63 h 106"/>
                <a:gd name="T14" fmla="*/ 67 w 179"/>
                <a:gd name="T15" fmla="*/ 70 h 106"/>
                <a:gd name="T16" fmla="*/ 67 w 179"/>
                <a:gd name="T17" fmla="*/ 58 h 106"/>
                <a:gd name="T18" fmla="*/ 70 w 179"/>
                <a:gd name="T19" fmla="*/ 44 h 106"/>
                <a:gd name="T20" fmla="*/ 76 w 179"/>
                <a:gd name="T21" fmla="*/ 42 h 106"/>
                <a:gd name="T22" fmla="*/ 105 w 179"/>
                <a:gd name="T23" fmla="*/ 53 h 106"/>
                <a:gd name="T24" fmla="*/ 148 w 179"/>
                <a:gd name="T25" fmla="*/ 71 h 106"/>
                <a:gd name="T26" fmla="*/ 60 w 179"/>
                <a:gd name="T27" fmla="*/ 49 h 106"/>
                <a:gd name="T28" fmla="*/ 56 w 179"/>
                <a:gd name="T29" fmla="*/ 46 h 106"/>
                <a:gd name="T30" fmla="*/ 61 w 179"/>
                <a:gd name="T31" fmla="*/ 49 h 106"/>
                <a:gd name="T32" fmla="*/ 153 w 179"/>
                <a:gd name="T33" fmla="*/ 58 h 106"/>
                <a:gd name="T34" fmla="*/ 159 w 179"/>
                <a:gd name="T35" fmla="*/ 59 h 106"/>
                <a:gd name="T36" fmla="*/ 150 w 179"/>
                <a:gd name="T37" fmla="*/ 78 h 106"/>
                <a:gd name="T38" fmla="*/ 167 w 179"/>
                <a:gd name="T39" fmla="*/ 61 h 106"/>
                <a:gd name="T40" fmla="*/ 164 w 179"/>
                <a:gd name="T41" fmla="*/ 77 h 106"/>
                <a:gd name="T42" fmla="*/ 158 w 179"/>
                <a:gd name="T43" fmla="*/ 78 h 106"/>
                <a:gd name="T44" fmla="*/ 162 w 179"/>
                <a:gd name="T45" fmla="*/ 59 h 106"/>
                <a:gd name="T46" fmla="*/ 174 w 179"/>
                <a:gd name="T47" fmla="*/ 70 h 106"/>
                <a:gd name="T48" fmla="*/ 169 w 179"/>
                <a:gd name="T49" fmla="*/ 62 h 106"/>
                <a:gd name="T50" fmla="*/ 174 w 179"/>
                <a:gd name="T51" fmla="*/ 70 h 106"/>
                <a:gd name="T52" fmla="*/ 16 w 179"/>
                <a:gd name="T53" fmla="*/ 22 h 106"/>
                <a:gd name="T54" fmla="*/ 114 w 179"/>
                <a:gd name="T55" fmla="*/ 42 h 106"/>
                <a:gd name="T56" fmla="*/ 150 w 179"/>
                <a:gd name="T57" fmla="*/ 57 h 106"/>
                <a:gd name="T58" fmla="*/ 150 w 179"/>
                <a:gd name="T59" fmla="*/ 59 h 106"/>
                <a:gd name="T60" fmla="*/ 88 w 179"/>
                <a:gd name="T61" fmla="*/ 45 h 106"/>
                <a:gd name="T62" fmla="*/ 76 w 179"/>
                <a:gd name="T63" fmla="*/ 32 h 106"/>
                <a:gd name="T64" fmla="*/ 74 w 179"/>
                <a:gd name="T65" fmla="*/ 40 h 106"/>
                <a:gd name="T66" fmla="*/ 66 w 179"/>
                <a:gd name="T67" fmla="*/ 32 h 106"/>
                <a:gd name="T68" fmla="*/ 68 w 179"/>
                <a:gd name="T69" fmla="*/ 43 h 106"/>
                <a:gd name="T70" fmla="*/ 55 w 179"/>
                <a:gd name="T71" fmla="*/ 43 h 106"/>
                <a:gd name="T72" fmla="*/ 54 w 179"/>
                <a:gd name="T73" fmla="*/ 51 h 106"/>
                <a:gd name="T74" fmla="*/ 64 w 179"/>
                <a:gd name="T75" fmla="*/ 53 h 106"/>
                <a:gd name="T76" fmla="*/ 56 w 179"/>
                <a:gd name="T77" fmla="*/ 61 h 106"/>
                <a:gd name="T78" fmla="*/ 50 w 179"/>
                <a:gd name="T79" fmla="*/ 69 h 106"/>
                <a:gd name="T80" fmla="*/ 61 w 179"/>
                <a:gd name="T81" fmla="*/ 65 h 106"/>
                <a:gd name="T82" fmla="*/ 64 w 179"/>
                <a:gd name="T83" fmla="*/ 71 h 106"/>
                <a:gd name="T84" fmla="*/ 59 w 179"/>
                <a:gd name="T85" fmla="*/ 84 h 106"/>
                <a:gd name="T86" fmla="*/ 67 w 179"/>
                <a:gd name="T87" fmla="*/ 73 h 106"/>
                <a:gd name="T88" fmla="*/ 105 w 179"/>
                <a:gd name="T89" fmla="*/ 66 h 106"/>
                <a:gd name="T90" fmla="*/ 148 w 179"/>
                <a:gd name="T91" fmla="*/ 74 h 106"/>
                <a:gd name="T92" fmla="*/ 113 w 179"/>
                <a:gd name="T93" fmla="*/ 81 h 106"/>
                <a:gd name="T94" fmla="*/ 17 w 179"/>
                <a:gd name="T95" fmla="*/ 82 h 106"/>
                <a:gd name="T96" fmla="*/ 75 w 179"/>
                <a:gd name="T97" fmla="*/ 36 h 106"/>
                <a:gd name="T98" fmla="*/ 68 w 179"/>
                <a:gd name="T99" fmla="*/ 40 h 106"/>
                <a:gd name="T100" fmla="*/ 65 w 179"/>
                <a:gd name="T101" fmla="*/ 35 h 106"/>
                <a:gd name="T102" fmla="*/ 58 w 179"/>
                <a:gd name="T103" fmla="*/ 64 h 106"/>
                <a:gd name="T104" fmla="*/ 54 w 179"/>
                <a:gd name="T105" fmla="*/ 66 h 106"/>
                <a:gd name="T106" fmla="*/ 55 w 179"/>
                <a:gd name="T107" fmla="*/ 64 h 106"/>
                <a:gd name="T108" fmla="*/ 64 w 179"/>
                <a:gd name="T109" fmla="*/ 74 h 106"/>
                <a:gd name="T110" fmla="*/ 61 w 179"/>
                <a:gd name="T111" fmla="*/ 79 h 106"/>
                <a:gd name="T112" fmla="*/ 57 w 179"/>
                <a:gd name="T113" fmla="*/ 8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9" h="106">
                  <a:moveTo>
                    <a:pt x="117" y="82"/>
                  </a:moveTo>
                  <a:cubicBezTo>
                    <a:pt x="126" y="77"/>
                    <a:pt x="137" y="78"/>
                    <a:pt x="147" y="79"/>
                  </a:cubicBezTo>
                  <a:cubicBezTo>
                    <a:pt x="147" y="80"/>
                    <a:pt x="148" y="80"/>
                    <a:pt x="148" y="80"/>
                  </a:cubicBezTo>
                  <a:cubicBezTo>
                    <a:pt x="158" y="82"/>
                    <a:pt x="174" y="84"/>
                    <a:pt x="177" y="71"/>
                  </a:cubicBezTo>
                  <a:cubicBezTo>
                    <a:pt x="179" y="59"/>
                    <a:pt x="162" y="56"/>
                    <a:pt x="152" y="55"/>
                  </a:cubicBezTo>
                  <a:cubicBezTo>
                    <a:pt x="152" y="55"/>
                    <a:pt x="152" y="54"/>
                    <a:pt x="152" y="54"/>
                  </a:cubicBezTo>
                  <a:cubicBezTo>
                    <a:pt x="137" y="50"/>
                    <a:pt x="123" y="46"/>
                    <a:pt x="111" y="36"/>
                  </a:cubicBezTo>
                  <a:cubicBezTo>
                    <a:pt x="102" y="28"/>
                    <a:pt x="94" y="18"/>
                    <a:pt x="83" y="13"/>
                  </a:cubicBezTo>
                  <a:cubicBezTo>
                    <a:pt x="64" y="3"/>
                    <a:pt x="37" y="0"/>
                    <a:pt x="19" y="14"/>
                  </a:cubicBezTo>
                  <a:cubicBezTo>
                    <a:pt x="4" y="25"/>
                    <a:pt x="0" y="48"/>
                    <a:pt x="5" y="66"/>
                  </a:cubicBezTo>
                  <a:cubicBezTo>
                    <a:pt x="10" y="85"/>
                    <a:pt x="27" y="97"/>
                    <a:pt x="46" y="102"/>
                  </a:cubicBezTo>
                  <a:cubicBezTo>
                    <a:pt x="61" y="106"/>
                    <a:pt x="77" y="103"/>
                    <a:pt x="91" y="96"/>
                  </a:cubicBezTo>
                  <a:cubicBezTo>
                    <a:pt x="99" y="92"/>
                    <a:pt x="108" y="86"/>
                    <a:pt x="117" y="82"/>
                  </a:cubicBezTo>
                  <a:close/>
                  <a:moveTo>
                    <a:pt x="109" y="63"/>
                  </a:moveTo>
                  <a:cubicBezTo>
                    <a:pt x="97" y="63"/>
                    <a:pt x="82" y="64"/>
                    <a:pt x="70" y="69"/>
                  </a:cubicBezTo>
                  <a:cubicBezTo>
                    <a:pt x="69" y="69"/>
                    <a:pt x="68" y="70"/>
                    <a:pt x="67" y="70"/>
                  </a:cubicBezTo>
                  <a:cubicBezTo>
                    <a:pt x="67" y="67"/>
                    <a:pt x="65" y="65"/>
                    <a:pt x="63" y="63"/>
                  </a:cubicBezTo>
                  <a:cubicBezTo>
                    <a:pt x="65" y="62"/>
                    <a:pt x="66" y="60"/>
                    <a:pt x="67" y="58"/>
                  </a:cubicBezTo>
                  <a:cubicBezTo>
                    <a:pt x="68" y="56"/>
                    <a:pt x="67" y="53"/>
                    <a:pt x="66" y="50"/>
                  </a:cubicBezTo>
                  <a:cubicBezTo>
                    <a:pt x="68" y="49"/>
                    <a:pt x="70" y="47"/>
                    <a:pt x="70" y="44"/>
                  </a:cubicBezTo>
                  <a:cubicBezTo>
                    <a:pt x="71" y="44"/>
                    <a:pt x="72" y="44"/>
                    <a:pt x="72" y="44"/>
                  </a:cubicBezTo>
                  <a:cubicBezTo>
                    <a:pt x="74" y="44"/>
                    <a:pt x="75" y="43"/>
                    <a:pt x="76" y="42"/>
                  </a:cubicBezTo>
                  <a:cubicBezTo>
                    <a:pt x="78" y="45"/>
                    <a:pt x="81" y="46"/>
                    <a:pt x="84" y="47"/>
                  </a:cubicBezTo>
                  <a:cubicBezTo>
                    <a:pt x="90" y="49"/>
                    <a:pt x="97" y="51"/>
                    <a:pt x="105" y="53"/>
                  </a:cubicBezTo>
                  <a:cubicBezTo>
                    <a:pt x="120" y="55"/>
                    <a:pt x="134" y="60"/>
                    <a:pt x="149" y="62"/>
                  </a:cubicBezTo>
                  <a:cubicBezTo>
                    <a:pt x="149" y="65"/>
                    <a:pt x="149" y="68"/>
                    <a:pt x="148" y="71"/>
                  </a:cubicBezTo>
                  <a:cubicBezTo>
                    <a:pt x="136" y="66"/>
                    <a:pt x="123" y="63"/>
                    <a:pt x="109" y="63"/>
                  </a:cubicBezTo>
                  <a:close/>
                  <a:moveTo>
                    <a:pt x="60" y="49"/>
                  </a:moveTo>
                  <a:cubicBezTo>
                    <a:pt x="58" y="49"/>
                    <a:pt x="56" y="49"/>
                    <a:pt x="55" y="48"/>
                  </a:cubicBezTo>
                  <a:cubicBezTo>
                    <a:pt x="52" y="47"/>
                    <a:pt x="55" y="46"/>
                    <a:pt x="56" y="46"/>
                  </a:cubicBezTo>
                  <a:cubicBezTo>
                    <a:pt x="57" y="47"/>
                    <a:pt x="58" y="48"/>
                    <a:pt x="59" y="48"/>
                  </a:cubicBezTo>
                  <a:cubicBezTo>
                    <a:pt x="60" y="49"/>
                    <a:pt x="60" y="49"/>
                    <a:pt x="61" y="49"/>
                  </a:cubicBezTo>
                  <a:cubicBezTo>
                    <a:pt x="60" y="49"/>
                    <a:pt x="60" y="49"/>
                    <a:pt x="60" y="49"/>
                  </a:cubicBezTo>
                  <a:close/>
                  <a:moveTo>
                    <a:pt x="153" y="58"/>
                  </a:moveTo>
                  <a:cubicBezTo>
                    <a:pt x="155" y="58"/>
                    <a:pt x="157" y="58"/>
                    <a:pt x="160" y="59"/>
                  </a:cubicBezTo>
                  <a:cubicBezTo>
                    <a:pt x="159" y="59"/>
                    <a:pt x="159" y="59"/>
                    <a:pt x="159" y="59"/>
                  </a:cubicBezTo>
                  <a:cubicBezTo>
                    <a:pt x="158" y="66"/>
                    <a:pt x="157" y="72"/>
                    <a:pt x="156" y="78"/>
                  </a:cubicBezTo>
                  <a:cubicBezTo>
                    <a:pt x="154" y="78"/>
                    <a:pt x="152" y="78"/>
                    <a:pt x="150" y="78"/>
                  </a:cubicBezTo>
                  <a:cubicBezTo>
                    <a:pt x="152" y="71"/>
                    <a:pt x="152" y="64"/>
                    <a:pt x="153" y="58"/>
                  </a:cubicBezTo>
                  <a:close/>
                  <a:moveTo>
                    <a:pt x="167" y="61"/>
                  </a:moveTo>
                  <a:cubicBezTo>
                    <a:pt x="167" y="61"/>
                    <a:pt x="167" y="61"/>
                    <a:pt x="167" y="61"/>
                  </a:cubicBezTo>
                  <a:cubicBezTo>
                    <a:pt x="164" y="66"/>
                    <a:pt x="166" y="72"/>
                    <a:pt x="164" y="77"/>
                  </a:cubicBezTo>
                  <a:cubicBezTo>
                    <a:pt x="163" y="78"/>
                    <a:pt x="164" y="78"/>
                    <a:pt x="164" y="78"/>
                  </a:cubicBezTo>
                  <a:cubicBezTo>
                    <a:pt x="162" y="78"/>
                    <a:pt x="160" y="78"/>
                    <a:pt x="158" y="78"/>
                  </a:cubicBezTo>
                  <a:cubicBezTo>
                    <a:pt x="160" y="72"/>
                    <a:pt x="161" y="66"/>
                    <a:pt x="162" y="60"/>
                  </a:cubicBezTo>
                  <a:cubicBezTo>
                    <a:pt x="162" y="60"/>
                    <a:pt x="162" y="59"/>
                    <a:pt x="162" y="59"/>
                  </a:cubicBezTo>
                  <a:cubicBezTo>
                    <a:pt x="164" y="60"/>
                    <a:pt x="165" y="60"/>
                    <a:pt x="167" y="61"/>
                  </a:cubicBezTo>
                  <a:close/>
                  <a:moveTo>
                    <a:pt x="174" y="70"/>
                  </a:moveTo>
                  <a:cubicBezTo>
                    <a:pt x="174" y="74"/>
                    <a:pt x="171" y="77"/>
                    <a:pt x="166" y="78"/>
                  </a:cubicBezTo>
                  <a:cubicBezTo>
                    <a:pt x="168" y="73"/>
                    <a:pt x="167" y="67"/>
                    <a:pt x="169" y="62"/>
                  </a:cubicBezTo>
                  <a:cubicBezTo>
                    <a:pt x="169" y="62"/>
                    <a:pt x="169" y="62"/>
                    <a:pt x="169" y="62"/>
                  </a:cubicBezTo>
                  <a:cubicBezTo>
                    <a:pt x="172" y="64"/>
                    <a:pt x="174" y="66"/>
                    <a:pt x="174" y="70"/>
                  </a:cubicBezTo>
                  <a:close/>
                  <a:moveTo>
                    <a:pt x="17" y="82"/>
                  </a:moveTo>
                  <a:cubicBezTo>
                    <a:pt x="2" y="66"/>
                    <a:pt x="2" y="39"/>
                    <a:pt x="16" y="22"/>
                  </a:cubicBezTo>
                  <a:cubicBezTo>
                    <a:pt x="31" y="1"/>
                    <a:pt x="64" y="6"/>
                    <a:pt x="84" y="17"/>
                  </a:cubicBezTo>
                  <a:cubicBezTo>
                    <a:pt x="96" y="23"/>
                    <a:pt x="104" y="34"/>
                    <a:pt x="114" y="42"/>
                  </a:cubicBezTo>
                  <a:cubicBezTo>
                    <a:pt x="124" y="50"/>
                    <a:pt x="137" y="53"/>
                    <a:pt x="149" y="56"/>
                  </a:cubicBezTo>
                  <a:cubicBezTo>
                    <a:pt x="149" y="57"/>
                    <a:pt x="149" y="57"/>
                    <a:pt x="150" y="57"/>
                  </a:cubicBezTo>
                  <a:cubicBezTo>
                    <a:pt x="150" y="57"/>
                    <a:pt x="150" y="57"/>
                    <a:pt x="150" y="57"/>
                  </a:cubicBezTo>
                  <a:cubicBezTo>
                    <a:pt x="150" y="58"/>
                    <a:pt x="150" y="59"/>
                    <a:pt x="150" y="59"/>
                  </a:cubicBezTo>
                  <a:cubicBezTo>
                    <a:pt x="136" y="57"/>
                    <a:pt x="122" y="53"/>
                    <a:pt x="109" y="50"/>
                  </a:cubicBezTo>
                  <a:cubicBezTo>
                    <a:pt x="102" y="49"/>
                    <a:pt x="95" y="47"/>
                    <a:pt x="88" y="45"/>
                  </a:cubicBezTo>
                  <a:cubicBezTo>
                    <a:pt x="84" y="44"/>
                    <a:pt x="80" y="43"/>
                    <a:pt x="77" y="40"/>
                  </a:cubicBezTo>
                  <a:cubicBezTo>
                    <a:pt x="79" y="37"/>
                    <a:pt x="78" y="33"/>
                    <a:pt x="76" y="32"/>
                  </a:cubicBezTo>
                  <a:cubicBezTo>
                    <a:pt x="74" y="31"/>
                    <a:pt x="72" y="31"/>
                    <a:pt x="71" y="33"/>
                  </a:cubicBezTo>
                  <a:cubicBezTo>
                    <a:pt x="71" y="36"/>
                    <a:pt x="72" y="38"/>
                    <a:pt x="74" y="40"/>
                  </a:cubicBezTo>
                  <a:cubicBezTo>
                    <a:pt x="73" y="41"/>
                    <a:pt x="72" y="41"/>
                    <a:pt x="71" y="41"/>
                  </a:cubicBezTo>
                  <a:cubicBezTo>
                    <a:pt x="71" y="37"/>
                    <a:pt x="68" y="34"/>
                    <a:pt x="66" y="32"/>
                  </a:cubicBezTo>
                  <a:cubicBezTo>
                    <a:pt x="64" y="31"/>
                    <a:pt x="60" y="29"/>
                    <a:pt x="59" y="31"/>
                  </a:cubicBezTo>
                  <a:cubicBezTo>
                    <a:pt x="57" y="36"/>
                    <a:pt x="63" y="41"/>
                    <a:pt x="68" y="43"/>
                  </a:cubicBezTo>
                  <a:cubicBezTo>
                    <a:pt x="67" y="45"/>
                    <a:pt x="66" y="47"/>
                    <a:pt x="64" y="48"/>
                  </a:cubicBezTo>
                  <a:cubicBezTo>
                    <a:pt x="62" y="46"/>
                    <a:pt x="58" y="44"/>
                    <a:pt x="55" y="43"/>
                  </a:cubicBezTo>
                  <a:cubicBezTo>
                    <a:pt x="54" y="43"/>
                    <a:pt x="50" y="43"/>
                    <a:pt x="50" y="46"/>
                  </a:cubicBezTo>
                  <a:cubicBezTo>
                    <a:pt x="50" y="48"/>
                    <a:pt x="52" y="50"/>
                    <a:pt x="54" y="51"/>
                  </a:cubicBezTo>
                  <a:cubicBezTo>
                    <a:pt x="57" y="52"/>
                    <a:pt x="60" y="53"/>
                    <a:pt x="63" y="52"/>
                  </a:cubicBezTo>
                  <a:cubicBezTo>
                    <a:pt x="63" y="52"/>
                    <a:pt x="64" y="52"/>
                    <a:pt x="64" y="53"/>
                  </a:cubicBezTo>
                  <a:cubicBezTo>
                    <a:pt x="66" y="55"/>
                    <a:pt x="64" y="59"/>
                    <a:pt x="60" y="62"/>
                  </a:cubicBezTo>
                  <a:cubicBezTo>
                    <a:pt x="59" y="61"/>
                    <a:pt x="58" y="61"/>
                    <a:pt x="56" y="61"/>
                  </a:cubicBezTo>
                  <a:cubicBezTo>
                    <a:pt x="54" y="61"/>
                    <a:pt x="51" y="61"/>
                    <a:pt x="49" y="63"/>
                  </a:cubicBezTo>
                  <a:cubicBezTo>
                    <a:pt x="47" y="65"/>
                    <a:pt x="49" y="68"/>
                    <a:pt x="50" y="69"/>
                  </a:cubicBezTo>
                  <a:cubicBezTo>
                    <a:pt x="53" y="70"/>
                    <a:pt x="56" y="68"/>
                    <a:pt x="58" y="67"/>
                  </a:cubicBezTo>
                  <a:cubicBezTo>
                    <a:pt x="59" y="66"/>
                    <a:pt x="60" y="66"/>
                    <a:pt x="61" y="65"/>
                  </a:cubicBezTo>
                  <a:cubicBezTo>
                    <a:pt x="61" y="65"/>
                    <a:pt x="61" y="65"/>
                    <a:pt x="61" y="65"/>
                  </a:cubicBezTo>
                  <a:cubicBezTo>
                    <a:pt x="63" y="67"/>
                    <a:pt x="64" y="69"/>
                    <a:pt x="64" y="71"/>
                  </a:cubicBezTo>
                  <a:cubicBezTo>
                    <a:pt x="59" y="73"/>
                    <a:pt x="53" y="76"/>
                    <a:pt x="54" y="81"/>
                  </a:cubicBezTo>
                  <a:cubicBezTo>
                    <a:pt x="54" y="83"/>
                    <a:pt x="57" y="85"/>
                    <a:pt x="59" y="84"/>
                  </a:cubicBezTo>
                  <a:cubicBezTo>
                    <a:pt x="63" y="83"/>
                    <a:pt x="65" y="79"/>
                    <a:pt x="66" y="76"/>
                  </a:cubicBezTo>
                  <a:cubicBezTo>
                    <a:pt x="67" y="75"/>
                    <a:pt x="67" y="74"/>
                    <a:pt x="67" y="73"/>
                  </a:cubicBezTo>
                  <a:cubicBezTo>
                    <a:pt x="68" y="73"/>
                    <a:pt x="68" y="73"/>
                    <a:pt x="69" y="72"/>
                  </a:cubicBezTo>
                  <a:cubicBezTo>
                    <a:pt x="80" y="68"/>
                    <a:pt x="93" y="67"/>
                    <a:pt x="105" y="66"/>
                  </a:cubicBezTo>
                  <a:cubicBezTo>
                    <a:pt x="119" y="66"/>
                    <a:pt x="134" y="68"/>
                    <a:pt x="147" y="73"/>
                  </a:cubicBezTo>
                  <a:cubicBezTo>
                    <a:pt x="148" y="74"/>
                    <a:pt x="148" y="74"/>
                    <a:pt x="148" y="74"/>
                  </a:cubicBezTo>
                  <a:cubicBezTo>
                    <a:pt x="148" y="75"/>
                    <a:pt x="148" y="75"/>
                    <a:pt x="148" y="76"/>
                  </a:cubicBezTo>
                  <a:cubicBezTo>
                    <a:pt x="135" y="75"/>
                    <a:pt x="124" y="75"/>
                    <a:pt x="113" y="81"/>
                  </a:cubicBezTo>
                  <a:cubicBezTo>
                    <a:pt x="101" y="86"/>
                    <a:pt x="90" y="95"/>
                    <a:pt x="77" y="99"/>
                  </a:cubicBezTo>
                  <a:cubicBezTo>
                    <a:pt x="56" y="105"/>
                    <a:pt x="32" y="98"/>
                    <a:pt x="17" y="82"/>
                  </a:cubicBezTo>
                  <a:close/>
                  <a:moveTo>
                    <a:pt x="75" y="36"/>
                  </a:moveTo>
                  <a:cubicBezTo>
                    <a:pt x="75" y="36"/>
                    <a:pt x="75" y="36"/>
                    <a:pt x="75" y="36"/>
                  </a:cubicBezTo>
                  <a:cubicBezTo>
                    <a:pt x="74" y="34"/>
                    <a:pt x="75" y="34"/>
                    <a:pt x="75" y="36"/>
                  </a:cubicBezTo>
                  <a:close/>
                  <a:moveTo>
                    <a:pt x="68" y="40"/>
                  </a:moveTo>
                  <a:cubicBezTo>
                    <a:pt x="66" y="39"/>
                    <a:pt x="64" y="37"/>
                    <a:pt x="62" y="35"/>
                  </a:cubicBezTo>
                  <a:cubicBezTo>
                    <a:pt x="61" y="32"/>
                    <a:pt x="64" y="34"/>
                    <a:pt x="65" y="35"/>
                  </a:cubicBezTo>
                  <a:cubicBezTo>
                    <a:pt x="66" y="36"/>
                    <a:pt x="67" y="38"/>
                    <a:pt x="68" y="40"/>
                  </a:cubicBezTo>
                  <a:close/>
                  <a:moveTo>
                    <a:pt x="58" y="64"/>
                  </a:moveTo>
                  <a:cubicBezTo>
                    <a:pt x="57" y="64"/>
                    <a:pt x="56" y="65"/>
                    <a:pt x="56" y="65"/>
                  </a:cubicBezTo>
                  <a:cubicBezTo>
                    <a:pt x="55" y="65"/>
                    <a:pt x="55" y="66"/>
                    <a:pt x="54" y="66"/>
                  </a:cubicBezTo>
                  <a:cubicBezTo>
                    <a:pt x="53" y="67"/>
                    <a:pt x="52" y="66"/>
                    <a:pt x="52" y="64"/>
                  </a:cubicBezTo>
                  <a:cubicBezTo>
                    <a:pt x="53" y="64"/>
                    <a:pt x="54" y="64"/>
                    <a:pt x="55" y="64"/>
                  </a:cubicBezTo>
                  <a:cubicBezTo>
                    <a:pt x="56" y="64"/>
                    <a:pt x="57" y="64"/>
                    <a:pt x="58" y="64"/>
                  </a:cubicBezTo>
                  <a:close/>
                  <a:moveTo>
                    <a:pt x="64" y="74"/>
                  </a:moveTo>
                  <a:cubicBezTo>
                    <a:pt x="63" y="75"/>
                    <a:pt x="63" y="75"/>
                    <a:pt x="63" y="75"/>
                  </a:cubicBezTo>
                  <a:cubicBezTo>
                    <a:pt x="63" y="77"/>
                    <a:pt x="62" y="78"/>
                    <a:pt x="61" y="79"/>
                  </a:cubicBezTo>
                  <a:cubicBezTo>
                    <a:pt x="61" y="79"/>
                    <a:pt x="61" y="79"/>
                    <a:pt x="60" y="80"/>
                  </a:cubicBezTo>
                  <a:cubicBezTo>
                    <a:pt x="59" y="81"/>
                    <a:pt x="58" y="81"/>
                    <a:pt x="57" y="80"/>
                  </a:cubicBezTo>
                  <a:cubicBezTo>
                    <a:pt x="58" y="77"/>
                    <a:pt x="61" y="76"/>
                    <a:pt x="64" y="74"/>
                  </a:cubicBezTo>
                  <a:close/>
                </a:path>
              </a:pathLst>
            </a:custGeom>
            <a:solidFill>
              <a:srgbClr val="F4F9F5"/>
            </a:solidFill>
            <a:ln>
              <a:solidFill>
                <a:srgbClr val="4BB08C"/>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 name="文本框 3"/>
            <p:cNvSpPr txBox="1"/>
            <p:nvPr/>
          </p:nvSpPr>
          <p:spPr>
            <a:xfrm>
              <a:off x="645490" y="185376"/>
              <a:ext cx="2031325" cy="369332"/>
            </a:xfrm>
            <a:prstGeom prst="rect">
              <a:avLst/>
            </a:prstGeom>
            <a:noFill/>
          </p:spPr>
          <p:txBody>
            <a:bodyPr wrap="non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Click here to add a title.</a:t>
              </a:r>
            </a:p>
          </p:txBody>
        </p:sp>
      </p:grpSp>
      <p:sp>
        <p:nvSpPr>
          <p:cNvPr id="6" name="矩形 1"/>
          <p:cNvSpPr/>
          <p:nvPr/>
        </p:nvSpPr>
        <p:spPr>
          <a:xfrm>
            <a:off x="1018349" y="2007382"/>
            <a:ext cx="2577489" cy="2363985"/>
          </a:xfrm>
          <a:custGeom>
            <a:avLst/>
            <a:gdLst>
              <a:gd name="connsiteX0" fmla="*/ 0 w 1584176"/>
              <a:gd name="connsiteY0" fmla="*/ 0 h 1584176"/>
              <a:gd name="connsiteX1" fmla="*/ 1584176 w 1584176"/>
              <a:gd name="connsiteY1" fmla="*/ 0 h 1584176"/>
              <a:gd name="connsiteX2" fmla="*/ 1584176 w 1584176"/>
              <a:gd name="connsiteY2" fmla="*/ 1584176 h 1584176"/>
              <a:gd name="connsiteX3" fmla="*/ 0 w 1584176"/>
              <a:gd name="connsiteY3" fmla="*/ 1584176 h 1584176"/>
              <a:gd name="connsiteX4" fmla="*/ 0 w 1584176"/>
              <a:gd name="connsiteY4" fmla="*/ 0 h 1584176"/>
              <a:gd name="connsiteX0-1" fmla="*/ 0 w 1584176"/>
              <a:gd name="connsiteY0-2" fmla="*/ 0 h 1584176"/>
              <a:gd name="connsiteX1-3" fmla="*/ 1584176 w 1584176"/>
              <a:gd name="connsiteY1-4" fmla="*/ 0 h 1584176"/>
              <a:gd name="connsiteX2-5" fmla="*/ 1584176 w 1584176"/>
              <a:gd name="connsiteY2-6" fmla="*/ 1584176 h 1584176"/>
              <a:gd name="connsiteX3-7" fmla="*/ 0 w 1584176"/>
              <a:gd name="connsiteY3-8" fmla="*/ 1584176 h 1584176"/>
              <a:gd name="connsiteX4-9" fmla="*/ 91440 w 1584176"/>
              <a:gd name="connsiteY4-10" fmla="*/ 91440 h 1584176"/>
              <a:gd name="connsiteX0-11" fmla="*/ 55756 w 1584176"/>
              <a:gd name="connsiteY0-12" fmla="*/ 0 h 1651083"/>
              <a:gd name="connsiteX1-13" fmla="*/ 1584176 w 1584176"/>
              <a:gd name="connsiteY1-14" fmla="*/ 66907 h 1651083"/>
              <a:gd name="connsiteX2-15" fmla="*/ 1584176 w 1584176"/>
              <a:gd name="connsiteY2-16" fmla="*/ 1651083 h 1651083"/>
              <a:gd name="connsiteX3-17" fmla="*/ 0 w 1584176"/>
              <a:gd name="connsiteY3-18" fmla="*/ 1651083 h 1651083"/>
              <a:gd name="connsiteX4-19" fmla="*/ 91440 w 1584176"/>
              <a:gd name="connsiteY4-20" fmla="*/ 158347 h 165108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84176" h="1651083">
                <a:moveTo>
                  <a:pt x="55756" y="0"/>
                </a:moveTo>
                <a:lnTo>
                  <a:pt x="1584176" y="66907"/>
                </a:lnTo>
                <a:lnTo>
                  <a:pt x="1584176" y="1651083"/>
                </a:lnTo>
                <a:lnTo>
                  <a:pt x="0" y="1651083"/>
                </a:lnTo>
                <a:cubicBezTo>
                  <a:pt x="0" y="1123024"/>
                  <a:pt x="91440" y="158347"/>
                  <a:pt x="91440" y="158347"/>
                </a:cubicBezTo>
              </a:path>
            </a:pathLst>
          </a:custGeom>
          <a:noFill/>
          <a:ln>
            <a:solidFill>
              <a:srgbClr val="5084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 name="任意多边形 6"/>
          <p:cNvSpPr/>
          <p:nvPr/>
        </p:nvSpPr>
        <p:spPr>
          <a:xfrm>
            <a:off x="1144264" y="2435422"/>
            <a:ext cx="2472969" cy="199477"/>
          </a:xfrm>
          <a:custGeom>
            <a:avLst/>
            <a:gdLst>
              <a:gd name="connsiteX0" fmla="*/ 0 w 1727200"/>
              <a:gd name="connsiteY0" fmla="*/ 23135 h 139321"/>
              <a:gd name="connsiteX1" fmla="*/ 261257 w 1727200"/>
              <a:gd name="connsiteY1" fmla="*/ 8621 h 139321"/>
              <a:gd name="connsiteX2" fmla="*/ 1074057 w 1727200"/>
              <a:gd name="connsiteY2" fmla="*/ 139250 h 139321"/>
              <a:gd name="connsiteX3" fmla="*/ 1727200 w 1727200"/>
              <a:gd name="connsiteY3" fmla="*/ 23135 h 139321"/>
            </a:gdLst>
            <a:ahLst/>
            <a:cxnLst>
              <a:cxn ang="0">
                <a:pos x="connsiteX0" y="connsiteY0"/>
              </a:cxn>
              <a:cxn ang="0">
                <a:pos x="connsiteX1" y="connsiteY1"/>
              </a:cxn>
              <a:cxn ang="0">
                <a:pos x="connsiteX2" y="connsiteY2"/>
              </a:cxn>
              <a:cxn ang="0">
                <a:pos x="connsiteX3" y="connsiteY3"/>
              </a:cxn>
            </a:cxnLst>
            <a:rect l="l" t="t" r="r" b="b"/>
            <a:pathLst>
              <a:path w="1727200" h="139321">
                <a:moveTo>
                  <a:pt x="0" y="23135"/>
                </a:moveTo>
                <a:cubicBezTo>
                  <a:pt x="41124" y="6201"/>
                  <a:pt x="82248" y="-10732"/>
                  <a:pt x="261257" y="8621"/>
                </a:cubicBezTo>
                <a:cubicBezTo>
                  <a:pt x="440267" y="27974"/>
                  <a:pt x="829733" y="136831"/>
                  <a:pt x="1074057" y="139250"/>
                </a:cubicBezTo>
                <a:cubicBezTo>
                  <a:pt x="1318381" y="141669"/>
                  <a:pt x="1522790" y="82402"/>
                  <a:pt x="1727200" y="23135"/>
                </a:cubicBezTo>
              </a:path>
            </a:pathLst>
          </a:custGeom>
          <a:noFill/>
          <a:ln>
            <a:solidFill>
              <a:srgbClr val="5084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1144264" y="2086745"/>
            <a:ext cx="2651835" cy="369332"/>
          </a:xfrm>
          <a:prstGeom prst="rect">
            <a:avLst/>
          </a:prstGeom>
          <a:ln>
            <a:noFill/>
          </a:ln>
        </p:spPr>
        <p:txBody>
          <a:bodyPr wrap="square">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Click to add the title.</a:t>
            </a:r>
          </a:p>
        </p:txBody>
      </p:sp>
      <p:sp>
        <p:nvSpPr>
          <p:cNvPr id="9" name="矩形 8"/>
          <p:cNvSpPr/>
          <p:nvPr/>
        </p:nvSpPr>
        <p:spPr>
          <a:xfrm>
            <a:off x="1172998" y="2731964"/>
            <a:ext cx="2206811" cy="830997"/>
          </a:xfrm>
          <a:prstGeom prst="rect">
            <a:avLst/>
          </a:prstGeom>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sz="1600" dirty="0">
                <a:solidFill>
                  <a:schemeClr val="bg2">
                    <a:lumMod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click here to enter text information, the language should be concise, the theme should be distinct.</a:t>
            </a:r>
          </a:p>
        </p:txBody>
      </p:sp>
      <p:sp>
        <p:nvSpPr>
          <p:cNvPr id="11" name="矩形 1"/>
          <p:cNvSpPr/>
          <p:nvPr/>
        </p:nvSpPr>
        <p:spPr>
          <a:xfrm>
            <a:off x="4884581" y="2018538"/>
            <a:ext cx="2577488" cy="2363985"/>
          </a:xfrm>
          <a:custGeom>
            <a:avLst/>
            <a:gdLst>
              <a:gd name="connsiteX0" fmla="*/ 0 w 1584176"/>
              <a:gd name="connsiteY0" fmla="*/ 0 h 1584176"/>
              <a:gd name="connsiteX1" fmla="*/ 1584176 w 1584176"/>
              <a:gd name="connsiteY1" fmla="*/ 0 h 1584176"/>
              <a:gd name="connsiteX2" fmla="*/ 1584176 w 1584176"/>
              <a:gd name="connsiteY2" fmla="*/ 1584176 h 1584176"/>
              <a:gd name="connsiteX3" fmla="*/ 0 w 1584176"/>
              <a:gd name="connsiteY3" fmla="*/ 1584176 h 1584176"/>
              <a:gd name="connsiteX4" fmla="*/ 0 w 1584176"/>
              <a:gd name="connsiteY4" fmla="*/ 0 h 1584176"/>
              <a:gd name="connsiteX0-1" fmla="*/ 0 w 1584176"/>
              <a:gd name="connsiteY0-2" fmla="*/ 0 h 1584176"/>
              <a:gd name="connsiteX1-3" fmla="*/ 1584176 w 1584176"/>
              <a:gd name="connsiteY1-4" fmla="*/ 0 h 1584176"/>
              <a:gd name="connsiteX2-5" fmla="*/ 1584176 w 1584176"/>
              <a:gd name="connsiteY2-6" fmla="*/ 1584176 h 1584176"/>
              <a:gd name="connsiteX3-7" fmla="*/ 0 w 1584176"/>
              <a:gd name="connsiteY3-8" fmla="*/ 1584176 h 1584176"/>
              <a:gd name="connsiteX4-9" fmla="*/ 91440 w 1584176"/>
              <a:gd name="connsiteY4-10" fmla="*/ 91440 h 1584176"/>
              <a:gd name="connsiteX0-11" fmla="*/ 55756 w 1584176"/>
              <a:gd name="connsiteY0-12" fmla="*/ 0 h 1651083"/>
              <a:gd name="connsiteX1-13" fmla="*/ 1584176 w 1584176"/>
              <a:gd name="connsiteY1-14" fmla="*/ 66907 h 1651083"/>
              <a:gd name="connsiteX2-15" fmla="*/ 1584176 w 1584176"/>
              <a:gd name="connsiteY2-16" fmla="*/ 1651083 h 1651083"/>
              <a:gd name="connsiteX3-17" fmla="*/ 0 w 1584176"/>
              <a:gd name="connsiteY3-18" fmla="*/ 1651083 h 1651083"/>
              <a:gd name="connsiteX4-19" fmla="*/ 91440 w 1584176"/>
              <a:gd name="connsiteY4-20" fmla="*/ 158347 h 165108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84176" h="1651083">
                <a:moveTo>
                  <a:pt x="55756" y="0"/>
                </a:moveTo>
                <a:lnTo>
                  <a:pt x="1584176" y="66907"/>
                </a:lnTo>
                <a:lnTo>
                  <a:pt x="1584176" y="1651083"/>
                </a:lnTo>
                <a:lnTo>
                  <a:pt x="0" y="1651083"/>
                </a:lnTo>
                <a:cubicBezTo>
                  <a:pt x="0" y="1123024"/>
                  <a:pt x="91440" y="158347"/>
                  <a:pt x="91440" y="158347"/>
                </a:cubicBezTo>
              </a:path>
            </a:pathLst>
          </a:custGeom>
          <a:noFill/>
          <a:ln>
            <a:solidFill>
              <a:srgbClr val="5084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2" name="任意多边形 11"/>
          <p:cNvSpPr/>
          <p:nvPr/>
        </p:nvSpPr>
        <p:spPr>
          <a:xfrm>
            <a:off x="4989101" y="2535159"/>
            <a:ext cx="2472969" cy="199477"/>
          </a:xfrm>
          <a:custGeom>
            <a:avLst/>
            <a:gdLst>
              <a:gd name="connsiteX0" fmla="*/ 0 w 1727200"/>
              <a:gd name="connsiteY0" fmla="*/ 23135 h 139321"/>
              <a:gd name="connsiteX1" fmla="*/ 261257 w 1727200"/>
              <a:gd name="connsiteY1" fmla="*/ 8621 h 139321"/>
              <a:gd name="connsiteX2" fmla="*/ 1074057 w 1727200"/>
              <a:gd name="connsiteY2" fmla="*/ 139250 h 139321"/>
              <a:gd name="connsiteX3" fmla="*/ 1727200 w 1727200"/>
              <a:gd name="connsiteY3" fmla="*/ 23135 h 139321"/>
            </a:gdLst>
            <a:ahLst/>
            <a:cxnLst>
              <a:cxn ang="0">
                <a:pos x="connsiteX0" y="connsiteY0"/>
              </a:cxn>
              <a:cxn ang="0">
                <a:pos x="connsiteX1" y="connsiteY1"/>
              </a:cxn>
              <a:cxn ang="0">
                <a:pos x="connsiteX2" y="connsiteY2"/>
              </a:cxn>
              <a:cxn ang="0">
                <a:pos x="connsiteX3" y="connsiteY3"/>
              </a:cxn>
            </a:cxnLst>
            <a:rect l="l" t="t" r="r" b="b"/>
            <a:pathLst>
              <a:path w="1727200" h="139321">
                <a:moveTo>
                  <a:pt x="0" y="23135"/>
                </a:moveTo>
                <a:cubicBezTo>
                  <a:pt x="41124" y="6201"/>
                  <a:pt x="82248" y="-10732"/>
                  <a:pt x="261257" y="8621"/>
                </a:cubicBezTo>
                <a:cubicBezTo>
                  <a:pt x="440267" y="27974"/>
                  <a:pt x="829733" y="136831"/>
                  <a:pt x="1074057" y="139250"/>
                </a:cubicBezTo>
                <a:cubicBezTo>
                  <a:pt x="1318381" y="141669"/>
                  <a:pt x="1522790" y="82402"/>
                  <a:pt x="1727200" y="23135"/>
                </a:cubicBezTo>
              </a:path>
            </a:pathLst>
          </a:custGeom>
          <a:noFill/>
          <a:ln>
            <a:solidFill>
              <a:srgbClr val="5084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4884580" y="2088939"/>
            <a:ext cx="2651835" cy="369332"/>
          </a:xfrm>
          <a:prstGeom prst="rect">
            <a:avLst/>
          </a:prstGeom>
          <a:ln>
            <a:noFill/>
          </a:ln>
        </p:spPr>
        <p:txBody>
          <a:bodyPr wrap="square">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Click to add the title.</a:t>
            </a:r>
          </a:p>
        </p:txBody>
      </p:sp>
      <p:sp>
        <p:nvSpPr>
          <p:cNvPr id="14" name="矩形 13"/>
          <p:cNvSpPr/>
          <p:nvPr/>
        </p:nvSpPr>
        <p:spPr>
          <a:xfrm>
            <a:off x="4998318" y="2755519"/>
            <a:ext cx="2189561" cy="830997"/>
          </a:xfrm>
          <a:prstGeom prst="rect">
            <a:avLst/>
          </a:prstGeom>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sz="1600" dirty="0">
                <a:solidFill>
                  <a:schemeClr val="bg2">
                    <a:lumMod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click here to enter text information, the language should be concise, the theme should be distinct.</a:t>
            </a:r>
          </a:p>
        </p:txBody>
      </p:sp>
      <p:sp>
        <p:nvSpPr>
          <p:cNvPr id="16" name="矩形 1"/>
          <p:cNvSpPr/>
          <p:nvPr/>
        </p:nvSpPr>
        <p:spPr>
          <a:xfrm>
            <a:off x="8441514" y="2029695"/>
            <a:ext cx="2577488" cy="2363985"/>
          </a:xfrm>
          <a:custGeom>
            <a:avLst/>
            <a:gdLst>
              <a:gd name="connsiteX0" fmla="*/ 0 w 1584176"/>
              <a:gd name="connsiteY0" fmla="*/ 0 h 1584176"/>
              <a:gd name="connsiteX1" fmla="*/ 1584176 w 1584176"/>
              <a:gd name="connsiteY1" fmla="*/ 0 h 1584176"/>
              <a:gd name="connsiteX2" fmla="*/ 1584176 w 1584176"/>
              <a:gd name="connsiteY2" fmla="*/ 1584176 h 1584176"/>
              <a:gd name="connsiteX3" fmla="*/ 0 w 1584176"/>
              <a:gd name="connsiteY3" fmla="*/ 1584176 h 1584176"/>
              <a:gd name="connsiteX4" fmla="*/ 0 w 1584176"/>
              <a:gd name="connsiteY4" fmla="*/ 0 h 1584176"/>
              <a:gd name="connsiteX0-1" fmla="*/ 0 w 1584176"/>
              <a:gd name="connsiteY0-2" fmla="*/ 0 h 1584176"/>
              <a:gd name="connsiteX1-3" fmla="*/ 1584176 w 1584176"/>
              <a:gd name="connsiteY1-4" fmla="*/ 0 h 1584176"/>
              <a:gd name="connsiteX2-5" fmla="*/ 1584176 w 1584176"/>
              <a:gd name="connsiteY2-6" fmla="*/ 1584176 h 1584176"/>
              <a:gd name="connsiteX3-7" fmla="*/ 0 w 1584176"/>
              <a:gd name="connsiteY3-8" fmla="*/ 1584176 h 1584176"/>
              <a:gd name="connsiteX4-9" fmla="*/ 91440 w 1584176"/>
              <a:gd name="connsiteY4-10" fmla="*/ 91440 h 1584176"/>
              <a:gd name="connsiteX0-11" fmla="*/ 55756 w 1584176"/>
              <a:gd name="connsiteY0-12" fmla="*/ 0 h 1651083"/>
              <a:gd name="connsiteX1-13" fmla="*/ 1584176 w 1584176"/>
              <a:gd name="connsiteY1-14" fmla="*/ 66907 h 1651083"/>
              <a:gd name="connsiteX2-15" fmla="*/ 1584176 w 1584176"/>
              <a:gd name="connsiteY2-16" fmla="*/ 1651083 h 1651083"/>
              <a:gd name="connsiteX3-17" fmla="*/ 0 w 1584176"/>
              <a:gd name="connsiteY3-18" fmla="*/ 1651083 h 1651083"/>
              <a:gd name="connsiteX4-19" fmla="*/ 91440 w 1584176"/>
              <a:gd name="connsiteY4-20" fmla="*/ 158347 h 165108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84176" h="1651083">
                <a:moveTo>
                  <a:pt x="55756" y="0"/>
                </a:moveTo>
                <a:lnTo>
                  <a:pt x="1584176" y="66907"/>
                </a:lnTo>
                <a:lnTo>
                  <a:pt x="1584176" y="1651083"/>
                </a:lnTo>
                <a:lnTo>
                  <a:pt x="0" y="1651083"/>
                </a:lnTo>
                <a:cubicBezTo>
                  <a:pt x="0" y="1123024"/>
                  <a:pt x="91440" y="158347"/>
                  <a:pt x="91440" y="158347"/>
                </a:cubicBezTo>
              </a:path>
            </a:pathLst>
          </a:custGeom>
          <a:noFill/>
          <a:ln>
            <a:solidFill>
              <a:srgbClr val="5084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7" name="任意多边形 16"/>
          <p:cNvSpPr/>
          <p:nvPr/>
        </p:nvSpPr>
        <p:spPr>
          <a:xfrm>
            <a:off x="8546034" y="2556043"/>
            <a:ext cx="2472969" cy="199477"/>
          </a:xfrm>
          <a:custGeom>
            <a:avLst/>
            <a:gdLst>
              <a:gd name="connsiteX0" fmla="*/ 0 w 1727200"/>
              <a:gd name="connsiteY0" fmla="*/ 23135 h 139321"/>
              <a:gd name="connsiteX1" fmla="*/ 261257 w 1727200"/>
              <a:gd name="connsiteY1" fmla="*/ 8621 h 139321"/>
              <a:gd name="connsiteX2" fmla="*/ 1074057 w 1727200"/>
              <a:gd name="connsiteY2" fmla="*/ 139250 h 139321"/>
              <a:gd name="connsiteX3" fmla="*/ 1727200 w 1727200"/>
              <a:gd name="connsiteY3" fmla="*/ 23135 h 139321"/>
            </a:gdLst>
            <a:ahLst/>
            <a:cxnLst>
              <a:cxn ang="0">
                <a:pos x="connsiteX0" y="connsiteY0"/>
              </a:cxn>
              <a:cxn ang="0">
                <a:pos x="connsiteX1" y="connsiteY1"/>
              </a:cxn>
              <a:cxn ang="0">
                <a:pos x="connsiteX2" y="connsiteY2"/>
              </a:cxn>
              <a:cxn ang="0">
                <a:pos x="connsiteX3" y="connsiteY3"/>
              </a:cxn>
            </a:cxnLst>
            <a:rect l="l" t="t" r="r" b="b"/>
            <a:pathLst>
              <a:path w="1727200" h="139321">
                <a:moveTo>
                  <a:pt x="0" y="23135"/>
                </a:moveTo>
                <a:cubicBezTo>
                  <a:pt x="41124" y="6201"/>
                  <a:pt x="82248" y="-10732"/>
                  <a:pt x="261257" y="8621"/>
                </a:cubicBezTo>
                <a:cubicBezTo>
                  <a:pt x="440267" y="27974"/>
                  <a:pt x="829733" y="136831"/>
                  <a:pt x="1074057" y="139250"/>
                </a:cubicBezTo>
                <a:cubicBezTo>
                  <a:pt x="1318381" y="141669"/>
                  <a:pt x="1522790" y="82402"/>
                  <a:pt x="1727200" y="23135"/>
                </a:cubicBezTo>
              </a:path>
            </a:pathLst>
          </a:custGeom>
          <a:noFill/>
          <a:ln>
            <a:solidFill>
              <a:srgbClr val="5084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8420483" y="2086474"/>
            <a:ext cx="2651835" cy="369332"/>
          </a:xfrm>
          <a:prstGeom prst="rect">
            <a:avLst/>
          </a:prstGeom>
          <a:ln>
            <a:noFill/>
          </a:ln>
        </p:spPr>
        <p:txBody>
          <a:bodyPr wrap="square">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Click to add the title.</a:t>
            </a:r>
          </a:p>
        </p:txBody>
      </p:sp>
      <p:sp>
        <p:nvSpPr>
          <p:cNvPr id="19" name="矩形 18"/>
          <p:cNvSpPr/>
          <p:nvPr/>
        </p:nvSpPr>
        <p:spPr>
          <a:xfrm>
            <a:off x="8517314" y="2803431"/>
            <a:ext cx="2374465" cy="830997"/>
          </a:xfrm>
          <a:prstGeom prst="rect">
            <a:avLst/>
          </a:prstGeom>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sz="1600" dirty="0">
                <a:solidFill>
                  <a:schemeClr val="bg2">
                    <a:lumMod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click here to enter text information, the language should be concise, the theme should be distinct.</a:t>
            </a:r>
          </a:p>
        </p:txBody>
      </p:sp>
      <p:sp>
        <p:nvSpPr>
          <p:cNvPr id="20" name="矩形 19"/>
          <p:cNvSpPr/>
          <p:nvPr/>
        </p:nvSpPr>
        <p:spPr>
          <a:xfrm>
            <a:off x="1172998" y="5144662"/>
            <a:ext cx="10000654" cy="430887"/>
          </a:xfrm>
          <a:prstGeom prst="rect">
            <a:avLst/>
          </a:prstGeom>
          <a:noFill/>
        </p:spPr>
        <p:txBody>
          <a:bodyPr wrap="square" lIns="0" tIns="0" rIns="0" bIns="0" rtlCol="0" anchor="t" anchorCtr="0">
            <a:spAutoFit/>
          </a:bodyPr>
          <a:lstStyle/>
          <a:p>
            <a:pPr algn="ctr"/>
            <a:r>
              <a:rPr lang="zh-CN" altLang="en-US" sz="1400" dirty="0">
                <a:solidFill>
                  <a:schemeClr val="bg2">
                    <a:lumMod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click here to enter text information, the language should be concise, the theme should be distinct. Please click here to enter text information, the language should be concise, the theme should be distinct.</a:t>
            </a:r>
            <a:endParaRPr lang="en-US" altLang="zh-CN" sz="1400" kern="0" dirty="0">
              <a:solidFill>
                <a:schemeClr val="bg2">
                  <a:lumMod val="25000"/>
                </a:schemeClr>
              </a:solidFill>
              <a:latin typeface="微软雅黑" panose="020B0503020204020204" pitchFamily="34" charset="-122"/>
              <a:ea typeface="微软雅黑" panose="020B0503020204020204" pitchFamily="34" charset="-122"/>
              <a:sym typeface="Arial" panose="020B0604020202020204" pitchFamily="34" charset="0"/>
            </a:endParaRPr>
          </a:p>
          <a:p>
            <a:pPr algn="ctr"/>
            <a:endParaRPr lang="zh-CN" altLang="en-US" sz="1400" dirty="0">
              <a:solidFill>
                <a:schemeClr val="bg2">
                  <a:lumMod val="2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2" name="组合 1"/>
          <p:cNvGrpSpPr/>
          <p:nvPr/>
        </p:nvGrpSpPr>
        <p:grpSpPr>
          <a:xfrm>
            <a:off x="193179" y="117084"/>
            <a:ext cx="2483636" cy="505918"/>
            <a:chOff x="193179" y="117084"/>
            <a:chExt cx="2483636" cy="505918"/>
          </a:xfrm>
        </p:grpSpPr>
        <p:sp>
          <p:nvSpPr>
            <p:cNvPr id="3" name="Freeform 25"/>
            <p:cNvSpPr>
              <a:spLocks noEditPoints="1"/>
            </p:cNvSpPr>
            <p:nvPr/>
          </p:nvSpPr>
          <p:spPr bwMode="auto">
            <a:xfrm rot="17375397">
              <a:off x="129445" y="180818"/>
              <a:ext cx="505918" cy="378449"/>
            </a:xfrm>
            <a:custGeom>
              <a:avLst/>
              <a:gdLst>
                <a:gd name="T0" fmla="*/ 147 w 179"/>
                <a:gd name="T1" fmla="*/ 79 h 106"/>
                <a:gd name="T2" fmla="*/ 177 w 179"/>
                <a:gd name="T3" fmla="*/ 71 h 106"/>
                <a:gd name="T4" fmla="*/ 152 w 179"/>
                <a:gd name="T5" fmla="*/ 54 h 106"/>
                <a:gd name="T6" fmla="*/ 83 w 179"/>
                <a:gd name="T7" fmla="*/ 13 h 106"/>
                <a:gd name="T8" fmla="*/ 5 w 179"/>
                <a:gd name="T9" fmla="*/ 66 h 106"/>
                <a:gd name="T10" fmla="*/ 91 w 179"/>
                <a:gd name="T11" fmla="*/ 96 h 106"/>
                <a:gd name="T12" fmla="*/ 109 w 179"/>
                <a:gd name="T13" fmla="*/ 63 h 106"/>
                <a:gd name="T14" fmla="*/ 67 w 179"/>
                <a:gd name="T15" fmla="*/ 70 h 106"/>
                <a:gd name="T16" fmla="*/ 67 w 179"/>
                <a:gd name="T17" fmla="*/ 58 h 106"/>
                <a:gd name="T18" fmla="*/ 70 w 179"/>
                <a:gd name="T19" fmla="*/ 44 h 106"/>
                <a:gd name="T20" fmla="*/ 76 w 179"/>
                <a:gd name="T21" fmla="*/ 42 h 106"/>
                <a:gd name="T22" fmla="*/ 105 w 179"/>
                <a:gd name="T23" fmla="*/ 53 h 106"/>
                <a:gd name="T24" fmla="*/ 148 w 179"/>
                <a:gd name="T25" fmla="*/ 71 h 106"/>
                <a:gd name="T26" fmla="*/ 60 w 179"/>
                <a:gd name="T27" fmla="*/ 49 h 106"/>
                <a:gd name="T28" fmla="*/ 56 w 179"/>
                <a:gd name="T29" fmla="*/ 46 h 106"/>
                <a:gd name="T30" fmla="*/ 61 w 179"/>
                <a:gd name="T31" fmla="*/ 49 h 106"/>
                <a:gd name="T32" fmla="*/ 153 w 179"/>
                <a:gd name="T33" fmla="*/ 58 h 106"/>
                <a:gd name="T34" fmla="*/ 159 w 179"/>
                <a:gd name="T35" fmla="*/ 59 h 106"/>
                <a:gd name="T36" fmla="*/ 150 w 179"/>
                <a:gd name="T37" fmla="*/ 78 h 106"/>
                <a:gd name="T38" fmla="*/ 167 w 179"/>
                <a:gd name="T39" fmla="*/ 61 h 106"/>
                <a:gd name="T40" fmla="*/ 164 w 179"/>
                <a:gd name="T41" fmla="*/ 77 h 106"/>
                <a:gd name="T42" fmla="*/ 158 w 179"/>
                <a:gd name="T43" fmla="*/ 78 h 106"/>
                <a:gd name="T44" fmla="*/ 162 w 179"/>
                <a:gd name="T45" fmla="*/ 59 h 106"/>
                <a:gd name="T46" fmla="*/ 174 w 179"/>
                <a:gd name="T47" fmla="*/ 70 h 106"/>
                <a:gd name="T48" fmla="*/ 169 w 179"/>
                <a:gd name="T49" fmla="*/ 62 h 106"/>
                <a:gd name="T50" fmla="*/ 174 w 179"/>
                <a:gd name="T51" fmla="*/ 70 h 106"/>
                <a:gd name="T52" fmla="*/ 16 w 179"/>
                <a:gd name="T53" fmla="*/ 22 h 106"/>
                <a:gd name="T54" fmla="*/ 114 w 179"/>
                <a:gd name="T55" fmla="*/ 42 h 106"/>
                <a:gd name="T56" fmla="*/ 150 w 179"/>
                <a:gd name="T57" fmla="*/ 57 h 106"/>
                <a:gd name="T58" fmla="*/ 150 w 179"/>
                <a:gd name="T59" fmla="*/ 59 h 106"/>
                <a:gd name="T60" fmla="*/ 88 w 179"/>
                <a:gd name="T61" fmla="*/ 45 h 106"/>
                <a:gd name="T62" fmla="*/ 76 w 179"/>
                <a:gd name="T63" fmla="*/ 32 h 106"/>
                <a:gd name="T64" fmla="*/ 74 w 179"/>
                <a:gd name="T65" fmla="*/ 40 h 106"/>
                <a:gd name="T66" fmla="*/ 66 w 179"/>
                <a:gd name="T67" fmla="*/ 32 h 106"/>
                <a:gd name="T68" fmla="*/ 68 w 179"/>
                <a:gd name="T69" fmla="*/ 43 h 106"/>
                <a:gd name="T70" fmla="*/ 55 w 179"/>
                <a:gd name="T71" fmla="*/ 43 h 106"/>
                <a:gd name="T72" fmla="*/ 54 w 179"/>
                <a:gd name="T73" fmla="*/ 51 h 106"/>
                <a:gd name="T74" fmla="*/ 64 w 179"/>
                <a:gd name="T75" fmla="*/ 53 h 106"/>
                <a:gd name="T76" fmla="*/ 56 w 179"/>
                <a:gd name="T77" fmla="*/ 61 h 106"/>
                <a:gd name="T78" fmla="*/ 50 w 179"/>
                <a:gd name="T79" fmla="*/ 69 h 106"/>
                <a:gd name="T80" fmla="*/ 61 w 179"/>
                <a:gd name="T81" fmla="*/ 65 h 106"/>
                <a:gd name="T82" fmla="*/ 64 w 179"/>
                <a:gd name="T83" fmla="*/ 71 h 106"/>
                <a:gd name="T84" fmla="*/ 59 w 179"/>
                <a:gd name="T85" fmla="*/ 84 h 106"/>
                <a:gd name="T86" fmla="*/ 67 w 179"/>
                <a:gd name="T87" fmla="*/ 73 h 106"/>
                <a:gd name="T88" fmla="*/ 105 w 179"/>
                <a:gd name="T89" fmla="*/ 66 h 106"/>
                <a:gd name="T90" fmla="*/ 148 w 179"/>
                <a:gd name="T91" fmla="*/ 74 h 106"/>
                <a:gd name="T92" fmla="*/ 113 w 179"/>
                <a:gd name="T93" fmla="*/ 81 h 106"/>
                <a:gd name="T94" fmla="*/ 17 w 179"/>
                <a:gd name="T95" fmla="*/ 82 h 106"/>
                <a:gd name="T96" fmla="*/ 75 w 179"/>
                <a:gd name="T97" fmla="*/ 36 h 106"/>
                <a:gd name="T98" fmla="*/ 68 w 179"/>
                <a:gd name="T99" fmla="*/ 40 h 106"/>
                <a:gd name="T100" fmla="*/ 65 w 179"/>
                <a:gd name="T101" fmla="*/ 35 h 106"/>
                <a:gd name="T102" fmla="*/ 58 w 179"/>
                <a:gd name="T103" fmla="*/ 64 h 106"/>
                <a:gd name="T104" fmla="*/ 54 w 179"/>
                <a:gd name="T105" fmla="*/ 66 h 106"/>
                <a:gd name="T106" fmla="*/ 55 w 179"/>
                <a:gd name="T107" fmla="*/ 64 h 106"/>
                <a:gd name="T108" fmla="*/ 64 w 179"/>
                <a:gd name="T109" fmla="*/ 74 h 106"/>
                <a:gd name="T110" fmla="*/ 61 w 179"/>
                <a:gd name="T111" fmla="*/ 79 h 106"/>
                <a:gd name="T112" fmla="*/ 57 w 179"/>
                <a:gd name="T113" fmla="*/ 8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9" h="106">
                  <a:moveTo>
                    <a:pt x="117" y="82"/>
                  </a:moveTo>
                  <a:cubicBezTo>
                    <a:pt x="126" y="77"/>
                    <a:pt x="137" y="78"/>
                    <a:pt x="147" y="79"/>
                  </a:cubicBezTo>
                  <a:cubicBezTo>
                    <a:pt x="147" y="80"/>
                    <a:pt x="148" y="80"/>
                    <a:pt x="148" y="80"/>
                  </a:cubicBezTo>
                  <a:cubicBezTo>
                    <a:pt x="158" y="82"/>
                    <a:pt x="174" y="84"/>
                    <a:pt x="177" y="71"/>
                  </a:cubicBezTo>
                  <a:cubicBezTo>
                    <a:pt x="179" y="59"/>
                    <a:pt x="162" y="56"/>
                    <a:pt x="152" y="55"/>
                  </a:cubicBezTo>
                  <a:cubicBezTo>
                    <a:pt x="152" y="55"/>
                    <a:pt x="152" y="54"/>
                    <a:pt x="152" y="54"/>
                  </a:cubicBezTo>
                  <a:cubicBezTo>
                    <a:pt x="137" y="50"/>
                    <a:pt x="123" y="46"/>
                    <a:pt x="111" y="36"/>
                  </a:cubicBezTo>
                  <a:cubicBezTo>
                    <a:pt x="102" y="28"/>
                    <a:pt x="94" y="18"/>
                    <a:pt x="83" y="13"/>
                  </a:cubicBezTo>
                  <a:cubicBezTo>
                    <a:pt x="64" y="3"/>
                    <a:pt x="37" y="0"/>
                    <a:pt x="19" y="14"/>
                  </a:cubicBezTo>
                  <a:cubicBezTo>
                    <a:pt x="4" y="25"/>
                    <a:pt x="0" y="48"/>
                    <a:pt x="5" y="66"/>
                  </a:cubicBezTo>
                  <a:cubicBezTo>
                    <a:pt x="10" y="85"/>
                    <a:pt x="27" y="97"/>
                    <a:pt x="46" y="102"/>
                  </a:cubicBezTo>
                  <a:cubicBezTo>
                    <a:pt x="61" y="106"/>
                    <a:pt x="77" y="103"/>
                    <a:pt x="91" y="96"/>
                  </a:cubicBezTo>
                  <a:cubicBezTo>
                    <a:pt x="99" y="92"/>
                    <a:pt x="108" y="86"/>
                    <a:pt x="117" y="82"/>
                  </a:cubicBezTo>
                  <a:close/>
                  <a:moveTo>
                    <a:pt x="109" y="63"/>
                  </a:moveTo>
                  <a:cubicBezTo>
                    <a:pt x="97" y="63"/>
                    <a:pt x="82" y="64"/>
                    <a:pt x="70" y="69"/>
                  </a:cubicBezTo>
                  <a:cubicBezTo>
                    <a:pt x="69" y="69"/>
                    <a:pt x="68" y="70"/>
                    <a:pt x="67" y="70"/>
                  </a:cubicBezTo>
                  <a:cubicBezTo>
                    <a:pt x="67" y="67"/>
                    <a:pt x="65" y="65"/>
                    <a:pt x="63" y="63"/>
                  </a:cubicBezTo>
                  <a:cubicBezTo>
                    <a:pt x="65" y="62"/>
                    <a:pt x="66" y="60"/>
                    <a:pt x="67" y="58"/>
                  </a:cubicBezTo>
                  <a:cubicBezTo>
                    <a:pt x="68" y="56"/>
                    <a:pt x="67" y="53"/>
                    <a:pt x="66" y="50"/>
                  </a:cubicBezTo>
                  <a:cubicBezTo>
                    <a:pt x="68" y="49"/>
                    <a:pt x="70" y="47"/>
                    <a:pt x="70" y="44"/>
                  </a:cubicBezTo>
                  <a:cubicBezTo>
                    <a:pt x="71" y="44"/>
                    <a:pt x="72" y="44"/>
                    <a:pt x="72" y="44"/>
                  </a:cubicBezTo>
                  <a:cubicBezTo>
                    <a:pt x="74" y="44"/>
                    <a:pt x="75" y="43"/>
                    <a:pt x="76" y="42"/>
                  </a:cubicBezTo>
                  <a:cubicBezTo>
                    <a:pt x="78" y="45"/>
                    <a:pt x="81" y="46"/>
                    <a:pt x="84" y="47"/>
                  </a:cubicBezTo>
                  <a:cubicBezTo>
                    <a:pt x="90" y="49"/>
                    <a:pt x="97" y="51"/>
                    <a:pt x="105" y="53"/>
                  </a:cubicBezTo>
                  <a:cubicBezTo>
                    <a:pt x="120" y="55"/>
                    <a:pt x="134" y="60"/>
                    <a:pt x="149" y="62"/>
                  </a:cubicBezTo>
                  <a:cubicBezTo>
                    <a:pt x="149" y="65"/>
                    <a:pt x="149" y="68"/>
                    <a:pt x="148" y="71"/>
                  </a:cubicBezTo>
                  <a:cubicBezTo>
                    <a:pt x="136" y="66"/>
                    <a:pt x="123" y="63"/>
                    <a:pt x="109" y="63"/>
                  </a:cubicBezTo>
                  <a:close/>
                  <a:moveTo>
                    <a:pt x="60" y="49"/>
                  </a:moveTo>
                  <a:cubicBezTo>
                    <a:pt x="58" y="49"/>
                    <a:pt x="56" y="49"/>
                    <a:pt x="55" y="48"/>
                  </a:cubicBezTo>
                  <a:cubicBezTo>
                    <a:pt x="52" y="47"/>
                    <a:pt x="55" y="46"/>
                    <a:pt x="56" y="46"/>
                  </a:cubicBezTo>
                  <a:cubicBezTo>
                    <a:pt x="57" y="47"/>
                    <a:pt x="58" y="48"/>
                    <a:pt x="59" y="48"/>
                  </a:cubicBezTo>
                  <a:cubicBezTo>
                    <a:pt x="60" y="49"/>
                    <a:pt x="60" y="49"/>
                    <a:pt x="61" y="49"/>
                  </a:cubicBezTo>
                  <a:cubicBezTo>
                    <a:pt x="60" y="49"/>
                    <a:pt x="60" y="49"/>
                    <a:pt x="60" y="49"/>
                  </a:cubicBezTo>
                  <a:close/>
                  <a:moveTo>
                    <a:pt x="153" y="58"/>
                  </a:moveTo>
                  <a:cubicBezTo>
                    <a:pt x="155" y="58"/>
                    <a:pt x="157" y="58"/>
                    <a:pt x="160" y="59"/>
                  </a:cubicBezTo>
                  <a:cubicBezTo>
                    <a:pt x="159" y="59"/>
                    <a:pt x="159" y="59"/>
                    <a:pt x="159" y="59"/>
                  </a:cubicBezTo>
                  <a:cubicBezTo>
                    <a:pt x="158" y="66"/>
                    <a:pt x="157" y="72"/>
                    <a:pt x="156" y="78"/>
                  </a:cubicBezTo>
                  <a:cubicBezTo>
                    <a:pt x="154" y="78"/>
                    <a:pt x="152" y="78"/>
                    <a:pt x="150" y="78"/>
                  </a:cubicBezTo>
                  <a:cubicBezTo>
                    <a:pt x="152" y="71"/>
                    <a:pt x="152" y="64"/>
                    <a:pt x="153" y="58"/>
                  </a:cubicBezTo>
                  <a:close/>
                  <a:moveTo>
                    <a:pt x="167" y="61"/>
                  </a:moveTo>
                  <a:cubicBezTo>
                    <a:pt x="167" y="61"/>
                    <a:pt x="167" y="61"/>
                    <a:pt x="167" y="61"/>
                  </a:cubicBezTo>
                  <a:cubicBezTo>
                    <a:pt x="164" y="66"/>
                    <a:pt x="166" y="72"/>
                    <a:pt x="164" y="77"/>
                  </a:cubicBezTo>
                  <a:cubicBezTo>
                    <a:pt x="163" y="78"/>
                    <a:pt x="164" y="78"/>
                    <a:pt x="164" y="78"/>
                  </a:cubicBezTo>
                  <a:cubicBezTo>
                    <a:pt x="162" y="78"/>
                    <a:pt x="160" y="78"/>
                    <a:pt x="158" y="78"/>
                  </a:cubicBezTo>
                  <a:cubicBezTo>
                    <a:pt x="160" y="72"/>
                    <a:pt x="161" y="66"/>
                    <a:pt x="162" y="60"/>
                  </a:cubicBezTo>
                  <a:cubicBezTo>
                    <a:pt x="162" y="60"/>
                    <a:pt x="162" y="59"/>
                    <a:pt x="162" y="59"/>
                  </a:cubicBezTo>
                  <a:cubicBezTo>
                    <a:pt x="164" y="60"/>
                    <a:pt x="165" y="60"/>
                    <a:pt x="167" y="61"/>
                  </a:cubicBezTo>
                  <a:close/>
                  <a:moveTo>
                    <a:pt x="174" y="70"/>
                  </a:moveTo>
                  <a:cubicBezTo>
                    <a:pt x="174" y="74"/>
                    <a:pt x="171" y="77"/>
                    <a:pt x="166" y="78"/>
                  </a:cubicBezTo>
                  <a:cubicBezTo>
                    <a:pt x="168" y="73"/>
                    <a:pt x="167" y="67"/>
                    <a:pt x="169" y="62"/>
                  </a:cubicBezTo>
                  <a:cubicBezTo>
                    <a:pt x="169" y="62"/>
                    <a:pt x="169" y="62"/>
                    <a:pt x="169" y="62"/>
                  </a:cubicBezTo>
                  <a:cubicBezTo>
                    <a:pt x="172" y="64"/>
                    <a:pt x="174" y="66"/>
                    <a:pt x="174" y="70"/>
                  </a:cubicBezTo>
                  <a:close/>
                  <a:moveTo>
                    <a:pt x="17" y="82"/>
                  </a:moveTo>
                  <a:cubicBezTo>
                    <a:pt x="2" y="66"/>
                    <a:pt x="2" y="39"/>
                    <a:pt x="16" y="22"/>
                  </a:cubicBezTo>
                  <a:cubicBezTo>
                    <a:pt x="31" y="1"/>
                    <a:pt x="64" y="6"/>
                    <a:pt x="84" y="17"/>
                  </a:cubicBezTo>
                  <a:cubicBezTo>
                    <a:pt x="96" y="23"/>
                    <a:pt x="104" y="34"/>
                    <a:pt x="114" y="42"/>
                  </a:cubicBezTo>
                  <a:cubicBezTo>
                    <a:pt x="124" y="50"/>
                    <a:pt x="137" y="53"/>
                    <a:pt x="149" y="56"/>
                  </a:cubicBezTo>
                  <a:cubicBezTo>
                    <a:pt x="149" y="57"/>
                    <a:pt x="149" y="57"/>
                    <a:pt x="150" y="57"/>
                  </a:cubicBezTo>
                  <a:cubicBezTo>
                    <a:pt x="150" y="57"/>
                    <a:pt x="150" y="57"/>
                    <a:pt x="150" y="57"/>
                  </a:cubicBezTo>
                  <a:cubicBezTo>
                    <a:pt x="150" y="58"/>
                    <a:pt x="150" y="59"/>
                    <a:pt x="150" y="59"/>
                  </a:cubicBezTo>
                  <a:cubicBezTo>
                    <a:pt x="136" y="57"/>
                    <a:pt x="122" y="53"/>
                    <a:pt x="109" y="50"/>
                  </a:cubicBezTo>
                  <a:cubicBezTo>
                    <a:pt x="102" y="49"/>
                    <a:pt x="95" y="47"/>
                    <a:pt x="88" y="45"/>
                  </a:cubicBezTo>
                  <a:cubicBezTo>
                    <a:pt x="84" y="44"/>
                    <a:pt x="80" y="43"/>
                    <a:pt x="77" y="40"/>
                  </a:cubicBezTo>
                  <a:cubicBezTo>
                    <a:pt x="79" y="37"/>
                    <a:pt x="78" y="33"/>
                    <a:pt x="76" y="32"/>
                  </a:cubicBezTo>
                  <a:cubicBezTo>
                    <a:pt x="74" y="31"/>
                    <a:pt x="72" y="31"/>
                    <a:pt x="71" y="33"/>
                  </a:cubicBezTo>
                  <a:cubicBezTo>
                    <a:pt x="71" y="36"/>
                    <a:pt x="72" y="38"/>
                    <a:pt x="74" y="40"/>
                  </a:cubicBezTo>
                  <a:cubicBezTo>
                    <a:pt x="73" y="41"/>
                    <a:pt x="72" y="41"/>
                    <a:pt x="71" y="41"/>
                  </a:cubicBezTo>
                  <a:cubicBezTo>
                    <a:pt x="71" y="37"/>
                    <a:pt x="68" y="34"/>
                    <a:pt x="66" y="32"/>
                  </a:cubicBezTo>
                  <a:cubicBezTo>
                    <a:pt x="64" y="31"/>
                    <a:pt x="60" y="29"/>
                    <a:pt x="59" y="31"/>
                  </a:cubicBezTo>
                  <a:cubicBezTo>
                    <a:pt x="57" y="36"/>
                    <a:pt x="63" y="41"/>
                    <a:pt x="68" y="43"/>
                  </a:cubicBezTo>
                  <a:cubicBezTo>
                    <a:pt x="67" y="45"/>
                    <a:pt x="66" y="47"/>
                    <a:pt x="64" y="48"/>
                  </a:cubicBezTo>
                  <a:cubicBezTo>
                    <a:pt x="62" y="46"/>
                    <a:pt x="58" y="44"/>
                    <a:pt x="55" y="43"/>
                  </a:cubicBezTo>
                  <a:cubicBezTo>
                    <a:pt x="54" y="43"/>
                    <a:pt x="50" y="43"/>
                    <a:pt x="50" y="46"/>
                  </a:cubicBezTo>
                  <a:cubicBezTo>
                    <a:pt x="50" y="48"/>
                    <a:pt x="52" y="50"/>
                    <a:pt x="54" y="51"/>
                  </a:cubicBezTo>
                  <a:cubicBezTo>
                    <a:pt x="57" y="52"/>
                    <a:pt x="60" y="53"/>
                    <a:pt x="63" y="52"/>
                  </a:cubicBezTo>
                  <a:cubicBezTo>
                    <a:pt x="63" y="52"/>
                    <a:pt x="64" y="52"/>
                    <a:pt x="64" y="53"/>
                  </a:cubicBezTo>
                  <a:cubicBezTo>
                    <a:pt x="66" y="55"/>
                    <a:pt x="64" y="59"/>
                    <a:pt x="60" y="62"/>
                  </a:cubicBezTo>
                  <a:cubicBezTo>
                    <a:pt x="59" y="61"/>
                    <a:pt x="58" y="61"/>
                    <a:pt x="56" y="61"/>
                  </a:cubicBezTo>
                  <a:cubicBezTo>
                    <a:pt x="54" y="61"/>
                    <a:pt x="51" y="61"/>
                    <a:pt x="49" y="63"/>
                  </a:cubicBezTo>
                  <a:cubicBezTo>
                    <a:pt x="47" y="65"/>
                    <a:pt x="49" y="68"/>
                    <a:pt x="50" y="69"/>
                  </a:cubicBezTo>
                  <a:cubicBezTo>
                    <a:pt x="53" y="70"/>
                    <a:pt x="56" y="68"/>
                    <a:pt x="58" y="67"/>
                  </a:cubicBezTo>
                  <a:cubicBezTo>
                    <a:pt x="59" y="66"/>
                    <a:pt x="60" y="66"/>
                    <a:pt x="61" y="65"/>
                  </a:cubicBezTo>
                  <a:cubicBezTo>
                    <a:pt x="61" y="65"/>
                    <a:pt x="61" y="65"/>
                    <a:pt x="61" y="65"/>
                  </a:cubicBezTo>
                  <a:cubicBezTo>
                    <a:pt x="63" y="67"/>
                    <a:pt x="64" y="69"/>
                    <a:pt x="64" y="71"/>
                  </a:cubicBezTo>
                  <a:cubicBezTo>
                    <a:pt x="59" y="73"/>
                    <a:pt x="53" y="76"/>
                    <a:pt x="54" y="81"/>
                  </a:cubicBezTo>
                  <a:cubicBezTo>
                    <a:pt x="54" y="83"/>
                    <a:pt x="57" y="85"/>
                    <a:pt x="59" y="84"/>
                  </a:cubicBezTo>
                  <a:cubicBezTo>
                    <a:pt x="63" y="83"/>
                    <a:pt x="65" y="79"/>
                    <a:pt x="66" y="76"/>
                  </a:cubicBezTo>
                  <a:cubicBezTo>
                    <a:pt x="67" y="75"/>
                    <a:pt x="67" y="74"/>
                    <a:pt x="67" y="73"/>
                  </a:cubicBezTo>
                  <a:cubicBezTo>
                    <a:pt x="68" y="73"/>
                    <a:pt x="68" y="73"/>
                    <a:pt x="69" y="72"/>
                  </a:cubicBezTo>
                  <a:cubicBezTo>
                    <a:pt x="80" y="68"/>
                    <a:pt x="93" y="67"/>
                    <a:pt x="105" y="66"/>
                  </a:cubicBezTo>
                  <a:cubicBezTo>
                    <a:pt x="119" y="66"/>
                    <a:pt x="134" y="68"/>
                    <a:pt x="147" y="73"/>
                  </a:cubicBezTo>
                  <a:cubicBezTo>
                    <a:pt x="148" y="74"/>
                    <a:pt x="148" y="74"/>
                    <a:pt x="148" y="74"/>
                  </a:cubicBezTo>
                  <a:cubicBezTo>
                    <a:pt x="148" y="75"/>
                    <a:pt x="148" y="75"/>
                    <a:pt x="148" y="76"/>
                  </a:cubicBezTo>
                  <a:cubicBezTo>
                    <a:pt x="135" y="75"/>
                    <a:pt x="124" y="75"/>
                    <a:pt x="113" y="81"/>
                  </a:cubicBezTo>
                  <a:cubicBezTo>
                    <a:pt x="101" y="86"/>
                    <a:pt x="90" y="95"/>
                    <a:pt x="77" y="99"/>
                  </a:cubicBezTo>
                  <a:cubicBezTo>
                    <a:pt x="56" y="105"/>
                    <a:pt x="32" y="98"/>
                    <a:pt x="17" y="82"/>
                  </a:cubicBezTo>
                  <a:close/>
                  <a:moveTo>
                    <a:pt x="75" y="36"/>
                  </a:moveTo>
                  <a:cubicBezTo>
                    <a:pt x="75" y="36"/>
                    <a:pt x="75" y="36"/>
                    <a:pt x="75" y="36"/>
                  </a:cubicBezTo>
                  <a:cubicBezTo>
                    <a:pt x="74" y="34"/>
                    <a:pt x="75" y="34"/>
                    <a:pt x="75" y="36"/>
                  </a:cubicBezTo>
                  <a:close/>
                  <a:moveTo>
                    <a:pt x="68" y="40"/>
                  </a:moveTo>
                  <a:cubicBezTo>
                    <a:pt x="66" y="39"/>
                    <a:pt x="64" y="37"/>
                    <a:pt x="62" y="35"/>
                  </a:cubicBezTo>
                  <a:cubicBezTo>
                    <a:pt x="61" y="32"/>
                    <a:pt x="64" y="34"/>
                    <a:pt x="65" y="35"/>
                  </a:cubicBezTo>
                  <a:cubicBezTo>
                    <a:pt x="66" y="36"/>
                    <a:pt x="67" y="38"/>
                    <a:pt x="68" y="40"/>
                  </a:cubicBezTo>
                  <a:close/>
                  <a:moveTo>
                    <a:pt x="58" y="64"/>
                  </a:moveTo>
                  <a:cubicBezTo>
                    <a:pt x="57" y="64"/>
                    <a:pt x="56" y="65"/>
                    <a:pt x="56" y="65"/>
                  </a:cubicBezTo>
                  <a:cubicBezTo>
                    <a:pt x="55" y="65"/>
                    <a:pt x="55" y="66"/>
                    <a:pt x="54" y="66"/>
                  </a:cubicBezTo>
                  <a:cubicBezTo>
                    <a:pt x="53" y="67"/>
                    <a:pt x="52" y="66"/>
                    <a:pt x="52" y="64"/>
                  </a:cubicBezTo>
                  <a:cubicBezTo>
                    <a:pt x="53" y="64"/>
                    <a:pt x="54" y="64"/>
                    <a:pt x="55" y="64"/>
                  </a:cubicBezTo>
                  <a:cubicBezTo>
                    <a:pt x="56" y="64"/>
                    <a:pt x="57" y="64"/>
                    <a:pt x="58" y="64"/>
                  </a:cubicBezTo>
                  <a:close/>
                  <a:moveTo>
                    <a:pt x="64" y="74"/>
                  </a:moveTo>
                  <a:cubicBezTo>
                    <a:pt x="63" y="75"/>
                    <a:pt x="63" y="75"/>
                    <a:pt x="63" y="75"/>
                  </a:cubicBezTo>
                  <a:cubicBezTo>
                    <a:pt x="63" y="77"/>
                    <a:pt x="62" y="78"/>
                    <a:pt x="61" y="79"/>
                  </a:cubicBezTo>
                  <a:cubicBezTo>
                    <a:pt x="61" y="79"/>
                    <a:pt x="61" y="79"/>
                    <a:pt x="60" y="80"/>
                  </a:cubicBezTo>
                  <a:cubicBezTo>
                    <a:pt x="59" y="81"/>
                    <a:pt x="58" y="81"/>
                    <a:pt x="57" y="80"/>
                  </a:cubicBezTo>
                  <a:cubicBezTo>
                    <a:pt x="58" y="77"/>
                    <a:pt x="61" y="76"/>
                    <a:pt x="64" y="74"/>
                  </a:cubicBezTo>
                  <a:close/>
                </a:path>
              </a:pathLst>
            </a:custGeom>
            <a:solidFill>
              <a:srgbClr val="F4F9F5"/>
            </a:solidFill>
            <a:ln>
              <a:solidFill>
                <a:srgbClr val="4BB08C"/>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 name="文本框 3"/>
            <p:cNvSpPr txBox="1"/>
            <p:nvPr/>
          </p:nvSpPr>
          <p:spPr>
            <a:xfrm>
              <a:off x="645490" y="185376"/>
              <a:ext cx="2031325" cy="369332"/>
            </a:xfrm>
            <a:prstGeom prst="rect">
              <a:avLst/>
            </a:prstGeom>
            <a:noFill/>
          </p:spPr>
          <p:txBody>
            <a:bodyPr wrap="non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Click here to add a title.</a:t>
              </a:r>
            </a:p>
          </p:txBody>
        </p:sp>
      </p:grpSp>
      <p:grpSp>
        <p:nvGrpSpPr>
          <p:cNvPr id="5" name="组合 4"/>
          <p:cNvGrpSpPr/>
          <p:nvPr/>
        </p:nvGrpSpPr>
        <p:grpSpPr>
          <a:xfrm rot="19800147">
            <a:off x="7555006" y="2219018"/>
            <a:ext cx="3479438" cy="2552114"/>
            <a:chOff x="6579684" y="1851050"/>
            <a:chExt cx="4331267" cy="3176918"/>
          </a:xfrm>
        </p:grpSpPr>
        <p:grpSp>
          <p:nvGrpSpPr>
            <p:cNvPr id="6" name="Group 54"/>
            <p:cNvGrpSpPr/>
            <p:nvPr/>
          </p:nvGrpSpPr>
          <p:grpSpPr>
            <a:xfrm rot="2273417">
              <a:off x="7686158" y="1851050"/>
              <a:ext cx="3224793" cy="3176918"/>
              <a:chOff x="0" y="0"/>
              <a:chExt cx="1149595" cy="1132530"/>
            </a:xfrm>
          </p:grpSpPr>
          <p:sp>
            <p:nvSpPr>
              <p:cNvPr id="10" name="Shape 51"/>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4BB08C"/>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1" name="Shape 52"/>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4BB08C"/>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2" name="Shape 53"/>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4BB08C"/>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nvGrpSpPr>
            <p:cNvPr id="7" name="Group 58"/>
            <p:cNvGrpSpPr/>
            <p:nvPr/>
          </p:nvGrpSpPr>
          <p:grpSpPr>
            <a:xfrm rot="2273417">
              <a:off x="6579684" y="2485046"/>
              <a:ext cx="2252925" cy="2330728"/>
              <a:chOff x="0" y="0"/>
              <a:chExt cx="803139" cy="830875"/>
            </a:xfrm>
          </p:grpSpPr>
          <p:sp>
            <p:nvSpPr>
              <p:cNvPr id="8" name="Shape 56"/>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noFill/>
              <a:ln w="38100" cap="flat">
                <a:solidFill>
                  <a:srgbClr val="4BB08C"/>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9" name="Shape 57"/>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4BB08C"/>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grpSp>
        <p:nvGrpSpPr>
          <p:cNvPr id="13" name="Group 44"/>
          <p:cNvGrpSpPr/>
          <p:nvPr/>
        </p:nvGrpSpPr>
        <p:grpSpPr>
          <a:xfrm>
            <a:off x="1293507" y="1737360"/>
            <a:ext cx="657509" cy="738492"/>
            <a:chOff x="0" y="0"/>
            <a:chExt cx="807366" cy="906807"/>
          </a:xfrm>
        </p:grpSpPr>
        <p:sp>
          <p:nvSpPr>
            <p:cNvPr id="14"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4BB08C"/>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5"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4BB08C"/>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nvGrpSpPr>
          <p:cNvPr id="16" name="Group 44"/>
          <p:cNvGrpSpPr/>
          <p:nvPr/>
        </p:nvGrpSpPr>
        <p:grpSpPr>
          <a:xfrm>
            <a:off x="1278963" y="3089168"/>
            <a:ext cx="657509" cy="738492"/>
            <a:chOff x="0" y="0"/>
            <a:chExt cx="807366" cy="906807"/>
          </a:xfrm>
        </p:grpSpPr>
        <p:sp>
          <p:nvSpPr>
            <p:cNvPr id="17"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4BB08C"/>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8"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4BB08C"/>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nvGrpSpPr>
          <p:cNvPr id="19" name="Group 44"/>
          <p:cNvGrpSpPr/>
          <p:nvPr/>
        </p:nvGrpSpPr>
        <p:grpSpPr>
          <a:xfrm>
            <a:off x="1264419" y="4440976"/>
            <a:ext cx="657509" cy="738492"/>
            <a:chOff x="0" y="0"/>
            <a:chExt cx="807366" cy="906807"/>
          </a:xfrm>
        </p:grpSpPr>
        <p:sp>
          <p:nvSpPr>
            <p:cNvPr id="20"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4BB08C"/>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21"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4BB08C"/>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sp>
        <p:nvSpPr>
          <p:cNvPr id="22" name="TextBox 13"/>
          <p:cNvSpPr txBox="1"/>
          <p:nvPr/>
        </p:nvSpPr>
        <p:spPr>
          <a:xfrm>
            <a:off x="2419090" y="1820102"/>
            <a:ext cx="4439869" cy="215444"/>
          </a:xfrm>
          <a:prstGeom prst="rect">
            <a:avLst/>
          </a:prstGeom>
          <a:noFill/>
        </p:spPr>
        <p:txBody>
          <a:bodyPr wrap="square" lIns="0" tIns="0" rIns="0" bIns="0" rtlCol="0" anchor="t" anchorCtr="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Please click here to enter text information, the language should be concise, the theme should be distinct.</a:t>
            </a:r>
          </a:p>
        </p:txBody>
      </p:sp>
      <p:sp>
        <p:nvSpPr>
          <p:cNvPr id="23" name="TextBox 13"/>
          <p:cNvSpPr txBox="1"/>
          <p:nvPr/>
        </p:nvSpPr>
        <p:spPr>
          <a:xfrm>
            <a:off x="2419090" y="3171910"/>
            <a:ext cx="4439869" cy="215444"/>
          </a:xfrm>
          <a:prstGeom prst="rect">
            <a:avLst/>
          </a:prstGeom>
          <a:noFill/>
        </p:spPr>
        <p:txBody>
          <a:bodyPr wrap="square" lIns="0" tIns="0" rIns="0" bIns="0" rtlCol="0" anchor="t" anchorCtr="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Please click here to enter text information, the language should be concise, the theme should be distinct.</a:t>
            </a:r>
          </a:p>
        </p:txBody>
      </p:sp>
      <p:sp>
        <p:nvSpPr>
          <p:cNvPr id="24" name="TextBox 13"/>
          <p:cNvSpPr txBox="1"/>
          <p:nvPr/>
        </p:nvSpPr>
        <p:spPr>
          <a:xfrm>
            <a:off x="2419090" y="4440975"/>
            <a:ext cx="4439869" cy="215444"/>
          </a:xfrm>
          <a:prstGeom prst="rect">
            <a:avLst/>
          </a:prstGeom>
          <a:noFill/>
        </p:spPr>
        <p:txBody>
          <a:bodyPr wrap="square" lIns="0" tIns="0" rIns="0" bIns="0" rtlCol="0" anchor="t" anchorCtr="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Please click here to enter text information, the language should be concise, the theme should be distinct.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2" name="组合 1"/>
          <p:cNvGrpSpPr/>
          <p:nvPr/>
        </p:nvGrpSpPr>
        <p:grpSpPr>
          <a:xfrm>
            <a:off x="193179" y="117084"/>
            <a:ext cx="2483636" cy="505918"/>
            <a:chOff x="193179" y="117084"/>
            <a:chExt cx="2483636" cy="505918"/>
          </a:xfrm>
        </p:grpSpPr>
        <p:sp>
          <p:nvSpPr>
            <p:cNvPr id="3" name="Freeform 25"/>
            <p:cNvSpPr>
              <a:spLocks noEditPoints="1"/>
            </p:cNvSpPr>
            <p:nvPr/>
          </p:nvSpPr>
          <p:spPr bwMode="auto">
            <a:xfrm rot="17375397">
              <a:off x="129445" y="180818"/>
              <a:ext cx="505918" cy="378449"/>
            </a:xfrm>
            <a:custGeom>
              <a:avLst/>
              <a:gdLst>
                <a:gd name="T0" fmla="*/ 147 w 179"/>
                <a:gd name="T1" fmla="*/ 79 h 106"/>
                <a:gd name="T2" fmla="*/ 177 w 179"/>
                <a:gd name="T3" fmla="*/ 71 h 106"/>
                <a:gd name="T4" fmla="*/ 152 w 179"/>
                <a:gd name="T5" fmla="*/ 54 h 106"/>
                <a:gd name="T6" fmla="*/ 83 w 179"/>
                <a:gd name="T7" fmla="*/ 13 h 106"/>
                <a:gd name="T8" fmla="*/ 5 w 179"/>
                <a:gd name="T9" fmla="*/ 66 h 106"/>
                <a:gd name="T10" fmla="*/ 91 w 179"/>
                <a:gd name="T11" fmla="*/ 96 h 106"/>
                <a:gd name="T12" fmla="*/ 109 w 179"/>
                <a:gd name="T13" fmla="*/ 63 h 106"/>
                <a:gd name="T14" fmla="*/ 67 w 179"/>
                <a:gd name="T15" fmla="*/ 70 h 106"/>
                <a:gd name="T16" fmla="*/ 67 w 179"/>
                <a:gd name="T17" fmla="*/ 58 h 106"/>
                <a:gd name="T18" fmla="*/ 70 w 179"/>
                <a:gd name="T19" fmla="*/ 44 h 106"/>
                <a:gd name="T20" fmla="*/ 76 w 179"/>
                <a:gd name="T21" fmla="*/ 42 h 106"/>
                <a:gd name="T22" fmla="*/ 105 w 179"/>
                <a:gd name="T23" fmla="*/ 53 h 106"/>
                <a:gd name="T24" fmla="*/ 148 w 179"/>
                <a:gd name="T25" fmla="*/ 71 h 106"/>
                <a:gd name="T26" fmla="*/ 60 w 179"/>
                <a:gd name="T27" fmla="*/ 49 h 106"/>
                <a:gd name="T28" fmla="*/ 56 w 179"/>
                <a:gd name="T29" fmla="*/ 46 h 106"/>
                <a:gd name="T30" fmla="*/ 61 w 179"/>
                <a:gd name="T31" fmla="*/ 49 h 106"/>
                <a:gd name="T32" fmla="*/ 153 w 179"/>
                <a:gd name="T33" fmla="*/ 58 h 106"/>
                <a:gd name="T34" fmla="*/ 159 w 179"/>
                <a:gd name="T35" fmla="*/ 59 h 106"/>
                <a:gd name="T36" fmla="*/ 150 w 179"/>
                <a:gd name="T37" fmla="*/ 78 h 106"/>
                <a:gd name="T38" fmla="*/ 167 w 179"/>
                <a:gd name="T39" fmla="*/ 61 h 106"/>
                <a:gd name="T40" fmla="*/ 164 w 179"/>
                <a:gd name="T41" fmla="*/ 77 h 106"/>
                <a:gd name="T42" fmla="*/ 158 w 179"/>
                <a:gd name="T43" fmla="*/ 78 h 106"/>
                <a:gd name="T44" fmla="*/ 162 w 179"/>
                <a:gd name="T45" fmla="*/ 59 h 106"/>
                <a:gd name="T46" fmla="*/ 174 w 179"/>
                <a:gd name="T47" fmla="*/ 70 h 106"/>
                <a:gd name="T48" fmla="*/ 169 w 179"/>
                <a:gd name="T49" fmla="*/ 62 h 106"/>
                <a:gd name="T50" fmla="*/ 174 w 179"/>
                <a:gd name="T51" fmla="*/ 70 h 106"/>
                <a:gd name="T52" fmla="*/ 16 w 179"/>
                <a:gd name="T53" fmla="*/ 22 h 106"/>
                <a:gd name="T54" fmla="*/ 114 w 179"/>
                <a:gd name="T55" fmla="*/ 42 h 106"/>
                <a:gd name="T56" fmla="*/ 150 w 179"/>
                <a:gd name="T57" fmla="*/ 57 h 106"/>
                <a:gd name="T58" fmla="*/ 150 w 179"/>
                <a:gd name="T59" fmla="*/ 59 h 106"/>
                <a:gd name="T60" fmla="*/ 88 w 179"/>
                <a:gd name="T61" fmla="*/ 45 h 106"/>
                <a:gd name="T62" fmla="*/ 76 w 179"/>
                <a:gd name="T63" fmla="*/ 32 h 106"/>
                <a:gd name="T64" fmla="*/ 74 w 179"/>
                <a:gd name="T65" fmla="*/ 40 h 106"/>
                <a:gd name="T66" fmla="*/ 66 w 179"/>
                <a:gd name="T67" fmla="*/ 32 h 106"/>
                <a:gd name="T68" fmla="*/ 68 w 179"/>
                <a:gd name="T69" fmla="*/ 43 h 106"/>
                <a:gd name="T70" fmla="*/ 55 w 179"/>
                <a:gd name="T71" fmla="*/ 43 h 106"/>
                <a:gd name="T72" fmla="*/ 54 w 179"/>
                <a:gd name="T73" fmla="*/ 51 h 106"/>
                <a:gd name="T74" fmla="*/ 64 w 179"/>
                <a:gd name="T75" fmla="*/ 53 h 106"/>
                <a:gd name="T76" fmla="*/ 56 w 179"/>
                <a:gd name="T77" fmla="*/ 61 h 106"/>
                <a:gd name="T78" fmla="*/ 50 w 179"/>
                <a:gd name="T79" fmla="*/ 69 h 106"/>
                <a:gd name="T80" fmla="*/ 61 w 179"/>
                <a:gd name="T81" fmla="*/ 65 h 106"/>
                <a:gd name="T82" fmla="*/ 64 w 179"/>
                <a:gd name="T83" fmla="*/ 71 h 106"/>
                <a:gd name="T84" fmla="*/ 59 w 179"/>
                <a:gd name="T85" fmla="*/ 84 h 106"/>
                <a:gd name="T86" fmla="*/ 67 w 179"/>
                <a:gd name="T87" fmla="*/ 73 h 106"/>
                <a:gd name="T88" fmla="*/ 105 w 179"/>
                <a:gd name="T89" fmla="*/ 66 h 106"/>
                <a:gd name="T90" fmla="*/ 148 w 179"/>
                <a:gd name="T91" fmla="*/ 74 h 106"/>
                <a:gd name="T92" fmla="*/ 113 w 179"/>
                <a:gd name="T93" fmla="*/ 81 h 106"/>
                <a:gd name="T94" fmla="*/ 17 w 179"/>
                <a:gd name="T95" fmla="*/ 82 h 106"/>
                <a:gd name="T96" fmla="*/ 75 w 179"/>
                <a:gd name="T97" fmla="*/ 36 h 106"/>
                <a:gd name="T98" fmla="*/ 68 w 179"/>
                <a:gd name="T99" fmla="*/ 40 h 106"/>
                <a:gd name="T100" fmla="*/ 65 w 179"/>
                <a:gd name="T101" fmla="*/ 35 h 106"/>
                <a:gd name="T102" fmla="*/ 58 w 179"/>
                <a:gd name="T103" fmla="*/ 64 h 106"/>
                <a:gd name="T104" fmla="*/ 54 w 179"/>
                <a:gd name="T105" fmla="*/ 66 h 106"/>
                <a:gd name="T106" fmla="*/ 55 w 179"/>
                <a:gd name="T107" fmla="*/ 64 h 106"/>
                <a:gd name="T108" fmla="*/ 64 w 179"/>
                <a:gd name="T109" fmla="*/ 74 h 106"/>
                <a:gd name="T110" fmla="*/ 61 w 179"/>
                <a:gd name="T111" fmla="*/ 79 h 106"/>
                <a:gd name="T112" fmla="*/ 57 w 179"/>
                <a:gd name="T113" fmla="*/ 8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9" h="106">
                  <a:moveTo>
                    <a:pt x="117" y="82"/>
                  </a:moveTo>
                  <a:cubicBezTo>
                    <a:pt x="126" y="77"/>
                    <a:pt x="137" y="78"/>
                    <a:pt x="147" y="79"/>
                  </a:cubicBezTo>
                  <a:cubicBezTo>
                    <a:pt x="147" y="80"/>
                    <a:pt x="148" y="80"/>
                    <a:pt x="148" y="80"/>
                  </a:cubicBezTo>
                  <a:cubicBezTo>
                    <a:pt x="158" y="82"/>
                    <a:pt x="174" y="84"/>
                    <a:pt x="177" y="71"/>
                  </a:cubicBezTo>
                  <a:cubicBezTo>
                    <a:pt x="179" y="59"/>
                    <a:pt x="162" y="56"/>
                    <a:pt x="152" y="55"/>
                  </a:cubicBezTo>
                  <a:cubicBezTo>
                    <a:pt x="152" y="55"/>
                    <a:pt x="152" y="54"/>
                    <a:pt x="152" y="54"/>
                  </a:cubicBezTo>
                  <a:cubicBezTo>
                    <a:pt x="137" y="50"/>
                    <a:pt x="123" y="46"/>
                    <a:pt x="111" y="36"/>
                  </a:cubicBezTo>
                  <a:cubicBezTo>
                    <a:pt x="102" y="28"/>
                    <a:pt x="94" y="18"/>
                    <a:pt x="83" y="13"/>
                  </a:cubicBezTo>
                  <a:cubicBezTo>
                    <a:pt x="64" y="3"/>
                    <a:pt x="37" y="0"/>
                    <a:pt x="19" y="14"/>
                  </a:cubicBezTo>
                  <a:cubicBezTo>
                    <a:pt x="4" y="25"/>
                    <a:pt x="0" y="48"/>
                    <a:pt x="5" y="66"/>
                  </a:cubicBezTo>
                  <a:cubicBezTo>
                    <a:pt x="10" y="85"/>
                    <a:pt x="27" y="97"/>
                    <a:pt x="46" y="102"/>
                  </a:cubicBezTo>
                  <a:cubicBezTo>
                    <a:pt x="61" y="106"/>
                    <a:pt x="77" y="103"/>
                    <a:pt x="91" y="96"/>
                  </a:cubicBezTo>
                  <a:cubicBezTo>
                    <a:pt x="99" y="92"/>
                    <a:pt x="108" y="86"/>
                    <a:pt x="117" y="82"/>
                  </a:cubicBezTo>
                  <a:close/>
                  <a:moveTo>
                    <a:pt x="109" y="63"/>
                  </a:moveTo>
                  <a:cubicBezTo>
                    <a:pt x="97" y="63"/>
                    <a:pt x="82" y="64"/>
                    <a:pt x="70" y="69"/>
                  </a:cubicBezTo>
                  <a:cubicBezTo>
                    <a:pt x="69" y="69"/>
                    <a:pt x="68" y="70"/>
                    <a:pt x="67" y="70"/>
                  </a:cubicBezTo>
                  <a:cubicBezTo>
                    <a:pt x="67" y="67"/>
                    <a:pt x="65" y="65"/>
                    <a:pt x="63" y="63"/>
                  </a:cubicBezTo>
                  <a:cubicBezTo>
                    <a:pt x="65" y="62"/>
                    <a:pt x="66" y="60"/>
                    <a:pt x="67" y="58"/>
                  </a:cubicBezTo>
                  <a:cubicBezTo>
                    <a:pt x="68" y="56"/>
                    <a:pt x="67" y="53"/>
                    <a:pt x="66" y="50"/>
                  </a:cubicBezTo>
                  <a:cubicBezTo>
                    <a:pt x="68" y="49"/>
                    <a:pt x="70" y="47"/>
                    <a:pt x="70" y="44"/>
                  </a:cubicBezTo>
                  <a:cubicBezTo>
                    <a:pt x="71" y="44"/>
                    <a:pt x="72" y="44"/>
                    <a:pt x="72" y="44"/>
                  </a:cubicBezTo>
                  <a:cubicBezTo>
                    <a:pt x="74" y="44"/>
                    <a:pt x="75" y="43"/>
                    <a:pt x="76" y="42"/>
                  </a:cubicBezTo>
                  <a:cubicBezTo>
                    <a:pt x="78" y="45"/>
                    <a:pt x="81" y="46"/>
                    <a:pt x="84" y="47"/>
                  </a:cubicBezTo>
                  <a:cubicBezTo>
                    <a:pt x="90" y="49"/>
                    <a:pt x="97" y="51"/>
                    <a:pt x="105" y="53"/>
                  </a:cubicBezTo>
                  <a:cubicBezTo>
                    <a:pt x="120" y="55"/>
                    <a:pt x="134" y="60"/>
                    <a:pt x="149" y="62"/>
                  </a:cubicBezTo>
                  <a:cubicBezTo>
                    <a:pt x="149" y="65"/>
                    <a:pt x="149" y="68"/>
                    <a:pt x="148" y="71"/>
                  </a:cubicBezTo>
                  <a:cubicBezTo>
                    <a:pt x="136" y="66"/>
                    <a:pt x="123" y="63"/>
                    <a:pt x="109" y="63"/>
                  </a:cubicBezTo>
                  <a:close/>
                  <a:moveTo>
                    <a:pt x="60" y="49"/>
                  </a:moveTo>
                  <a:cubicBezTo>
                    <a:pt x="58" y="49"/>
                    <a:pt x="56" y="49"/>
                    <a:pt x="55" y="48"/>
                  </a:cubicBezTo>
                  <a:cubicBezTo>
                    <a:pt x="52" y="47"/>
                    <a:pt x="55" y="46"/>
                    <a:pt x="56" y="46"/>
                  </a:cubicBezTo>
                  <a:cubicBezTo>
                    <a:pt x="57" y="47"/>
                    <a:pt x="58" y="48"/>
                    <a:pt x="59" y="48"/>
                  </a:cubicBezTo>
                  <a:cubicBezTo>
                    <a:pt x="60" y="49"/>
                    <a:pt x="60" y="49"/>
                    <a:pt x="61" y="49"/>
                  </a:cubicBezTo>
                  <a:cubicBezTo>
                    <a:pt x="60" y="49"/>
                    <a:pt x="60" y="49"/>
                    <a:pt x="60" y="49"/>
                  </a:cubicBezTo>
                  <a:close/>
                  <a:moveTo>
                    <a:pt x="153" y="58"/>
                  </a:moveTo>
                  <a:cubicBezTo>
                    <a:pt x="155" y="58"/>
                    <a:pt x="157" y="58"/>
                    <a:pt x="160" y="59"/>
                  </a:cubicBezTo>
                  <a:cubicBezTo>
                    <a:pt x="159" y="59"/>
                    <a:pt x="159" y="59"/>
                    <a:pt x="159" y="59"/>
                  </a:cubicBezTo>
                  <a:cubicBezTo>
                    <a:pt x="158" y="66"/>
                    <a:pt x="157" y="72"/>
                    <a:pt x="156" y="78"/>
                  </a:cubicBezTo>
                  <a:cubicBezTo>
                    <a:pt x="154" y="78"/>
                    <a:pt x="152" y="78"/>
                    <a:pt x="150" y="78"/>
                  </a:cubicBezTo>
                  <a:cubicBezTo>
                    <a:pt x="152" y="71"/>
                    <a:pt x="152" y="64"/>
                    <a:pt x="153" y="58"/>
                  </a:cubicBezTo>
                  <a:close/>
                  <a:moveTo>
                    <a:pt x="167" y="61"/>
                  </a:moveTo>
                  <a:cubicBezTo>
                    <a:pt x="167" y="61"/>
                    <a:pt x="167" y="61"/>
                    <a:pt x="167" y="61"/>
                  </a:cubicBezTo>
                  <a:cubicBezTo>
                    <a:pt x="164" y="66"/>
                    <a:pt x="166" y="72"/>
                    <a:pt x="164" y="77"/>
                  </a:cubicBezTo>
                  <a:cubicBezTo>
                    <a:pt x="163" y="78"/>
                    <a:pt x="164" y="78"/>
                    <a:pt x="164" y="78"/>
                  </a:cubicBezTo>
                  <a:cubicBezTo>
                    <a:pt x="162" y="78"/>
                    <a:pt x="160" y="78"/>
                    <a:pt x="158" y="78"/>
                  </a:cubicBezTo>
                  <a:cubicBezTo>
                    <a:pt x="160" y="72"/>
                    <a:pt x="161" y="66"/>
                    <a:pt x="162" y="60"/>
                  </a:cubicBezTo>
                  <a:cubicBezTo>
                    <a:pt x="162" y="60"/>
                    <a:pt x="162" y="59"/>
                    <a:pt x="162" y="59"/>
                  </a:cubicBezTo>
                  <a:cubicBezTo>
                    <a:pt x="164" y="60"/>
                    <a:pt x="165" y="60"/>
                    <a:pt x="167" y="61"/>
                  </a:cubicBezTo>
                  <a:close/>
                  <a:moveTo>
                    <a:pt x="174" y="70"/>
                  </a:moveTo>
                  <a:cubicBezTo>
                    <a:pt x="174" y="74"/>
                    <a:pt x="171" y="77"/>
                    <a:pt x="166" y="78"/>
                  </a:cubicBezTo>
                  <a:cubicBezTo>
                    <a:pt x="168" y="73"/>
                    <a:pt x="167" y="67"/>
                    <a:pt x="169" y="62"/>
                  </a:cubicBezTo>
                  <a:cubicBezTo>
                    <a:pt x="169" y="62"/>
                    <a:pt x="169" y="62"/>
                    <a:pt x="169" y="62"/>
                  </a:cubicBezTo>
                  <a:cubicBezTo>
                    <a:pt x="172" y="64"/>
                    <a:pt x="174" y="66"/>
                    <a:pt x="174" y="70"/>
                  </a:cubicBezTo>
                  <a:close/>
                  <a:moveTo>
                    <a:pt x="17" y="82"/>
                  </a:moveTo>
                  <a:cubicBezTo>
                    <a:pt x="2" y="66"/>
                    <a:pt x="2" y="39"/>
                    <a:pt x="16" y="22"/>
                  </a:cubicBezTo>
                  <a:cubicBezTo>
                    <a:pt x="31" y="1"/>
                    <a:pt x="64" y="6"/>
                    <a:pt x="84" y="17"/>
                  </a:cubicBezTo>
                  <a:cubicBezTo>
                    <a:pt x="96" y="23"/>
                    <a:pt x="104" y="34"/>
                    <a:pt x="114" y="42"/>
                  </a:cubicBezTo>
                  <a:cubicBezTo>
                    <a:pt x="124" y="50"/>
                    <a:pt x="137" y="53"/>
                    <a:pt x="149" y="56"/>
                  </a:cubicBezTo>
                  <a:cubicBezTo>
                    <a:pt x="149" y="57"/>
                    <a:pt x="149" y="57"/>
                    <a:pt x="150" y="57"/>
                  </a:cubicBezTo>
                  <a:cubicBezTo>
                    <a:pt x="150" y="57"/>
                    <a:pt x="150" y="57"/>
                    <a:pt x="150" y="57"/>
                  </a:cubicBezTo>
                  <a:cubicBezTo>
                    <a:pt x="150" y="58"/>
                    <a:pt x="150" y="59"/>
                    <a:pt x="150" y="59"/>
                  </a:cubicBezTo>
                  <a:cubicBezTo>
                    <a:pt x="136" y="57"/>
                    <a:pt x="122" y="53"/>
                    <a:pt x="109" y="50"/>
                  </a:cubicBezTo>
                  <a:cubicBezTo>
                    <a:pt x="102" y="49"/>
                    <a:pt x="95" y="47"/>
                    <a:pt x="88" y="45"/>
                  </a:cubicBezTo>
                  <a:cubicBezTo>
                    <a:pt x="84" y="44"/>
                    <a:pt x="80" y="43"/>
                    <a:pt x="77" y="40"/>
                  </a:cubicBezTo>
                  <a:cubicBezTo>
                    <a:pt x="79" y="37"/>
                    <a:pt x="78" y="33"/>
                    <a:pt x="76" y="32"/>
                  </a:cubicBezTo>
                  <a:cubicBezTo>
                    <a:pt x="74" y="31"/>
                    <a:pt x="72" y="31"/>
                    <a:pt x="71" y="33"/>
                  </a:cubicBezTo>
                  <a:cubicBezTo>
                    <a:pt x="71" y="36"/>
                    <a:pt x="72" y="38"/>
                    <a:pt x="74" y="40"/>
                  </a:cubicBezTo>
                  <a:cubicBezTo>
                    <a:pt x="73" y="41"/>
                    <a:pt x="72" y="41"/>
                    <a:pt x="71" y="41"/>
                  </a:cubicBezTo>
                  <a:cubicBezTo>
                    <a:pt x="71" y="37"/>
                    <a:pt x="68" y="34"/>
                    <a:pt x="66" y="32"/>
                  </a:cubicBezTo>
                  <a:cubicBezTo>
                    <a:pt x="64" y="31"/>
                    <a:pt x="60" y="29"/>
                    <a:pt x="59" y="31"/>
                  </a:cubicBezTo>
                  <a:cubicBezTo>
                    <a:pt x="57" y="36"/>
                    <a:pt x="63" y="41"/>
                    <a:pt x="68" y="43"/>
                  </a:cubicBezTo>
                  <a:cubicBezTo>
                    <a:pt x="67" y="45"/>
                    <a:pt x="66" y="47"/>
                    <a:pt x="64" y="48"/>
                  </a:cubicBezTo>
                  <a:cubicBezTo>
                    <a:pt x="62" y="46"/>
                    <a:pt x="58" y="44"/>
                    <a:pt x="55" y="43"/>
                  </a:cubicBezTo>
                  <a:cubicBezTo>
                    <a:pt x="54" y="43"/>
                    <a:pt x="50" y="43"/>
                    <a:pt x="50" y="46"/>
                  </a:cubicBezTo>
                  <a:cubicBezTo>
                    <a:pt x="50" y="48"/>
                    <a:pt x="52" y="50"/>
                    <a:pt x="54" y="51"/>
                  </a:cubicBezTo>
                  <a:cubicBezTo>
                    <a:pt x="57" y="52"/>
                    <a:pt x="60" y="53"/>
                    <a:pt x="63" y="52"/>
                  </a:cubicBezTo>
                  <a:cubicBezTo>
                    <a:pt x="63" y="52"/>
                    <a:pt x="64" y="52"/>
                    <a:pt x="64" y="53"/>
                  </a:cubicBezTo>
                  <a:cubicBezTo>
                    <a:pt x="66" y="55"/>
                    <a:pt x="64" y="59"/>
                    <a:pt x="60" y="62"/>
                  </a:cubicBezTo>
                  <a:cubicBezTo>
                    <a:pt x="59" y="61"/>
                    <a:pt x="58" y="61"/>
                    <a:pt x="56" y="61"/>
                  </a:cubicBezTo>
                  <a:cubicBezTo>
                    <a:pt x="54" y="61"/>
                    <a:pt x="51" y="61"/>
                    <a:pt x="49" y="63"/>
                  </a:cubicBezTo>
                  <a:cubicBezTo>
                    <a:pt x="47" y="65"/>
                    <a:pt x="49" y="68"/>
                    <a:pt x="50" y="69"/>
                  </a:cubicBezTo>
                  <a:cubicBezTo>
                    <a:pt x="53" y="70"/>
                    <a:pt x="56" y="68"/>
                    <a:pt x="58" y="67"/>
                  </a:cubicBezTo>
                  <a:cubicBezTo>
                    <a:pt x="59" y="66"/>
                    <a:pt x="60" y="66"/>
                    <a:pt x="61" y="65"/>
                  </a:cubicBezTo>
                  <a:cubicBezTo>
                    <a:pt x="61" y="65"/>
                    <a:pt x="61" y="65"/>
                    <a:pt x="61" y="65"/>
                  </a:cubicBezTo>
                  <a:cubicBezTo>
                    <a:pt x="63" y="67"/>
                    <a:pt x="64" y="69"/>
                    <a:pt x="64" y="71"/>
                  </a:cubicBezTo>
                  <a:cubicBezTo>
                    <a:pt x="59" y="73"/>
                    <a:pt x="53" y="76"/>
                    <a:pt x="54" y="81"/>
                  </a:cubicBezTo>
                  <a:cubicBezTo>
                    <a:pt x="54" y="83"/>
                    <a:pt x="57" y="85"/>
                    <a:pt x="59" y="84"/>
                  </a:cubicBezTo>
                  <a:cubicBezTo>
                    <a:pt x="63" y="83"/>
                    <a:pt x="65" y="79"/>
                    <a:pt x="66" y="76"/>
                  </a:cubicBezTo>
                  <a:cubicBezTo>
                    <a:pt x="67" y="75"/>
                    <a:pt x="67" y="74"/>
                    <a:pt x="67" y="73"/>
                  </a:cubicBezTo>
                  <a:cubicBezTo>
                    <a:pt x="68" y="73"/>
                    <a:pt x="68" y="73"/>
                    <a:pt x="69" y="72"/>
                  </a:cubicBezTo>
                  <a:cubicBezTo>
                    <a:pt x="80" y="68"/>
                    <a:pt x="93" y="67"/>
                    <a:pt x="105" y="66"/>
                  </a:cubicBezTo>
                  <a:cubicBezTo>
                    <a:pt x="119" y="66"/>
                    <a:pt x="134" y="68"/>
                    <a:pt x="147" y="73"/>
                  </a:cubicBezTo>
                  <a:cubicBezTo>
                    <a:pt x="148" y="74"/>
                    <a:pt x="148" y="74"/>
                    <a:pt x="148" y="74"/>
                  </a:cubicBezTo>
                  <a:cubicBezTo>
                    <a:pt x="148" y="75"/>
                    <a:pt x="148" y="75"/>
                    <a:pt x="148" y="76"/>
                  </a:cubicBezTo>
                  <a:cubicBezTo>
                    <a:pt x="135" y="75"/>
                    <a:pt x="124" y="75"/>
                    <a:pt x="113" y="81"/>
                  </a:cubicBezTo>
                  <a:cubicBezTo>
                    <a:pt x="101" y="86"/>
                    <a:pt x="90" y="95"/>
                    <a:pt x="77" y="99"/>
                  </a:cubicBezTo>
                  <a:cubicBezTo>
                    <a:pt x="56" y="105"/>
                    <a:pt x="32" y="98"/>
                    <a:pt x="17" y="82"/>
                  </a:cubicBezTo>
                  <a:close/>
                  <a:moveTo>
                    <a:pt x="75" y="36"/>
                  </a:moveTo>
                  <a:cubicBezTo>
                    <a:pt x="75" y="36"/>
                    <a:pt x="75" y="36"/>
                    <a:pt x="75" y="36"/>
                  </a:cubicBezTo>
                  <a:cubicBezTo>
                    <a:pt x="74" y="34"/>
                    <a:pt x="75" y="34"/>
                    <a:pt x="75" y="36"/>
                  </a:cubicBezTo>
                  <a:close/>
                  <a:moveTo>
                    <a:pt x="68" y="40"/>
                  </a:moveTo>
                  <a:cubicBezTo>
                    <a:pt x="66" y="39"/>
                    <a:pt x="64" y="37"/>
                    <a:pt x="62" y="35"/>
                  </a:cubicBezTo>
                  <a:cubicBezTo>
                    <a:pt x="61" y="32"/>
                    <a:pt x="64" y="34"/>
                    <a:pt x="65" y="35"/>
                  </a:cubicBezTo>
                  <a:cubicBezTo>
                    <a:pt x="66" y="36"/>
                    <a:pt x="67" y="38"/>
                    <a:pt x="68" y="40"/>
                  </a:cubicBezTo>
                  <a:close/>
                  <a:moveTo>
                    <a:pt x="58" y="64"/>
                  </a:moveTo>
                  <a:cubicBezTo>
                    <a:pt x="57" y="64"/>
                    <a:pt x="56" y="65"/>
                    <a:pt x="56" y="65"/>
                  </a:cubicBezTo>
                  <a:cubicBezTo>
                    <a:pt x="55" y="65"/>
                    <a:pt x="55" y="66"/>
                    <a:pt x="54" y="66"/>
                  </a:cubicBezTo>
                  <a:cubicBezTo>
                    <a:pt x="53" y="67"/>
                    <a:pt x="52" y="66"/>
                    <a:pt x="52" y="64"/>
                  </a:cubicBezTo>
                  <a:cubicBezTo>
                    <a:pt x="53" y="64"/>
                    <a:pt x="54" y="64"/>
                    <a:pt x="55" y="64"/>
                  </a:cubicBezTo>
                  <a:cubicBezTo>
                    <a:pt x="56" y="64"/>
                    <a:pt x="57" y="64"/>
                    <a:pt x="58" y="64"/>
                  </a:cubicBezTo>
                  <a:close/>
                  <a:moveTo>
                    <a:pt x="64" y="74"/>
                  </a:moveTo>
                  <a:cubicBezTo>
                    <a:pt x="63" y="75"/>
                    <a:pt x="63" y="75"/>
                    <a:pt x="63" y="75"/>
                  </a:cubicBezTo>
                  <a:cubicBezTo>
                    <a:pt x="63" y="77"/>
                    <a:pt x="62" y="78"/>
                    <a:pt x="61" y="79"/>
                  </a:cubicBezTo>
                  <a:cubicBezTo>
                    <a:pt x="61" y="79"/>
                    <a:pt x="61" y="79"/>
                    <a:pt x="60" y="80"/>
                  </a:cubicBezTo>
                  <a:cubicBezTo>
                    <a:pt x="59" y="81"/>
                    <a:pt x="58" y="81"/>
                    <a:pt x="57" y="80"/>
                  </a:cubicBezTo>
                  <a:cubicBezTo>
                    <a:pt x="58" y="77"/>
                    <a:pt x="61" y="76"/>
                    <a:pt x="64" y="74"/>
                  </a:cubicBezTo>
                  <a:close/>
                </a:path>
              </a:pathLst>
            </a:custGeom>
            <a:solidFill>
              <a:srgbClr val="F4F9F5"/>
            </a:solidFill>
            <a:ln>
              <a:solidFill>
                <a:srgbClr val="4BB08C"/>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 name="文本框 3"/>
            <p:cNvSpPr txBox="1"/>
            <p:nvPr/>
          </p:nvSpPr>
          <p:spPr>
            <a:xfrm>
              <a:off x="645490" y="185376"/>
              <a:ext cx="2031325" cy="369332"/>
            </a:xfrm>
            <a:prstGeom prst="rect">
              <a:avLst/>
            </a:prstGeom>
            <a:noFill/>
          </p:spPr>
          <p:txBody>
            <a:bodyPr wrap="non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Click here to add a title.</a:t>
              </a:r>
            </a:p>
          </p:txBody>
        </p:sp>
      </p:grpSp>
      <p:sp>
        <p:nvSpPr>
          <p:cNvPr id="5" name="Freeform 104"/>
          <p:cNvSpPr>
            <a:spLocks noEditPoints="1"/>
          </p:cNvSpPr>
          <p:nvPr/>
        </p:nvSpPr>
        <p:spPr bwMode="auto">
          <a:xfrm>
            <a:off x="1731416" y="2123091"/>
            <a:ext cx="2903645" cy="1009486"/>
          </a:xfrm>
          <a:custGeom>
            <a:avLst/>
            <a:gdLst>
              <a:gd name="T0" fmla="*/ 618 w 620"/>
              <a:gd name="T1" fmla="*/ 72 h 185"/>
              <a:gd name="T2" fmla="*/ 587 w 620"/>
              <a:gd name="T3" fmla="*/ 35 h 185"/>
              <a:gd name="T4" fmla="*/ 565 w 620"/>
              <a:gd name="T5" fmla="*/ 18 h 185"/>
              <a:gd name="T6" fmla="*/ 598 w 620"/>
              <a:gd name="T7" fmla="*/ 95 h 185"/>
              <a:gd name="T8" fmla="*/ 560 w 620"/>
              <a:gd name="T9" fmla="*/ 152 h 185"/>
              <a:gd name="T10" fmla="*/ 492 w 620"/>
              <a:gd name="T11" fmla="*/ 168 h 185"/>
              <a:gd name="T12" fmla="*/ 338 w 620"/>
              <a:gd name="T13" fmla="*/ 168 h 185"/>
              <a:gd name="T14" fmla="*/ 144 w 620"/>
              <a:gd name="T15" fmla="*/ 164 h 185"/>
              <a:gd name="T16" fmla="*/ 37 w 620"/>
              <a:gd name="T17" fmla="*/ 170 h 185"/>
              <a:gd name="T18" fmla="*/ 279 w 620"/>
              <a:gd name="T19" fmla="*/ 168 h 185"/>
              <a:gd name="T20" fmla="*/ 413 w 620"/>
              <a:gd name="T21" fmla="*/ 171 h 185"/>
              <a:gd name="T22" fmla="*/ 516 w 620"/>
              <a:gd name="T23" fmla="*/ 171 h 185"/>
              <a:gd name="T24" fmla="*/ 543 w 620"/>
              <a:gd name="T25" fmla="*/ 170 h 185"/>
              <a:gd name="T26" fmla="*/ 549 w 620"/>
              <a:gd name="T27" fmla="*/ 170 h 185"/>
              <a:gd name="T28" fmla="*/ 408 w 620"/>
              <a:gd name="T29" fmla="*/ 178 h 185"/>
              <a:gd name="T30" fmla="*/ 267 w 620"/>
              <a:gd name="T31" fmla="*/ 182 h 185"/>
              <a:gd name="T32" fmla="*/ 132 w 620"/>
              <a:gd name="T33" fmla="*/ 179 h 185"/>
              <a:gd name="T34" fmla="*/ 13 w 620"/>
              <a:gd name="T35" fmla="*/ 181 h 185"/>
              <a:gd name="T36" fmla="*/ 2 w 620"/>
              <a:gd name="T37" fmla="*/ 177 h 185"/>
              <a:gd name="T38" fmla="*/ 9 w 620"/>
              <a:gd name="T39" fmla="*/ 159 h 185"/>
              <a:gd name="T40" fmla="*/ 66 w 620"/>
              <a:gd name="T41" fmla="*/ 102 h 185"/>
              <a:gd name="T42" fmla="*/ 48 w 620"/>
              <a:gd name="T43" fmla="*/ 60 h 185"/>
              <a:gd name="T44" fmla="*/ 56 w 620"/>
              <a:gd name="T45" fmla="*/ 17 h 185"/>
              <a:gd name="T46" fmla="*/ 194 w 620"/>
              <a:gd name="T47" fmla="*/ 14 h 185"/>
              <a:gd name="T48" fmla="*/ 282 w 620"/>
              <a:gd name="T49" fmla="*/ 7 h 185"/>
              <a:gd name="T50" fmla="*/ 429 w 620"/>
              <a:gd name="T51" fmla="*/ 9 h 185"/>
              <a:gd name="T52" fmla="*/ 536 w 620"/>
              <a:gd name="T53" fmla="*/ 3 h 185"/>
              <a:gd name="T54" fmla="*/ 494 w 620"/>
              <a:gd name="T55" fmla="*/ 2 h 185"/>
              <a:gd name="T56" fmla="*/ 330 w 620"/>
              <a:gd name="T57" fmla="*/ 5 h 185"/>
              <a:gd name="T58" fmla="*/ 217 w 620"/>
              <a:gd name="T59" fmla="*/ 9 h 185"/>
              <a:gd name="T60" fmla="*/ 78 w 620"/>
              <a:gd name="T61" fmla="*/ 10 h 185"/>
              <a:gd name="T62" fmla="*/ 26 w 620"/>
              <a:gd name="T63" fmla="*/ 21 h 185"/>
              <a:gd name="T64" fmla="*/ 23 w 620"/>
              <a:gd name="T65" fmla="*/ 20 h 185"/>
              <a:gd name="T66" fmla="*/ 19 w 620"/>
              <a:gd name="T67" fmla="*/ 32 h 185"/>
              <a:gd name="T68" fmla="*/ 27 w 620"/>
              <a:gd name="T69" fmla="*/ 51 h 185"/>
              <a:gd name="T70" fmla="*/ 56 w 620"/>
              <a:gd name="T71" fmla="*/ 100 h 185"/>
              <a:gd name="T72" fmla="*/ 11 w 620"/>
              <a:gd name="T73" fmla="*/ 153 h 185"/>
              <a:gd name="T74" fmla="*/ 0 w 620"/>
              <a:gd name="T75" fmla="*/ 173 h 185"/>
              <a:gd name="T76" fmla="*/ 0 w 620"/>
              <a:gd name="T77" fmla="*/ 185 h 185"/>
              <a:gd name="T78" fmla="*/ 7 w 620"/>
              <a:gd name="T79" fmla="*/ 182 h 185"/>
              <a:gd name="T80" fmla="*/ 97 w 620"/>
              <a:gd name="T81" fmla="*/ 181 h 185"/>
              <a:gd name="T82" fmla="*/ 231 w 620"/>
              <a:gd name="T83" fmla="*/ 185 h 185"/>
              <a:gd name="T84" fmla="*/ 370 w 620"/>
              <a:gd name="T85" fmla="*/ 184 h 185"/>
              <a:gd name="T86" fmla="*/ 549 w 620"/>
              <a:gd name="T87" fmla="*/ 181 h 185"/>
              <a:gd name="T88" fmla="*/ 557 w 620"/>
              <a:gd name="T89" fmla="*/ 171 h 185"/>
              <a:gd name="T90" fmla="*/ 611 w 620"/>
              <a:gd name="T91" fmla="*/ 94 h 185"/>
              <a:gd name="T92" fmla="*/ 620 w 620"/>
              <a:gd name="T93" fmla="*/ 82 h 185"/>
              <a:gd name="T94" fmla="*/ 44 w 620"/>
              <a:gd name="T95" fmla="*/ 76 h 185"/>
              <a:gd name="T96" fmla="*/ 26 w 620"/>
              <a:gd name="T97" fmla="*/ 35 h 185"/>
              <a:gd name="T98" fmla="*/ 24 w 620"/>
              <a:gd name="T99" fmla="*/ 24 h 185"/>
              <a:gd name="T100" fmla="*/ 60 w 620"/>
              <a:gd name="T101" fmla="*/ 94 h 185"/>
              <a:gd name="T102" fmla="*/ 59 w 620"/>
              <a:gd name="T103" fmla="*/ 105 h 185"/>
              <a:gd name="T104" fmla="*/ 602 w 620"/>
              <a:gd name="T105" fmla="*/ 102 h 185"/>
              <a:gd name="T106" fmla="*/ 552 w 620"/>
              <a:gd name="T107" fmla="*/ 173 h 185"/>
              <a:gd name="T108" fmla="*/ 558 w 620"/>
              <a:gd name="T109" fmla="*/ 164 h 185"/>
              <a:gd name="T110" fmla="*/ 553 w 620"/>
              <a:gd name="T111" fmla="*/ 163 h 185"/>
              <a:gd name="T112" fmla="*/ 553 w 620"/>
              <a:gd name="T113" fmla="*/ 163 h 185"/>
              <a:gd name="T114" fmla="*/ 607 w 620"/>
              <a:gd name="T115" fmla="*/ 89 h 185"/>
              <a:gd name="T116" fmla="*/ 616 w 620"/>
              <a:gd name="T117" fmla="*/ 83 h 185"/>
              <a:gd name="T118" fmla="*/ 602 w 620"/>
              <a:gd name="T119" fmla="*/ 102 h 18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20" h="185">
                <a:moveTo>
                  <a:pt x="620" y="80"/>
                </a:moveTo>
                <a:lnTo>
                  <a:pt x="620" y="80"/>
                </a:lnTo>
                <a:lnTo>
                  <a:pt x="619" y="78"/>
                </a:lnTo>
                <a:lnTo>
                  <a:pt x="619" y="75"/>
                </a:lnTo>
                <a:lnTo>
                  <a:pt x="618" y="72"/>
                </a:lnTo>
                <a:lnTo>
                  <a:pt x="602" y="54"/>
                </a:lnTo>
                <a:lnTo>
                  <a:pt x="587" y="35"/>
                </a:lnTo>
                <a:lnTo>
                  <a:pt x="569" y="17"/>
                </a:lnTo>
                <a:lnTo>
                  <a:pt x="552" y="0"/>
                </a:lnTo>
                <a:lnTo>
                  <a:pt x="550" y="2"/>
                </a:lnTo>
                <a:lnTo>
                  <a:pt x="565" y="18"/>
                </a:lnTo>
                <a:lnTo>
                  <a:pt x="580" y="35"/>
                </a:lnTo>
                <a:lnTo>
                  <a:pt x="597" y="56"/>
                </a:lnTo>
                <a:lnTo>
                  <a:pt x="615" y="75"/>
                </a:lnTo>
                <a:lnTo>
                  <a:pt x="598" y="95"/>
                </a:lnTo>
                <a:lnTo>
                  <a:pt x="582" y="116"/>
                </a:lnTo>
                <a:lnTo>
                  <a:pt x="574" y="128"/>
                </a:lnTo>
                <a:lnTo>
                  <a:pt x="565" y="141"/>
                </a:lnTo>
                <a:lnTo>
                  <a:pt x="560" y="152"/>
                </a:lnTo>
                <a:lnTo>
                  <a:pt x="550" y="164"/>
                </a:lnTo>
                <a:lnTo>
                  <a:pt x="521" y="167"/>
                </a:lnTo>
                <a:lnTo>
                  <a:pt x="507" y="167"/>
                </a:lnTo>
                <a:lnTo>
                  <a:pt x="492" y="168"/>
                </a:lnTo>
                <a:lnTo>
                  <a:pt x="457" y="167"/>
                </a:lnTo>
                <a:lnTo>
                  <a:pt x="419" y="167"/>
                </a:lnTo>
                <a:lnTo>
                  <a:pt x="356" y="168"/>
                </a:lnTo>
                <a:lnTo>
                  <a:pt x="338" y="168"/>
                </a:lnTo>
                <a:lnTo>
                  <a:pt x="322" y="167"/>
                </a:lnTo>
                <a:lnTo>
                  <a:pt x="304" y="166"/>
                </a:lnTo>
                <a:lnTo>
                  <a:pt x="286" y="164"/>
                </a:lnTo>
                <a:lnTo>
                  <a:pt x="216" y="164"/>
                </a:lnTo>
                <a:lnTo>
                  <a:pt x="144" y="164"/>
                </a:lnTo>
                <a:lnTo>
                  <a:pt x="74" y="166"/>
                </a:lnTo>
                <a:lnTo>
                  <a:pt x="4" y="170"/>
                </a:lnTo>
                <a:lnTo>
                  <a:pt x="37" y="170"/>
                </a:lnTo>
                <a:lnTo>
                  <a:pt x="70" y="168"/>
                </a:lnTo>
                <a:lnTo>
                  <a:pt x="103" y="167"/>
                </a:lnTo>
                <a:lnTo>
                  <a:pt x="136" y="167"/>
                </a:lnTo>
                <a:lnTo>
                  <a:pt x="279" y="168"/>
                </a:lnTo>
                <a:lnTo>
                  <a:pt x="313" y="170"/>
                </a:lnTo>
                <a:lnTo>
                  <a:pt x="349" y="173"/>
                </a:lnTo>
                <a:lnTo>
                  <a:pt x="364" y="173"/>
                </a:lnTo>
                <a:lnTo>
                  <a:pt x="381" y="173"/>
                </a:lnTo>
                <a:lnTo>
                  <a:pt x="413" y="171"/>
                </a:lnTo>
                <a:lnTo>
                  <a:pt x="448" y="171"/>
                </a:lnTo>
                <a:lnTo>
                  <a:pt x="485" y="171"/>
                </a:lnTo>
                <a:lnTo>
                  <a:pt x="501" y="171"/>
                </a:lnTo>
                <a:lnTo>
                  <a:pt x="516" y="171"/>
                </a:lnTo>
                <a:lnTo>
                  <a:pt x="546" y="168"/>
                </a:lnTo>
                <a:lnTo>
                  <a:pt x="545" y="168"/>
                </a:lnTo>
                <a:lnTo>
                  <a:pt x="543" y="170"/>
                </a:lnTo>
                <a:lnTo>
                  <a:pt x="546" y="168"/>
                </a:lnTo>
                <a:lnTo>
                  <a:pt x="549" y="168"/>
                </a:lnTo>
                <a:lnTo>
                  <a:pt x="549" y="170"/>
                </a:lnTo>
                <a:lnTo>
                  <a:pt x="549" y="178"/>
                </a:lnTo>
                <a:lnTo>
                  <a:pt x="514" y="177"/>
                </a:lnTo>
                <a:lnTo>
                  <a:pt x="479" y="177"/>
                </a:lnTo>
                <a:lnTo>
                  <a:pt x="408" y="178"/>
                </a:lnTo>
                <a:lnTo>
                  <a:pt x="374" y="181"/>
                </a:lnTo>
                <a:lnTo>
                  <a:pt x="340" y="182"/>
                </a:lnTo>
                <a:lnTo>
                  <a:pt x="302" y="182"/>
                </a:lnTo>
                <a:lnTo>
                  <a:pt x="267" y="182"/>
                </a:lnTo>
                <a:lnTo>
                  <a:pt x="234" y="184"/>
                </a:lnTo>
                <a:lnTo>
                  <a:pt x="202" y="182"/>
                </a:lnTo>
                <a:lnTo>
                  <a:pt x="166" y="179"/>
                </a:lnTo>
                <a:lnTo>
                  <a:pt x="132" y="179"/>
                </a:lnTo>
                <a:lnTo>
                  <a:pt x="95" y="179"/>
                </a:lnTo>
                <a:lnTo>
                  <a:pt x="59" y="179"/>
                </a:lnTo>
                <a:lnTo>
                  <a:pt x="29" y="179"/>
                </a:lnTo>
                <a:lnTo>
                  <a:pt x="13" y="181"/>
                </a:lnTo>
                <a:lnTo>
                  <a:pt x="7" y="182"/>
                </a:lnTo>
                <a:lnTo>
                  <a:pt x="0" y="184"/>
                </a:lnTo>
                <a:lnTo>
                  <a:pt x="2" y="181"/>
                </a:lnTo>
                <a:lnTo>
                  <a:pt x="2" y="177"/>
                </a:lnTo>
                <a:lnTo>
                  <a:pt x="2" y="170"/>
                </a:lnTo>
                <a:lnTo>
                  <a:pt x="5" y="167"/>
                </a:lnTo>
                <a:lnTo>
                  <a:pt x="7" y="163"/>
                </a:lnTo>
                <a:lnTo>
                  <a:pt x="9" y="159"/>
                </a:lnTo>
                <a:lnTo>
                  <a:pt x="15" y="152"/>
                </a:lnTo>
                <a:lnTo>
                  <a:pt x="34" y="133"/>
                </a:lnTo>
                <a:lnTo>
                  <a:pt x="49" y="117"/>
                </a:lnTo>
                <a:lnTo>
                  <a:pt x="66" y="102"/>
                </a:lnTo>
                <a:lnTo>
                  <a:pt x="67" y="101"/>
                </a:lnTo>
                <a:lnTo>
                  <a:pt x="67" y="100"/>
                </a:lnTo>
                <a:lnTo>
                  <a:pt x="59" y="79"/>
                </a:lnTo>
                <a:lnTo>
                  <a:pt x="48" y="60"/>
                </a:lnTo>
                <a:lnTo>
                  <a:pt x="37" y="42"/>
                </a:lnTo>
                <a:lnTo>
                  <a:pt x="27" y="21"/>
                </a:lnTo>
                <a:lnTo>
                  <a:pt x="56" y="17"/>
                </a:lnTo>
                <a:lnTo>
                  <a:pt x="70" y="16"/>
                </a:lnTo>
                <a:lnTo>
                  <a:pt x="85" y="16"/>
                </a:lnTo>
                <a:lnTo>
                  <a:pt x="161" y="16"/>
                </a:lnTo>
                <a:lnTo>
                  <a:pt x="194" y="14"/>
                </a:lnTo>
                <a:lnTo>
                  <a:pt x="227" y="13"/>
                </a:lnTo>
                <a:lnTo>
                  <a:pt x="243" y="10"/>
                </a:lnTo>
                <a:lnTo>
                  <a:pt x="261" y="7"/>
                </a:lnTo>
                <a:lnTo>
                  <a:pt x="282" y="7"/>
                </a:lnTo>
                <a:lnTo>
                  <a:pt x="301" y="9"/>
                </a:lnTo>
                <a:lnTo>
                  <a:pt x="334" y="9"/>
                </a:lnTo>
                <a:lnTo>
                  <a:pt x="366" y="9"/>
                </a:lnTo>
                <a:lnTo>
                  <a:pt x="429" y="9"/>
                </a:lnTo>
                <a:lnTo>
                  <a:pt x="461" y="7"/>
                </a:lnTo>
                <a:lnTo>
                  <a:pt x="491" y="6"/>
                </a:lnTo>
                <a:lnTo>
                  <a:pt x="521" y="5"/>
                </a:lnTo>
                <a:lnTo>
                  <a:pt x="536" y="3"/>
                </a:lnTo>
                <a:lnTo>
                  <a:pt x="550" y="0"/>
                </a:lnTo>
                <a:lnTo>
                  <a:pt x="521" y="0"/>
                </a:lnTo>
                <a:lnTo>
                  <a:pt x="494" y="2"/>
                </a:lnTo>
                <a:lnTo>
                  <a:pt x="462" y="3"/>
                </a:lnTo>
                <a:lnTo>
                  <a:pt x="432" y="5"/>
                </a:lnTo>
                <a:lnTo>
                  <a:pt x="363" y="5"/>
                </a:lnTo>
                <a:lnTo>
                  <a:pt x="330" y="5"/>
                </a:lnTo>
                <a:lnTo>
                  <a:pt x="296" y="3"/>
                </a:lnTo>
                <a:lnTo>
                  <a:pt x="265" y="3"/>
                </a:lnTo>
                <a:lnTo>
                  <a:pt x="235" y="7"/>
                </a:lnTo>
                <a:lnTo>
                  <a:pt x="217" y="9"/>
                </a:lnTo>
                <a:lnTo>
                  <a:pt x="199" y="10"/>
                </a:lnTo>
                <a:lnTo>
                  <a:pt x="163" y="10"/>
                </a:lnTo>
                <a:lnTo>
                  <a:pt x="93" y="10"/>
                </a:lnTo>
                <a:lnTo>
                  <a:pt x="78" y="10"/>
                </a:lnTo>
                <a:lnTo>
                  <a:pt x="62" y="11"/>
                </a:lnTo>
                <a:lnTo>
                  <a:pt x="30" y="17"/>
                </a:lnTo>
                <a:lnTo>
                  <a:pt x="27" y="18"/>
                </a:lnTo>
                <a:lnTo>
                  <a:pt x="26" y="21"/>
                </a:lnTo>
                <a:lnTo>
                  <a:pt x="24" y="22"/>
                </a:lnTo>
                <a:lnTo>
                  <a:pt x="24" y="18"/>
                </a:lnTo>
                <a:lnTo>
                  <a:pt x="23" y="20"/>
                </a:lnTo>
                <a:lnTo>
                  <a:pt x="22" y="21"/>
                </a:lnTo>
                <a:lnTo>
                  <a:pt x="20" y="29"/>
                </a:lnTo>
                <a:lnTo>
                  <a:pt x="19" y="31"/>
                </a:lnTo>
                <a:lnTo>
                  <a:pt x="19" y="32"/>
                </a:lnTo>
                <a:lnTo>
                  <a:pt x="19" y="33"/>
                </a:lnTo>
                <a:lnTo>
                  <a:pt x="27" y="51"/>
                </a:lnTo>
                <a:lnTo>
                  <a:pt x="37" y="69"/>
                </a:lnTo>
                <a:lnTo>
                  <a:pt x="45" y="84"/>
                </a:lnTo>
                <a:lnTo>
                  <a:pt x="52" y="94"/>
                </a:lnTo>
                <a:lnTo>
                  <a:pt x="56" y="100"/>
                </a:lnTo>
                <a:lnTo>
                  <a:pt x="59" y="105"/>
                </a:lnTo>
                <a:lnTo>
                  <a:pt x="42" y="120"/>
                </a:lnTo>
                <a:lnTo>
                  <a:pt x="26" y="137"/>
                </a:lnTo>
                <a:lnTo>
                  <a:pt x="11" y="153"/>
                </a:lnTo>
                <a:lnTo>
                  <a:pt x="7" y="159"/>
                </a:lnTo>
                <a:lnTo>
                  <a:pt x="2" y="166"/>
                </a:lnTo>
                <a:lnTo>
                  <a:pt x="0" y="168"/>
                </a:lnTo>
                <a:lnTo>
                  <a:pt x="0" y="173"/>
                </a:lnTo>
                <a:lnTo>
                  <a:pt x="0" y="178"/>
                </a:lnTo>
                <a:lnTo>
                  <a:pt x="0" y="182"/>
                </a:lnTo>
                <a:lnTo>
                  <a:pt x="0" y="184"/>
                </a:lnTo>
                <a:lnTo>
                  <a:pt x="0" y="185"/>
                </a:lnTo>
                <a:lnTo>
                  <a:pt x="7" y="182"/>
                </a:lnTo>
                <a:lnTo>
                  <a:pt x="13" y="182"/>
                </a:lnTo>
                <a:lnTo>
                  <a:pt x="27" y="182"/>
                </a:lnTo>
                <a:lnTo>
                  <a:pt x="63" y="181"/>
                </a:lnTo>
                <a:lnTo>
                  <a:pt x="97" y="181"/>
                </a:lnTo>
                <a:lnTo>
                  <a:pt x="130" y="181"/>
                </a:lnTo>
                <a:lnTo>
                  <a:pt x="163" y="182"/>
                </a:lnTo>
                <a:lnTo>
                  <a:pt x="195" y="184"/>
                </a:lnTo>
                <a:lnTo>
                  <a:pt x="231" y="185"/>
                </a:lnTo>
                <a:lnTo>
                  <a:pt x="265" y="185"/>
                </a:lnTo>
                <a:lnTo>
                  <a:pt x="298" y="185"/>
                </a:lnTo>
                <a:lnTo>
                  <a:pt x="333" y="185"/>
                </a:lnTo>
                <a:lnTo>
                  <a:pt x="370" y="184"/>
                </a:lnTo>
                <a:lnTo>
                  <a:pt x="407" y="181"/>
                </a:lnTo>
                <a:lnTo>
                  <a:pt x="443" y="179"/>
                </a:lnTo>
                <a:lnTo>
                  <a:pt x="479" y="179"/>
                </a:lnTo>
                <a:lnTo>
                  <a:pt x="514" y="179"/>
                </a:lnTo>
                <a:lnTo>
                  <a:pt x="549" y="181"/>
                </a:lnTo>
                <a:lnTo>
                  <a:pt x="550" y="181"/>
                </a:lnTo>
                <a:lnTo>
                  <a:pt x="557" y="171"/>
                </a:lnTo>
                <a:lnTo>
                  <a:pt x="563" y="163"/>
                </a:lnTo>
                <a:lnTo>
                  <a:pt x="587" y="127"/>
                </a:lnTo>
                <a:lnTo>
                  <a:pt x="600" y="111"/>
                </a:lnTo>
                <a:lnTo>
                  <a:pt x="611" y="94"/>
                </a:lnTo>
                <a:lnTo>
                  <a:pt x="619" y="84"/>
                </a:lnTo>
                <a:lnTo>
                  <a:pt x="620" y="83"/>
                </a:lnTo>
                <a:lnTo>
                  <a:pt x="620" y="82"/>
                </a:lnTo>
                <a:lnTo>
                  <a:pt x="620" y="80"/>
                </a:lnTo>
                <a:close/>
                <a:moveTo>
                  <a:pt x="44" y="76"/>
                </a:moveTo>
                <a:lnTo>
                  <a:pt x="44" y="76"/>
                </a:lnTo>
                <a:lnTo>
                  <a:pt x="34" y="57"/>
                </a:lnTo>
                <a:lnTo>
                  <a:pt x="24" y="36"/>
                </a:lnTo>
                <a:lnTo>
                  <a:pt x="26" y="35"/>
                </a:lnTo>
                <a:lnTo>
                  <a:pt x="24" y="33"/>
                </a:lnTo>
                <a:lnTo>
                  <a:pt x="24" y="31"/>
                </a:lnTo>
                <a:lnTo>
                  <a:pt x="24" y="27"/>
                </a:lnTo>
                <a:lnTo>
                  <a:pt x="24" y="24"/>
                </a:lnTo>
                <a:lnTo>
                  <a:pt x="33" y="42"/>
                </a:lnTo>
                <a:lnTo>
                  <a:pt x="41" y="60"/>
                </a:lnTo>
                <a:lnTo>
                  <a:pt x="51" y="76"/>
                </a:lnTo>
                <a:lnTo>
                  <a:pt x="60" y="94"/>
                </a:lnTo>
                <a:lnTo>
                  <a:pt x="63" y="98"/>
                </a:lnTo>
                <a:lnTo>
                  <a:pt x="63" y="100"/>
                </a:lnTo>
                <a:lnTo>
                  <a:pt x="63" y="101"/>
                </a:lnTo>
                <a:lnTo>
                  <a:pt x="59" y="105"/>
                </a:lnTo>
                <a:lnTo>
                  <a:pt x="58" y="97"/>
                </a:lnTo>
                <a:lnTo>
                  <a:pt x="53" y="90"/>
                </a:lnTo>
                <a:lnTo>
                  <a:pt x="44" y="76"/>
                </a:lnTo>
                <a:close/>
                <a:moveTo>
                  <a:pt x="602" y="102"/>
                </a:moveTo>
                <a:lnTo>
                  <a:pt x="602" y="102"/>
                </a:lnTo>
                <a:lnTo>
                  <a:pt x="582" y="133"/>
                </a:lnTo>
                <a:lnTo>
                  <a:pt x="552" y="178"/>
                </a:lnTo>
                <a:lnTo>
                  <a:pt x="552" y="173"/>
                </a:lnTo>
                <a:lnTo>
                  <a:pt x="552" y="168"/>
                </a:lnTo>
                <a:lnTo>
                  <a:pt x="556" y="167"/>
                </a:lnTo>
                <a:lnTo>
                  <a:pt x="558" y="166"/>
                </a:lnTo>
                <a:lnTo>
                  <a:pt x="558" y="164"/>
                </a:lnTo>
                <a:lnTo>
                  <a:pt x="553" y="164"/>
                </a:lnTo>
                <a:lnTo>
                  <a:pt x="553" y="163"/>
                </a:lnTo>
                <a:lnTo>
                  <a:pt x="572" y="137"/>
                </a:lnTo>
                <a:lnTo>
                  <a:pt x="585" y="119"/>
                </a:lnTo>
                <a:lnTo>
                  <a:pt x="597" y="101"/>
                </a:lnTo>
                <a:lnTo>
                  <a:pt x="607" y="89"/>
                </a:lnTo>
                <a:lnTo>
                  <a:pt x="616" y="76"/>
                </a:lnTo>
                <a:lnTo>
                  <a:pt x="616" y="80"/>
                </a:lnTo>
                <a:lnTo>
                  <a:pt x="616" y="83"/>
                </a:lnTo>
                <a:lnTo>
                  <a:pt x="613" y="87"/>
                </a:lnTo>
                <a:lnTo>
                  <a:pt x="611" y="93"/>
                </a:lnTo>
                <a:lnTo>
                  <a:pt x="602" y="102"/>
                </a:lnTo>
                <a:close/>
              </a:path>
            </a:pathLst>
          </a:custGeom>
          <a:noFill/>
          <a:ln>
            <a:solidFill>
              <a:srgbClr val="4BB08C"/>
            </a:solidFill>
          </a:ln>
        </p:spPr>
        <p:txBody>
          <a:bodyPr/>
          <a:lstStyle/>
          <a:p>
            <a:endParaRPr lang="zh-CN" altLang="en-US"/>
          </a:p>
        </p:txBody>
      </p:sp>
      <p:sp>
        <p:nvSpPr>
          <p:cNvPr id="6" name="Freeform 104"/>
          <p:cNvSpPr>
            <a:spLocks noEditPoints="1"/>
          </p:cNvSpPr>
          <p:nvPr/>
        </p:nvSpPr>
        <p:spPr bwMode="auto">
          <a:xfrm>
            <a:off x="1720904" y="3463160"/>
            <a:ext cx="2903645" cy="1009486"/>
          </a:xfrm>
          <a:custGeom>
            <a:avLst/>
            <a:gdLst>
              <a:gd name="T0" fmla="*/ 618 w 620"/>
              <a:gd name="T1" fmla="*/ 72 h 185"/>
              <a:gd name="T2" fmla="*/ 587 w 620"/>
              <a:gd name="T3" fmla="*/ 35 h 185"/>
              <a:gd name="T4" fmla="*/ 565 w 620"/>
              <a:gd name="T5" fmla="*/ 18 h 185"/>
              <a:gd name="T6" fmla="*/ 598 w 620"/>
              <a:gd name="T7" fmla="*/ 95 h 185"/>
              <a:gd name="T8" fmla="*/ 560 w 620"/>
              <a:gd name="T9" fmla="*/ 152 h 185"/>
              <a:gd name="T10" fmla="*/ 492 w 620"/>
              <a:gd name="T11" fmla="*/ 168 h 185"/>
              <a:gd name="T12" fmla="*/ 338 w 620"/>
              <a:gd name="T13" fmla="*/ 168 h 185"/>
              <a:gd name="T14" fmla="*/ 144 w 620"/>
              <a:gd name="T15" fmla="*/ 164 h 185"/>
              <a:gd name="T16" fmla="*/ 37 w 620"/>
              <a:gd name="T17" fmla="*/ 170 h 185"/>
              <a:gd name="T18" fmla="*/ 279 w 620"/>
              <a:gd name="T19" fmla="*/ 168 h 185"/>
              <a:gd name="T20" fmla="*/ 413 w 620"/>
              <a:gd name="T21" fmla="*/ 171 h 185"/>
              <a:gd name="T22" fmla="*/ 516 w 620"/>
              <a:gd name="T23" fmla="*/ 171 h 185"/>
              <a:gd name="T24" fmla="*/ 543 w 620"/>
              <a:gd name="T25" fmla="*/ 170 h 185"/>
              <a:gd name="T26" fmla="*/ 549 w 620"/>
              <a:gd name="T27" fmla="*/ 170 h 185"/>
              <a:gd name="T28" fmla="*/ 408 w 620"/>
              <a:gd name="T29" fmla="*/ 178 h 185"/>
              <a:gd name="T30" fmla="*/ 267 w 620"/>
              <a:gd name="T31" fmla="*/ 182 h 185"/>
              <a:gd name="T32" fmla="*/ 132 w 620"/>
              <a:gd name="T33" fmla="*/ 179 h 185"/>
              <a:gd name="T34" fmla="*/ 13 w 620"/>
              <a:gd name="T35" fmla="*/ 181 h 185"/>
              <a:gd name="T36" fmla="*/ 2 w 620"/>
              <a:gd name="T37" fmla="*/ 177 h 185"/>
              <a:gd name="T38" fmla="*/ 9 w 620"/>
              <a:gd name="T39" fmla="*/ 159 h 185"/>
              <a:gd name="T40" fmla="*/ 66 w 620"/>
              <a:gd name="T41" fmla="*/ 102 h 185"/>
              <a:gd name="T42" fmla="*/ 48 w 620"/>
              <a:gd name="T43" fmla="*/ 60 h 185"/>
              <a:gd name="T44" fmla="*/ 56 w 620"/>
              <a:gd name="T45" fmla="*/ 17 h 185"/>
              <a:gd name="T46" fmla="*/ 194 w 620"/>
              <a:gd name="T47" fmla="*/ 14 h 185"/>
              <a:gd name="T48" fmla="*/ 282 w 620"/>
              <a:gd name="T49" fmla="*/ 7 h 185"/>
              <a:gd name="T50" fmla="*/ 429 w 620"/>
              <a:gd name="T51" fmla="*/ 9 h 185"/>
              <a:gd name="T52" fmla="*/ 536 w 620"/>
              <a:gd name="T53" fmla="*/ 3 h 185"/>
              <a:gd name="T54" fmla="*/ 494 w 620"/>
              <a:gd name="T55" fmla="*/ 2 h 185"/>
              <a:gd name="T56" fmla="*/ 330 w 620"/>
              <a:gd name="T57" fmla="*/ 5 h 185"/>
              <a:gd name="T58" fmla="*/ 217 w 620"/>
              <a:gd name="T59" fmla="*/ 9 h 185"/>
              <a:gd name="T60" fmla="*/ 78 w 620"/>
              <a:gd name="T61" fmla="*/ 10 h 185"/>
              <a:gd name="T62" fmla="*/ 26 w 620"/>
              <a:gd name="T63" fmla="*/ 21 h 185"/>
              <a:gd name="T64" fmla="*/ 23 w 620"/>
              <a:gd name="T65" fmla="*/ 20 h 185"/>
              <a:gd name="T66" fmla="*/ 19 w 620"/>
              <a:gd name="T67" fmla="*/ 32 h 185"/>
              <a:gd name="T68" fmla="*/ 27 w 620"/>
              <a:gd name="T69" fmla="*/ 51 h 185"/>
              <a:gd name="T70" fmla="*/ 56 w 620"/>
              <a:gd name="T71" fmla="*/ 100 h 185"/>
              <a:gd name="T72" fmla="*/ 11 w 620"/>
              <a:gd name="T73" fmla="*/ 153 h 185"/>
              <a:gd name="T74" fmla="*/ 0 w 620"/>
              <a:gd name="T75" fmla="*/ 173 h 185"/>
              <a:gd name="T76" fmla="*/ 0 w 620"/>
              <a:gd name="T77" fmla="*/ 185 h 185"/>
              <a:gd name="T78" fmla="*/ 7 w 620"/>
              <a:gd name="T79" fmla="*/ 182 h 185"/>
              <a:gd name="T80" fmla="*/ 97 w 620"/>
              <a:gd name="T81" fmla="*/ 181 h 185"/>
              <a:gd name="T82" fmla="*/ 231 w 620"/>
              <a:gd name="T83" fmla="*/ 185 h 185"/>
              <a:gd name="T84" fmla="*/ 370 w 620"/>
              <a:gd name="T85" fmla="*/ 184 h 185"/>
              <a:gd name="T86" fmla="*/ 549 w 620"/>
              <a:gd name="T87" fmla="*/ 181 h 185"/>
              <a:gd name="T88" fmla="*/ 557 w 620"/>
              <a:gd name="T89" fmla="*/ 171 h 185"/>
              <a:gd name="T90" fmla="*/ 611 w 620"/>
              <a:gd name="T91" fmla="*/ 94 h 185"/>
              <a:gd name="T92" fmla="*/ 620 w 620"/>
              <a:gd name="T93" fmla="*/ 82 h 185"/>
              <a:gd name="T94" fmla="*/ 44 w 620"/>
              <a:gd name="T95" fmla="*/ 76 h 185"/>
              <a:gd name="T96" fmla="*/ 26 w 620"/>
              <a:gd name="T97" fmla="*/ 35 h 185"/>
              <a:gd name="T98" fmla="*/ 24 w 620"/>
              <a:gd name="T99" fmla="*/ 24 h 185"/>
              <a:gd name="T100" fmla="*/ 60 w 620"/>
              <a:gd name="T101" fmla="*/ 94 h 185"/>
              <a:gd name="T102" fmla="*/ 59 w 620"/>
              <a:gd name="T103" fmla="*/ 105 h 185"/>
              <a:gd name="T104" fmla="*/ 602 w 620"/>
              <a:gd name="T105" fmla="*/ 102 h 185"/>
              <a:gd name="T106" fmla="*/ 552 w 620"/>
              <a:gd name="T107" fmla="*/ 173 h 185"/>
              <a:gd name="T108" fmla="*/ 558 w 620"/>
              <a:gd name="T109" fmla="*/ 164 h 185"/>
              <a:gd name="T110" fmla="*/ 553 w 620"/>
              <a:gd name="T111" fmla="*/ 163 h 185"/>
              <a:gd name="T112" fmla="*/ 553 w 620"/>
              <a:gd name="T113" fmla="*/ 163 h 185"/>
              <a:gd name="T114" fmla="*/ 607 w 620"/>
              <a:gd name="T115" fmla="*/ 89 h 185"/>
              <a:gd name="T116" fmla="*/ 616 w 620"/>
              <a:gd name="T117" fmla="*/ 83 h 185"/>
              <a:gd name="T118" fmla="*/ 602 w 620"/>
              <a:gd name="T119" fmla="*/ 102 h 18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20" h="185">
                <a:moveTo>
                  <a:pt x="620" y="80"/>
                </a:moveTo>
                <a:lnTo>
                  <a:pt x="620" y="80"/>
                </a:lnTo>
                <a:lnTo>
                  <a:pt x="619" y="78"/>
                </a:lnTo>
                <a:lnTo>
                  <a:pt x="619" y="75"/>
                </a:lnTo>
                <a:lnTo>
                  <a:pt x="618" y="72"/>
                </a:lnTo>
                <a:lnTo>
                  <a:pt x="602" y="54"/>
                </a:lnTo>
                <a:lnTo>
                  <a:pt x="587" y="35"/>
                </a:lnTo>
                <a:lnTo>
                  <a:pt x="569" y="17"/>
                </a:lnTo>
                <a:lnTo>
                  <a:pt x="552" y="0"/>
                </a:lnTo>
                <a:lnTo>
                  <a:pt x="550" y="2"/>
                </a:lnTo>
                <a:lnTo>
                  <a:pt x="565" y="18"/>
                </a:lnTo>
                <a:lnTo>
                  <a:pt x="580" y="35"/>
                </a:lnTo>
                <a:lnTo>
                  <a:pt x="597" y="56"/>
                </a:lnTo>
                <a:lnTo>
                  <a:pt x="615" y="75"/>
                </a:lnTo>
                <a:lnTo>
                  <a:pt x="598" y="95"/>
                </a:lnTo>
                <a:lnTo>
                  <a:pt x="582" y="116"/>
                </a:lnTo>
                <a:lnTo>
                  <a:pt x="574" y="128"/>
                </a:lnTo>
                <a:lnTo>
                  <a:pt x="565" y="141"/>
                </a:lnTo>
                <a:lnTo>
                  <a:pt x="560" y="152"/>
                </a:lnTo>
                <a:lnTo>
                  <a:pt x="550" y="164"/>
                </a:lnTo>
                <a:lnTo>
                  <a:pt x="521" y="167"/>
                </a:lnTo>
                <a:lnTo>
                  <a:pt x="507" y="167"/>
                </a:lnTo>
                <a:lnTo>
                  <a:pt x="492" y="168"/>
                </a:lnTo>
                <a:lnTo>
                  <a:pt x="457" y="167"/>
                </a:lnTo>
                <a:lnTo>
                  <a:pt x="419" y="167"/>
                </a:lnTo>
                <a:lnTo>
                  <a:pt x="356" y="168"/>
                </a:lnTo>
                <a:lnTo>
                  <a:pt x="338" y="168"/>
                </a:lnTo>
                <a:lnTo>
                  <a:pt x="322" y="167"/>
                </a:lnTo>
                <a:lnTo>
                  <a:pt x="304" y="166"/>
                </a:lnTo>
                <a:lnTo>
                  <a:pt x="286" y="164"/>
                </a:lnTo>
                <a:lnTo>
                  <a:pt x="216" y="164"/>
                </a:lnTo>
                <a:lnTo>
                  <a:pt x="144" y="164"/>
                </a:lnTo>
                <a:lnTo>
                  <a:pt x="74" y="166"/>
                </a:lnTo>
                <a:lnTo>
                  <a:pt x="4" y="170"/>
                </a:lnTo>
                <a:lnTo>
                  <a:pt x="37" y="170"/>
                </a:lnTo>
                <a:lnTo>
                  <a:pt x="70" y="168"/>
                </a:lnTo>
                <a:lnTo>
                  <a:pt x="103" y="167"/>
                </a:lnTo>
                <a:lnTo>
                  <a:pt x="136" y="167"/>
                </a:lnTo>
                <a:lnTo>
                  <a:pt x="279" y="168"/>
                </a:lnTo>
                <a:lnTo>
                  <a:pt x="313" y="170"/>
                </a:lnTo>
                <a:lnTo>
                  <a:pt x="349" y="173"/>
                </a:lnTo>
                <a:lnTo>
                  <a:pt x="364" y="173"/>
                </a:lnTo>
                <a:lnTo>
                  <a:pt x="381" y="173"/>
                </a:lnTo>
                <a:lnTo>
                  <a:pt x="413" y="171"/>
                </a:lnTo>
                <a:lnTo>
                  <a:pt x="448" y="171"/>
                </a:lnTo>
                <a:lnTo>
                  <a:pt x="485" y="171"/>
                </a:lnTo>
                <a:lnTo>
                  <a:pt x="501" y="171"/>
                </a:lnTo>
                <a:lnTo>
                  <a:pt x="516" y="171"/>
                </a:lnTo>
                <a:lnTo>
                  <a:pt x="546" y="168"/>
                </a:lnTo>
                <a:lnTo>
                  <a:pt x="545" y="168"/>
                </a:lnTo>
                <a:lnTo>
                  <a:pt x="543" y="170"/>
                </a:lnTo>
                <a:lnTo>
                  <a:pt x="546" y="168"/>
                </a:lnTo>
                <a:lnTo>
                  <a:pt x="549" y="168"/>
                </a:lnTo>
                <a:lnTo>
                  <a:pt x="549" y="170"/>
                </a:lnTo>
                <a:lnTo>
                  <a:pt x="549" y="178"/>
                </a:lnTo>
                <a:lnTo>
                  <a:pt x="514" y="177"/>
                </a:lnTo>
                <a:lnTo>
                  <a:pt x="479" y="177"/>
                </a:lnTo>
                <a:lnTo>
                  <a:pt x="408" y="178"/>
                </a:lnTo>
                <a:lnTo>
                  <a:pt x="374" y="181"/>
                </a:lnTo>
                <a:lnTo>
                  <a:pt x="340" y="182"/>
                </a:lnTo>
                <a:lnTo>
                  <a:pt x="302" y="182"/>
                </a:lnTo>
                <a:lnTo>
                  <a:pt x="267" y="182"/>
                </a:lnTo>
                <a:lnTo>
                  <a:pt x="234" y="184"/>
                </a:lnTo>
                <a:lnTo>
                  <a:pt x="202" y="182"/>
                </a:lnTo>
                <a:lnTo>
                  <a:pt x="166" y="179"/>
                </a:lnTo>
                <a:lnTo>
                  <a:pt x="132" y="179"/>
                </a:lnTo>
                <a:lnTo>
                  <a:pt x="95" y="179"/>
                </a:lnTo>
                <a:lnTo>
                  <a:pt x="59" y="179"/>
                </a:lnTo>
                <a:lnTo>
                  <a:pt x="29" y="179"/>
                </a:lnTo>
                <a:lnTo>
                  <a:pt x="13" y="181"/>
                </a:lnTo>
                <a:lnTo>
                  <a:pt x="7" y="182"/>
                </a:lnTo>
                <a:lnTo>
                  <a:pt x="0" y="184"/>
                </a:lnTo>
                <a:lnTo>
                  <a:pt x="2" y="181"/>
                </a:lnTo>
                <a:lnTo>
                  <a:pt x="2" y="177"/>
                </a:lnTo>
                <a:lnTo>
                  <a:pt x="2" y="170"/>
                </a:lnTo>
                <a:lnTo>
                  <a:pt x="5" y="167"/>
                </a:lnTo>
                <a:lnTo>
                  <a:pt x="7" y="163"/>
                </a:lnTo>
                <a:lnTo>
                  <a:pt x="9" y="159"/>
                </a:lnTo>
                <a:lnTo>
                  <a:pt x="15" y="152"/>
                </a:lnTo>
                <a:lnTo>
                  <a:pt x="34" y="133"/>
                </a:lnTo>
                <a:lnTo>
                  <a:pt x="49" y="117"/>
                </a:lnTo>
                <a:lnTo>
                  <a:pt x="66" y="102"/>
                </a:lnTo>
                <a:lnTo>
                  <a:pt x="67" y="101"/>
                </a:lnTo>
                <a:lnTo>
                  <a:pt x="67" y="100"/>
                </a:lnTo>
                <a:lnTo>
                  <a:pt x="59" y="79"/>
                </a:lnTo>
                <a:lnTo>
                  <a:pt x="48" y="60"/>
                </a:lnTo>
                <a:lnTo>
                  <a:pt x="37" y="42"/>
                </a:lnTo>
                <a:lnTo>
                  <a:pt x="27" y="21"/>
                </a:lnTo>
                <a:lnTo>
                  <a:pt x="56" y="17"/>
                </a:lnTo>
                <a:lnTo>
                  <a:pt x="70" y="16"/>
                </a:lnTo>
                <a:lnTo>
                  <a:pt x="85" y="16"/>
                </a:lnTo>
                <a:lnTo>
                  <a:pt x="161" y="16"/>
                </a:lnTo>
                <a:lnTo>
                  <a:pt x="194" y="14"/>
                </a:lnTo>
                <a:lnTo>
                  <a:pt x="227" y="13"/>
                </a:lnTo>
                <a:lnTo>
                  <a:pt x="243" y="10"/>
                </a:lnTo>
                <a:lnTo>
                  <a:pt x="261" y="7"/>
                </a:lnTo>
                <a:lnTo>
                  <a:pt x="282" y="7"/>
                </a:lnTo>
                <a:lnTo>
                  <a:pt x="301" y="9"/>
                </a:lnTo>
                <a:lnTo>
                  <a:pt x="334" y="9"/>
                </a:lnTo>
                <a:lnTo>
                  <a:pt x="366" y="9"/>
                </a:lnTo>
                <a:lnTo>
                  <a:pt x="429" y="9"/>
                </a:lnTo>
                <a:lnTo>
                  <a:pt x="461" y="7"/>
                </a:lnTo>
                <a:lnTo>
                  <a:pt x="491" y="6"/>
                </a:lnTo>
                <a:lnTo>
                  <a:pt x="521" y="5"/>
                </a:lnTo>
                <a:lnTo>
                  <a:pt x="536" y="3"/>
                </a:lnTo>
                <a:lnTo>
                  <a:pt x="550" y="0"/>
                </a:lnTo>
                <a:lnTo>
                  <a:pt x="521" y="0"/>
                </a:lnTo>
                <a:lnTo>
                  <a:pt x="494" y="2"/>
                </a:lnTo>
                <a:lnTo>
                  <a:pt x="462" y="3"/>
                </a:lnTo>
                <a:lnTo>
                  <a:pt x="432" y="5"/>
                </a:lnTo>
                <a:lnTo>
                  <a:pt x="363" y="5"/>
                </a:lnTo>
                <a:lnTo>
                  <a:pt x="330" y="5"/>
                </a:lnTo>
                <a:lnTo>
                  <a:pt x="296" y="3"/>
                </a:lnTo>
                <a:lnTo>
                  <a:pt x="265" y="3"/>
                </a:lnTo>
                <a:lnTo>
                  <a:pt x="235" y="7"/>
                </a:lnTo>
                <a:lnTo>
                  <a:pt x="217" y="9"/>
                </a:lnTo>
                <a:lnTo>
                  <a:pt x="199" y="10"/>
                </a:lnTo>
                <a:lnTo>
                  <a:pt x="163" y="10"/>
                </a:lnTo>
                <a:lnTo>
                  <a:pt x="93" y="10"/>
                </a:lnTo>
                <a:lnTo>
                  <a:pt x="78" y="10"/>
                </a:lnTo>
                <a:lnTo>
                  <a:pt x="62" y="11"/>
                </a:lnTo>
                <a:lnTo>
                  <a:pt x="30" y="17"/>
                </a:lnTo>
                <a:lnTo>
                  <a:pt x="27" y="18"/>
                </a:lnTo>
                <a:lnTo>
                  <a:pt x="26" y="21"/>
                </a:lnTo>
                <a:lnTo>
                  <a:pt x="24" y="22"/>
                </a:lnTo>
                <a:lnTo>
                  <a:pt x="24" y="18"/>
                </a:lnTo>
                <a:lnTo>
                  <a:pt x="23" y="20"/>
                </a:lnTo>
                <a:lnTo>
                  <a:pt x="22" y="21"/>
                </a:lnTo>
                <a:lnTo>
                  <a:pt x="20" y="29"/>
                </a:lnTo>
                <a:lnTo>
                  <a:pt x="19" y="31"/>
                </a:lnTo>
                <a:lnTo>
                  <a:pt x="19" y="32"/>
                </a:lnTo>
                <a:lnTo>
                  <a:pt x="19" y="33"/>
                </a:lnTo>
                <a:lnTo>
                  <a:pt x="27" y="51"/>
                </a:lnTo>
                <a:lnTo>
                  <a:pt x="37" y="69"/>
                </a:lnTo>
                <a:lnTo>
                  <a:pt x="45" y="84"/>
                </a:lnTo>
                <a:lnTo>
                  <a:pt x="52" y="94"/>
                </a:lnTo>
                <a:lnTo>
                  <a:pt x="56" y="100"/>
                </a:lnTo>
                <a:lnTo>
                  <a:pt x="59" y="105"/>
                </a:lnTo>
                <a:lnTo>
                  <a:pt x="42" y="120"/>
                </a:lnTo>
                <a:lnTo>
                  <a:pt x="26" y="137"/>
                </a:lnTo>
                <a:lnTo>
                  <a:pt x="11" y="153"/>
                </a:lnTo>
                <a:lnTo>
                  <a:pt x="7" y="159"/>
                </a:lnTo>
                <a:lnTo>
                  <a:pt x="2" y="166"/>
                </a:lnTo>
                <a:lnTo>
                  <a:pt x="0" y="168"/>
                </a:lnTo>
                <a:lnTo>
                  <a:pt x="0" y="173"/>
                </a:lnTo>
                <a:lnTo>
                  <a:pt x="0" y="178"/>
                </a:lnTo>
                <a:lnTo>
                  <a:pt x="0" y="182"/>
                </a:lnTo>
                <a:lnTo>
                  <a:pt x="0" y="184"/>
                </a:lnTo>
                <a:lnTo>
                  <a:pt x="0" y="185"/>
                </a:lnTo>
                <a:lnTo>
                  <a:pt x="7" y="182"/>
                </a:lnTo>
                <a:lnTo>
                  <a:pt x="13" y="182"/>
                </a:lnTo>
                <a:lnTo>
                  <a:pt x="27" y="182"/>
                </a:lnTo>
                <a:lnTo>
                  <a:pt x="63" y="181"/>
                </a:lnTo>
                <a:lnTo>
                  <a:pt x="97" y="181"/>
                </a:lnTo>
                <a:lnTo>
                  <a:pt x="130" y="181"/>
                </a:lnTo>
                <a:lnTo>
                  <a:pt x="163" y="182"/>
                </a:lnTo>
                <a:lnTo>
                  <a:pt x="195" y="184"/>
                </a:lnTo>
                <a:lnTo>
                  <a:pt x="231" y="185"/>
                </a:lnTo>
                <a:lnTo>
                  <a:pt x="265" y="185"/>
                </a:lnTo>
                <a:lnTo>
                  <a:pt x="298" y="185"/>
                </a:lnTo>
                <a:lnTo>
                  <a:pt x="333" y="185"/>
                </a:lnTo>
                <a:lnTo>
                  <a:pt x="370" y="184"/>
                </a:lnTo>
                <a:lnTo>
                  <a:pt x="407" y="181"/>
                </a:lnTo>
                <a:lnTo>
                  <a:pt x="443" y="179"/>
                </a:lnTo>
                <a:lnTo>
                  <a:pt x="479" y="179"/>
                </a:lnTo>
                <a:lnTo>
                  <a:pt x="514" y="179"/>
                </a:lnTo>
                <a:lnTo>
                  <a:pt x="549" y="181"/>
                </a:lnTo>
                <a:lnTo>
                  <a:pt x="550" y="181"/>
                </a:lnTo>
                <a:lnTo>
                  <a:pt x="557" y="171"/>
                </a:lnTo>
                <a:lnTo>
                  <a:pt x="563" y="163"/>
                </a:lnTo>
                <a:lnTo>
                  <a:pt x="587" y="127"/>
                </a:lnTo>
                <a:lnTo>
                  <a:pt x="600" y="111"/>
                </a:lnTo>
                <a:lnTo>
                  <a:pt x="611" y="94"/>
                </a:lnTo>
                <a:lnTo>
                  <a:pt x="619" y="84"/>
                </a:lnTo>
                <a:lnTo>
                  <a:pt x="620" y="83"/>
                </a:lnTo>
                <a:lnTo>
                  <a:pt x="620" y="82"/>
                </a:lnTo>
                <a:lnTo>
                  <a:pt x="620" y="80"/>
                </a:lnTo>
                <a:close/>
                <a:moveTo>
                  <a:pt x="44" y="76"/>
                </a:moveTo>
                <a:lnTo>
                  <a:pt x="44" y="76"/>
                </a:lnTo>
                <a:lnTo>
                  <a:pt x="34" y="57"/>
                </a:lnTo>
                <a:lnTo>
                  <a:pt x="24" y="36"/>
                </a:lnTo>
                <a:lnTo>
                  <a:pt x="26" y="35"/>
                </a:lnTo>
                <a:lnTo>
                  <a:pt x="24" y="33"/>
                </a:lnTo>
                <a:lnTo>
                  <a:pt x="24" y="31"/>
                </a:lnTo>
                <a:lnTo>
                  <a:pt x="24" y="27"/>
                </a:lnTo>
                <a:lnTo>
                  <a:pt x="24" y="24"/>
                </a:lnTo>
                <a:lnTo>
                  <a:pt x="33" y="42"/>
                </a:lnTo>
                <a:lnTo>
                  <a:pt x="41" y="60"/>
                </a:lnTo>
                <a:lnTo>
                  <a:pt x="51" y="76"/>
                </a:lnTo>
                <a:lnTo>
                  <a:pt x="60" y="94"/>
                </a:lnTo>
                <a:lnTo>
                  <a:pt x="63" y="98"/>
                </a:lnTo>
                <a:lnTo>
                  <a:pt x="63" y="100"/>
                </a:lnTo>
                <a:lnTo>
                  <a:pt x="63" y="101"/>
                </a:lnTo>
                <a:lnTo>
                  <a:pt x="59" y="105"/>
                </a:lnTo>
                <a:lnTo>
                  <a:pt x="58" y="97"/>
                </a:lnTo>
                <a:lnTo>
                  <a:pt x="53" y="90"/>
                </a:lnTo>
                <a:lnTo>
                  <a:pt x="44" y="76"/>
                </a:lnTo>
                <a:close/>
                <a:moveTo>
                  <a:pt x="602" y="102"/>
                </a:moveTo>
                <a:lnTo>
                  <a:pt x="602" y="102"/>
                </a:lnTo>
                <a:lnTo>
                  <a:pt x="582" y="133"/>
                </a:lnTo>
                <a:lnTo>
                  <a:pt x="552" y="178"/>
                </a:lnTo>
                <a:lnTo>
                  <a:pt x="552" y="173"/>
                </a:lnTo>
                <a:lnTo>
                  <a:pt x="552" y="168"/>
                </a:lnTo>
                <a:lnTo>
                  <a:pt x="556" y="167"/>
                </a:lnTo>
                <a:lnTo>
                  <a:pt x="558" y="166"/>
                </a:lnTo>
                <a:lnTo>
                  <a:pt x="558" y="164"/>
                </a:lnTo>
                <a:lnTo>
                  <a:pt x="553" y="164"/>
                </a:lnTo>
                <a:lnTo>
                  <a:pt x="553" y="163"/>
                </a:lnTo>
                <a:lnTo>
                  <a:pt x="572" y="137"/>
                </a:lnTo>
                <a:lnTo>
                  <a:pt x="585" y="119"/>
                </a:lnTo>
                <a:lnTo>
                  <a:pt x="597" y="101"/>
                </a:lnTo>
                <a:lnTo>
                  <a:pt x="607" y="89"/>
                </a:lnTo>
                <a:lnTo>
                  <a:pt x="616" y="76"/>
                </a:lnTo>
                <a:lnTo>
                  <a:pt x="616" y="80"/>
                </a:lnTo>
                <a:lnTo>
                  <a:pt x="616" y="83"/>
                </a:lnTo>
                <a:lnTo>
                  <a:pt x="613" y="87"/>
                </a:lnTo>
                <a:lnTo>
                  <a:pt x="611" y="93"/>
                </a:lnTo>
                <a:lnTo>
                  <a:pt x="602" y="102"/>
                </a:lnTo>
                <a:close/>
              </a:path>
            </a:pathLst>
          </a:custGeom>
          <a:noFill/>
          <a:ln>
            <a:solidFill>
              <a:srgbClr val="4BB08C"/>
            </a:solidFill>
          </a:ln>
        </p:spPr>
        <p:txBody>
          <a:bodyPr/>
          <a:lstStyle/>
          <a:p>
            <a:endParaRPr lang="zh-CN" altLang="en-US"/>
          </a:p>
        </p:txBody>
      </p:sp>
      <p:sp>
        <p:nvSpPr>
          <p:cNvPr id="7" name="Freeform 104"/>
          <p:cNvSpPr>
            <a:spLocks noEditPoints="1"/>
          </p:cNvSpPr>
          <p:nvPr/>
        </p:nvSpPr>
        <p:spPr bwMode="auto">
          <a:xfrm>
            <a:off x="1720904" y="4991139"/>
            <a:ext cx="2903645" cy="1009486"/>
          </a:xfrm>
          <a:custGeom>
            <a:avLst/>
            <a:gdLst>
              <a:gd name="T0" fmla="*/ 618 w 620"/>
              <a:gd name="T1" fmla="*/ 72 h 185"/>
              <a:gd name="T2" fmla="*/ 587 w 620"/>
              <a:gd name="T3" fmla="*/ 35 h 185"/>
              <a:gd name="T4" fmla="*/ 565 w 620"/>
              <a:gd name="T5" fmla="*/ 18 h 185"/>
              <a:gd name="T6" fmla="*/ 598 w 620"/>
              <a:gd name="T7" fmla="*/ 95 h 185"/>
              <a:gd name="T8" fmla="*/ 560 w 620"/>
              <a:gd name="T9" fmla="*/ 152 h 185"/>
              <a:gd name="T10" fmla="*/ 492 w 620"/>
              <a:gd name="T11" fmla="*/ 168 h 185"/>
              <a:gd name="T12" fmla="*/ 338 w 620"/>
              <a:gd name="T13" fmla="*/ 168 h 185"/>
              <a:gd name="T14" fmla="*/ 144 w 620"/>
              <a:gd name="T15" fmla="*/ 164 h 185"/>
              <a:gd name="T16" fmla="*/ 37 w 620"/>
              <a:gd name="T17" fmla="*/ 170 h 185"/>
              <a:gd name="T18" fmla="*/ 279 w 620"/>
              <a:gd name="T19" fmla="*/ 168 h 185"/>
              <a:gd name="T20" fmla="*/ 413 w 620"/>
              <a:gd name="T21" fmla="*/ 171 h 185"/>
              <a:gd name="T22" fmla="*/ 516 w 620"/>
              <a:gd name="T23" fmla="*/ 171 h 185"/>
              <a:gd name="T24" fmla="*/ 543 w 620"/>
              <a:gd name="T25" fmla="*/ 170 h 185"/>
              <a:gd name="T26" fmla="*/ 549 w 620"/>
              <a:gd name="T27" fmla="*/ 170 h 185"/>
              <a:gd name="T28" fmla="*/ 408 w 620"/>
              <a:gd name="T29" fmla="*/ 178 h 185"/>
              <a:gd name="T30" fmla="*/ 267 w 620"/>
              <a:gd name="T31" fmla="*/ 182 h 185"/>
              <a:gd name="T32" fmla="*/ 132 w 620"/>
              <a:gd name="T33" fmla="*/ 179 h 185"/>
              <a:gd name="T34" fmla="*/ 13 w 620"/>
              <a:gd name="T35" fmla="*/ 181 h 185"/>
              <a:gd name="T36" fmla="*/ 2 w 620"/>
              <a:gd name="T37" fmla="*/ 177 h 185"/>
              <a:gd name="T38" fmla="*/ 9 w 620"/>
              <a:gd name="T39" fmla="*/ 159 h 185"/>
              <a:gd name="T40" fmla="*/ 66 w 620"/>
              <a:gd name="T41" fmla="*/ 102 h 185"/>
              <a:gd name="T42" fmla="*/ 48 w 620"/>
              <a:gd name="T43" fmla="*/ 60 h 185"/>
              <a:gd name="T44" fmla="*/ 56 w 620"/>
              <a:gd name="T45" fmla="*/ 17 h 185"/>
              <a:gd name="T46" fmla="*/ 194 w 620"/>
              <a:gd name="T47" fmla="*/ 14 h 185"/>
              <a:gd name="T48" fmla="*/ 282 w 620"/>
              <a:gd name="T49" fmla="*/ 7 h 185"/>
              <a:gd name="T50" fmla="*/ 429 w 620"/>
              <a:gd name="T51" fmla="*/ 9 h 185"/>
              <a:gd name="T52" fmla="*/ 536 w 620"/>
              <a:gd name="T53" fmla="*/ 3 h 185"/>
              <a:gd name="T54" fmla="*/ 494 w 620"/>
              <a:gd name="T55" fmla="*/ 2 h 185"/>
              <a:gd name="T56" fmla="*/ 330 w 620"/>
              <a:gd name="T57" fmla="*/ 5 h 185"/>
              <a:gd name="T58" fmla="*/ 217 w 620"/>
              <a:gd name="T59" fmla="*/ 9 h 185"/>
              <a:gd name="T60" fmla="*/ 78 w 620"/>
              <a:gd name="T61" fmla="*/ 10 h 185"/>
              <a:gd name="T62" fmla="*/ 26 w 620"/>
              <a:gd name="T63" fmla="*/ 21 h 185"/>
              <a:gd name="T64" fmla="*/ 23 w 620"/>
              <a:gd name="T65" fmla="*/ 20 h 185"/>
              <a:gd name="T66" fmla="*/ 19 w 620"/>
              <a:gd name="T67" fmla="*/ 32 h 185"/>
              <a:gd name="T68" fmla="*/ 27 w 620"/>
              <a:gd name="T69" fmla="*/ 51 h 185"/>
              <a:gd name="T70" fmla="*/ 56 w 620"/>
              <a:gd name="T71" fmla="*/ 100 h 185"/>
              <a:gd name="T72" fmla="*/ 11 w 620"/>
              <a:gd name="T73" fmla="*/ 153 h 185"/>
              <a:gd name="T74" fmla="*/ 0 w 620"/>
              <a:gd name="T75" fmla="*/ 173 h 185"/>
              <a:gd name="T76" fmla="*/ 0 w 620"/>
              <a:gd name="T77" fmla="*/ 185 h 185"/>
              <a:gd name="T78" fmla="*/ 7 w 620"/>
              <a:gd name="T79" fmla="*/ 182 h 185"/>
              <a:gd name="T80" fmla="*/ 97 w 620"/>
              <a:gd name="T81" fmla="*/ 181 h 185"/>
              <a:gd name="T82" fmla="*/ 231 w 620"/>
              <a:gd name="T83" fmla="*/ 185 h 185"/>
              <a:gd name="T84" fmla="*/ 370 w 620"/>
              <a:gd name="T85" fmla="*/ 184 h 185"/>
              <a:gd name="T86" fmla="*/ 549 w 620"/>
              <a:gd name="T87" fmla="*/ 181 h 185"/>
              <a:gd name="T88" fmla="*/ 557 w 620"/>
              <a:gd name="T89" fmla="*/ 171 h 185"/>
              <a:gd name="T90" fmla="*/ 611 w 620"/>
              <a:gd name="T91" fmla="*/ 94 h 185"/>
              <a:gd name="T92" fmla="*/ 620 w 620"/>
              <a:gd name="T93" fmla="*/ 82 h 185"/>
              <a:gd name="T94" fmla="*/ 44 w 620"/>
              <a:gd name="T95" fmla="*/ 76 h 185"/>
              <a:gd name="T96" fmla="*/ 26 w 620"/>
              <a:gd name="T97" fmla="*/ 35 h 185"/>
              <a:gd name="T98" fmla="*/ 24 w 620"/>
              <a:gd name="T99" fmla="*/ 24 h 185"/>
              <a:gd name="T100" fmla="*/ 60 w 620"/>
              <a:gd name="T101" fmla="*/ 94 h 185"/>
              <a:gd name="T102" fmla="*/ 59 w 620"/>
              <a:gd name="T103" fmla="*/ 105 h 185"/>
              <a:gd name="T104" fmla="*/ 602 w 620"/>
              <a:gd name="T105" fmla="*/ 102 h 185"/>
              <a:gd name="T106" fmla="*/ 552 w 620"/>
              <a:gd name="T107" fmla="*/ 173 h 185"/>
              <a:gd name="T108" fmla="*/ 558 w 620"/>
              <a:gd name="T109" fmla="*/ 164 h 185"/>
              <a:gd name="T110" fmla="*/ 553 w 620"/>
              <a:gd name="T111" fmla="*/ 163 h 185"/>
              <a:gd name="T112" fmla="*/ 553 w 620"/>
              <a:gd name="T113" fmla="*/ 163 h 185"/>
              <a:gd name="T114" fmla="*/ 607 w 620"/>
              <a:gd name="T115" fmla="*/ 89 h 185"/>
              <a:gd name="T116" fmla="*/ 616 w 620"/>
              <a:gd name="T117" fmla="*/ 83 h 185"/>
              <a:gd name="T118" fmla="*/ 602 w 620"/>
              <a:gd name="T119" fmla="*/ 102 h 18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20" h="185">
                <a:moveTo>
                  <a:pt x="620" y="80"/>
                </a:moveTo>
                <a:lnTo>
                  <a:pt x="620" y="80"/>
                </a:lnTo>
                <a:lnTo>
                  <a:pt x="619" y="78"/>
                </a:lnTo>
                <a:lnTo>
                  <a:pt x="619" y="75"/>
                </a:lnTo>
                <a:lnTo>
                  <a:pt x="618" y="72"/>
                </a:lnTo>
                <a:lnTo>
                  <a:pt x="602" y="54"/>
                </a:lnTo>
                <a:lnTo>
                  <a:pt x="587" y="35"/>
                </a:lnTo>
                <a:lnTo>
                  <a:pt x="569" y="17"/>
                </a:lnTo>
                <a:lnTo>
                  <a:pt x="552" y="0"/>
                </a:lnTo>
                <a:lnTo>
                  <a:pt x="550" y="2"/>
                </a:lnTo>
                <a:lnTo>
                  <a:pt x="565" y="18"/>
                </a:lnTo>
                <a:lnTo>
                  <a:pt x="580" y="35"/>
                </a:lnTo>
                <a:lnTo>
                  <a:pt x="597" y="56"/>
                </a:lnTo>
                <a:lnTo>
                  <a:pt x="615" y="75"/>
                </a:lnTo>
                <a:lnTo>
                  <a:pt x="598" y="95"/>
                </a:lnTo>
                <a:lnTo>
                  <a:pt x="582" y="116"/>
                </a:lnTo>
                <a:lnTo>
                  <a:pt x="574" y="128"/>
                </a:lnTo>
                <a:lnTo>
                  <a:pt x="565" y="141"/>
                </a:lnTo>
                <a:lnTo>
                  <a:pt x="560" y="152"/>
                </a:lnTo>
                <a:lnTo>
                  <a:pt x="550" y="164"/>
                </a:lnTo>
                <a:lnTo>
                  <a:pt x="521" y="167"/>
                </a:lnTo>
                <a:lnTo>
                  <a:pt x="507" y="167"/>
                </a:lnTo>
                <a:lnTo>
                  <a:pt x="492" y="168"/>
                </a:lnTo>
                <a:lnTo>
                  <a:pt x="457" y="167"/>
                </a:lnTo>
                <a:lnTo>
                  <a:pt x="419" y="167"/>
                </a:lnTo>
                <a:lnTo>
                  <a:pt x="356" y="168"/>
                </a:lnTo>
                <a:lnTo>
                  <a:pt x="338" y="168"/>
                </a:lnTo>
                <a:lnTo>
                  <a:pt x="322" y="167"/>
                </a:lnTo>
                <a:lnTo>
                  <a:pt x="304" y="166"/>
                </a:lnTo>
                <a:lnTo>
                  <a:pt x="286" y="164"/>
                </a:lnTo>
                <a:lnTo>
                  <a:pt x="216" y="164"/>
                </a:lnTo>
                <a:lnTo>
                  <a:pt x="144" y="164"/>
                </a:lnTo>
                <a:lnTo>
                  <a:pt x="74" y="166"/>
                </a:lnTo>
                <a:lnTo>
                  <a:pt x="4" y="170"/>
                </a:lnTo>
                <a:lnTo>
                  <a:pt x="37" y="170"/>
                </a:lnTo>
                <a:lnTo>
                  <a:pt x="70" y="168"/>
                </a:lnTo>
                <a:lnTo>
                  <a:pt x="103" y="167"/>
                </a:lnTo>
                <a:lnTo>
                  <a:pt x="136" y="167"/>
                </a:lnTo>
                <a:lnTo>
                  <a:pt x="279" y="168"/>
                </a:lnTo>
                <a:lnTo>
                  <a:pt x="313" y="170"/>
                </a:lnTo>
                <a:lnTo>
                  <a:pt x="349" y="173"/>
                </a:lnTo>
                <a:lnTo>
                  <a:pt x="364" y="173"/>
                </a:lnTo>
                <a:lnTo>
                  <a:pt x="381" y="173"/>
                </a:lnTo>
                <a:lnTo>
                  <a:pt x="413" y="171"/>
                </a:lnTo>
                <a:lnTo>
                  <a:pt x="448" y="171"/>
                </a:lnTo>
                <a:lnTo>
                  <a:pt x="485" y="171"/>
                </a:lnTo>
                <a:lnTo>
                  <a:pt x="501" y="171"/>
                </a:lnTo>
                <a:lnTo>
                  <a:pt x="516" y="171"/>
                </a:lnTo>
                <a:lnTo>
                  <a:pt x="546" y="168"/>
                </a:lnTo>
                <a:lnTo>
                  <a:pt x="545" y="168"/>
                </a:lnTo>
                <a:lnTo>
                  <a:pt x="543" y="170"/>
                </a:lnTo>
                <a:lnTo>
                  <a:pt x="546" y="168"/>
                </a:lnTo>
                <a:lnTo>
                  <a:pt x="549" y="168"/>
                </a:lnTo>
                <a:lnTo>
                  <a:pt x="549" y="170"/>
                </a:lnTo>
                <a:lnTo>
                  <a:pt x="549" y="178"/>
                </a:lnTo>
                <a:lnTo>
                  <a:pt x="514" y="177"/>
                </a:lnTo>
                <a:lnTo>
                  <a:pt x="479" y="177"/>
                </a:lnTo>
                <a:lnTo>
                  <a:pt x="408" y="178"/>
                </a:lnTo>
                <a:lnTo>
                  <a:pt x="374" y="181"/>
                </a:lnTo>
                <a:lnTo>
                  <a:pt x="340" y="182"/>
                </a:lnTo>
                <a:lnTo>
                  <a:pt x="302" y="182"/>
                </a:lnTo>
                <a:lnTo>
                  <a:pt x="267" y="182"/>
                </a:lnTo>
                <a:lnTo>
                  <a:pt x="234" y="184"/>
                </a:lnTo>
                <a:lnTo>
                  <a:pt x="202" y="182"/>
                </a:lnTo>
                <a:lnTo>
                  <a:pt x="166" y="179"/>
                </a:lnTo>
                <a:lnTo>
                  <a:pt x="132" y="179"/>
                </a:lnTo>
                <a:lnTo>
                  <a:pt x="95" y="179"/>
                </a:lnTo>
                <a:lnTo>
                  <a:pt x="59" y="179"/>
                </a:lnTo>
                <a:lnTo>
                  <a:pt x="29" y="179"/>
                </a:lnTo>
                <a:lnTo>
                  <a:pt x="13" y="181"/>
                </a:lnTo>
                <a:lnTo>
                  <a:pt x="7" y="182"/>
                </a:lnTo>
                <a:lnTo>
                  <a:pt x="0" y="184"/>
                </a:lnTo>
                <a:lnTo>
                  <a:pt x="2" y="181"/>
                </a:lnTo>
                <a:lnTo>
                  <a:pt x="2" y="177"/>
                </a:lnTo>
                <a:lnTo>
                  <a:pt x="2" y="170"/>
                </a:lnTo>
                <a:lnTo>
                  <a:pt x="5" y="167"/>
                </a:lnTo>
                <a:lnTo>
                  <a:pt x="7" y="163"/>
                </a:lnTo>
                <a:lnTo>
                  <a:pt x="9" y="159"/>
                </a:lnTo>
                <a:lnTo>
                  <a:pt x="15" y="152"/>
                </a:lnTo>
                <a:lnTo>
                  <a:pt x="34" y="133"/>
                </a:lnTo>
                <a:lnTo>
                  <a:pt x="49" y="117"/>
                </a:lnTo>
                <a:lnTo>
                  <a:pt x="66" y="102"/>
                </a:lnTo>
                <a:lnTo>
                  <a:pt x="67" y="101"/>
                </a:lnTo>
                <a:lnTo>
                  <a:pt x="67" y="100"/>
                </a:lnTo>
                <a:lnTo>
                  <a:pt x="59" y="79"/>
                </a:lnTo>
                <a:lnTo>
                  <a:pt x="48" y="60"/>
                </a:lnTo>
                <a:lnTo>
                  <a:pt x="37" y="42"/>
                </a:lnTo>
                <a:lnTo>
                  <a:pt x="27" y="21"/>
                </a:lnTo>
                <a:lnTo>
                  <a:pt x="56" y="17"/>
                </a:lnTo>
                <a:lnTo>
                  <a:pt x="70" y="16"/>
                </a:lnTo>
                <a:lnTo>
                  <a:pt x="85" y="16"/>
                </a:lnTo>
                <a:lnTo>
                  <a:pt x="161" y="16"/>
                </a:lnTo>
                <a:lnTo>
                  <a:pt x="194" y="14"/>
                </a:lnTo>
                <a:lnTo>
                  <a:pt x="227" y="13"/>
                </a:lnTo>
                <a:lnTo>
                  <a:pt x="243" y="10"/>
                </a:lnTo>
                <a:lnTo>
                  <a:pt x="261" y="7"/>
                </a:lnTo>
                <a:lnTo>
                  <a:pt x="282" y="7"/>
                </a:lnTo>
                <a:lnTo>
                  <a:pt x="301" y="9"/>
                </a:lnTo>
                <a:lnTo>
                  <a:pt x="334" y="9"/>
                </a:lnTo>
                <a:lnTo>
                  <a:pt x="366" y="9"/>
                </a:lnTo>
                <a:lnTo>
                  <a:pt x="429" y="9"/>
                </a:lnTo>
                <a:lnTo>
                  <a:pt x="461" y="7"/>
                </a:lnTo>
                <a:lnTo>
                  <a:pt x="491" y="6"/>
                </a:lnTo>
                <a:lnTo>
                  <a:pt x="521" y="5"/>
                </a:lnTo>
                <a:lnTo>
                  <a:pt x="536" y="3"/>
                </a:lnTo>
                <a:lnTo>
                  <a:pt x="550" y="0"/>
                </a:lnTo>
                <a:lnTo>
                  <a:pt x="521" y="0"/>
                </a:lnTo>
                <a:lnTo>
                  <a:pt x="494" y="2"/>
                </a:lnTo>
                <a:lnTo>
                  <a:pt x="462" y="3"/>
                </a:lnTo>
                <a:lnTo>
                  <a:pt x="432" y="5"/>
                </a:lnTo>
                <a:lnTo>
                  <a:pt x="363" y="5"/>
                </a:lnTo>
                <a:lnTo>
                  <a:pt x="330" y="5"/>
                </a:lnTo>
                <a:lnTo>
                  <a:pt x="296" y="3"/>
                </a:lnTo>
                <a:lnTo>
                  <a:pt x="265" y="3"/>
                </a:lnTo>
                <a:lnTo>
                  <a:pt x="235" y="7"/>
                </a:lnTo>
                <a:lnTo>
                  <a:pt x="217" y="9"/>
                </a:lnTo>
                <a:lnTo>
                  <a:pt x="199" y="10"/>
                </a:lnTo>
                <a:lnTo>
                  <a:pt x="163" y="10"/>
                </a:lnTo>
                <a:lnTo>
                  <a:pt x="93" y="10"/>
                </a:lnTo>
                <a:lnTo>
                  <a:pt x="78" y="10"/>
                </a:lnTo>
                <a:lnTo>
                  <a:pt x="62" y="11"/>
                </a:lnTo>
                <a:lnTo>
                  <a:pt x="30" y="17"/>
                </a:lnTo>
                <a:lnTo>
                  <a:pt x="27" y="18"/>
                </a:lnTo>
                <a:lnTo>
                  <a:pt x="26" y="21"/>
                </a:lnTo>
                <a:lnTo>
                  <a:pt x="24" y="22"/>
                </a:lnTo>
                <a:lnTo>
                  <a:pt x="24" y="18"/>
                </a:lnTo>
                <a:lnTo>
                  <a:pt x="23" y="20"/>
                </a:lnTo>
                <a:lnTo>
                  <a:pt x="22" y="21"/>
                </a:lnTo>
                <a:lnTo>
                  <a:pt x="20" y="29"/>
                </a:lnTo>
                <a:lnTo>
                  <a:pt x="19" y="31"/>
                </a:lnTo>
                <a:lnTo>
                  <a:pt x="19" y="32"/>
                </a:lnTo>
                <a:lnTo>
                  <a:pt x="19" y="33"/>
                </a:lnTo>
                <a:lnTo>
                  <a:pt x="27" y="51"/>
                </a:lnTo>
                <a:lnTo>
                  <a:pt x="37" y="69"/>
                </a:lnTo>
                <a:lnTo>
                  <a:pt x="45" y="84"/>
                </a:lnTo>
                <a:lnTo>
                  <a:pt x="52" y="94"/>
                </a:lnTo>
                <a:lnTo>
                  <a:pt x="56" y="100"/>
                </a:lnTo>
                <a:lnTo>
                  <a:pt x="59" y="105"/>
                </a:lnTo>
                <a:lnTo>
                  <a:pt x="42" y="120"/>
                </a:lnTo>
                <a:lnTo>
                  <a:pt x="26" y="137"/>
                </a:lnTo>
                <a:lnTo>
                  <a:pt x="11" y="153"/>
                </a:lnTo>
                <a:lnTo>
                  <a:pt x="7" y="159"/>
                </a:lnTo>
                <a:lnTo>
                  <a:pt x="2" y="166"/>
                </a:lnTo>
                <a:lnTo>
                  <a:pt x="0" y="168"/>
                </a:lnTo>
                <a:lnTo>
                  <a:pt x="0" y="173"/>
                </a:lnTo>
                <a:lnTo>
                  <a:pt x="0" y="178"/>
                </a:lnTo>
                <a:lnTo>
                  <a:pt x="0" y="182"/>
                </a:lnTo>
                <a:lnTo>
                  <a:pt x="0" y="184"/>
                </a:lnTo>
                <a:lnTo>
                  <a:pt x="0" y="185"/>
                </a:lnTo>
                <a:lnTo>
                  <a:pt x="7" y="182"/>
                </a:lnTo>
                <a:lnTo>
                  <a:pt x="13" y="182"/>
                </a:lnTo>
                <a:lnTo>
                  <a:pt x="27" y="182"/>
                </a:lnTo>
                <a:lnTo>
                  <a:pt x="63" y="181"/>
                </a:lnTo>
                <a:lnTo>
                  <a:pt x="97" y="181"/>
                </a:lnTo>
                <a:lnTo>
                  <a:pt x="130" y="181"/>
                </a:lnTo>
                <a:lnTo>
                  <a:pt x="163" y="182"/>
                </a:lnTo>
                <a:lnTo>
                  <a:pt x="195" y="184"/>
                </a:lnTo>
                <a:lnTo>
                  <a:pt x="231" y="185"/>
                </a:lnTo>
                <a:lnTo>
                  <a:pt x="265" y="185"/>
                </a:lnTo>
                <a:lnTo>
                  <a:pt x="298" y="185"/>
                </a:lnTo>
                <a:lnTo>
                  <a:pt x="333" y="185"/>
                </a:lnTo>
                <a:lnTo>
                  <a:pt x="370" y="184"/>
                </a:lnTo>
                <a:lnTo>
                  <a:pt x="407" y="181"/>
                </a:lnTo>
                <a:lnTo>
                  <a:pt x="443" y="179"/>
                </a:lnTo>
                <a:lnTo>
                  <a:pt x="479" y="179"/>
                </a:lnTo>
                <a:lnTo>
                  <a:pt x="514" y="179"/>
                </a:lnTo>
                <a:lnTo>
                  <a:pt x="549" y="181"/>
                </a:lnTo>
                <a:lnTo>
                  <a:pt x="550" y="181"/>
                </a:lnTo>
                <a:lnTo>
                  <a:pt x="557" y="171"/>
                </a:lnTo>
                <a:lnTo>
                  <a:pt x="563" y="163"/>
                </a:lnTo>
                <a:lnTo>
                  <a:pt x="587" y="127"/>
                </a:lnTo>
                <a:lnTo>
                  <a:pt x="600" y="111"/>
                </a:lnTo>
                <a:lnTo>
                  <a:pt x="611" y="94"/>
                </a:lnTo>
                <a:lnTo>
                  <a:pt x="619" y="84"/>
                </a:lnTo>
                <a:lnTo>
                  <a:pt x="620" y="83"/>
                </a:lnTo>
                <a:lnTo>
                  <a:pt x="620" y="82"/>
                </a:lnTo>
                <a:lnTo>
                  <a:pt x="620" y="80"/>
                </a:lnTo>
                <a:close/>
                <a:moveTo>
                  <a:pt x="44" y="76"/>
                </a:moveTo>
                <a:lnTo>
                  <a:pt x="44" y="76"/>
                </a:lnTo>
                <a:lnTo>
                  <a:pt x="34" y="57"/>
                </a:lnTo>
                <a:lnTo>
                  <a:pt x="24" y="36"/>
                </a:lnTo>
                <a:lnTo>
                  <a:pt x="26" y="35"/>
                </a:lnTo>
                <a:lnTo>
                  <a:pt x="24" y="33"/>
                </a:lnTo>
                <a:lnTo>
                  <a:pt x="24" y="31"/>
                </a:lnTo>
                <a:lnTo>
                  <a:pt x="24" y="27"/>
                </a:lnTo>
                <a:lnTo>
                  <a:pt x="24" y="24"/>
                </a:lnTo>
                <a:lnTo>
                  <a:pt x="33" y="42"/>
                </a:lnTo>
                <a:lnTo>
                  <a:pt x="41" y="60"/>
                </a:lnTo>
                <a:lnTo>
                  <a:pt x="51" y="76"/>
                </a:lnTo>
                <a:lnTo>
                  <a:pt x="60" y="94"/>
                </a:lnTo>
                <a:lnTo>
                  <a:pt x="63" y="98"/>
                </a:lnTo>
                <a:lnTo>
                  <a:pt x="63" y="100"/>
                </a:lnTo>
                <a:lnTo>
                  <a:pt x="63" y="101"/>
                </a:lnTo>
                <a:lnTo>
                  <a:pt x="59" y="105"/>
                </a:lnTo>
                <a:lnTo>
                  <a:pt x="58" y="97"/>
                </a:lnTo>
                <a:lnTo>
                  <a:pt x="53" y="90"/>
                </a:lnTo>
                <a:lnTo>
                  <a:pt x="44" y="76"/>
                </a:lnTo>
                <a:close/>
                <a:moveTo>
                  <a:pt x="602" y="102"/>
                </a:moveTo>
                <a:lnTo>
                  <a:pt x="602" y="102"/>
                </a:lnTo>
                <a:lnTo>
                  <a:pt x="582" y="133"/>
                </a:lnTo>
                <a:lnTo>
                  <a:pt x="552" y="178"/>
                </a:lnTo>
                <a:lnTo>
                  <a:pt x="552" y="173"/>
                </a:lnTo>
                <a:lnTo>
                  <a:pt x="552" y="168"/>
                </a:lnTo>
                <a:lnTo>
                  <a:pt x="556" y="167"/>
                </a:lnTo>
                <a:lnTo>
                  <a:pt x="558" y="166"/>
                </a:lnTo>
                <a:lnTo>
                  <a:pt x="558" y="164"/>
                </a:lnTo>
                <a:lnTo>
                  <a:pt x="553" y="164"/>
                </a:lnTo>
                <a:lnTo>
                  <a:pt x="553" y="163"/>
                </a:lnTo>
                <a:lnTo>
                  <a:pt x="572" y="137"/>
                </a:lnTo>
                <a:lnTo>
                  <a:pt x="585" y="119"/>
                </a:lnTo>
                <a:lnTo>
                  <a:pt x="597" y="101"/>
                </a:lnTo>
                <a:lnTo>
                  <a:pt x="607" y="89"/>
                </a:lnTo>
                <a:lnTo>
                  <a:pt x="616" y="76"/>
                </a:lnTo>
                <a:lnTo>
                  <a:pt x="616" y="80"/>
                </a:lnTo>
                <a:lnTo>
                  <a:pt x="616" y="83"/>
                </a:lnTo>
                <a:lnTo>
                  <a:pt x="613" y="87"/>
                </a:lnTo>
                <a:lnTo>
                  <a:pt x="611" y="93"/>
                </a:lnTo>
                <a:lnTo>
                  <a:pt x="602" y="102"/>
                </a:lnTo>
                <a:close/>
              </a:path>
            </a:pathLst>
          </a:custGeom>
          <a:noFill/>
          <a:ln>
            <a:solidFill>
              <a:srgbClr val="4BB08C"/>
            </a:solidFill>
          </a:ln>
        </p:spPr>
        <p:txBody>
          <a:bodyPr/>
          <a:lstStyle/>
          <a:p>
            <a:endParaRPr lang="zh-CN" altLang="en-US"/>
          </a:p>
        </p:txBody>
      </p:sp>
      <p:sp>
        <p:nvSpPr>
          <p:cNvPr id="8" name="椭圆 7"/>
          <p:cNvSpPr/>
          <p:nvPr/>
        </p:nvSpPr>
        <p:spPr>
          <a:xfrm>
            <a:off x="2996972" y="1833345"/>
            <a:ext cx="129481" cy="129481"/>
          </a:xfrm>
          <a:prstGeom prst="ellipse">
            <a:avLst/>
          </a:prstGeom>
          <a:noFill/>
          <a:ln>
            <a:solidFill>
              <a:srgbClr val="4BB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2996972" y="1620239"/>
            <a:ext cx="129481" cy="129481"/>
          </a:xfrm>
          <a:prstGeom prst="ellipse">
            <a:avLst/>
          </a:prstGeom>
          <a:noFill/>
          <a:ln>
            <a:solidFill>
              <a:srgbClr val="4BB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996972" y="3354515"/>
            <a:ext cx="129481" cy="129481"/>
          </a:xfrm>
          <a:prstGeom prst="ellipse">
            <a:avLst/>
          </a:prstGeom>
          <a:noFill/>
          <a:ln>
            <a:solidFill>
              <a:srgbClr val="4BB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996972" y="3141409"/>
            <a:ext cx="129481" cy="129481"/>
          </a:xfrm>
          <a:prstGeom prst="ellipse">
            <a:avLst/>
          </a:prstGeom>
          <a:noFill/>
          <a:ln>
            <a:solidFill>
              <a:srgbClr val="4BB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2996972" y="4760494"/>
            <a:ext cx="129481" cy="129481"/>
          </a:xfrm>
          <a:prstGeom prst="ellipse">
            <a:avLst/>
          </a:prstGeom>
          <a:noFill/>
          <a:ln>
            <a:solidFill>
              <a:srgbClr val="4BB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2996972" y="4547388"/>
            <a:ext cx="129481" cy="129481"/>
          </a:xfrm>
          <a:prstGeom prst="ellipse">
            <a:avLst/>
          </a:prstGeom>
          <a:noFill/>
          <a:ln>
            <a:solidFill>
              <a:srgbClr val="4BB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a:spLocks noChangeArrowheads="1"/>
          </p:cNvSpPr>
          <p:nvPr/>
        </p:nvSpPr>
        <p:spPr bwMode="auto">
          <a:xfrm>
            <a:off x="1996842" y="2354206"/>
            <a:ext cx="2711128" cy="338554"/>
          </a:xfrm>
          <a:prstGeom prst="rect">
            <a:avLst/>
          </a:prstGeom>
          <a:noFill/>
          <a:ln w="9525">
            <a:noFill/>
            <a:miter lim="800000"/>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Click to add your title.    </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矩形 14"/>
          <p:cNvSpPr>
            <a:spLocks noChangeArrowheads="1"/>
          </p:cNvSpPr>
          <p:nvPr/>
        </p:nvSpPr>
        <p:spPr bwMode="auto">
          <a:xfrm>
            <a:off x="1996842" y="3767848"/>
            <a:ext cx="2711128" cy="338554"/>
          </a:xfrm>
          <a:prstGeom prst="rect">
            <a:avLst/>
          </a:prstGeom>
          <a:noFill/>
          <a:ln w="9525">
            <a:noFill/>
            <a:miter lim="800000"/>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Click to add your title.    </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矩形 15"/>
          <p:cNvSpPr>
            <a:spLocks noChangeArrowheads="1"/>
          </p:cNvSpPr>
          <p:nvPr/>
        </p:nvSpPr>
        <p:spPr bwMode="auto">
          <a:xfrm>
            <a:off x="1996842" y="5295827"/>
            <a:ext cx="2711128" cy="338554"/>
          </a:xfrm>
          <a:prstGeom prst="rect">
            <a:avLst/>
          </a:prstGeom>
          <a:noFill/>
          <a:ln w="9525">
            <a:noFill/>
            <a:miter lim="800000"/>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Click to add your title.    </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Box 13"/>
          <p:cNvSpPr txBox="1"/>
          <p:nvPr/>
        </p:nvSpPr>
        <p:spPr>
          <a:xfrm>
            <a:off x="5881289" y="2354206"/>
            <a:ext cx="4439869" cy="215444"/>
          </a:xfrm>
          <a:prstGeom prst="rect">
            <a:avLst/>
          </a:prstGeom>
          <a:noFill/>
        </p:spPr>
        <p:txBody>
          <a:bodyPr wrap="square" lIns="0" tIns="0" rIns="0" bIns="0" rtlCol="0" anchor="t" anchorCtr="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Please click here to enter text information, the language should be concise, the theme should be distinct.</a:t>
            </a:r>
          </a:p>
        </p:txBody>
      </p:sp>
      <p:sp>
        <p:nvSpPr>
          <p:cNvPr id="18" name="TextBox 13"/>
          <p:cNvSpPr txBox="1"/>
          <p:nvPr/>
        </p:nvSpPr>
        <p:spPr>
          <a:xfrm>
            <a:off x="5881288" y="3644737"/>
            <a:ext cx="4439869" cy="215444"/>
          </a:xfrm>
          <a:prstGeom prst="rect">
            <a:avLst/>
          </a:prstGeom>
          <a:noFill/>
        </p:spPr>
        <p:txBody>
          <a:bodyPr wrap="square" lIns="0" tIns="0" rIns="0" bIns="0" rtlCol="0" anchor="t" anchorCtr="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Please click here to enter text information, the language should be concise, the theme should be distinct.</a:t>
            </a:r>
          </a:p>
        </p:txBody>
      </p:sp>
      <p:sp>
        <p:nvSpPr>
          <p:cNvPr id="19" name="TextBox 13"/>
          <p:cNvSpPr txBox="1"/>
          <p:nvPr/>
        </p:nvSpPr>
        <p:spPr>
          <a:xfrm>
            <a:off x="5881288" y="5172716"/>
            <a:ext cx="4439869" cy="215444"/>
          </a:xfrm>
          <a:prstGeom prst="rect">
            <a:avLst/>
          </a:prstGeom>
          <a:noFill/>
        </p:spPr>
        <p:txBody>
          <a:bodyPr wrap="square" lIns="0" tIns="0" rIns="0" bIns="0" rtlCol="0" anchor="t" anchorCtr="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Please click here to enter text information, the language should be concise, the theme should be distinct.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2" name="组合 1"/>
          <p:cNvGrpSpPr/>
          <p:nvPr/>
        </p:nvGrpSpPr>
        <p:grpSpPr>
          <a:xfrm>
            <a:off x="193179" y="117084"/>
            <a:ext cx="2483636" cy="505918"/>
            <a:chOff x="193179" y="117084"/>
            <a:chExt cx="2483636" cy="505918"/>
          </a:xfrm>
        </p:grpSpPr>
        <p:sp>
          <p:nvSpPr>
            <p:cNvPr id="3" name="Freeform 25"/>
            <p:cNvSpPr>
              <a:spLocks noEditPoints="1"/>
            </p:cNvSpPr>
            <p:nvPr/>
          </p:nvSpPr>
          <p:spPr bwMode="auto">
            <a:xfrm rot="17375397">
              <a:off x="129445" y="180818"/>
              <a:ext cx="505918" cy="378449"/>
            </a:xfrm>
            <a:custGeom>
              <a:avLst/>
              <a:gdLst>
                <a:gd name="T0" fmla="*/ 147 w 179"/>
                <a:gd name="T1" fmla="*/ 79 h 106"/>
                <a:gd name="T2" fmla="*/ 177 w 179"/>
                <a:gd name="T3" fmla="*/ 71 h 106"/>
                <a:gd name="T4" fmla="*/ 152 w 179"/>
                <a:gd name="T5" fmla="*/ 54 h 106"/>
                <a:gd name="T6" fmla="*/ 83 w 179"/>
                <a:gd name="T7" fmla="*/ 13 h 106"/>
                <a:gd name="T8" fmla="*/ 5 w 179"/>
                <a:gd name="T9" fmla="*/ 66 h 106"/>
                <a:gd name="T10" fmla="*/ 91 w 179"/>
                <a:gd name="T11" fmla="*/ 96 h 106"/>
                <a:gd name="T12" fmla="*/ 109 w 179"/>
                <a:gd name="T13" fmla="*/ 63 h 106"/>
                <a:gd name="T14" fmla="*/ 67 w 179"/>
                <a:gd name="T15" fmla="*/ 70 h 106"/>
                <a:gd name="T16" fmla="*/ 67 w 179"/>
                <a:gd name="T17" fmla="*/ 58 h 106"/>
                <a:gd name="T18" fmla="*/ 70 w 179"/>
                <a:gd name="T19" fmla="*/ 44 h 106"/>
                <a:gd name="T20" fmla="*/ 76 w 179"/>
                <a:gd name="T21" fmla="*/ 42 h 106"/>
                <a:gd name="T22" fmla="*/ 105 w 179"/>
                <a:gd name="T23" fmla="*/ 53 h 106"/>
                <a:gd name="T24" fmla="*/ 148 w 179"/>
                <a:gd name="T25" fmla="*/ 71 h 106"/>
                <a:gd name="T26" fmla="*/ 60 w 179"/>
                <a:gd name="T27" fmla="*/ 49 h 106"/>
                <a:gd name="T28" fmla="*/ 56 w 179"/>
                <a:gd name="T29" fmla="*/ 46 h 106"/>
                <a:gd name="T30" fmla="*/ 61 w 179"/>
                <a:gd name="T31" fmla="*/ 49 h 106"/>
                <a:gd name="T32" fmla="*/ 153 w 179"/>
                <a:gd name="T33" fmla="*/ 58 h 106"/>
                <a:gd name="T34" fmla="*/ 159 w 179"/>
                <a:gd name="T35" fmla="*/ 59 h 106"/>
                <a:gd name="T36" fmla="*/ 150 w 179"/>
                <a:gd name="T37" fmla="*/ 78 h 106"/>
                <a:gd name="T38" fmla="*/ 167 w 179"/>
                <a:gd name="T39" fmla="*/ 61 h 106"/>
                <a:gd name="T40" fmla="*/ 164 w 179"/>
                <a:gd name="T41" fmla="*/ 77 h 106"/>
                <a:gd name="T42" fmla="*/ 158 w 179"/>
                <a:gd name="T43" fmla="*/ 78 h 106"/>
                <a:gd name="T44" fmla="*/ 162 w 179"/>
                <a:gd name="T45" fmla="*/ 59 h 106"/>
                <a:gd name="T46" fmla="*/ 174 w 179"/>
                <a:gd name="T47" fmla="*/ 70 h 106"/>
                <a:gd name="T48" fmla="*/ 169 w 179"/>
                <a:gd name="T49" fmla="*/ 62 h 106"/>
                <a:gd name="T50" fmla="*/ 174 w 179"/>
                <a:gd name="T51" fmla="*/ 70 h 106"/>
                <a:gd name="T52" fmla="*/ 16 w 179"/>
                <a:gd name="T53" fmla="*/ 22 h 106"/>
                <a:gd name="T54" fmla="*/ 114 w 179"/>
                <a:gd name="T55" fmla="*/ 42 h 106"/>
                <a:gd name="T56" fmla="*/ 150 w 179"/>
                <a:gd name="T57" fmla="*/ 57 h 106"/>
                <a:gd name="T58" fmla="*/ 150 w 179"/>
                <a:gd name="T59" fmla="*/ 59 h 106"/>
                <a:gd name="T60" fmla="*/ 88 w 179"/>
                <a:gd name="T61" fmla="*/ 45 h 106"/>
                <a:gd name="T62" fmla="*/ 76 w 179"/>
                <a:gd name="T63" fmla="*/ 32 h 106"/>
                <a:gd name="T64" fmla="*/ 74 w 179"/>
                <a:gd name="T65" fmla="*/ 40 h 106"/>
                <a:gd name="T66" fmla="*/ 66 w 179"/>
                <a:gd name="T67" fmla="*/ 32 h 106"/>
                <a:gd name="T68" fmla="*/ 68 w 179"/>
                <a:gd name="T69" fmla="*/ 43 h 106"/>
                <a:gd name="T70" fmla="*/ 55 w 179"/>
                <a:gd name="T71" fmla="*/ 43 h 106"/>
                <a:gd name="T72" fmla="*/ 54 w 179"/>
                <a:gd name="T73" fmla="*/ 51 h 106"/>
                <a:gd name="T74" fmla="*/ 64 w 179"/>
                <a:gd name="T75" fmla="*/ 53 h 106"/>
                <a:gd name="T76" fmla="*/ 56 w 179"/>
                <a:gd name="T77" fmla="*/ 61 h 106"/>
                <a:gd name="T78" fmla="*/ 50 w 179"/>
                <a:gd name="T79" fmla="*/ 69 h 106"/>
                <a:gd name="T80" fmla="*/ 61 w 179"/>
                <a:gd name="T81" fmla="*/ 65 h 106"/>
                <a:gd name="T82" fmla="*/ 64 w 179"/>
                <a:gd name="T83" fmla="*/ 71 h 106"/>
                <a:gd name="T84" fmla="*/ 59 w 179"/>
                <a:gd name="T85" fmla="*/ 84 h 106"/>
                <a:gd name="T86" fmla="*/ 67 w 179"/>
                <a:gd name="T87" fmla="*/ 73 h 106"/>
                <a:gd name="T88" fmla="*/ 105 w 179"/>
                <a:gd name="T89" fmla="*/ 66 h 106"/>
                <a:gd name="T90" fmla="*/ 148 w 179"/>
                <a:gd name="T91" fmla="*/ 74 h 106"/>
                <a:gd name="T92" fmla="*/ 113 w 179"/>
                <a:gd name="T93" fmla="*/ 81 h 106"/>
                <a:gd name="T94" fmla="*/ 17 w 179"/>
                <a:gd name="T95" fmla="*/ 82 h 106"/>
                <a:gd name="T96" fmla="*/ 75 w 179"/>
                <a:gd name="T97" fmla="*/ 36 h 106"/>
                <a:gd name="T98" fmla="*/ 68 w 179"/>
                <a:gd name="T99" fmla="*/ 40 h 106"/>
                <a:gd name="T100" fmla="*/ 65 w 179"/>
                <a:gd name="T101" fmla="*/ 35 h 106"/>
                <a:gd name="T102" fmla="*/ 58 w 179"/>
                <a:gd name="T103" fmla="*/ 64 h 106"/>
                <a:gd name="T104" fmla="*/ 54 w 179"/>
                <a:gd name="T105" fmla="*/ 66 h 106"/>
                <a:gd name="T106" fmla="*/ 55 w 179"/>
                <a:gd name="T107" fmla="*/ 64 h 106"/>
                <a:gd name="T108" fmla="*/ 64 w 179"/>
                <a:gd name="T109" fmla="*/ 74 h 106"/>
                <a:gd name="T110" fmla="*/ 61 w 179"/>
                <a:gd name="T111" fmla="*/ 79 h 106"/>
                <a:gd name="T112" fmla="*/ 57 w 179"/>
                <a:gd name="T113" fmla="*/ 8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9" h="106">
                  <a:moveTo>
                    <a:pt x="117" y="82"/>
                  </a:moveTo>
                  <a:cubicBezTo>
                    <a:pt x="126" y="77"/>
                    <a:pt x="137" y="78"/>
                    <a:pt x="147" y="79"/>
                  </a:cubicBezTo>
                  <a:cubicBezTo>
                    <a:pt x="147" y="80"/>
                    <a:pt x="148" y="80"/>
                    <a:pt x="148" y="80"/>
                  </a:cubicBezTo>
                  <a:cubicBezTo>
                    <a:pt x="158" y="82"/>
                    <a:pt x="174" y="84"/>
                    <a:pt x="177" y="71"/>
                  </a:cubicBezTo>
                  <a:cubicBezTo>
                    <a:pt x="179" y="59"/>
                    <a:pt x="162" y="56"/>
                    <a:pt x="152" y="55"/>
                  </a:cubicBezTo>
                  <a:cubicBezTo>
                    <a:pt x="152" y="55"/>
                    <a:pt x="152" y="54"/>
                    <a:pt x="152" y="54"/>
                  </a:cubicBezTo>
                  <a:cubicBezTo>
                    <a:pt x="137" y="50"/>
                    <a:pt x="123" y="46"/>
                    <a:pt x="111" y="36"/>
                  </a:cubicBezTo>
                  <a:cubicBezTo>
                    <a:pt x="102" y="28"/>
                    <a:pt x="94" y="18"/>
                    <a:pt x="83" y="13"/>
                  </a:cubicBezTo>
                  <a:cubicBezTo>
                    <a:pt x="64" y="3"/>
                    <a:pt x="37" y="0"/>
                    <a:pt x="19" y="14"/>
                  </a:cubicBezTo>
                  <a:cubicBezTo>
                    <a:pt x="4" y="25"/>
                    <a:pt x="0" y="48"/>
                    <a:pt x="5" y="66"/>
                  </a:cubicBezTo>
                  <a:cubicBezTo>
                    <a:pt x="10" y="85"/>
                    <a:pt x="27" y="97"/>
                    <a:pt x="46" y="102"/>
                  </a:cubicBezTo>
                  <a:cubicBezTo>
                    <a:pt x="61" y="106"/>
                    <a:pt x="77" y="103"/>
                    <a:pt x="91" y="96"/>
                  </a:cubicBezTo>
                  <a:cubicBezTo>
                    <a:pt x="99" y="92"/>
                    <a:pt x="108" y="86"/>
                    <a:pt x="117" y="82"/>
                  </a:cubicBezTo>
                  <a:close/>
                  <a:moveTo>
                    <a:pt x="109" y="63"/>
                  </a:moveTo>
                  <a:cubicBezTo>
                    <a:pt x="97" y="63"/>
                    <a:pt x="82" y="64"/>
                    <a:pt x="70" y="69"/>
                  </a:cubicBezTo>
                  <a:cubicBezTo>
                    <a:pt x="69" y="69"/>
                    <a:pt x="68" y="70"/>
                    <a:pt x="67" y="70"/>
                  </a:cubicBezTo>
                  <a:cubicBezTo>
                    <a:pt x="67" y="67"/>
                    <a:pt x="65" y="65"/>
                    <a:pt x="63" y="63"/>
                  </a:cubicBezTo>
                  <a:cubicBezTo>
                    <a:pt x="65" y="62"/>
                    <a:pt x="66" y="60"/>
                    <a:pt x="67" y="58"/>
                  </a:cubicBezTo>
                  <a:cubicBezTo>
                    <a:pt x="68" y="56"/>
                    <a:pt x="67" y="53"/>
                    <a:pt x="66" y="50"/>
                  </a:cubicBezTo>
                  <a:cubicBezTo>
                    <a:pt x="68" y="49"/>
                    <a:pt x="70" y="47"/>
                    <a:pt x="70" y="44"/>
                  </a:cubicBezTo>
                  <a:cubicBezTo>
                    <a:pt x="71" y="44"/>
                    <a:pt x="72" y="44"/>
                    <a:pt x="72" y="44"/>
                  </a:cubicBezTo>
                  <a:cubicBezTo>
                    <a:pt x="74" y="44"/>
                    <a:pt x="75" y="43"/>
                    <a:pt x="76" y="42"/>
                  </a:cubicBezTo>
                  <a:cubicBezTo>
                    <a:pt x="78" y="45"/>
                    <a:pt x="81" y="46"/>
                    <a:pt x="84" y="47"/>
                  </a:cubicBezTo>
                  <a:cubicBezTo>
                    <a:pt x="90" y="49"/>
                    <a:pt x="97" y="51"/>
                    <a:pt x="105" y="53"/>
                  </a:cubicBezTo>
                  <a:cubicBezTo>
                    <a:pt x="120" y="55"/>
                    <a:pt x="134" y="60"/>
                    <a:pt x="149" y="62"/>
                  </a:cubicBezTo>
                  <a:cubicBezTo>
                    <a:pt x="149" y="65"/>
                    <a:pt x="149" y="68"/>
                    <a:pt x="148" y="71"/>
                  </a:cubicBezTo>
                  <a:cubicBezTo>
                    <a:pt x="136" y="66"/>
                    <a:pt x="123" y="63"/>
                    <a:pt x="109" y="63"/>
                  </a:cubicBezTo>
                  <a:close/>
                  <a:moveTo>
                    <a:pt x="60" y="49"/>
                  </a:moveTo>
                  <a:cubicBezTo>
                    <a:pt x="58" y="49"/>
                    <a:pt x="56" y="49"/>
                    <a:pt x="55" y="48"/>
                  </a:cubicBezTo>
                  <a:cubicBezTo>
                    <a:pt x="52" y="47"/>
                    <a:pt x="55" y="46"/>
                    <a:pt x="56" y="46"/>
                  </a:cubicBezTo>
                  <a:cubicBezTo>
                    <a:pt x="57" y="47"/>
                    <a:pt x="58" y="48"/>
                    <a:pt x="59" y="48"/>
                  </a:cubicBezTo>
                  <a:cubicBezTo>
                    <a:pt x="60" y="49"/>
                    <a:pt x="60" y="49"/>
                    <a:pt x="61" y="49"/>
                  </a:cubicBezTo>
                  <a:cubicBezTo>
                    <a:pt x="60" y="49"/>
                    <a:pt x="60" y="49"/>
                    <a:pt x="60" y="49"/>
                  </a:cubicBezTo>
                  <a:close/>
                  <a:moveTo>
                    <a:pt x="153" y="58"/>
                  </a:moveTo>
                  <a:cubicBezTo>
                    <a:pt x="155" y="58"/>
                    <a:pt x="157" y="58"/>
                    <a:pt x="160" y="59"/>
                  </a:cubicBezTo>
                  <a:cubicBezTo>
                    <a:pt x="159" y="59"/>
                    <a:pt x="159" y="59"/>
                    <a:pt x="159" y="59"/>
                  </a:cubicBezTo>
                  <a:cubicBezTo>
                    <a:pt x="158" y="66"/>
                    <a:pt x="157" y="72"/>
                    <a:pt x="156" y="78"/>
                  </a:cubicBezTo>
                  <a:cubicBezTo>
                    <a:pt x="154" y="78"/>
                    <a:pt x="152" y="78"/>
                    <a:pt x="150" y="78"/>
                  </a:cubicBezTo>
                  <a:cubicBezTo>
                    <a:pt x="152" y="71"/>
                    <a:pt x="152" y="64"/>
                    <a:pt x="153" y="58"/>
                  </a:cubicBezTo>
                  <a:close/>
                  <a:moveTo>
                    <a:pt x="167" y="61"/>
                  </a:moveTo>
                  <a:cubicBezTo>
                    <a:pt x="167" y="61"/>
                    <a:pt x="167" y="61"/>
                    <a:pt x="167" y="61"/>
                  </a:cubicBezTo>
                  <a:cubicBezTo>
                    <a:pt x="164" y="66"/>
                    <a:pt x="166" y="72"/>
                    <a:pt x="164" y="77"/>
                  </a:cubicBezTo>
                  <a:cubicBezTo>
                    <a:pt x="163" y="78"/>
                    <a:pt x="164" y="78"/>
                    <a:pt x="164" y="78"/>
                  </a:cubicBezTo>
                  <a:cubicBezTo>
                    <a:pt x="162" y="78"/>
                    <a:pt x="160" y="78"/>
                    <a:pt x="158" y="78"/>
                  </a:cubicBezTo>
                  <a:cubicBezTo>
                    <a:pt x="160" y="72"/>
                    <a:pt x="161" y="66"/>
                    <a:pt x="162" y="60"/>
                  </a:cubicBezTo>
                  <a:cubicBezTo>
                    <a:pt x="162" y="60"/>
                    <a:pt x="162" y="59"/>
                    <a:pt x="162" y="59"/>
                  </a:cubicBezTo>
                  <a:cubicBezTo>
                    <a:pt x="164" y="60"/>
                    <a:pt x="165" y="60"/>
                    <a:pt x="167" y="61"/>
                  </a:cubicBezTo>
                  <a:close/>
                  <a:moveTo>
                    <a:pt x="174" y="70"/>
                  </a:moveTo>
                  <a:cubicBezTo>
                    <a:pt x="174" y="74"/>
                    <a:pt x="171" y="77"/>
                    <a:pt x="166" y="78"/>
                  </a:cubicBezTo>
                  <a:cubicBezTo>
                    <a:pt x="168" y="73"/>
                    <a:pt x="167" y="67"/>
                    <a:pt x="169" y="62"/>
                  </a:cubicBezTo>
                  <a:cubicBezTo>
                    <a:pt x="169" y="62"/>
                    <a:pt x="169" y="62"/>
                    <a:pt x="169" y="62"/>
                  </a:cubicBezTo>
                  <a:cubicBezTo>
                    <a:pt x="172" y="64"/>
                    <a:pt x="174" y="66"/>
                    <a:pt x="174" y="70"/>
                  </a:cubicBezTo>
                  <a:close/>
                  <a:moveTo>
                    <a:pt x="17" y="82"/>
                  </a:moveTo>
                  <a:cubicBezTo>
                    <a:pt x="2" y="66"/>
                    <a:pt x="2" y="39"/>
                    <a:pt x="16" y="22"/>
                  </a:cubicBezTo>
                  <a:cubicBezTo>
                    <a:pt x="31" y="1"/>
                    <a:pt x="64" y="6"/>
                    <a:pt x="84" y="17"/>
                  </a:cubicBezTo>
                  <a:cubicBezTo>
                    <a:pt x="96" y="23"/>
                    <a:pt x="104" y="34"/>
                    <a:pt x="114" y="42"/>
                  </a:cubicBezTo>
                  <a:cubicBezTo>
                    <a:pt x="124" y="50"/>
                    <a:pt x="137" y="53"/>
                    <a:pt x="149" y="56"/>
                  </a:cubicBezTo>
                  <a:cubicBezTo>
                    <a:pt x="149" y="57"/>
                    <a:pt x="149" y="57"/>
                    <a:pt x="150" y="57"/>
                  </a:cubicBezTo>
                  <a:cubicBezTo>
                    <a:pt x="150" y="57"/>
                    <a:pt x="150" y="57"/>
                    <a:pt x="150" y="57"/>
                  </a:cubicBezTo>
                  <a:cubicBezTo>
                    <a:pt x="150" y="58"/>
                    <a:pt x="150" y="59"/>
                    <a:pt x="150" y="59"/>
                  </a:cubicBezTo>
                  <a:cubicBezTo>
                    <a:pt x="136" y="57"/>
                    <a:pt x="122" y="53"/>
                    <a:pt x="109" y="50"/>
                  </a:cubicBezTo>
                  <a:cubicBezTo>
                    <a:pt x="102" y="49"/>
                    <a:pt x="95" y="47"/>
                    <a:pt x="88" y="45"/>
                  </a:cubicBezTo>
                  <a:cubicBezTo>
                    <a:pt x="84" y="44"/>
                    <a:pt x="80" y="43"/>
                    <a:pt x="77" y="40"/>
                  </a:cubicBezTo>
                  <a:cubicBezTo>
                    <a:pt x="79" y="37"/>
                    <a:pt x="78" y="33"/>
                    <a:pt x="76" y="32"/>
                  </a:cubicBezTo>
                  <a:cubicBezTo>
                    <a:pt x="74" y="31"/>
                    <a:pt x="72" y="31"/>
                    <a:pt x="71" y="33"/>
                  </a:cubicBezTo>
                  <a:cubicBezTo>
                    <a:pt x="71" y="36"/>
                    <a:pt x="72" y="38"/>
                    <a:pt x="74" y="40"/>
                  </a:cubicBezTo>
                  <a:cubicBezTo>
                    <a:pt x="73" y="41"/>
                    <a:pt x="72" y="41"/>
                    <a:pt x="71" y="41"/>
                  </a:cubicBezTo>
                  <a:cubicBezTo>
                    <a:pt x="71" y="37"/>
                    <a:pt x="68" y="34"/>
                    <a:pt x="66" y="32"/>
                  </a:cubicBezTo>
                  <a:cubicBezTo>
                    <a:pt x="64" y="31"/>
                    <a:pt x="60" y="29"/>
                    <a:pt x="59" y="31"/>
                  </a:cubicBezTo>
                  <a:cubicBezTo>
                    <a:pt x="57" y="36"/>
                    <a:pt x="63" y="41"/>
                    <a:pt x="68" y="43"/>
                  </a:cubicBezTo>
                  <a:cubicBezTo>
                    <a:pt x="67" y="45"/>
                    <a:pt x="66" y="47"/>
                    <a:pt x="64" y="48"/>
                  </a:cubicBezTo>
                  <a:cubicBezTo>
                    <a:pt x="62" y="46"/>
                    <a:pt x="58" y="44"/>
                    <a:pt x="55" y="43"/>
                  </a:cubicBezTo>
                  <a:cubicBezTo>
                    <a:pt x="54" y="43"/>
                    <a:pt x="50" y="43"/>
                    <a:pt x="50" y="46"/>
                  </a:cubicBezTo>
                  <a:cubicBezTo>
                    <a:pt x="50" y="48"/>
                    <a:pt x="52" y="50"/>
                    <a:pt x="54" y="51"/>
                  </a:cubicBezTo>
                  <a:cubicBezTo>
                    <a:pt x="57" y="52"/>
                    <a:pt x="60" y="53"/>
                    <a:pt x="63" y="52"/>
                  </a:cubicBezTo>
                  <a:cubicBezTo>
                    <a:pt x="63" y="52"/>
                    <a:pt x="64" y="52"/>
                    <a:pt x="64" y="53"/>
                  </a:cubicBezTo>
                  <a:cubicBezTo>
                    <a:pt x="66" y="55"/>
                    <a:pt x="64" y="59"/>
                    <a:pt x="60" y="62"/>
                  </a:cubicBezTo>
                  <a:cubicBezTo>
                    <a:pt x="59" y="61"/>
                    <a:pt x="58" y="61"/>
                    <a:pt x="56" y="61"/>
                  </a:cubicBezTo>
                  <a:cubicBezTo>
                    <a:pt x="54" y="61"/>
                    <a:pt x="51" y="61"/>
                    <a:pt x="49" y="63"/>
                  </a:cubicBezTo>
                  <a:cubicBezTo>
                    <a:pt x="47" y="65"/>
                    <a:pt x="49" y="68"/>
                    <a:pt x="50" y="69"/>
                  </a:cubicBezTo>
                  <a:cubicBezTo>
                    <a:pt x="53" y="70"/>
                    <a:pt x="56" y="68"/>
                    <a:pt x="58" y="67"/>
                  </a:cubicBezTo>
                  <a:cubicBezTo>
                    <a:pt x="59" y="66"/>
                    <a:pt x="60" y="66"/>
                    <a:pt x="61" y="65"/>
                  </a:cubicBezTo>
                  <a:cubicBezTo>
                    <a:pt x="61" y="65"/>
                    <a:pt x="61" y="65"/>
                    <a:pt x="61" y="65"/>
                  </a:cubicBezTo>
                  <a:cubicBezTo>
                    <a:pt x="63" y="67"/>
                    <a:pt x="64" y="69"/>
                    <a:pt x="64" y="71"/>
                  </a:cubicBezTo>
                  <a:cubicBezTo>
                    <a:pt x="59" y="73"/>
                    <a:pt x="53" y="76"/>
                    <a:pt x="54" y="81"/>
                  </a:cubicBezTo>
                  <a:cubicBezTo>
                    <a:pt x="54" y="83"/>
                    <a:pt x="57" y="85"/>
                    <a:pt x="59" y="84"/>
                  </a:cubicBezTo>
                  <a:cubicBezTo>
                    <a:pt x="63" y="83"/>
                    <a:pt x="65" y="79"/>
                    <a:pt x="66" y="76"/>
                  </a:cubicBezTo>
                  <a:cubicBezTo>
                    <a:pt x="67" y="75"/>
                    <a:pt x="67" y="74"/>
                    <a:pt x="67" y="73"/>
                  </a:cubicBezTo>
                  <a:cubicBezTo>
                    <a:pt x="68" y="73"/>
                    <a:pt x="68" y="73"/>
                    <a:pt x="69" y="72"/>
                  </a:cubicBezTo>
                  <a:cubicBezTo>
                    <a:pt x="80" y="68"/>
                    <a:pt x="93" y="67"/>
                    <a:pt x="105" y="66"/>
                  </a:cubicBezTo>
                  <a:cubicBezTo>
                    <a:pt x="119" y="66"/>
                    <a:pt x="134" y="68"/>
                    <a:pt x="147" y="73"/>
                  </a:cubicBezTo>
                  <a:cubicBezTo>
                    <a:pt x="148" y="74"/>
                    <a:pt x="148" y="74"/>
                    <a:pt x="148" y="74"/>
                  </a:cubicBezTo>
                  <a:cubicBezTo>
                    <a:pt x="148" y="75"/>
                    <a:pt x="148" y="75"/>
                    <a:pt x="148" y="76"/>
                  </a:cubicBezTo>
                  <a:cubicBezTo>
                    <a:pt x="135" y="75"/>
                    <a:pt x="124" y="75"/>
                    <a:pt x="113" y="81"/>
                  </a:cubicBezTo>
                  <a:cubicBezTo>
                    <a:pt x="101" y="86"/>
                    <a:pt x="90" y="95"/>
                    <a:pt x="77" y="99"/>
                  </a:cubicBezTo>
                  <a:cubicBezTo>
                    <a:pt x="56" y="105"/>
                    <a:pt x="32" y="98"/>
                    <a:pt x="17" y="82"/>
                  </a:cubicBezTo>
                  <a:close/>
                  <a:moveTo>
                    <a:pt x="75" y="36"/>
                  </a:moveTo>
                  <a:cubicBezTo>
                    <a:pt x="75" y="36"/>
                    <a:pt x="75" y="36"/>
                    <a:pt x="75" y="36"/>
                  </a:cubicBezTo>
                  <a:cubicBezTo>
                    <a:pt x="74" y="34"/>
                    <a:pt x="75" y="34"/>
                    <a:pt x="75" y="36"/>
                  </a:cubicBezTo>
                  <a:close/>
                  <a:moveTo>
                    <a:pt x="68" y="40"/>
                  </a:moveTo>
                  <a:cubicBezTo>
                    <a:pt x="66" y="39"/>
                    <a:pt x="64" y="37"/>
                    <a:pt x="62" y="35"/>
                  </a:cubicBezTo>
                  <a:cubicBezTo>
                    <a:pt x="61" y="32"/>
                    <a:pt x="64" y="34"/>
                    <a:pt x="65" y="35"/>
                  </a:cubicBezTo>
                  <a:cubicBezTo>
                    <a:pt x="66" y="36"/>
                    <a:pt x="67" y="38"/>
                    <a:pt x="68" y="40"/>
                  </a:cubicBezTo>
                  <a:close/>
                  <a:moveTo>
                    <a:pt x="58" y="64"/>
                  </a:moveTo>
                  <a:cubicBezTo>
                    <a:pt x="57" y="64"/>
                    <a:pt x="56" y="65"/>
                    <a:pt x="56" y="65"/>
                  </a:cubicBezTo>
                  <a:cubicBezTo>
                    <a:pt x="55" y="65"/>
                    <a:pt x="55" y="66"/>
                    <a:pt x="54" y="66"/>
                  </a:cubicBezTo>
                  <a:cubicBezTo>
                    <a:pt x="53" y="67"/>
                    <a:pt x="52" y="66"/>
                    <a:pt x="52" y="64"/>
                  </a:cubicBezTo>
                  <a:cubicBezTo>
                    <a:pt x="53" y="64"/>
                    <a:pt x="54" y="64"/>
                    <a:pt x="55" y="64"/>
                  </a:cubicBezTo>
                  <a:cubicBezTo>
                    <a:pt x="56" y="64"/>
                    <a:pt x="57" y="64"/>
                    <a:pt x="58" y="64"/>
                  </a:cubicBezTo>
                  <a:close/>
                  <a:moveTo>
                    <a:pt x="64" y="74"/>
                  </a:moveTo>
                  <a:cubicBezTo>
                    <a:pt x="63" y="75"/>
                    <a:pt x="63" y="75"/>
                    <a:pt x="63" y="75"/>
                  </a:cubicBezTo>
                  <a:cubicBezTo>
                    <a:pt x="63" y="77"/>
                    <a:pt x="62" y="78"/>
                    <a:pt x="61" y="79"/>
                  </a:cubicBezTo>
                  <a:cubicBezTo>
                    <a:pt x="61" y="79"/>
                    <a:pt x="61" y="79"/>
                    <a:pt x="60" y="80"/>
                  </a:cubicBezTo>
                  <a:cubicBezTo>
                    <a:pt x="59" y="81"/>
                    <a:pt x="58" y="81"/>
                    <a:pt x="57" y="80"/>
                  </a:cubicBezTo>
                  <a:cubicBezTo>
                    <a:pt x="58" y="77"/>
                    <a:pt x="61" y="76"/>
                    <a:pt x="64" y="74"/>
                  </a:cubicBezTo>
                  <a:close/>
                </a:path>
              </a:pathLst>
            </a:custGeom>
            <a:solidFill>
              <a:srgbClr val="F4F9F5"/>
            </a:solidFill>
            <a:ln>
              <a:solidFill>
                <a:srgbClr val="4BB08C"/>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 name="文本框 3"/>
            <p:cNvSpPr txBox="1"/>
            <p:nvPr/>
          </p:nvSpPr>
          <p:spPr>
            <a:xfrm>
              <a:off x="645490" y="185376"/>
              <a:ext cx="2031325" cy="369332"/>
            </a:xfrm>
            <a:prstGeom prst="rect">
              <a:avLst/>
            </a:prstGeom>
            <a:noFill/>
          </p:spPr>
          <p:txBody>
            <a:bodyPr wrap="non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Click here to add a title.</a:t>
              </a:r>
            </a:p>
          </p:txBody>
        </p:sp>
      </p:grpSp>
      <p:sp>
        <p:nvSpPr>
          <p:cNvPr id="5" name="Freeform 184"/>
          <p:cNvSpPr>
            <a:spLocks noEditPoints="1"/>
          </p:cNvSpPr>
          <p:nvPr/>
        </p:nvSpPr>
        <p:spPr bwMode="auto">
          <a:xfrm>
            <a:off x="3863561" y="1556782"/>
            <a:ext cx="6078525" cy="3923071"/>
          </a:xfrm>
          <a:custGeom>
            <a:avLst/>
            <a:gdLst>
              <a:gd name="T0" fmla="*/ 98 w 185"/>
              <a:gd name="T1" fmla="*/ 2 h 125"/>
              <a:gd name="T2" fmla="*/ 184 w 185"/>
              <a:gd name="T3" fmla="*/ 82 h 125"/>
              <a:gd name="T4" fmla="*/ 118 w 185"/>
              <a:gd name="T5" fmla="*/ 119 h 125"/>
              <a:gd name="T6" fmla="*/ 92 w 185"/>
              <a:gd name="T7" fmla="*/ 109 h 125"/>
              <a:gd name="T8" fmla="*/ 4 w 185"/>
              <a:gd name="T9" fmla="*/ 120 h 125"/>
              <a:gd name="T10" fmla="*/ 5 w 185"/>
              <a:gd name="T11" fmla="*/ 4 h 125"/>
              <a:gd name="T12" fmla="*/ 91 w 185"/>
              <a:gd name="T13" fmla="*/ 8 h 125"/>
              <a:gd name="T14" fmla="*/ 106 w 185"/>
              <a:gd name="T15" fmla="*/ 10 h 125"/>
              <a:gd name="T16" fmla="*/ 98 w 185"/>
              <a:gd name="T17" fmla="*/ 19 h 125"/>
              <a:gd name="T18" fmla="*/ 98 w 185"/>
              <a:gd name="T19" fmla="*/ 22 h 125"/>
              <a:gd name="T20" fmla="*/ 99 w 185"/>
              <a:gd name="T21" fmla="*/ 32 h 125"/>
              <a:gd name="T22" fmla="*/ 99 w 185"/>
              <a:gd name="T23" fmla="*/ 46 h 125"/>
              <a:gd name="T24" fmla="*/ 104 w 185"/>
              <a:gd name="T25" fmla="*/ 59 h 125"/>
              <a:gd name="T26" fmla="*/ 105 w 185"/>
              <a:gd name="T27" fmla="*/ 66 h 125"/>
              <a:gd name="T28" fmla="*/ 99 w 185"/>
              <a:gd name="T29" fmla="*/ 79 h 125"/>
              <a:gd name="T30" fmla="*/ 99 w 185"/>
              <a:gd name="T31" fmla="*/ 92 h 125"/>
              <a:gd name="T32" fmla="*/ 99 w 185"/>
              <a:gd name="T33" fmla="*/ 94 h 125"/>
              <a:gd name="T34" fmla="*/ 104 w 185"/>
              <a:gd name="T35" fmla="*/ 111 h 125"/>
              <a:gd name="T36" fmla="*/ 173 w 185"/>
              <a:gd name="T37" fmla="*/ 116 h 125"/>
              <a:gd name="T38" fmla="*/ 11 w 185"/>
              <a:gd name="T39" fmla="*/ 5 h 125"/>
              <a:gd name="T40" fmla="*/ 89 w 185"/>
              <a:gd name="T41" fmla="*/ 115 h 125"/>
              <a:gd name="T42" fmla="*/ 82 w 185"/>
              <a:gd name="T43" fmla="*/ 104 h 125"/>
              <a:gd name="T44" fmla="*/ 80 w 185"/>
              <a:gd name="T45" fmla="*/ 90 h 125"/>
              <a:gd name="T46" fmla="*/ 80 w 185"/>
              <a:gd name="T47" fmla="*/ 78 h 125"/>
              <a:gd name="T48" fmla="*/ 89 w 185"/>
              <a:gd name="T49" fmla="*/ 69 h 125"/>
              <a:gd name="T50" fmla="*/ 88 w 185"/>
              <a:gd name="T51" fmla="*/ 67 h 125"/>
              <a:gd name="T52" fmla="*/ 81 w 185"/>
              <a:gd name="T53" fmla="*/ 52 h 125"/>
              <a:gd name="T54" fmla="*/ 82 w 185"/>
              <a:gd name="T55" fmla="*/ 45 h 125"/>
              <a:gd name="T56" fmla="*/ 88 w 185"/>
              <a:gd name="T57" fmla="*/ 33 h 125"/>
              <a:gd name="T58" fmla="*/ 88 w 185"/>
              <a:gd name="T59" fmla="*/ 21 h 125"/>
              <a:gd name="T60" fmla="*/ 88 w 185"/>
              <a:gd name="T61" fmla="*/ 18 h 125"/>
              <a:gd name="T62" fmla="*/ 79 w 185"/>
              <a:gd name="T63" fmla="*/ 8 h 125"/>
              <a:gd name="T64" fmla="*/ 11 w 185"/>
              <a:gd name="T65" fmla="*/ 5 h 125"/>
              <a:gd name="T66" fmla="*/ 7 w 185"/>
              <a:gd name="T67" fmla="*/ 6 h 125"/>
              <a:gd name="T68" fmla="*/ 7 w 185"/>
              <a:gd name="T69" fmla="*/ 119 h 125"/>
              <a:gd name="T70" fmla="*/ 179 w 185"/>
              <a:gd name="T71" fmla="*/ 11 h 125"/>
              <a:gd name="T72" fmla="*/ 180 w 185"/>
              <a:gd name="T73" fmla="*/ 10 h 125"/>
              <a:gd name="T74" fmla="*/ 90 w 185"/>
              <a:gd name="T75" fmla="*/ 11 h 125"/>
              <a:gd name="T76" fmla="*/ 96 w 185"/>
              <a:gd name="T77" fmla="*/ 11 h 125"/>
              <a:gd name="T78" fmla="*/ 182 w 185"/>
              <a:gd name="T79" fmla="*/ 109 h 125"/>
              <a:gd name="T80" fmla="*/ 181 w 185"/>
              <a:gd name="T81" fmla="*/ 116 h 125"/>
              <a:gd name="T82" fmla="*/ 96 w 185"/>
              <a:gd name="T83" fmla="*/ 22 h 125"/>
              <a:gd name="T84" fmla="*/ 91 w 185"/>
              <a:gd name="T85" fmla="*/ 43 h 125"/>
              <a:gd name="T86" fmla="*/ 91 w 185"/>
              <a:gd name="T87" fmla="*/ 43 h 125"/>
              <a:gd name="T88" fmla="*/ 97 w 185"/>
              <a:gd name="T89" fmla="*/ 45 h 125"/>
              <a:gd name="T90" fmla="*/ 91 w 185"/>
              <a:gd name="T91" fmla="*/ 66 h 125"/>
              <a:gd name="T92" fmla="*/ 91 w 185"/>
              <a:gd name="T93" fmla="*/ 56 h 125"/>
              <a:gd name="T94" fmla="*/ 178 w 185"/>
              <a:gd name="T95" fmla="*/ 63 h 125"/>
              <a:gd name="T96" fmla="*/ 178 w 185"/>
              <a:gd name="T97" fmla="*/ 120 h 125"/>
              <a:gd name="T98" fmla="*/ 97 w 185"/>
              <a:gd name="T99" fmla="*/ 79 h 125"/>
              <a:gd name="T100" fmla="*/ 91 w 185"/>
              <a:gd name="T101" fmla="*/ 79 h 125"/>
              <a:gd name="T102" fmla="*/ 97 w 185"/>
              <a:gd name="T103" fmla="*/ 92 h 125"/>
              <a:gd name="T104" fmla="*/ 91 w 185"/>
              <a:gd name="T105" fmla="*/ 107 h 125"/>
              <a:gd name="T106" fmla="*/ 91 w 185"/>
              <a:gd name="T107" fmla="*/ 94 h 125"/>
              <a:gd name="T108" fmla="*/ 40 w 185"/>
              <a:gd name="T109" fmla="*/ 12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5" h="125">
                <a:moveTo>
                  <a:pt x="91" y="8"/>
                </a:moveTo>
                <a:cubicBezTo>
                  <a:pt x="92" y="9"/>
                  <a:pt x="94" y="9"/>
                  <a:pt x="96" y="9"/>
                </a:cubicBezTo>
                <a:cubicBezTo>
                  <a:pt x="97" y="6"/>
                  <a:pt x="96" y="4"/>
                  <a:pt x="98" y="2"/>
                </a:cubicBezTo>
                <a:cubicBezTo>
                  <a:pt x="123" y="1"/>
                  <a:pt x="151" y="0"/>
                  <a:pt x="177" y="3"/>
                </a:cubicBezTo>
                <a:cubicBezTo>
                  <a:pt x="179" y="6"/>
                  <a:pt x="181" y="8"/>
                  <a:pt x="185" y="8"/>
                </a:cubicBezTo>
                <a:cubicBezTo>
                  <a:pt x="182" y="32"/>
                  <a:pt x="185" y="56"/>
                  <a:pt x="184" y="82"/>
                </a:cubicBezTo>
                <a:cubicBezTo>
                  <a:pt x="184" y="92"/>
                  <a:pt x="185" y="105"/>
                  <a:pt x="185" y="116"/>
                </a:cubicBezTo>
                <a:cubicBezTo>
                  <a:pt x="183" y="118"/>
                  <a:pt x="179" y="119"/>
                  <a:pt x="180" y="123"/>
                </a:cubicBezTo>
                <a:cubicBezTo>
                  <a:pt x="160" y="124"/>
                  <a:pt x="138" y="120"/>
                  <a:pt x="118" y="119"/>
                </a:cubicBezTo>
                <a:cubicBezTo>
                  <a:pt x="111" y="119"/>
                  <a:pt x="104" y="119"/>
                  <a:pt x="98" y="118"/>
                </a:cubicBezTo>
                <a:cubicBezTo>
                  <a:pt x="97" y="116"/>
                  <a:pt x="98" y="113"/>
                  <a:pt x="98" y="110"/>
                </a:cubicBezTo>
                <a:cubicBezTo>
                  <a:pt x="96" y="109"/>
                  <a:pt x="94" y="110"/>
                  <a:pt x="92" y="109"/>
                </a:cubicBezTo>
                <a:cubicBezTo>
                  <a:pt x="92" y="111"/>
                  <a:pt x="92" y="115"/>
                  <a:pt x="92" y="118"/>
                </a:cubicBezTo>
                <a:cubicBezTo>
                  <a:pt x="64" y="120"/>
                  <a:pt x="37" y="124"/>
                  <a:pt x="9" y="125"/>
                </a:cubicBezTo>
                <a:cubicBezTo>
                  <a:pt x="8" y="123"/>
                  <a:pt x="5" y="122"/>
                  <a:pt x="4" y="120"/>
                </a:cubicBezTo>
                <a:cubicBezTo>
                  <a:pt x="2" y="116"/>
                  <a:pt x="3" y="107"/>
                  <a:pt x="3" y="102"/>
                </a:cubicBezTo>
                <a:cubicBezTo>
                  <a:pt x="3" y="71"/>
                  <a:pt x="0" y="35"/>
                  <a:pt x="2" y="2"/>
                </a:cubicBezTo>
                <a:cubicBezTo>
                  <a:pt x="4" y="1"/>
                  <a:pt x="4" y="4"/>
                  <a:pt x="5" y="4"/>
                </a:cubicBezTo>
                <a:cubicBezTo>
                  <a:pt x="7" y="4"/>
                  <a:pt x="8" y="3"/>
                  <a:pt x="9" y="2"/>
                </a:cubicBezTo>
                <a:cubicBezTo>
                  <a:pt x="35" y="2"/>
                  <a:pt x="62" y="3"/>
                  <a:pt x="89" y="1"/>
                </a:cubicBezTo>
                <a:cubicBezTo>
                  <a:pt x="92" y="2"/>
                  <a:pt x="90" y="5"/>
                  <a:pt x="91" y="8"/>
                </a:cubicBezTo>
                <a:close/>
                <a:moveTo>
                  <a:pt x="98" y="5"/>
                </a:moveTo>
                <a:cubicBezTo>
                  <a:pt x="98" y="6"/>
                  <a:pt x="99" y="7"/>
                  <a:pt x="99" y="8"/>
                </a:cubicBezTo>
                <a:cubicBezTo>
                  <a:pt x="101" y="7"/>
                  <a:pt x="105" y="6"/>
                  <a:pt x="106" y="10"/>
                </a:cubicBezTo>
                <a:cubicBezTo>
                  <a:pt x="105" y="11"/>
                  <a:pt x="105" y="13"/>
                  <a:pt x="102" y="13"/>
                </a:cubicBezTo>
                <a:cubicBezTo>
                  <a:pt x="101" y="13"/>
                  <a:pt x="100" y="10"/>
                  <a:pt x="99" y="11"/>
                </a:cubicBezTo>
                <a:cubicBezTo>
                  <a:pt x="98" y="14"/>
                  <a:pt x="99" y="17"/>
                  <a:pt x="98" y="19"/>
                </a:cubicBezTo>
                <a:cubicBezTo>
                  <a:pt x="101" y="20"/>
                  <a:pt x="104" y="17"/>
                  <a:pt x="106" y="20"/>
                </a:cubicBezTo>
                <a:cubicBezTo>
                  <a:pt x="106" y="22"/>
                  <a:pt x="105" y="23"/>
                  <a:pt x="103" y="23"/>
                </a:cubicBezTo>
                <a:cubicBezTo>
                  <a:pt x="102" y="23"/>
                  <a:pt x="101" y="21"/>
                  <a:pt x="98" y="22"/>
                </a:cubicBezTo>
                <a:cubicBezTo>
                  <a:pt x="98" y="25"/>
                  <a:pt x="98" y="28"/>
                  <a:pt x="99" y="30"/>
                </a:cubicBezTo>
                <a:cubicBezTo>
                  <a:pt x="101" y="29"/>
                  <a:pt x="107" y="27"/>
                  <a:pt x="107" y="31"/>
                </a:cubicBezTo>
                <a:cubicBezTo>
                  <a:pt x="106" y="34"/>
                  <a:pt x="101" y="32"/>
                  <a:pt x="99" y="32"/>
                </a:cubicBezTo>
                <a:cubicBezTo>
                  <a:pt x="99" y="37"/>
                  <a:pt x="98" y="41"/>
                  <a:pt x="100" y="43"/>
                </a:cubicBezTo>
                <a:cubicBezTo>
                  <a:pt x="101" y="42"/>
                  <a:pt x="107" y="40"/>
                  <a:pt x="107" y="45"/>
                </a:cubicBezTo>
                <a:cubicBezTo>
                  <a:pt x="105" y="47"/>
                  <a:pt x="102" y="46"/>
                  <a:pt x="99" y="46"/>
                </a:cubicBezTo>
                <a:cubicBezTo>
                  <a:pt x="99" y="49"/>
                  <a:pt x="99" y="51"/>
                  <a:pt x="99" y="54"/>
                </a:cubicBezTo>
                <a:cubicBezTo>
                  <a:pt x="101" y="54"/>
                  <a:pt x="102" y="54"/>
                  <a:pt x="104" y="53"/>
                </a:cubicBezTo>
                <a:cubicBezTo>
                  <a:pt x="106" y="54"/>
                  <a:pt x="108" y="58"/>
                  <a:pt x="104" y="59"/>
                </a:cubicBezTo>
                <a:cubicBezTo>
                  <a:pt x="102" y="58"/>
                  <a:pt x="102" y="56"/>
                  <a:pt x="99" y="56"/>
                </a:cubicBezTo>
                <a:cubicBezTo>
                  <a:pt x="99" y="60"/>
                  <a:pt x="99" y="62"/>
                  <a:pt x="99" y="66"/>
                </a:cubicBezTo>
                <a:cubicBezTo>
                  <a:pt x="101" y="67"/>
                  <a:pt x="102" y="66"/>
                  <a:pt x="105" y="66"/>
                </a:cubicBezTo>
                <a:cubicBezTo>
                  <a:pt x="106" y="67"/>
                  <a:pt x="106" y="70"/>
                  <a:pt x="104" y="71"/>
                </a:cubicBezTo>
                <a:cubicBezTo>
                  <a:pt x="101" y="71"/>
                  <a:pt x="102" y="69"/>
                  <a:pt x="99" y="69"/>
                </a:cubicBezTo>
                <a:cubicBezTo>
                  <a:pt x="99" y="72"/>
                  <a:pt x="99" y="75"/>
                  <a:pt x="99" y="79"/>
                </a:cubicBezTo>
                <a:cubicBezTo>
                  <a:pt x="104" y="75"/>
                  <a:pt x="109" y="82"/>
                  <a:pt x="104" y="83"/>
                </a:cubicBezTo>
                <a:cubicBezTo>
                  <a:pt x="102" y="83"/>
                  <a:pt x="102" y="81"/>
                  <a:pt x="99" y="81"/>
                </a:cubicBezTo>
                <a:cubicBezTo>
                  <a:pt x="98" y="84"/>
                  <a:pt x="99" y="89"/>
                  <a:pt x="99" y="92"/>
                </a:cubicBezTo>
                <a:cubicBezTo>
                  <a:pt x="102" y="90"/>
                  <a:pt x="107" y="90"/>
                  <a:pt x="107" y="94"/>
                </a:cubicBezTo>
                <a:cubicBezTo>
                  <a:pt x="106" y="95"/>
                  <a:pt x="106" y="96"/>
                  <a:pt x="104" y="96"/>
                </a:cubicBezTo>
                <a:cubicBezTo>
                  <a:pt x="101" y="97"/>
                  <a:pt x="102" y="93"/>
                  <a:pt x="99" y="94"/>
                </a:cubicBezTo>
                <a:cubicBezTo>
                  <a:pt x="99" y="100"/>
                  <a:pt x="99" y="103"/>
                  <a:pt x="100" y="108"/>
                </a:cubicBezTo>
                <a:cubicBezTo>
                  <a:pt x="102" y="107"/>
                  <a:pt x="102" y="105"/>
                  <a:pt x="104" y="105"/>
                </a:cubicBezTo>
                <a:cubicBezTo>
                  <a:pt x="107" y="106"/>
                  <a:pt x="108" y="110"/>
                  <a:pt x="104" y="111"/>
                </a:cubicBezTo>
                <a:cubicBezTo>
                  <a:pt x="103" y="111"/>
                  <a:pt x="102" y="109"/>
                  <a:pt x="100" y="109"/>
                </a:cubicBezTo>
                <a:cubicBezTo>
                  <a:pt x="99" y="111"/>
                  <a:pt x="100" y="114"/>
                  <a:pt x="100" y="115"/>
                </a:cubicBezTo>
                <a:cubicBezTo>
                  <a:pt x="124" y="116"/>
                  <a:pt x="152" y="116"/>
                  <a:pt x="173" y="116"/>
                </a:cubicBezTo>
                <a:cubicBezTo>
                  <a:pt x="176" y="77"/>
                  <a:pt x="175" y="38"/>
                  <a:pt x="176" y="6"/>
                </a:cubicBezTo>
                <a:cubicBezTo>
                  <a:pt x="150" y="2"/>
                  <a:pt x="124" y="3"/>
                  <a:pt x="98" y="5"/>
                </a:cubicBezTo>
                <a:close/>
                <a:moveTo>
                  <a:pt x="11" y="5"/>
                </a:moveTo>
                <a:cubicBezTo>
                  <a:pt x="11" y="43"/>
                  <a:pt x="14" y="80"/>
                  <a:pt x="12" y="117"/>
                </a:cubicBezTo>
                <a:cubicBezTo>
                  <a:pt x="24" y="118"/>
                  <a:pt x="31" y="118"/>
                  <a:pt x="46" y="118"/>
                </a:cubicBezTo>
                <a:cubicBezTo>
                  <a:pt x="60" y="118"/>
                  <a:pt x="75" y="117"/>
                  <a:pt x="89" y="115"/>
                </a:cubicBezTo>
                <a:cubicBezTo>
                  <a:pt x="90" y="112"/>
                  <a:pt x="90" y="112"/>
                  <a:pt x="89" y="109"/>
                </a:cubicBezTo>
                <a:cubicBezTo>
                  <a:pt x="85" y="109"/>
                  <a:pt x="80" y="110"/>
                  <a:pt x="80" y="106"/>
                </a:cubicBezTo>
                <a:cubicBezTo>
                  <a:pt x="80" y="105"/>
                  <a:pt x="81" y="104"/>
                  <a:pt x="82" y="104"/>
                </a:cubicBezTo>
                <a:cubicBezTo>
                  <a:pt x="85" y="103"/>
                  <a:pt x="85" y="107"/>
                  <a:pt x="88" y="107"/>
                </a:cubicBezTo>
                <a:cubicBezTo>
                  <a:pt x="89" y="103"/>
                  <a:pt x="89" y="97"/>
                  <a:pt x="89" y="94"/>
                </a:cubicBezTo>
                <a:cubicBezTo>
                  <a:pt x="85" y="94"/>
                  <a:pt x="80" y="95"/>
                  <a:pt x="80" y="90"/>
                </a:cubicBezTo>
                <a:cubicBezTo>
                  <a:pt x="84" y="86"/>
                  <a:pt x="85" y="93"/>
                  <a:pt x="89" y="92"/>
                </a:cubicBezTo>
                <a:cubicBezTo>
                  <a:pt x="90" y="89"/>
                  <a:pt x="89" y="83"/>
                  <a:pt x="89" y="81"/>
                </a:cubicBezTo>
                <a:cubicBezTo>
                  <a:pt x="85" y="81"/>
                  <a:pt x="80" y="83"/>
                  <a:pt x="80" y="78"/>
                </a:cubicBezTo>
                <a:cubicBezTo>
                  <a:pt x="81" y="77"/>
                  <a:pt x="82" y="77"/>
                  <a:pt x="83" y="77"/>
                </a:cubicBezTo>
                <a:cubicBezTo>
                  <a:pt x="86" y="77"/>
                  <a:pt x="85" y="80"/>
                  <a:pt x="89" y="79"/>
                </a:cubicBezTo>
                <a:cubicBezTo>
                  <a:pt x="89" y="76"/>
                  <a:pt x="89" y="73"/>
                  <a:pt x="89" y="69"/>
                </a:cubicBezTo>
                <a:cubicBezTo>
                  <a:pt x="86" y="69"/>
                  <a:pt x="82" y="70"/>
                  <a:pt x="81" y="68"/>
                </a:cubicBezTo>
                <a:cubicBezTo>
                  <a:pt x="81" y="67"/>
                  <a:pt x="80" y="67"/>
                  <a:pt x="80" y="65"/>
                </a:cubicBezTo>
                <a:cubicBezTo>
                  <a:pt x="84" y="62"/>
                  <a:pt x="86" y="67"/>
                  <a:pt x="88" y="67"/>
                </a:cubicBezTo>
                <a:cubicBezTo>
                  <a:pt x="89" y="65"/>
                  <a:pt x="89" y="58"/>
                  <a:pt x="88" y="56"/>
                </a:cubicBezTo>
                <a:cubicBezTo>
                  <a:pt x="85" y="55"/>
                  <a:pt x="84" y="57"/>
                  <a:pt x="82" y="56"/>
                </a:cubicBezTo>
                <a:cubicBezTo>
                  <a:pt x="81" y="55"/>
                  <a:pt x="80" y="53"/>
                  <a:pt x="81" y="52"/>
                </a:cubicBezTo>
                <a:cubicBezTo>
                  <a:pt x="85" y="50"/>
                  <a:pt x="85" y="55"/>
                  <a:pt x="88" y="53"/>
                </a:cubicBezTo>
                <a:cubicBezTo>
                  <a:pt x="88" y="51"/>
                  <a:pt x="89" y="47"/>
                  <a:pt x="88" y="45"/>
                </a:cubicBezTo>
                <a:cubicBezTo>
                  <a:pt x="86" y="45"/>
                  <a:pt x="84" y="46"/>
                  <a:pt x="82" y="45"/>
                </a:cubicBezTo>
                <a:cubicBezTo>
                  <a:pt x="82" y="44"/>
                  <a:pt x="80" y="43"/>
                  <a:pt x="80" y="41"/>
                </a:cubicBezTo>
                <a:cubicBezTo>
                  <a:pt x="83" y="38"/>
                  <a:pt x="85" y="42"/>
                  <a:pt x="88" y="42"/>
                </a:cubicBezTo>
                <a:cubicBezTo>
                  <a:pt x="89" y="40"/>
                  <a:pt x="89" y="35"/>
                  <a:pt x="88" y="33"/>
                </a:cubicBezTo>
                <a:cubicBezTo>
                  <a:pt x="85" y="34"/>
                  <a:pt x="80" y="34"/>
                  <a:pt x="80" y="30"/>
                </a:cubicBezTo>
                <a:cubicBezTo>
                  <a:pt x="83" y="26"/>
                  <a:pt x="85" y="30"/>
                  <a:pt x="88" y="31"/>
                </a:cubicBezTo>
                <a:cubicBezTo>
                  <a:pt x="89" y="27"/>
                  <a:pt x="88" y="25"/>
                  <a:pt x="88" y="21"/>
                </a:cubicBezTo>
                <a:cubicBezTo>
                  <a:pt x="85" y="20"/>
                  <a:pt x="84" y="23"/>
                  <a:pt x="83" y="22"/>
                </a:cubicBezTo>
                <a:cubicBezTo>
                  <a:pt x="81" y="21"/>
                  <a:pt x="81" y="20"/>
                  <a:pt x="80" y="19"/>
                </a:cubicBezTo>
                <a:cubicBezTo>
                  <a:pt x="81" y="16"/>
                  <a:pt x="85" y="19"/>
                  <a:pt x="88" y="18"/>
                </a:cubicBezTo>
                <a:cubicBezTo>
                  <a:pt x="88" y="16"/>
                  <a:pt x="88" y="12"/>
                  <a:pt x="88" y="11"/>
                </a:cubicBezTo>
                <a:cubicBezTo>
                  <a:pt x="85" y="11"/>
                  <a:pt x="85" y="11"/>
                  <a:pt x="82" y="12"/>
                </a:cubicBezTo>
                <a:cubicBezTo>
                  <a:pt x="81" y="11"/>
                  <a:pt x="79" y="10"/>
                  <a:pt x="79" y="8"/>
                </a:cubicBezTo>
                <a:cubicBezTo>
                  <a:pt x="82" y="5"/>
                  <a:pt x="85" y="9"/>
                  <a:pt x="88" y="9"/>
                </a:cubicBezTo>
                <a:cubicBezTo>
                  <a:pt x="88" y="7"/>
                  <a:pt x="88" y="5"/>
                  <a:pt x="88" y="4"/>
                </a:cubicBezTo>
                <a:cubicBezTo>
                  <a:pt x="64" y="5"/>
                  <a:pt x="35" y="4"/>
                  <a:pt x="11" y="5"/>
                </a:cubicBezTo>
                <a:close/>
                <a:moveTo>
                  <a:pt x="9" y="118"/>
                </a:moveTo>
                <a:cubicBezTo>
                  <a:pt x="12" y="81"/>
                  <a:pt x="9" y="43"/>
                  <a:pt x="8" y="7"/>
                </a:cubicBezTo>
                <a:cubicBezTo>
                  <a:pt x="8" y="6"/>
                  <a:pt x="8" y="6"/>
                  <a:pt x="7" y="6"/>
                </a:cubicBezTo>
                <a:cubicBezTo>
                  <a:pt x="7" y="47"/>
                  <a:pt x="9" y="81"/>
                  <a:pt x="9" y="118"/>
                </a:cubicBezTo>
                <a:close/>
                <a:moveTo>
                  <a:pt x="4" y="58"/>
                </a:moveTo>
                <a:cubicBezTo>
                  <a:pt x="5" y="80"/>
                  <a:pt x="4" y="102"/>
                  <a:pt x="7" y="119"/>
                </a:cubicBezTo>
                <a:cubicBezTo>
                  <a:pt x="7" y="82"/>
                  <a:pt x="6" y="47"/>
                  <a:pt x="4" y="8"/>
                </a:cubicBezTo>
                <a:cubicBezTo>
                  <a:pt x="3" y="24"/>
                  <a:pt x="4" y="41"/>
                  <a:pt x="4" y="58"/>
                </a:cubicBezTo>
                <a:close/>
                <a:moveTo>
                  <a:pt x="179" y="11"/>
                </a:moveTo>
                <a:cubicBezTo>
                  <a:pt x="178" y="25"/>
                  <a:pt x="177" y="44"/>
                  <a:pt x="178" y="60"/>
                </a:cubicBezTo>
                <a:cubicBezTo>
                  <a:pt x="178" y="61"/>
                  <a:pt x="178" y="60"/>
                  <a:pt x="178" y="60"/>
                </a:cubicBezTo>
                <a:cubicBezTo>
                  <a:pt x="180" y="43"/>
                  <a:pt x="177" y="24"/>
                  <a:pt x="180" y="10"/>
                </a:cubicBezTo>
                <a:cubicBezTo>
                  <a:pt x="179" y="10"/>
                  <a:pt x="179" y="10"/>
                  <a:pt x="179" y="10"/>
                </a:cubicBezTo>
                <a:cubicBezTo>
                  <a:pt x="179" y="10"/>
                  <a:pt x="179" y="11"/>
                  <a:pt x="179" y="11"/>
                </a:cubicBezTo>
                <a:close/>
                <a:moveTo>
                  <a:pt x="90" y="11"/>
                </a:moveTo>
                <a:cubicBezTo>
                  <a:pt x="90" y="15"/>
                  <a:pt x="90" y="16"/>
                  <a:pt x="90" y="18"/>
                </a:cubicBezTo>
                <a:cubicBezTo>
                  <a:pt x="92" y="19"/>
                  <a:pt x="94" y="19"/>
                  <a:pt x="96" y="19"/>
                </a:cubicBezTo>
                <a:cubicBezTo>
                  <a:pt x="96" y="17"/>
                  <a:pt x="96" y="14"/>
                  <a:pt x="96" y="11"/>
                </a:cubicBezTo>
                <a:cubicBezTo>
                  <a:pt x="95" y="12"/>
                  <a:pt x="92" y="10"/>
                  <a:pt x="90" y="11"/>
                </a:cubicBezTo>
                <a:close/>
                <a:moveTo>
                  <a:pt x="181" y="116"/>
                </a:moveTo>
                <a:cubicBezTo>
                  <a:pt x="183" y="115"/>
                  <a:pt x="182" y="111"/>
                  <a:pt x="182" y="109"/>
                </a:cubicBezTo>
                <a:cubicBezTo>
                  <a:pt x="183" y="78"/>
                  <a:pt x="181" y="41"/>
                  <a:pt x="183" y="12"/>
                </a:cubicBezTo>
                <a:cubicBezTo>
                  <a:pt x="183" y="11"/>
                  <a:pt x="182" y="11"/>
                  <a:pt x="182" y="11"/>
                </a:cubicBezTo>
                <a:cubicBezTo>
                  <a:pt x="179" y="44"/>
                  <a:pt x="181" y="81"/>
                  <a:pt x="181" y="116"/>
                </a:cubicBezTo>
                <a:close/>
                <a:moveTo>
                  <a:pt x="91" y="31"/>
                </a:moveTo>
                <a:cubicBezTo>
                  <a:pt x="93" y="31"/>
                  <a:pt x="94" y="30"/>
                  <a:pt x="96" y="30"/>
                </a:cubicBezTo>
                <a:cubicBezTo>
                  <a:pt x="96" y="26"/>
                  <a:pt x="96" y="25"/>
                  <a:pt x="96" y="22"/>
                </a:cubicBezTo>
                <a:cubicBezTo>
                  <a:pt x="94" y="21"/>
                  <a:pt x="93" y="21"/>
                  <a:pt x="91" y="21"/>
                </a:cubicBezTo>
                <a:cubicBezTo>
                  <a:pt x="90" y="23"/>
                  <a:pt x="91" y="27"/>
                  <a:pt x="91" y="31"/>
                </a:cubicBezTo>
                <a:close/>
                <a:moveTo>
                  <a:pt x="91" y="43"/>
                </a:moveTo>
                <a:cubicBezTo>
                  <a:pt x="93" y="43"/>
                  <a:pt x="95" y="43"/>
                  <a:pt x="97" y="43"/>
                </a:cubicBezTo>
                <a:cubicBezTo>
                  <a:pt x="97" y="38"/>
                  <a:pt x="97" y="37"/>
                  <a:pt x="96" y="33"/>
                </a:cubicBezTo>
                <a:cubicBezTo>
                  <a:pt x="88" y="32"/>
                  <a:pt x="91" y="37"/>
                  <a:pt x="91" y="43"/>
                </a:cubicBezTo>
                <a:close/>
                <a:moveTo>
                  <a:pt x="91" y="53"/>
                </a:moveTo>
                <a:cubicBezTo>
                  <a:pt x="94" y="53"/>
                  <a:pt x="94" y="54"/>
                  <a:pt x="96" y="54"/>
                </a:cubicBezTo>
                <a:cubicBezTo>
                  <a:pt x="98" y="52"/>
                  <a:pt x="96" y="47"/>
                  <a:pt x="97" y="45"/>
                </a:cubicBezTo>
                <a:cubicBezTo>
                  <a:pt x="95" y="45"/>
                  <a:pt x="92" y="45"/>
                  <a:pt x="91" y="45"/>
                </a:cubicBezTo>
                <a:cubicBezTo>
                  <a:pt x="91" y="48"/>
                  <a:pt x="91" y="51"/>
                  <a:pt x="91" y="53"/>
                </a:cubicBezTo>
                <a:close/>
                <a:moveTo>
                  <a:pt x="91" y="66"/>
                </a:moveTo>
                <a:cubicBezTo>
                  <a:pt x="94" y="67"/>
                  <a:pt x="95" y="67"/>
                  <a:pt x="97" y="66"/>
                </a:cubicBezTo>
                <a:cubicBezTo>
                  <a:pt x="97" y="63"/>
                  <a:pt x="97" y="60"/>
                  <a:pt x="97" y="56"/>
                </a:cubicBezTo>
                <a:cubicBezTo>
                  <a:pt x="95" y="56"/>
                  <a:pt x="93" y="56"/>
                  <a:pt x="91" y="56"/>
                </a:cubicBezTo>
                <a:cubicBezTo>
                  <a:pt x="90" y="60"/>
                  <a:pt x="91" y="63"/>
                  <a:pt x="91" y="66"/>
                </a:cubicBezTo>
                <a:close/>
                <a:moveTo>
                  <a:pt x="178" y="62"/>
                </a:moveTo>
                <a:cubicBezTo>
                  <a:pt x="178" y="63"/>
                  <a:pt x="178" y="63"/>
                  <a:pt x="178" y="63"/>
                </a:cubicBezTo>
                <a:cubicBezTo>
                  <a:pt x="176" y="81"/>
                  <a:pt x="178" y="102"/>
                  <a:pt x="176" y="118"/>
                </a:cubicBezTo>
                <a:cubicBezTo>
                  <a:pt x="159" y="119"/>
                  <a:pt x="152" y="117"/>
                  <a:pt x="139" y="119"/>
                </a:cubicBezTo>
                <a:cubicBezTo>
                  <a:pt x="154" y="120"/>
                  <a:pt x="164" y="122"/>
                  <a:pt x="178" y="120"/>
                </a:cubicBezTo>
                <a:cubicBezTo>
                  <a:pt x="179" y="103"/>
                  <a:pt x="179" y="78"/>
                  <a:pt x="178" y="62"/>
                </a:cubicBezTo>
                <a:close/>
                <a:moveTo>
                  <a:pt x="91" y="79"/>
                </a:moveTo>
                <a:cubicBezTo>
                  <a:pt x="94" y="79"/>
                  <a:pt x="96" y="79"/>
                  <a:pt x="97" y="79"/>
                </a:cubicBezTo>
                <a:cubicBezTo>
                  <a:pt x="96" y="75"/>
                  <a:pt x="98" y="71"/>
                  <a:pt x="97" y="69"/>
                </a:cubicBezTo>
                <a:cubicBezTo>
                  <a:pt x="95" y="69"/>
                  <a:pt x="92" y="69"/>
                  <a:pt x="91" y="69"/>
                </a:cubicBezTo>
                <a:cubicBezTo>
                  <a:pt x="91" y="73"/>
                  <a:pt x="91" y="75"/>
                  <a:pt x="91" y="79"/>
                </a:cubicBezTo>
                <a:close/>
                <a:moveTo>
                  <a:pt x="91" y="81"/>
                </a:moveTo>
                <a:cubicBezTo>
                  <a:pt x="91" y="85"/>
                  <a:pt x="91" y="88"/>
                  <a:pt x="91" y="92"/>
                </a:cubicBezTo>
                <a:cubicBezTo>
                  <a:pt x="93" y="92"/>
                  <a:pt x="95" y="92"/>
                  <a:pt x="97" y="92"/>
                </a:cubicBezTo>
                <a:cubicBezTo>
                  <a:pt x="97" y="88"/>
                  <a:pt x="97" y="85"/>
                  <a:pt x="97" y="81"/>
                </a:cubicBezTo>
                <a:cubicBezTo>
                  <a:pt x="95" y="82"/>
                  <a:pt x="92" y="81"/>
                  <a:pt x="91" y="81"/>
                </a:cubicBezTo>
                <a:close/>
                <a:moveTo>
                  <a:pt x="91" y="107"/>
                </a:moveTo>
                <a:cubicBezTo>
                  <a:pt x="93" y="108"/>
                  <a:pt x="96" y="107"/>
                  <a:pt x="98" y="108"/>
                </a:cubicBezTo>
                <a:cubicBezTo>
                  <a:pt x="97" y="104"/>
                  <a:pt x="97" y="99"/>
                  <a:pt x="97" y="94"/>
                </a:cubicBezTo>
                <a:cubicBezTo>
                  <a:pt x="96" y="94"/>
                  <a:pt x="93" y="94"/>
                  <a:pt x="91" y="94"/>
                </a:cubicBezTo>
                <a:cubicBezTo>
                  <a:pt x="91" y="98"/>
                  <a:pt x="91" y="103"/>
                  <a:pt x="91" y="107"/>
                </a:cubicBezTo>
                <a:close/>
                <a:moveTo>
                  <a:pt x="10" y="122"/>
                </a:moveTo>
                <a:cubicBezTo>
                  <a:pt x="21" y="124"/>
                  <a:pt x="31" y="122"/>
                  <a:pt x="40" y="120"/>
                </a:cubicBezTo>
                <a:cubicBezTo>
                  <a:pt x="32" y="119"/>
                  <a:pt x="16" y="121"/>
                  <a:pt x="9" y="119"/>
                </a:cubicBezTo>
                <a:cubicBezTo>
                  <a:pt x="9" y="121"/>
                  <a:pt x="10" y="121"/>
                  <a:pt x="10" y="122"/>
                </a:cubicBezTo>
                <a:close/>
              </a:path>
            </a:pathLst>
          </a:custGeom>
          <a:solidFill>
            <a:schemeClr val="bg1">
              <a:lumMod val="95000"/>
            </a:schemeClr>
          </a:solidFill>
          <a:ln>
            <a:solidFill>
              <a:srgbClr val="4BB08C"/>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TextBox 13"/>
          <p:cNvSpPr txBox="1"/>
          <p:nvPr/>
        </p:nvSpPr>
        <p:spPr>
          <a:xfrm>
            <a:off x="4498365" y="2467587"/>
            <a:ext cx="1939237" cy="830997"/>
          </a:xfrm>
          <a:prstGeom prst="rect">
            <a:avLst/>
          </a:prstGeom>
          <a:noFill/>
        </p:spPr>
        <p:txBody>
          <a:bodyPr wrap="square" lIns="0" tIns="0" rIns="0" bIns="0" rtlCol="0" anchor="t" anchorCtr="0">
            <a:spAutoFit/>
          </a:bodyPr>
          <a:lstStyle/>
          <a:p>
            <a:pPr defTabSz="1216660">
              <a:spcBef>
                <a:spcPct val="20000"/>
              </a:spcBef>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Please click here to enter text information, the language should be concise, the theme should be distinct.</a:t>
            </a:r>
          </a:p>
        </p:txBody>
      </p:sp>
      <p:sp>
        <p:nvSpPr>
          <p:cNvPr id="7" name="TextBox 13"/>
          <p:cNvSpPr txBox="1"/>
          <p:nvPr/>
        </p:nvSpPr>
        <p:spPr>
          <a:xfrm>
            <a:off x="7538344" y="2467587"/>
            <a:ext cx="1939237" cy="830997"/>
          </a:xfrm>
          <a:prstGeom prst="rect">
            <a:avLst/>
          </a:prstGeom>
          <a:noFill/>
        </p:spPr>
        <p:txBody>
          <a:bodyPr wrap="square" lIns="0" tIns="0" rIns="0" bIns="0" rtlCol="0" anchor="t" anchorCtr="0">
            <a:spAutoFit/>
          </a:bodyPr>
          <a:lstStyle/>
          <a:p>
            <a:pPr defTabSz="1216660">
              <a:spcBef>
                <a:spcPct val="20000"/>
              </a:spcBef>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Please click here to enter text information, the language should be concise, the theme should be distinct.</a:t>
            </a:r>
          </a:p>
        </p:txBody>
      </p:sp>
      <p:grpSp>
        <p:nvGrpSpPr>
          <p:cNvPr id="8" name="组合 7"/>
          <p:cNvGrpSpPr/>
          <p:nvPr/>
        </p:nvGrpSpPr>
        <p:grpSpPr>
          <a:xfrm>
            <a:off x="1204486" y="3221487"/>
            <a:ext cx="2193137" cy="2924181"/>
            <a:chOff x="2105026" y="2144713"/>
            <a:chExt cx="941388" cy="1106488"/>
          </a:xfrm>
          <a:solidFill>
            <a:srgbClr val="4BB08C"/>
          </a:solidFill>
        </p:grpSpPr>
        <p:sp>
          <p:nvSpPr>
            <p:cNvPr id="9" name="Freeform 167"/>
            <p:cNvSpPr>
              <a:spLocks noEditPoints="1"/>
            </p:cNvSpPr>
            <p:nvPr/>
          </p:nvSpPr>
          <p:spPr bwMode="auto">
            <a:xfrm>
              <a:off x="2139951" y="2506663"/>
              <a:ext cx="65088" cy="57150"/>
            </a:xfrm>
            <a:custGeom>
              <a:avLst/>
              <a:gdLst/>
              <a:ahLst/>
              <a:cxnLst>
                <a:cxn ang="0">
                  <a:pos x="11" y="13"/>
                </a:cxn>
                <a:cxn ang="0">
                  <a:pos x="16" y="14"/>
                </a:cxn>
                <a:cxn ang="0">
                  <a:pos x="20" y="12"/>
                </a:cxn>
                <a:cxn ang="0">
                  <a:pos x="28" y="3"/>
                </a:cxn>
                <a:cxn ang="0">
                  <a:pos x="36" y="1"/>
                </a:cxn>
                <a:cxn ang="0">
                  <a:pos x="54" y="1"/>
                </a:cxn>
                <a:cxn ang="0">
                  <a:pos x="70" y="3"/>
                </a:cxn>
                <a:cxn ang="0">
                  <a:pos x="86" y="10"/>
                </a:cxn>
                <a:cxn ang="0">
                  <a:pos x="101" y="18"/>
                </a:cxn>
                <a:cxn ang="0">
                  <a:pos x="112" y="28"/>
                </a:cxn>
                <a:cxn ang="0">
                  <a:pos x="121" y="41"/>
                </a:cxn>
                <a:cxn ang="0">
                  <a:pos x="124" y="55"/>
                </a:cxn>
                <a:cxn ang="0">
                  <a:pos x="124" y="62"/>
                </a:cxn>
                <a:cxn ang="0">
                  <a:pos x="120" y="75"/>
                </a:cxn>
                <a:cxn ang="0">
                  <a:pos x="110" y="86"/>
                </a:cxn>
                <a:cxn ang="0">
                  <a:pos x="97" y="96"/>
                </a:cxn>
                <a:cxn ang="0">
                  <a:pos x="81" y="103"/>
                </a:cxn>
                <a:cxn ang="0">
                  <a:pos x="64" y="107"/>
                </a:cxn>
                <a:cxn ang="0">
                  <a:pos x="47" y="107"/>
                </a:cxn>
                <a:cxn ang="0">
                  <a:pos x="32" y="103"/>
                </a:cxn>
                <a:cxn ang="0">
                  <a:pos x="18" y="94"/>
                </a:cxn>
                <a:cxn ang="0">
                  <a:pos x="11" y="83"/>
                </a:cxn>
                <a:cxn ang="0">
                  <a:pos x="2" y="64"/>
                </a:cxn>
                <a:cxn ang="0">
                  <a:pos x="1" y="45"/>
                </a:cxn>
                <a:cxn ang="0">
                  <a:pos x="6" y="23"/>
                </a:cxn>
                <a:cxn ang="0">
                  <a:pos x="11" y="13"/>
                </a:cxn>
                <a:cxn ang="0">
                  <a:pos x="58" y="87"/>
                </a:cxn>
                <a:cxn ang="0">
                  <a:pos x="74" y="83"/>
                </a:cxn>
                <a:cxn ang="0">
                  <a:pos x="85" y="75"/>
                </a:cxn>
                <a:cxn ang="0">
                  <a:pos x="91" y="64"/>
                </a:cxn>
                <a:cxn ang="0">
                  <a:pos x="92" y="52"/>
                </a:cxn>
                <a:cxn ang="0">
                  <a:pos x="88" y="42"/>
                </a:cxn>
                <a:cxn ang="0">
                  <a:pos x="79" y="32"/>
                </a:cxn>
                <a:cxn ang="0">
                  <a:pos x="66" y="27"/>
                </a:cxn>
                <a:cxn ang="0">
                  <a:pos x="50" y="27"/>
                </a:cxn>
                <a:cxn ang="0">
                  <a:pos x="43" y="30"/>
                </a:cxn>
                <a:cxn ang="0">
                  <a:pos x="33" y="37"/>
                </a:cxn>
                <a:cxn ang="0">
                  <a:pos x="28" y="46"/>
                </a:cxn>
                <a:cxn ang="0">
                  <a:pos x="27" y="57"/>
                </a:cxn>
                <a:cxn ang="0">
                  <a:pos x="30" y="66"/>
                </a:cxn>
                <a:cxn ang="0">
                  <a:pos x="35" y="75"/>
                </a:cxn>
                <a:cxn ang="0">
                  <a:pos x="43" y="82"/>
                </a:cxn>
                <a:cxn ang="0">
                  <a:pos x="52" y="86"/>
                </a:cxn>
                <a:cxn ang="0">
                  <a:pos x="58" y="87"/>
                </a:cxn>
              </a:cxnLst>
              <a:rect l="0" t="0" r="r" b="b"/>
              <a:pathLst>
                <a:path w="124" h="108">
                  <a:moveTo>
                    <a:pt x="11" y="13"/>
                  </a:moveTo>
                  <a:lnTo>
                    <a:pt x="11" y="13"/>
                  </a:lnTo>
                  <a:lnTo>
                    <a:pt x="13" y="14"/>
                  </a:lnTo>
                  <a:lnTo>
                    <a:pt x="16" y="14"/>
                  </a:lnTo>
                  <a:lnTo>
                    <a:pt x="18" y="13"/>
                  </a:lnTo>
                  <a:lnTo>
                    <a:pt x="20" y="12"/>
                  </a:lnTo>
                  <a:lnTo>
                    <a:pt x="25" y="7"/>
                  </a:lnTo>
                  <a:lnTo>
                    <a:pt x="28" y="3"/>
                  </a:lnTo>
                  <a:lnTo>
                    <a:pt x="28" y="3"/>
                  </a:lnTo>
                  <a:lnTo>
                    <a:pt x="36" y="1"/>
                  </a:lnTo>
                  <a:lnTo>
                    <a:pt x="45" y="0"/>
                  </a:lnTo>
                  <a:lnTo>
                    <a:pt x="54" y="1"/>
                  </a:lnTo>
                  <a:lnTo>
                    <a:pt x="61" y="2"/>
                  </a:lnTo>
                  <a:lnTo>
                    <a:pt x="70" y="3"/>
                  </a:lnTo>
                  <a:lnTo>
                    <a:pt x="78" y="6"/>
                  </a:lnTo>
                  <a:lnTo>
                    <a:pt x="86" y="10"/>
                  </a:lnTo>
                  <a:lnTo>
                    <a:pt x="93" y="13"/>
                  </a:lnTo>
                  <a:lnTo>
                    <a:pt x="101" y="18"/>
                  </a:lnTo>
                  <a:lnTo>
                    <a:pt x="107" y="22"/>
                  </a:lnTo>
                  <a:lnTo>
                    <a:pt x="112" y="28"/>
                  </a:lnTo>
                  <a:lnTo>
                    <a:pt x="117" y="34"/>
                  </a:lnTo>
                  <a:lnTo>
                    <a:pt x="121" y="41"/>
                  </a:lnTo>
                  <a:lnTo>
                    <a:pt x="123" y="47"/>
                  </a:lnTo>
                  <a:lnTo>
                    <a:pt x="124" y="55"/>
                  </a:lnTo>
                  <a:lnTo>
                    <a:pt x="124" y="62"/>
                  </a:lnTo>
                  <a:lnTo>
                    <a:pt x="124" y="62"/>
                  </a:lnTo>
                  <a:lnTo>
                    <a:pt x="122" y="68"/>
                  </a:lnTo>
                  <a:lnTo>
                    <a:pt x="120" y="75"/>
                  </a:lnTo>
                  <a:lnTo>
                    <a:pt x="116" y="80"/>
                  </a:lnTo>
                  <a:lnTo>
                    <a:pt x="110" y="86"/>
                  </a:lnTo>
                  <a:lnTo>
                    <a:pt x="104" y="91"/>
                  </a:lnTo>
                  <a:lnTo>
                    <a:pt x="97" y="96"/>
                  </a:lnTo>
                  <a:lnTo>
                    <a:pt x="90" y="100"/>
                  </a:lnTo>
                  <a:lnTo>
                    <a:pt x="81" y="103"/>
                  </a:lnTo>
                  <a:lnTo>
                    <a:pt x="73" y="106"/>
                  </a:lnTo>
                  <a:lnTo>
                    <a:pt x="64" y="107"/>
                  </a:lnTo>
                  <a:lnTo>
                    <a:pt x="56" y="108"/>
                  </a:lnTo>
                  <a:lnTo>
                    <a:pt x="47" y="107"/>
                  </a:lnTo>
                  <a:lnTo>
                    <a:pt x="40" y="106"/>
                  </a:lnTo>
                  <a:lnTo>
                    <a:pt x="32" y="103"/>
                  </a:lnTo>
                  <a:lnTo>
                    <a:pt x="25" y="100"/>
                  </a:lnTo>
                  <a:lnTo>
                    <a:pt x="18" y="94"/>
                  </a:lnTo>
                  <a:lnTo>
                    <a:pt x="18" y="94"/>
                  </a:lnTo>
                  <a:lnTo>
                    <a:pt x="11" y="83"/>
                  </a:lnTo>
                  <a:lnTo>
                    <a:pt x="5" y="74"/>
                  </a:lnTo>
                  <a:lnTo>
                    <a:pt x="2" y="64"/>
                  </a:lnTo>
                  <a:lnTo>
                    <a:pt x="0" y="55"/>
                  </a:lnTo>
                  <a:lnTo>
                    <a:pt x="1" y="45"/>
                  </a:lnTo>
                  <a:lnTo>
                    <a:pt x="3" y="34"/>
                  </a:lnTo>
                  <a:lnTo>
                    <a:pt x="6" y="23"/>
                  </a:lnTo>
                  <a:lnTo>
                    <a:pt x="11" y="13"/>
                  </a:lnTo>
                  <a:lnTo>
                    <a:pt x="11" y="13"/>
                  </a:lnTo>
                  <a:close/>
                  <a:moveTo>
                    <a:pt x="58" y="87"/>
                  </a:moveTo>
                  <a:lnTo>
                    <a:pt x="58" y="87"/>
                  </a:lnTo>
                  <a:lnTo>
                    <a:pt x="66" y="86"/>
                  </a:lnTo>
                  <a:lnTo>
                    <a:pt x="74" y="83"/>
                  </a:lnTo>
                  <a:lnTo>
                    <a:pt x="80" y="79"/>
                  </a:lnTo>
                  <a:lnTo>
                    <a:pt x="85" y="75"/>
                  </a:lnTo>
                  <a:lnTo>
                    <a:pt x="89" y="70"/>
                  </a:lnTo>
                  <a:lnTo>
                    <a:pt x="91" y="64"/>
                  </a:lnTo>
                  <a:lnTo>
                    <a:pt x="92" y="59"/>
                  </a:lnTo>
                  <a:lnTo>
                    <a:pt x="92" y="52"/>
                  </a:lnTo>
                  <a:lnTo>
                    <a:pt x="90" y="47"/>
                  </a:lnTo>
                  <a:lnTo>
                    <a:pt x="88" y="42"/>
                  </a:lnTo>
                  <a:lnTo>
                    <a:pt x="84" y="36"/>
                  </a:lnTo>
                  <a:lnTo>
                    <a:pt x="79" y="32"/>
                  </a:lnTo>
                  <a:lnTo>
                    <a:pt x="74" y="29"/>
                  </a:lnTo>
                  <a:lnTo>
                    <a:pt x="66" y="27"/>
                  </a:lnTo>
                  <a:lnTo>
                    <a:pt x="59" y="27"/>
                  </a:lnTo>
                  <a:lnTo>
                    <a:pt x="50" y="27"/>
                  </a:lnTo>
                  <a:lnTo>
                    <a:pt x="50" y="27"/>
                  </a:lnTo>
                  <a:lnTo>
                    <a:pt x="43" y="30"/>
                  </a:lnTo>
                  <a:lnTo>
                    <a:pt x="37" y="33"/>
                  </a:lnTo>
                  <a:lnTo>
                    <a:pt x="33" y="37"/>
                  </a:lnTo>
                  <a:lnTo>
                    <a:pt x="30" y="42"/>
                  </a:lnTo>
                  <a:lnTo>
                    <a:pt x="28" y="46"/>
                  </a:lnTo>
                  <a:lnTo>
                    <a:pt x="27" y="51"/>
                  </a:lnTo>
                  <a:lnTo>
                    <a:pt x="27" y="57"/>
                  </a:lnTo>
                  <a:lnTo>
                    <a:pt x="28" y="62"/>
                  </a:lnTo>
                  <a:lnTo>
                    <a:pt x="30" y="66"/>
                  </a:lnTo>
                  <a:lnTo>
                    <a:pt x="32" y="71"/>
                  </a:lnTo>
                  <a:lnTo>
                    <a:pt x="35" y="75"/>
                  </a:lnTo>
                  <a:lnTo>
                    <a:pt x="39" y="79"/>
                  </a:lnTo>
                  <a:lnTo>
                    <a:pt x="43" y="82"/>
                  </a:lnTo>
                  <a:lnTo>
                    <a:pt x="48" y="85"/>
                  </a:lnTo>
                  <a:lnTo>
                    <a:pt x="52" y="86"/>
                  </a:lnTo>
                  <a:lnTo>
                    <a:pt x="58" y="87"/>
                  </a:lnTo>
                  <a:lnTo>
                    <a:pt x="58" y="87"/>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0" name="Freeform 168"/>
            <p:cNvSpPr>
              <a:spLocks noEditPoints="1"/>
            </p:cNvSpPr>
            <p:nvPr/>
          </p:nvSpPr>
          <p:spPr bwMode="auto">
            <a:xfrm>
              <a:off x="2105026" y="2144713"/>
              <a:ext cx="941388" cy="1106488"/>
            </a:xfrm>
            <a:custGeom>
              <a:avLst/>
              <a:gdLst/>
              <a:ahLst/>
              <a:cxnLst>
                <a:cxn ang="0">
                  <a:pos x="67" y="2002"/>
                </a:cxn>
                <a:cxn ang="0">
                  <a:pos x="421" y="1636"/>
                </a:cxn>
                <a:cxn ang="0">
                  <a:pos x="63" y="638"/>
                </a:cxn>
                <a:cxn ang="0">
                  <a:pos x="1053" y="22"/>
                </a:cxn>
                <a:cxn ang="0">
                  <a:pos x="1776" y="538"/>
                </a:cxn>
                <a:cxn ang="0">
                  <a:pos x="1375" y="898"/>
                </a:cxn>
                <a:cxn ang="0">
                  <a:pos x="826" y="761"/>
                </a:cxn>
                <a:cxn ang="0">
                  <a:pos x="290" y="959"/>
                </a:cxn>
                <a:cxn ang="0">
                  <a:pos x="765" y="1727"/>
                </a:cxn>
                <a:cxn ang="0">
                  <a:pos x="638" y="986"/>
                </a:cxn>
                <a:cxn ang="0">
                  <a:pos x="960" y="1183"/>
                </a:cxn>
                <a:cxn ang="0">
                  <a:pos x="1204" y="1031"/>
                </a:cxn>
                <a:cxn ang="0">
                  <a:pos x="1232" y="1305"/>
                </a:cxn>
                <a:cxn ang="0">
                  <a:pos x="26" y="764"/>
                </a:cxn>
                <a:cxn ang="0">
                  <a:pos x="109" y="651"/>
                </a:cxn>
                <a:cxn ang="0">
                  <a:pos x="996" y="67"/>
                </a:cxn>
                <a:cxn ang="0">
                  <a:pos x="1412" y="259"/>
                </a:cxn>
                <a:cxn ang="0">
                  <a:pos x="866" y="650"/>
                </a:cxn>
                <a:cxn ang="0">
                  <a:pos x="1693" y="433"/>
                </a:cxn>
                <a:cxn ang="0">
                  <a:pos x="919" y="332"/>
                </a:cxn>
                <a:cxn ang="0">
                  <a:pos x="204" y="642"/>
                </a:cxn>
                <a:cxn ang="0">
                  <a:pos x="942" y="387"/>
                </a:cxn>
                <a:cxn ang="0">
                  <a:pos x="419" y="563"/>
                </a:cxn>
                <a:cxn ang="0">
                  <a:pos x="1737" y="562"/>
                </a:cxn>
                <a:cxn ang="0">
                  <a:pos x="881" y="477"/>
                </a:cxn>
                <a:cxn ang="0">
                  <a:pos x="342" y="732"/>
                </a:cxn>
                <a:cxn ang="0">
                  <a:pos x="1381" y="500"/>
                </a:cxn>
                <a:cxn ang="0">
                  <a:pos x="1324" y="691"/>
                </a:cxn>
                <a:cxn ang="0">
                  <a:pos x="1201" y="668"/>
                </a:cxn>
                <a:cxn ang="0">
                  <a:pos x="1480" y="799"/>
                </a:cxn>
                <a:cxn ang="0">
                  <a:pos x="1387" y="676"/>
                </a:cxn>
                <a:cxn ang="0">
                  <a:pos x="856" y="893"/>
                </a:cxn>
                <a:cxn ang="0">
                  <a:pos x="600" y="1612"/>
                </a:cxn>
                <a:cxn ang="0">
                  <a:pos x="192" y="860"/>
                </a:cxn>
                <a:cxn ang="0">
                  <a:pos x="107" y="930"/>
                </a:cxn>
                <a:cxn ang="0">
                  <a:pos x="419" y="1514"/>
                </a:cxn>
                <a:cxn ang="0">
                  <a:pos x="155" y="872"/>
                </a:cxn>
                <a:cxn ang="0">
                  <a:pos x="714" y="917"/>
                </a:cxn>
                <a:cxn ang="0">
                  <a:pos x="954" y="1417"/>
                </a:cxn>
                <a:cxn ang="0">
                  <a:pos x="920" y="1339"/>
                </a:cxn>
                <a:cxn ang="0">
                  <a:pos x="889" y="1232"/>
                </a:cxn>
                <a:cxn ang="0">
                  <a:pos x="824" y="1188"/>
                </a:cxn>
                <a:cxn ang="0">
                  <a:pos x="813" y="1092"/>
                </a:cxn>
                <a:cxn ang="0">
                  <a:pos x="744" y="1053"/>
                </a:cxn>
                <a:cxn ang="0">
                  <a:pos x="1226" y="1052"/>
                </a:cxn>
                <a:cxn ang="0">
                  <a:pos x="1064" y="1140"/>
                </a:cxn>
                <a:cxn ang="0">
                  <a:pos x="1236" y="1093"/>
                </a:cxn>
                <a:cxn ang="0">
                  <a:pos x="1053" y="1427"/>
                </a:cxn>
                <a:cxn ang="0">
                  <a:pos x="1059" y="1288"/>
                </a:cxn>
                <a:cxn ang="0">
                  <a:pos x="1146" y="1237"/>
                </a:cxn>
                <a:cxn ang="0">
                  <a:pos x="1176" y="1487"/>
                </a:cxn>
                <a:cxn ang="0">
                  <a:pos x="1169" y="1592"/>
                </a:cxn>
                <a:cxn ang="0">
                  <a:pos x="875" y="1631"/>
                </a:cxn>
                <a:cxn ang="0">
                  <a:pos x="976" y="1609"/>
                </a:cxn>
                <a:cxn ang="0">
                  <a:pos x="1080" y="1660"/>
                </a:cxn>
                <a:cxn ang="0">
                  <a:pos x="1154" y="1732"/>
                </a:cxn>
                <a:cxn ang="0">
                  <a:pos x="389" y="1680"/>
                </a:cxn>
                <a:cxn ang="0">
                  <a:pos x="610" y="1703"/>
                </a:cxn>
                <a:cxn ang="0">
                  <a:pos x="363" y="1738"/>
                </a:cxn>
                <a:cxn ang="0">
                  <a:pos x="228" y="1794"/>
                </a:cxn>
                <a:cxn ang="0">
                  <a:pos x="690" y="2061"/>
                </a:cxn>
                <a:cxn ang="0">
                  <a:pos x="639" y="1847"/>
                </a:cxn>
              </a:cxnLst>
              <a:rect l="0" t="0" r="r" b="b"/>
              <a:pathLst>
                <a:path w="1779" h="2091">
                  <a:moveTo>
                    <a:pt x="968" y="1829"/>
                  </a:moveTo>
                  <a:lnTo>
                    <a:pt x="968" y="1829"/>
                  </a:lnTo>
                  <a:lnTo>
                    <a:pt x="974" y="1838"/>
                  </a:lnTo>
                  <a:lnTo>
                    <a:pt x="981" y="1844"/>
                  </a:lnTo>
                  <a:lnTo>
                    <a:pt x="998" y="1859"/>
                  </a:lnTo>
                  <a:lnTo>
                    <a:pt x="1015" y="1873"/>
                  </a:lnTo>
                  <a:lnTo>
                    <a:pt x="1031" y="1888"/>
                  </a:lnTo>
                  <a:lnTo>
                    <a:pt x="1038" y="1897"/>
                  </a:lnTo>
                  <a:lnTo>
                    <a:pt x="1045" y="1904"/>
                  </a:lnTo>
                  <a:lnTo>
                    <a:pt x="1051" y="1914"/>
                  </a:lnTo>
                  <a:lnTo>
                    <a:pt x="1056" y="1923"/>
                  </a:lnTo>
                  <a:lnTo>
                    <a:pt x="1060" y="1933"/>
                  </a:lnTo>
                  <a:lnTo>
                    <a:pt x="1063" y="1944"/>
                  </a:lnTo>
                  <a:lnTo>
                    <a:pt x="1064" y="1955"/>
                  </a:lnTo>
                  <a:lnTo>
                    <a:pt x="1063" y="1968"/>
                  </a:lnTo>
                  <a:lnTo>
                    <a:pt x="1063" y="1968"/>
                  </a:lnTo>
                  <a:lnTo>
                    <a:pt x="1031" y="1986"/>
                  </a:lnTo>
                  <a:lnTo>
                    <a:pt x="996" y="2002"/>
                  </a:lnTo>
                  <a:lnTo>
                    <a:pt x="962" y="2018"/>
                  </a:lnTo>
                  <a:lnTo>
                    <a:pt x="927" y="2033"/>
                  </a:lnTo>
                  <a:lnTo>
                    <a:pt x="889" y="2046"/>
                  </a:lnTo>
                  <a:lnTo>
                    <a:pt x="851" y="2058"/>
                  </a:lnTo>
                  <a:lnTo>
                    <a:pt x="810" y="2067"/>
                  </a:lnTo>
                  <a:lnTo>
                    <a:pt x="768" y="2076"/>
                  </a:lnTo>
                  <a:lnTo>
                    <a:pt x="768" y="2076"/>
                  </a:lnTo>
                  <a:lnTo>
                    <a:pt x="684" y="2083"/>
                  </a:lnTo>
                  <a:lnTo>
                    <a:pt x="642" y="2086"/>
                  </a:lnTo>
                  <a:lnTo>
                    <a:pt x="599" y="2089"/>
                  </a:lnTo>
                  <a:lnTo>
                    <a:pt x="557" y="2091"/>
                  </a:lnTo>
                  <a:lnTo>
                    <a:pt x="515" y="2091"/>
                  </a:lnTo>
                  <a:lnTo>
                    <a:pt x="473" y="2091"/>
                  </a:lnTo>
                  <a:lnTo>
                    <a:pt x="431" y="2090"/>
                  </a:lnTo>
                  <a:lnTo>
                    <a:pt x="390" y="2086"/>
                  </a:lnTo>
                  <a:lnTo>
                    <a:pt x="349" y="2083"/>
                  </a:lnTo>
                  <a:lnTo>
                    <a:pt x="309" y="2078"/>
                  </a:lnTo>
                  <a:lnTo>
                    <a:pt x="268" y="2070"/>
                  </a:lnTo>
                  <a:lnTo>
                    <a:pt x="230" y="2062"/>
                  </a:lnTo>
                  <a:lnTo>
                    <a:pt x="191" y="2051"/>
                  </a:lnTo>
                  <a:lnTo>
                    <a:pt x="153" y="2038"/>
                  </a:lnTo>
                  <a:lnTo>
                    <a:pt x="116" y="2024"/>
                  </a:lnTo>
                  <a:lnTo>
                    <a:pt x="116" y="2024"/>
                  </a:lnTo>
                  <a:lnTo>
                    <a:pt x="109" y="2023"/>
                  </a:lnTo>
                  <a:lnTo>
                    <a:pt x="101" y="2021"/>
                  </a:lnTo>
                  <a:lnTo>
                    <a:pt x="95" y="2019"/>
                  </a:lnTo>
                  <a:lnTo>
                    <a:pt x="88" y="2016"/>
                  </a:lnTo>
                  <a:lnTo>
                    <a:pt x="78" y="2009"/>
                  </a:lnTo>
                  <a:lnTo>
                    <a:pt x="67" y="2002"/>
                  </a:lnTo>
                  <a:lnTo>
                    <a:pt x="48" y="1986"/>
                  </a:lnTo>
                  <a:lnTo>
                    <a:pt x="37" y="1978"/>
                  </a:lnTo>
                  <a:lnTo>
                    <a:pt x="25" y="1973"/>
                  </a:lnTo>
                  <a:lnTo>
                    <a:pt x="25" y="1973"/>
                  </a:lnTo>
                  <a:lnTo>
                    <a:pt x="22" y="1965"/>
                  </a:lnTo>
                  <a:lnTo>
                    <a:pt x="21" y="1958"/>
                  </a:lnTo>
                  <a:lnTo>
                    <a:pt x="21" y="1952"/>
                  </a:lnTo>
                  <a:lnTo>
                    <a:pt x="22" y="1945"/>
                  </a:lnTo>
                  <a:lnTo>
                    <a:pt x="24" y="1938"/>
                  </a:lnTo>
                  <a:lnTo>
                    <a:pt x="27" y="1931"/>
                  </a:lnTo>
                  <a:lnTo>
                    <a:pt x="32" y="1926"/>
                  </a:lnTo>
                  <a:lnTo>
                    <a:pt x="37" y="1919"/>
                  </a:lnTo>
                  <a:lnTo>
                    <a:pt x="48" y="1907"/>
                  </a:lnTo>
                  <a:lnTo>
                    <a:pt x="61" y="1895"/>
                  </a:lnTo>
                  <a:lnTo>
                    <a:pt x="72" y="1883"/>
                  </a:lnTo>
                  <a:lnTo>
                    <a:pt x="84" y="1871"/>
                  </a:lnTo>
                  <a:lnTo>
                    <a:pt x="84" y="1871"/>
                  </a:lnTo>
                  <a:lnTo>
                    <a:pt x="96" y="1858"/>
                  </a:lnTo>
                  <a:lnTo>
                    <a:pt x="108" y="1846"/>
                  </a:lnTo>
                  <a:lnTo>
                    <a:pt x="122" y="1833"/>
                  </a:lnTo>
                  <a:lnTo>
                    <a:pt x="139" y="1820"/>
                  </a:lnTo>
                  <a:lnTo>
                    <a:pt x="139" y="1820"/>
                  </a:lnTo>
                  <a:lnTo>
                    <a:pt x="170" y="1799"/>
                  </a:lnTo>
                  <a:lnTo>
                    <a:pt x="205" y="1780"/>
                  </a:lnTo>
                  <a:lnTo>
                    <a:pt x="241" y="1762"/>
                  </a:lnTo>
                  <a:lnTo>
                    <a:pt x="276" y="1746"/>
                  </a:lnTo>
                  <a:lnTo>
                    <a:pt x="276" y="1746"/>
                  </a:lnTo>
                  <a:lnTo>
                    <a:pt x="284" y="1744"/>
                  </a:lnTo>
                  <a:lnTo>
                    <a:pt x="294" y="1742"/>
                  </a:lnTo>
                  <a:lnTo>
                    <a:pt x="303" y="1740"/>
                  </a:lnTo>
                  <a:lnTo>
                    <a:pt x="310" y="1736"/>
                  </a:lnTo>
                  <a:lnTo>
                    <a:pt x="310" y="1736"/>
                  </a:lnTo>
                  <a:lnTo>
                    <a:pt x="319" y="1731"/>
                  </a:lnTo>
                  <a:lnTo>
                    <a:pt x="326" y="1726"/>
                  </a:lnTo>
                  <a:lnTo>
                    <a:pt x="334" y="1721"/>
                  </a:lnTo>
                  <a:lnTo>
                    <a:pt x="338" y="1720"/>
                  </a:lnTo>
                  <a:lnTo>
                    <a:pt x="342" y="1719"/>
                  </a:lnTo>
                  <a:lnTo>
                    <a:pt x="342" y="1719"/>
                  </a:lnTo>
                  <a:lnTo>
                    <a:pt x="343" y="1711"/>
                  </a:lnTo>
                  <a:lnTo>
                    <a:pt x="345" y="1703"/>
                  </a:lnTo>
                  <a:lnTo>
                    <a:pt x="351" y="1689"/>
                  </a:lnTo>
                  <a:lnTo>
                    <a:pt x="358" y="1676"/>
                  </a:lnTo>
                  <a:lnTo>
                    <a:pt x="368" y="1666"/>
                  </a:lnTo>
                  <a:lnTo>
                    <a:pt x="379" y="1656"/>
                  </a:lnTo>
                  <a:lnTo>
                    <a:pt x="392" y="1649"/>
                  </a:lnTo>
                  <a:lnTo>
                    <a:pt x="405" y="1641"/>
                  </a:lnTo>
                  <a:lnTo>
                    <a:pt x="421" y="1636"/>
                  </a:lnTo>
                  <a:lnTo>
                    <a:pt x="421" y="1636"/>
                  </a:lnTo>
                  <a:lnTo>
                    <a:pt x="397" y="1578"/>
                  </a:lnTo>
                  <a:lnTo>
                    <a:pt x="371" y="1521"/>
                  </a:lnTo>
                  <a:lnTo>
                    <a:pt x="319" y="1407"/>
                  </a:lnTo>
                  <a:lnTo>
                    <a:pt x="263" y="1291"/>
                  </a:lnTo>
                  <a:lnTo>
                    <a:pt x="236" y="1232"/>
                  </a:lnTo>
                  <a:lnTo>
                    <a:pt x="209" y="1173"/>
                  </a:lnTo>
                  <a:lnTo>
                    <a:pt x="209" y="1173"/>
                  </a:lnTo>
                  <a:lnTo>
                    <a:pt x="197" y="1144"/>
                  </a:lnTo>
                  <a:lnTo>
                    <a:pt x="183" y="1115"/>
                  </a:lnTo>
                  <a:lnTo>
                    <a:pt x="153" y="1059"/>
                  </a:lnTo>
                  <a:lnTo>
                    <a:pt x="123" y="1002"/>
                  </a:lnTo>
                  <a:lnTo>
                    <a:pt x="94" y="944"/>
                  </a:lnTo>
                  <a:lnTo>
                    <a:pt x="94" y="944"/>
                  </a:lnTo>
                  <a:lnTo>
                    <a:pt x="83" y="920"/>
                  </a:lnTo>
                  <a:lnTo>
                    <a:pt x="72" y="897"/>
                  </a:lnTo>
                  <a:lnTo>
                    <a:pt x="61" y="873"/>
                  </a:lnTo>
                  <a:lnTo>
                    <a:pt x="54" y="863"/>
                  </a:lnTo>
                  <a:lnTo>
                    <a:pt x="48" y="853"/>
                  </a:lnTo>
                  <a:lnTo>
                    <a:pt x="48" y="853"/>
                  </a:lnTo>
                  <a:lnTo>
                    <a:pt x="44" y="848"/>
                  </a:lnTo>
                  <a:lnTo>
                    <a:pt x="40" y="841"/>
                  </a:lnTo>
                  <a:lnTo>
                    <a:pt x="40" y="841"/>
                  </a:lnTo>
                  <a:lnTo>
                    <a:pt x="35" y="835"/>
                  </a:lnTo>
                  <a:lnTo>
                    <a:pt x="29" y="828"/>
                  </a:lnTo>
                  <a:lnTo>
                    <a:pt x="22" y="822"/>
                  </a:lnTo>
                  <a:lnTo>
                    <a:pt x="18" y="817"/>
                  </a:lnTo>
                  <a:lnTo>
                    <a:pt x="18" y="817"/>
                  </a:lnTo>
                  <a:lnTo>
                    <a:pt x="16" y="810"/>
                  </a:lnTo>
                  <a:lnTo>
                    <a:pt x="14" y="802"/>
                  </a:lnTo>
                  <a:lnTo>
                    <a:pt x="8" y="780"/>
                  </a:lnTo>
                  <a:lnTo>
                    <a:pt x="8" y="780"/>
                  </a:lnTo>
                  <a:lnTo>
                    <a:pt x="5" y="766"/>
                  </a:lnTo>
                  <a:lnTo>
                    <a:pt x="2" y="754"/>
                  </a:lnTo>
                  <a:lnTo>
                    <a:pt x="0" y="742"/>
                  </a:lnTo>
                  <a:lnTo>
                    <a:pt x="0" y="730"/>
                  </a:lnTo>
                  <a:lnTo>
                    <a:pt x="1" y="717"/>
                  </a:lnTo>
                  <a:lnTo>
                    <a:pt x="3" y="705"/>
                  </a:lnTo>
                  <a:lnTo>
                    <a:pt x="7" y="692"/>
                  </a:lnTo>
                  <a:lnTo>
                    <a:pt x="12" y="678"/>
                  </a:lnTo>
                  <a:lnTo>
                    <a:pt x="12" y="678"/>
                  </a:lnTo>
                  <a:lnTo>
                    <a:pt x="20" y="671"/>
                  </a:lnTo>
                  <a:lnTo>
                    <a:pt x="27" y="665"/>
                  </a:lnTo>
                  <a:lnTo>
                    <a:pt x="34" y="657"/>
                  </a:lnTo>
                  <a:lnTo>
                    <a:pt x="40" y="650"/>
                  </a:lnTo>
                  <a:lnTo>
                    <a:pt x="40" y="650"/>
                  </a:lnTo>
                  <a:lnTo>
                    <a:pt x="63" y="638"/>
                  </a:lnTo>
                  <a:lnTo>
                    <a:pt x="87" y="629"/>
                  </a:lnTo>
                  <a:lnTo>
                    <a:pt x="111" y="622"/>
                  </a:lnTo>
                  <a:lnTo>
                    <a:pt x="136" y="615"/>
                  </a:lnTo>
                  <a:lnTo>
                    <a:pt x="136" y="615"/>
                  </a:lnTo>
                  <a:lnTo>
                    <a:pt x="144" y="617"/>
                  </a:lnTo>
                  <a:lnTo>
                    <a:pt x="153" y="618"/>
                  </a:lnTo>
                  <a:lnTo>
                    <a:pt x="160" y="620"/>
                  </a:lnTo>
                  <a:lnTo>
                    <a:pt x="168" y="623"/>
                  </a:lnTo>
                  <a:lnTo>
                    <a:pt x="168" y="623"/>
                  </a:lnTo>
                  <a:lnTo>
                    <a:pt x="192" y="607"/>
                  </a:lnTo>
                  <a:lnTo>
                    <a:pt x="217" y="592"/>
                  </a:lnTo>
                  <a:lnTo>
                    <a:pt x="242" y="579"/>
                  </a:lnTo>
                  <a:lnTo>
                    <a:pt x="265" y="566"/>
                  </a:lnTo>
                  <a:lnTo>
                    <a:pt x="291" y="554"/>
                  </a:lnTo>
                  <a:lnTo>
                    <a:pt x="317" y="542"/>
                  </a:lnTo>
                  <a:lnTo>
                    <a:pt x="372" y="519"/>
                  </a:lnTo>
                  <a:lnTo>
                    <a:pt x="372" y="519"/>
                  </a:lnTo>
                  <a:lnTo>
                    <a:pt x="406" y="502"/>
                  </a:lnTo>
                  <a:lnTo>
                    <a:pt x="441" y="485"/>
                  </a:lnTo>
                  <a:lnTo>
                    <a:pt x="511" y="453"/>
                  </a:lnTo>
                  <a:lnTo>
                    <a:pt x="583" y="420"/>
                  </a:lnTo>
                  <a:lnTo>
                    <a:pt x="655" y="389"/>
                  </a:lnTo>
                  <a:lnTo>
                    <a:pt x="726" y="358"/>
                  </a:lnTo>
                  <a:lnTo>
                    <a:pt x="761" y="341"/>
                  </a:lnTo>
                  <a:lnTo>
                    <a:pt x="796" y="325"/>
                  </a:lnTo>
                  <a:lnTo>
                    <a:pt x="829" y="308"/>
                  </a:lnTo>
                  <a:lnTo>
                    <a:pt x="864" y="290"/>
                  </a:lnTo>
                  <a:lnTo>
                    <a:pt x="896" y="270"/>
                  </a:lnTo>
                  <a:lnTo>
                    <a:pt x="928" y="251"/>
                  </a:lnTo>
                  <a:lnTo>
                    <a:pt x="928" y="251"/>
                  </a:lnTo>
                  <a:lnTo>
                    <a:pt x="928" y="230"/>
                  </a:lnTo>
                  <a:lnTo>
                    <a:pt x="926" y="207"/>
                  </a:lnTo>
                  <a:lnTo>
                    <a:pt x="924" y="161"/>
                  </a:lnTo>
                  <a:lnTo>
                    <a:pt x="923" y="139"/>
                  </a:lnTo>
                  <a:lnTo>
                    <a:pt x="924" y="117"/>
                  </a:lnTo>
                  <a:lnTo>
                    <a:pt x="926" y="97"/>
                  </a:lnTo>
                  <a:lnTo>
                    <a:pt x="928" y="87"/>
                  </a:lnTo>
                  <a:lnTo>
                    <a:pt x="930" y="79"/>
                  </a:lnTo>
                  <a:lnTo>
                    <a:pt x="930" y="79"/>
                  </a:lnTo>
                  <a:lnTo>
                    <a:pt x="938" y="72"/>
                  </a:lnTo>
                  <a:lnTo>
                    <a:pt x="946" y="66"/>
                  </a:lnTo>
                  <a:lnTo>
                    <a:pt x="955" y="60"/>
                  </a:lnTo>
                  <a:lnTo>
                    <a:pt x="964" y="54"/>
                  </a:lnTo>
                  <a:lnTo>
                    <a:pt x="985" y="45"/>
                  </a:lnTo>
                  <a:lnTo>
                    <a:pt x="1007" y="36"/>
                  </a:lnTo>
                  <a:lnTo>
                    <a:pt x="1031" y="29"/>
                  </a:lnTo>
                  <a:lnTo>
                    <a:pt x="1053" y="22"/>
                  </a:lnTo>
                  <a:lnTo>
                    <a:pt x="1095" y="10"/>
                  </a:lnTo>
                  <a:lnTo>
                    <a:pt x="1095" y="10"/>
                  </a:lnTo>
                  <a:lnTo>
                    <a:pt x="1111" y="6"/>
                  </a:lnTo>
                  <a:lnTo>
                    <a:pt x="1126" y="3"/>
                  </a:lnTo>
                  <a:lnTo>
                    <a:pt x="1141" y="1"/>
                  </a:lnTo>
                  <a:lnTo>
                    <a:pt x="1155" y="0"/>
                  </a:lnTo>
                  <a:lnTo>
                    <a:pt x="1170" y="2"/>
                  </a:lnTo>
                  <a:lnTo>
                    <a:pt x="1184" y="4"/>
                  </a:lnTo>
                  <a:lnTo>
                    <a:pt x="1199" y="9"/>
                  </a:lnTo>
                  <a:lnTo>
                    <a:pt x="1213" y="17"/>
                  </a:lnTo>
                  <a:lnTo>
                    <a:pt x="1213" y="17"/>
                  </a:lnTo>
                  <a:lnTo>
                    <a:pt x="1233" y="40"/>
                  </a:lnTo>
                  <a:lnTo>
                    <a:pt x="1252" y="65"/>
                  </a:lnTo>
                  <a:lnTo>
                    <a:pt x="1290" y="114"/>
                  </a:lnTo>
                  <a:lnTo>
                    <a:pt x="1325" y="166"/>
                  </a:lnTo>
                  <a:lnTo>
                    <a:pt x="1360" y="217"/>
                  </a:lnTo>
                  <a:lnTo>
                    <a:pt x="1360" y="217"/>
                  </a:lnTo>
                  <a:lnTo>
                    <a:pt x="1383" y="224"/>
                  </a:lnTo>
                  <a:lnTo>
                    <a:pt x="1405" y="232"/>
                  </a:lnTo>
                  <a:lnTo>
                    <a:pt x="1451" y="244"/>
                  </a:lnTo>
                  <a:lnTo>
                    <a:pt x="1474" y="249"/>
                  </a:lnTo>
                  <a:lnTo>
                    <a:pt x="1496" y="256"/>
                  </a:lnTo>
                  <a:lnTo>
                    <a:pt x="1519" y="262"/>
                  </a:lnTo>
                  <a:lnTo>
                    <a:pt x="1540" y="270"/>
                  </a:lnTo>
                  <a:lnTo>
                    <a:pt x="1540" y="270"/>
                  </a:lnTo>
                  <a:lnTo>
                    <a:pt x="1545" y="273"/>
                  </a:lnTo>
                  <a:lnTo>
                    <a:pt x="1549" y="276"/>
                  </a:lnTo>
                  <a:lnTo>
                    <a:pt x="1557" y="282"/>
                  </a:lnTo>
                  <a:lnTo>
                    <a:pt x="1566" y="290"/>
                  </a:lnTo>
                  <a:lnTo>
                    <a:pt x="1575" y="295"/>
                  </a:lnTo>
                  <a:lnTo>
                    <a:pt x="1575" y="295"/>
                  </a:lnTo>
                  <a:lnTo>
                    <a:pt x="1590" y="303"/>
                  </a:lnTo>
                  <a:lnTo>
                    <a:pt x="1604" y="310"/>
                  </a:lnTo>
                  <a:lnTo>
                    <a:pt x="1631" y="327"/>
                  </a:lnTo>
                  <a:lnTo>
                    <a:pt x="1658" y="347"/>
                  </a:lnTo>
                  <a:lnTo>
                    <a:pt x="1684" y="367"/>
                  </a:lnTo>
                  <a:lnTo>
                    <a:pt x="1710" y="388"/>
                  </a:lnTo>
                  <a:lnTo>
                    <a:pt x="1733" y="411"/>
                  </a:lnTo>
                  <a:lnTo>
                    <a:pt x="1779" y="455"/>
                  </a:lnTo>
                  <a:lnTo>
                    <a:pt x="1779" y="455"/>
                  </a:lnTo>
                  <a:lnTo>
                    <a:pt x="1777" y="463"/>
                  </a:lnTo>
                  <a:lnTo>
                    <a:pt x="1776" y="473"/>
                  </a:lnTo>
                  <a:lnTo>
                    <a:pt x="1778" y="494"/>
                  </a:lnTo>
                  <a:lnTo>
                    <a:pt x="1778" y="505"/>
                  </a:lnTo>
                  <a:lnTo>
                    <a:pt x="1779" y="517"/>
                  </a:lnTo>
                  <a:lnTo>
                    <a:pt x="1778" y="527"/>
                  </a:lnTo>
                  <a:lnTo>
                    <a:pt x="1776" y="538"/>
                  </a:lnTo>
                  <a:lnTo>
                    <a:pt x="1776" y="538"/>
                  </a:lnTo>
                  <a:lnTo>
                    <a:pt x="1774" y="547"/>
                  </a:lnTo>
                  <a:lnTo>
                    <a:pt x="1771" y="555"/>
                  </a:lnTo>
                  <a:lnTo>
                    <a:pt x="1762" y="571"/>
                  </a:lnTo>
                  <a:lnTo>
                    <a:pt x="1751" y="587"/>
                  </a:lnTo>
                  <a:lnTo>
                    <a:pt x="1740" y="603"/>
                  </a:lnTo>
                  <a:lnTo>
                    <a:pt x="1727" y="617"/>
                  </a:lnTo>
                  <a:lnTo>
                    <a:pt x="1713" y="632"/>
                  </a:lnTo>
                  <a:lnTo>
                    <a:pt x="1685" y="661"/>
                  </a:lnTo>
                  <a:lnTo>
                    <a:pt x="1685" y="661"/>
                  </a:lnTo>
                  <a:lnTo>
                    <a:pt x="1671" y="676"/>
                  </a:lnTo>
                  <a:lnTo>
                    <a:pt x="1658" y="689"/>
                  </a:lnTo>
                  <a:lnTo>
                    <a:pt x="1644" y="701"/>
                  </a:lnTo>
                  <a:lnTo>
                    <a:pt x="1631" y="712"/>
                  </a:lnTo>
                  <a:lnTo>
                    <a:pt x="1617" y="722"/>
                  </a:lnTo>
                  <a:lnTo>
                    <a:pt x="1602" y="732"/>
                  </a:lnTo>
                  <a:lnTo>
                    <a:pt x="1569" y="752"/>
                  </a:lnTo>
                  <a:lnTo>
                    <a:pt x="1569" y="752"/>
                  </a:lnTo>
                  <a:lnTo>
                    <a:pt x="1554" y="763"/>
                  </a:lnTo>
                  <a:lnTo>
                    <a:pt x="1539" y="773"/>
                  </a:lnTo>
                  <a:lnTo>
                    <a:pt x="1531" y="777"/>
                  </a:lnTo>
                  <a:lnTo>
                    <a:pt x="1522" y="781"/>
                  </a:lnTo>
                  <a:lnTo>
                    <a:pt x="1514" y="784"/>
                  </a:lnTo>
                  <a:lnTo>
                    <a:pt x="1503" y="787"/>
                  </a:lnTo>
                  <a:lnTo>
                    <a:pt x="1503" y="787"/>
                  </a:lnTo>
                  <a:lnTo>
                    <a:pt x="1504" y="797"/>
                  </a:lnTo>
                  <a:lnTo>
                    <a:pt x="1504" y="806"/>
                  </a:lnTo>
                  <a:lnTo>
                    <a:pt x="1503" y="813"/>
                  </a:lnTo>
                  <a:lnTo>
                    <a:pt x="1500" y="821"/>
                  </a:lnTo>
                  <a:lnTo>
                    <a:pt x="1496" y="826"/>
                  </a:lnTo>
                  <a:lnTo>
                    <a:pt x="1492" y="830"/>
                  </a:lnTo>
                  <a:lnTo>
                    <a:pt x="1487" y="834"/>
                  </a:lnTo>
                  <a:lnTo>
                    <a:pt x="1481" y="836"/>
                  </a:lnTo>
                  <a:lnTo>
                    <a:pt x="1475" y="838"/>
                  </a:lnTo>
                  <a:lnTo>
                    <a:pt x="1468" y="839"/>
                  </a:lnTo>
                  <a:lnTo>
                    <a:pt x="1460" y="839"/>
                  </a:lnTo>
                  <a:lnTo>
                    <a:pt x="1451" y="839"/>
                  </a:lnTo>
                  <a:lnTo>
                    <a:pt x="1435" y="836"/>
                  </a:lnTo>
                  <a:lnTo>
                    <a:pt x="1417" y="832"/>
                  </a:lnTo>
                  <a:lnTo>
                    <a:pt x="1417" y="832"/>
                  </a:lnTo>
                  <a:lnTo>
                    <a:pt x="1411" y="840"/>
                  </a:lnTo>
                  <a:lnTo>
                    <a:pt x="1404" y="850"/>
                  </a:lnTo>
                  <a:lnTo>
                    <a:pt x="1395" y="871"/>
                  </a:lnTo>
                  <a:lnTo>
                    <a:pt x="1389" y="881"/>
                  </a:lnTo>
                  <a:lnTo>
                    <a:pt x="1383" y="890"/>
                  </a:lnTo>
                  <a:lnTo>
                    <a:pt x="1380" y="895"/>
                  </a:lnTo>
                  <a:lnTo>
                    <a:pt x="1375" y="898"/>
                  </a:lnTo>
                  <a:lnTo>
                    <a:pt x="1371" y="900"/>
                  </a:lnTo>
                  <a:lnTo>
                    <a:pt x="1366" y="902"/>
                  </a:lnTo>
                  <a:lnTo>
                    <a:pt x="1366" y="902"/>
                  </a:lnTo>
                  <a:lnTo>
                    <a:pt x="1355" y="904"/>
                  </a:lnTo>
                  <a:lnTo>
                    <a:pt x="1345" y="904"/>
                  </a:lnTo>
                  <a:lnTo>
                    <a:pt x="1336" y="902"/>
                  </a:lnTo>
                  <a:lnTo>
                    <a:pt x="1325" y="899"/>
                  </a:lnTo>
                  <a:lnTo>
                    <a:pt x="1305" y="890"/>
                  </a:lnTo>
                  <a:lnTo>
                    <a:pt x="1295" y="886"/>
                  </a:lnTo>
                  <a:lnTo>
                    <a:pt x="1284" y="883"/>
                  </a:lnTo>
                  <a:lnTo>
                    <a:pt x="1284" y="883"/>
                  </a:lnTo>
                  <a:lnTo>
                    <a:pt x="1272" y="884"/>
                  </a:lnTo>
                  <a:lnTo>
                    <a:pt x="1258" y="887"/>
                  </a:lnTo>
                  <a:lnTo>
                    <a:pt x="1245" y="892"/>
                  </a:lnTo>
                  <a:lnTo>
                    <a:pt x="1231" y="897"/>
                  </a:lnTo>
                  <a:lnTo>
                    <a:pt x="1204" y="908"/>
                  </a:lnTo>
                  <a:lnTo>
                    <a:pt x="1190" y="913"/>
                  </a:lnTo>
                  <a:lnTo>
                    <a:pt x="1176" y="917"/>
                  </a:lnTo>
                  <a:lnTo>
                    <a:pt x="1176" y="917"/>
                  </a:lnTo>
                  <a:lnTo>
                    <a:pt x="1171" y="919"/>
                  </a:lnTo>
                  <a:lnTo>
                    <a:pt x="1171" y="919"/>
                  </a:lnTo>
                  <a:lnTo>
                    <a:pt x="1142" y="921"/>
                  </a:lnTo>
                  <a:lnTo>
                    <a:pt x="1111" y="924"/>
                  </a:lnTo>
                  <a:lnTo>
                    <a:pt x="1045" y="929"/>
                  </a:lnTo>
                  <a:lnTo>
                    <a:pt x="1009" y="931"/>
                  </a:lnTo>
                  <a:lnTo>
                    <a:pt x="975" y="933"/>
                  </a:lnTo>
                  <a:lnTo>
                    <a:pt x="939" y="934"/>
                  </a:lnTo>
                  <a:lnTo>
                    <a:pt x="903" y="934"/>
                  </a:lnTo>
                  <a:lnTo>
                    <a:pt x="903" y="934"/>
                  </a:lnTo>
                  <a:lnTo>
                    <a:pt x="896" y="930"/>
                  </a:lnTo>
                  <a:lnTo>
                    <a:pt x="886" y="927"/>
                  </a:lnTo>
                  <a:lnTo>
                    <a:pt x="866" y="923"/>
                  </a:lnTo>
                  <a:lnTo>
                    <a:pt x="856" y="920"/>
                  </a:lnTo>
                  <a:lnTo>
                    <a:pt x="847" y="917"/>
                  </a:lnTo>
                  <a:lnTo>
                    <a:pt x="839" y="913"/>
                  </a:lnTo>
                  <a:lnTo>
                    <a:pt x="835" y="911"/>
                  </a:lnTo>
                  <a:lnTo>
                    <a:pt x="832" y="908"/>
                  </a:lnTo>
                  <a:lnTo>
                    <a:pt x="832" y="908"/>
                  </a:lnTo>
                  <a:lnTo>
                    <a:pt x="830" y="892"/>
                  </a:lnTo>
                  <a:lnTo>
                    <a:pt x="832" y="885"/>
                  </a:lnTo>
                  <a:lnTo>
                    <a:pt x="835" y="878"/>
                  </a:lnTo>
                  <a:lnTo>
                    <a:pt x="835" y="878"/>
                  </a:lnTo>
                  <a:lnTo>
                    <a:pt x="829" y="855"/>
                  </a:lnTo>
                  <a:lnTo>
                    <a:pt x="827" y="832"/>
                  </a:lnTo>
                  <a:lnTo>
                    <a:pt x="825" y="808"/>
                  </a:lnTo>
                  <a:lnTo>
                    <a:pt x="825" y="784"/>
                  </a:lnTo>
                  <a:lnTo>
                    <a:pt x="826" y="761"/>
                  </a:lnTo>
                  <a:lnTo>
                    <a:pt x="828" y="737"/>
                  </a:lnTo>
                  <a:lnTo>
                    <a:pt x="832" y="715"/>
                  </a:lnTo>
                  <a:lnTo>
                    <a:pt x="835" y="691"/>
                  </a:lnTo>
                  <a:lnTo>
                    <a:pt x="839" y="669"/>
                  </a:lnTo>
                  <a:lnTo>
                    <a:pt x="844" y="646"/>
                  </a:lnTo>
                  <a:lnTo>
                    <a:pt x="856" y="602"/>
                  </a:lnTo>
                  <a:lnTo>
                    <a:pt x="870" y="561"/>
                  </a:lnTo>
                  <a:lnTo>
                    <a:pt x="884" y="521"/>
                  </a:lnTo>
                  <a:lnTo>
                    <a:pt x="884" y="521"/>
                  </a:lnTo>
                  <a:lnTo>
                    <a:pt x="879" y="521"/>
                  </a:lnTo>
                  <a:lnTo>
                    <a:pt x="873" y="523"/>
                  </a:lnTo>
                  <a:lnTo>
                    <a:pt x="867" y="525"/>
                  </a:lnTo>
                  <a:lnTo>
                    <a:pt x="862" y="527"/>
                  </a:lnTo>
                  <a:lnTo>
                    <a:pt x="850" y="535"/>
                  </a:lnTo>
                  <a:lnTo>
                    <a:pt x="841" y="544"/>
                  </a:lnTo>
                  <a:lnTo>
                    <a:pt x="841" y="544"/>
                  </a:lnTo>
                  <a:lnTo>
                    <a:pt x="821" y="550"/>
                  </a:lnTo>
                  <a:lnTo>
                    <a:pt x="798" y="557"/>
                  </a:lnTo>
                  <a:lnTo>
                    <a:pt x="777" y="564"/>
                  </a:lnTo>
                  <a:lnTo>
                    <a:pt x="756" y="570"/>
                  </a:lnTo>
                  <a:lnTo>
                    <a:pt x="756" y="570"/>
                  </a:lnTo>
                  <a:lnTo>
                    <a:pt x="727" y="582"/>
                  </a:lnTo>
                  <a:lnTo>
                    <a:pt x="696" y="594"/>
                  </a:lnTo>
                  <a:lnTo>
                    <a:pt x="635" y="620"/>
                  </a:lnTo>
                  <a:lnTo>
                    <a:pt x="572" y="647"/>
                  </a:lnTo>
                  <a:lnTo>
                    <a:pt x="512" y="676"/>
                  </a:lnTo>
                  <a:lnTo>
                    <a:pt x="512" y="676"/>
                  </a:lnTo>
                  <a:lnTo>
                    <a:pt x="485" y="688"/>
                  </a:lnTo>
                  <a:lnTo>
                    <a:pt x="458" y="700"/>
                  </a:lnTo>
                  <a:lnTo>
                    <a:pt x="430" y="711"/>
                  </a:lnTo>
                  <a:lnTo>
                    <a:pt x="404" y="723"/>
                  </a:lnTo>
                  <a:lnTo>
                    <a:pt x="404" y="723"/>
                  </a:lnTo>
                  <a:lnTo>
                    <a:pt x="375" y="737"/>
                  </a:lnTo>
                  <a:lnTo>
                    <a:pt x="348" y="752"/>
                  </a:lnTo>
                  <a:lnTo>
                    <a:pt x="321" y="768"/>
                  </a:lnTo>
                  <a:lnTo>
                    <a:pt x="293" y="784"/>
                  </a:lnTo>
                  <a:lnTo>
                    <a:pt x="293" y="784"/>
                  </a:lnTo>
                  <a:lnTo>
                    <a:pt x="278" y="794"/>
                  </a:lnTo>
                  <a:lnTo>
                    <a:pt x="265" y="804"/>
                  </a:lnTo>
                  <a:lnTo>
                    <a:pt x="253" y="815"/>
                  </a:lnTo>
                  <a:lnTo>
                    <a:pt x="242" y="828"/>
                  </a:lnTo>
                  <a:lnTo>
                    <a:pt x="242" y="828"/>
                  </a:lnTo>
                  <a:lnTo>
                    <a:pt x="248" y="852"/>
                  </a:lnTo>
                  <a:lnTo>
                    <a:pt x="254" y="873"/>
                  </a:lnTo>
                  <a:lnTo>
                    <a:pt x="263" y="896"/>
                  </a:lnTo>
                  <a:lnTo>
                    <a:pt x="271" y="917"/>
                  </a:lnTo>
                  <a:lnTo>
                    <a:pt x="290" y="959"/>
                  </a:lnTo>
                  <a:lnTo>
                    <a:pt x="309" y="1000"/>
                  </a:lnTo>
                  <a:lnTo>
                    <a:pt x="351" y="1082"/>
                  </a:lnTo>
                  <a:lnTo>
                    <a:pt x="371" y="1124"/>
                  </a:lnTo>
                  <a:lnTo>
                    <a:pt x="389" y="1166"/>
                  </a:lnTo>
                  <a:lnTo>
                    <a:pt x="389" y="1166"/>
                  </a:lnTo>
                  <a:lnTo>
                    <a:pt x="404" y="1197"/>
                  </a:lnTo>
                  <a:lnTo>
                    <a:pt x="419" y="1228"/>
                  </a:lnTo>
                  <a:lnTo>
                    <a:pt x="434" y="1260"/>
                  </a:lnTo>
                  <a:lnTo>
                    <a:pt x="450" y="1291"/>
                  </a:lnTo>
                  <a:lnTo>
                    <a:pt x="450" y="1291"/>
                  </a:lnTo>
                  <a:lnTo>
                    <a:pt x="457" y="1301"/>
                  </a:lnTo>
                  <a:lnTo>
                    <a:pt x="462" y="1309"/>
                  </a:lnTo>
                  <a:lnTo>
                    <a:pt x="469" y="1319"/>
                  </a:lnTo>
                  <a:lnTo>
                    <a:pt x="475" y="1328"/>
                  </a:lnTo>
                  <a:lnTo>
                    <a:pt x="475" y="1328"/>
                  </a:lnTo>
                  <a:lnTo>
                    <a:pt x="488" y="1350"/>
                  </a:lnTo>
                  <a:lnTo>
                    <a:pt x="499" y="1371"/>
                  </a:lnTo>
                  <a:lnTo>
                    <a:pt x="521" y="1415"/>
                  </a:lnTo>
                  <a:lnTo>
                    <a:pt x="544" y="1458"/>
                  </a:lnTo>
                  <a:lnTo>
                    <a:pt x="555" y="1479"/>
                  </a:lnTo>
                  <a:lnTo>
                    <a:pt x="569" y="1500"/>
                  </a:lnTo>
                  <a:lnTo>
                    <a:pt x="569" y="1500"/>
                  </a:lnTo>
                  <a:lnTo>
                    <a:pt x="578" y="1516"/>
                  </a:lnTo>
                  <a:lnTo>
                    <a:pt x="586" y="1532"/>
                  </a:lnTo>
                  <a:lnTo>
                    <a:pt x="604" y="1564"/>
                  </a:lnTo>
                  <a:lnTo>
                    <a:pt x="604" y="1564"/>
                  </a:lnTo>
                  <a:lnTo>
                    <a:pt x="610" y="1575"/>
                  </a:lnTo>
                  <a:lnTo>
                    <a:pt x="618" y="1585"/>
                  </a:lnTo>
                  <a:lnTo>
                    <a:pt x="622" y="1591"/>
                  </a:lnTo>
                  <a:lnTo>
                    <a:pt x="624" y="1597"/>
                  </a:lnTo>
                  <a:lnTo>
                    <a:pt x="625" y="1604"/>
                  </a:lnTo>
                  <a:lnTo>
                    <a:pt x="625" y="1611"/>
                  </a:lnTo>
                  <a:lnTo>
                    <a:pt x="625" y="1611"/>
                  </a:lnTo>
                  <a:lnTo>
                    <a:pt x="636" y="1619"/>
                  </a:lnTo>
                  <a:lnTo>
                    <a:pt x="647" y="1626"/>
                  </a:lnTo>
                  <a:lnTo>
                    <a:pt x="670" y="1638"/>
                  </a:lnTo>
                  <a:lnTo>
                    <a:pt x="692" y="1650"/>
                  </a:lnTo>
                  <a:lnTo>
                    <a:pt x="714" y="1660"/>
                  </a:lnTo>
                  <a:lnTo>
                    <a:pt x="724" y="1667"/>
                  </a:lnTo>
                  <a:lnTo>
                    <a:pt x="733" y="1672"/>
                  </a:lnTo>
                  <a:lnTo>
                    <a:pt x="742" y="1680"/>
                  </a:lnTo>
                  <a:lnTo>
                    <a:pt x="749" y="1687"/>
                  </a:lnTo>
                  <a:lnTo>
                    <a:pt x="756" y="1696"/>
                  </a:lnTo>
                  <a:lnTo>
                    <a:pt x="761" y="1704"/>
                  </a:lnTo>
                  <a:lnTo>
                    <a:pt x="764" y="1715"/>
                  </a:lnTo>
                  <a:lnTo>
                    <a:pt x="765" y="1727"/>
                  </a:lnTo>
                  <a:lnTo>
                    <a:pt x="765" y="1727"/>
                  </a:lnTo>
                  <a:lnTo>
                    <a:pt x="778" y="1734"/>
                  </a:lnTo>
                  <a:lnTo>
                    <a:pt x="791" y="1741"/>
                  </a:lnTo>
                  <a:lnTo>
                    <a:pt x="804" y="1746"/>
                  </a:lnTo>
                  <a:lnTo>
                    <a:pt x="817" y="1751"/>
                  </a:lnTo>
                  <a:lnTo>
                    <a:pt x="843" y="1759"/>
                  </a:lnTo>
                  <a:lnTo>
                    <a:pt x="871" y="1766"/>
                  </a:lnTo>
                  <a:lnTo>
                    <a:pt x="871" y="1766"/>
                  </a:lnTo>
                  <a:lnTo>
                    <a:pt x="864" y="1718"/>
                  </a:lnTo>
                  <a:lnTo>
                    <a:pt x="856" y="1672"/>
                  </a:lnTo>
                  <a:lnTo>
                    <a:pt x="842" y="1584"/>
                  </a:lnTo>
                  <a:lnTo>
                    <a:pt x="836" y="1540"/>
                  </a:lnTo>
                  <a:lnTo>
                    <a:pt x="828" y="1496"/>
                  </a:lnTo>
                  <a:lnTo>
                    <a:pt x="820" y="1452"/>
                  </a:lnTo>
                  <a:lnTo>
                    <a:pt x="810" y="1404"/>
                  </a:lnTo>
                  <a:lnTo>
                    <a:pt x="810" y="1404"/>
                  </a:lnTo>
                  <a:lnTo>
                    <a:pt x="810" y="1401"/>
                  </a:lnTo>
                  <a:lnTo>
                    <a:pt x="811" y="1398"/>
                  </a:lnTo>
                  <a:lnTo>
                    <a:pt x="814" y="1394"/>
                  </a:lnTo>
                  <a:lnTo>
                    <a:pt x="819" y="1392"/>
                  </a:lnTo>
                  <a:lnTo>
                    <a:pt x="821" y="1389"/>
                  </a:lnTo>
                  <a:lnTo>
                    <a:pt x="822" y="1387"/>
                  </a:lnTo>
                  <a:lnTo>
                    <a:pt x="822" y="1387"/>
                  </a:lnTo>
                  <a:lnTo>
                    <a:pt x="808" y="1364"/>
                  </a:lnTo>
                  <a:lnTo>
                    <a:pt x="794" y="1338"/>
                  </a:lnTo>
                  <a:lnTo>
                    <a:pt x="779" y="1310"/>
                  </a:lnTo>
                  <a:lnTo>
                    <a:pt x="765" y="1281"/>
                  </a:lnTo>
                  <a:lnTo>
                    <a:pt x="736" y="1221"/>
                  </a:lnTo>
                  <a:lnTo>
                    <a:pt x="708" y="1161"/>
                  </a:lnTo>
                  <a:lnTo>
                    <a:pt x="708" y="1161"/>
                  </a:lnTo>
                  <a:lnTo>
                    <a:pt x="702" y="1148"/>
                  </a:lnTo>
                  <a:lnTo>
                    <a:pt x="696" y="1136"/>
                  </a:lnTo>
                  <a:lnTo>
                    <a:pt x="689" y="1124"/>
                  </a:lnTo>
                  <a:lnTo>
                    <a:pt x="684" y="1112"/>
                  </a:lnTo>
                  <a:lnTo>
                    <a:pt x="684" y="1112"/>
                  </a:lnTo>
                  <a:lnTo>
                    <a:pt x="682" y="1099"/>
                  </a:lnTo>
                  <a:lnTo>
                    <a:pt x="678" y="1085"/>
                  </a:lnTo>
                  <a:lnTo>
                    <a:pt x="675" y="1070"/>
                  </a:lnTo>
                  <a:lnTo>
                    <a:pt x="673" y="1063"/>
                  </a:lnTo>
                  <a:lnTo>
                    <a:pt x="670" y="1055"/>
                  </a:lnTo>
                  <a:lnTo>
                    <a:pt x="670" y="1055"/>
                  </a:lnTo>
                  <a:lnTo>
                    <a:pt x="662" y="1040"/>
                  </a:lnTo>
                  <a:lnTo>
                    <a:pt x="658" y="1034"/>
                  </a:lnTo>
                  <a:lnTo>
                    <a:pt x="655" y="1025"/>
                  </a:lnTo>
                  <a:lnTo>
                    <a:pt x="655" y="1025"/>
                  </a:lnTo>
                  <a:lnTo>
                    <a:pt x="648" y="1011"/>
                  </a:lnTo>
                  <a:lnTo>
                    <a:pt x="641" y="995"/>
                  </a:lnTo>
                  <a:lnTo>
                    <a:pt x="638" y="986"/>
                  </a:lnTo>
                  <a:lnTo>
                    <a:pt x="635" y="977"/>
                  </a:lnTo>
                  <a:lnTo>
                    <a:pt x="632" y="969"/>
                  </a:lnTo>
                  <a:lnTo>
                    <a:pt x="632" y="961"/>
                  </a:lnTo>
                  <a:lnTo>
                    <a:pt x="632" y="961"/>
                  </a:lnTo>
                  <a:lnTo>
                    <a:pt x="633" y="956"/>
                  </a:lnTo>
                  <a:lnTo>
                    <a:pt x="637" y="949"/>
                  </a:lnTo>
                  <a:lnTo>
                    <a:pt x="641" y="943"/>
                  </a:lnTo>
                  <a:lnTo>
                    <a:pt x="646" y="938"/>
                  </a:lnTo>
                  <a:lnTo>
                    <a:pt x="652" y="931"/>
                  </a:lnTo>
                  <a:lnTo>
                    <a:pt x="659" y="925"/>
                  </a:lnTo>
                  <a:lnTo>
                    <a:pt x="674" y="914"/>
                  </a:lnTo>
                  <a:lnTo>
                    <a:pt x="692" y="905"/>
                  </a:lnTo>
                  <a:lnTo>
                    <a:pt x="710" y="899"/>
                  </a:lnTo>
                  <a:lnTo>
                    <a:pt x="718" y="897"/>
                  </a:lnTo>
                  <a:lnTo>
                    <a:pt x="727" y="895"/>
                  </a:lnTo>
                  <a:lnTo>
                    <a:pt x="734" y="895"/>
                  </a:lnTo>
                  <a:lnTo>
                    <a:pt x="741" y="895"/>
                  </a:lnTo>
                  <a:lnTo>
                    <a:pt x="741" y="895"/>
                  </a:lnTo>
                  <a:lnTo>
                    <a:pt x="745" y="900"/>
                  </a:lnTo>
                  <a:lnTo>
                    <a:pt x="748" y="905"/>
                  </a:lnTo>
                  <a:lnTo>
                    <a:pt x="748" y="910"/>
                  </a:lnTo>
                  <a:lnTo>
                    <a:pt x="748" y="913"/>
                  </a:lnTo>
                  <a:lnTo>
                    <a:pt x="748" y="916"/>
                  </a:lnTo>
                  <a:lnTo>
                    <a:pt x="746" y="919"/>
                  </a:lnTo>
                  <a:lnTo>
                    <a:pt x="746" y="919"/>
                  </a:lnTo>
                  <a:lnTo>
                    <a:pt x="774" y="973"/>
                  </a:lnTo>
                  <a:lnTo>
                    <a:pt x="802" y="1027"/>
                  </a:lnTo>
                  <a:lnTo>
                    <a:pt x="828" y="1082"/>
                  </a:lnTo>
                  <a:lnTo>
                    <a:pt x="856" y="1137"/>
                  </a:lnTo>
                  <a:lnTo>
                    <a:pt x="856" y="1137"/>
                  </a:lnTo>
                  <a:lnTo>
                    <a:pt x="878" y="1174"/>
                  </a:lnTo>
                  <a:lnTo>
                    <a:pt x="900" y="1214"/>
                  </a:lnTo>
                  <a:lnTo>
                    <a:pt x="920" y="1254"/>
                  </a:lnTo>
                  <a:lnTo>
                    <a:pt x="940" y="1296"/>
                  </a:lnTo>
                  <a:lnTo>
                    <a:pt x="940" y="1296"/>
                  </a:lnTo>
                  <a:lnTo>
                    <a:pt x="945" y="1309"/>
                  </a:lnTo>
                  <a:lnTo>
                    <a:pt x="951" y="1324"/>
                  </a:lnTo>
                  <a:lnTo>
                    <a:pt x="955" y="1329"/>
                  </a:lnTo>
                  <a:lnTo>
                    <a:pt x="960" y="1335"/>
                  </a:lnTo>
                  <a:lnTo>
                    <a:pt x="965" y="1339"/>
                  </a:lnTo>
                  <a:lnTo>
                    <a:pt x="972" y="1340"/>
                  </a:lnTo>
                  <a:lnTo>
                    <a:pt x="972" y="1340"/>
                  </a:lnTo>
                  <a:lnTo>
                    <a:pt x="970" y="1314"/>
                  </a:lnTo>
                  <a:lnTo>
                    <a:pt x="969" y="1289"/>
                  </a:lnTo>
                  <a:lnTo>
                    <a:pt x="965" y="1234"/>
                  </a:lnTo>
                  <a:lnTo>
                    <a:pt x="963" y="1208"/>
                  </a:lnTo>
                  <a:lnTo>
                    <a:pt x="960" y="1183"/>
                  </a:lnTo>
                  <a:lnTo>
                    <a:pt x="956" y="1158"/>
                  </a:lnTo>
                  <a:lnTo>
                    <a:pt x="954" y="1147"/>
                  </a:lnTo>
                  <a:lnTo>
                    <a:pt x="950" y="1137"/>
                  </a:lnTo>
                  <a:lnTo>
                    <a:pt x="950" y="1137"/>
                  </a:lnTo>
                  <a:lnTo>
                    <a:pt x="965" y="1110"/>
                  </a:lnTo>
                  <a:lnTo>
                    <a:pt x="973" y="1095"/>
                  </a:lnTo>
                  <a:lnTo>
                    <a:pt x="980" y="1078"/>
                  </a:lnTo>
                  <a:lnTo>
                    <a:pt x="987" y="1061"/>
                  </a:lnTo>
                  <a:lnTo>
                    <a:pt x="992" y="1044"/>
                  </a:lnTo>
                  <a:lnTo>
                    <a:pt x="994" y="1025"/>
                  </a:lnTo>
                  <a:lnTo>
                    <a:pt x="994" y="1017"/>
                  </a:lnTo>
                  <a:lnTo>
                    <a:pt x="994" y="1008"/>
                  </a:lnTo>
                  <a:lnTo>
                    <a:pt x="994" y="1008"/>
                  </a:lnTo>
                  <a:lnTo>
                    <a:pt x="1000" y="1007"/>
                  </a:lnTo>
                  <a:lnTo>
                    <a:pt x="1004" y="1007"/>
                  </a:lnTo>
                  <a:lnTo>
                    <a:pt x="1009" y="1008"/>
                  </a:lnTo>
                  <a:lnTo>
                    <a:pt x="1013" y="1010"/>
                  </a:lnTo>
                  <a:lnTo>
                    <a:pt x="1017" y="1013"/>
                  </a:lnTo>
                  <a:lnTo>
                    <a:pt x="1020" y="1015"/>
                  </a:lnTo>
                  <a:lnTo>
                    <a:pt x="1026" y="1022"/>
                  </a:lnTo>
                  <a:lnTo>
                    <a:pt x="1032" y="1031"/>
                  </a:lnTo>
                  <a:lnTo>
                    <a:pt x="1037" y="1039"/>
                  </a:lnTo>
                  <a:lnTo>
                    <a:pt x="1041" y="1048"/>
                  </a:lnTo>
                  <a:lnTo>
                    <a:pt x="1046" y="1055"/>
                  </a:lnTo>
                  <a:lnTo>
                    <a:pt x="1046" y="1055"/>
                  </a:lnTo>
                  <a:lnTo>
                    <a:pt x="1061" y="1077"/>
                  </a:lnTo>
                  <a:lnTo>
                    <a:pt x="1076" y="1097"/>
                  </a:lnTo>
                  <a:lnTo>
                    <a:pt x="1084" y="1106"/>
                  </a:lnTo>
                  <a:lnTo>
                    <a:pt x="1094" y="1114"/>
                  </a:lnTo>
                  <a:lnTo>
                    <a:pt x="1104" y="1122"/>
                  </a:lnTo>
                  <a:lnTo>
                    <a:pt x="1114" y="1129"/>
                  </a:lnTo>
                  <a:lnTo>
                    <a:pt x="1114" y="1129"/>
                  </a:lnTo>
                  <a:lnTo>
                    <a:pt x="1113" y="1146"/>
                  </a:lnTo>
                  <a:lnTo>
                    <a:pt x="1112" y="1162"/>
                  </a:lnTo>
                  <a:lnTo>
                    <a:pt x="1113" y="1180"/>
                  </a:lnTo>
                  <a:lnTo>
                    <a:pt x="1114" y="1196"/>
                  </a:lnTo>
                  <a:lnTo>
                    <a:pt x="1117" y="1229"/>
                  </a:lnTo>
                  <a:lnTo>
                    <a:pt x="1117" y="1245"/>
                  </a:lnTo>
                  <a:lnTo>
                    <a:pt x="1117" y="1262"/>
                  </a:lnTo>
                  <a:lnTo>
                    <a:pt x="1117" y="1262"/>
                  </a:lnTo>
                  <a:lnTo>
                    <a:pt x="1126" y="1232"/>
                  </a:lnTo>
                  <a:lnTo>
                    <a:pt x="1137" y="1202"/>
                  </a:lnTo>
                  <a:lnTo>
                    <a:pt x="1158" y="1143"/>
                  </a:lnTo>
                  <a:lnTo>
                    <a:pt x="1181" y="1087"/>
                  </a:lnTo>
                  <a:lnTo>
                    <a:pt x="1201" y="1033"/>
                  </a:lnTo>
                  <a:lnTo>
                    <a:pt x="1201" y="1033"/>
                  </a:lnTo>
                  <a:lnTo>
                    <a:pt x="1204" y="1031"/>
                  </a:lnTo>
                  <a:lnTo>
                    <a:pt x="1208" y="1029"/>
                  </a:lnTo>
                  <a:lnTo>
                    <a:pt x="1218" y="1027"/>
                  </a:lnTo>
                  <a:lnTo>
                    <a:pt x="1228" y="1029"/>
                  </a:lnTo>
                  <a:lnTo>
                    <a:pt x="1238" y="1030"/>
                  </a:lnTo>
                  <a:lnTo>
                    <a:pt x="1248" y="1033"/>
                  </a:lnTo>
                  <a:lnTo>
                    <a:pt x="1259" y="1037"/>
                  </a:lnTo>
                  <a:lnTo>
                    <a:pt x="1275" y="1046"/>
                  </a:lnTo>
                  <a:lnTo>
                    <a:pt x="1275" y="1046"/>
                  </a:lnTo>
                  <a:lnTo>
                    <a:pt x="1274" y="1052"/>
                  </a:lnTo>
                  <a:lnTo>
                    <a:pt x="1274" y="1057"/>
                  </a:lnTo>
                  <a:lnTo>
                    <a:pt x="1274" y="1063"/>
                  </a:lnTo>
                  <a:lnTo>
                    <a:pt x="1275" y="1068"/>
                  </a:lnTo>
                  <a:lnTo>
                    <a:pt x="1277" y="1072"/>
                  </a:lnTo>
                  <a:lnTo>
                    <a:pt x="1279" y="1077"/>
                  </a:lnTo>
                  <a:lnTo>
                    <a:pt x="1286" y="1083"/>
                  </a:lnTo>
                  <a:lnTo>
                    <a:pt x="1293" y="1090"/>
                  </a:lnTo>
                  <a:lnTo>
                    <a:pt x="1302" y="1095"/>
                  </a:lnTo>
                  <a:lnTo>
                    <a:pt x="1319" y="1105"/>
                  </a:lnTo>
                  <a:lnTo>
                    <a:pt x="1319" y="1105"/>
                  </a:lnTo>
                  <a:lnTo>
                    <a:pt x="1319" y="1116"/>
                  </a:lnTo>
                  <a:lnTo>
                    <a:pt x="1318" y="1128"/>
                  </a:lnTo>
                  <a:lnTo>
                    <a:pt x="1314" y="1140"/>
                  </a:lnTo>
                  <a:lnTo>
                    <a:pt x="1312" y="1151"/>
                  </a:lnTo>
                  <a:lnTo>
                    <a:pt x="1304" y="1172"/>
                  </a:lnTo>
                  <a:lnTo>
                    <a:pt x="1296" y="1193"/>
                  </a:lnTo>
                  <a:lnTo>
                    <a:pt x="1289" y="1214"/>
                  </a:lnTo>
                  <a:lnTo>
                    <a:pt x="1286" y="1225"/>
                  </a:lnTo>
                  <a:lnTo>
                    <a:pt x="1283" y="1235"/>
                  </a:lnTo>
                  <a:lnTo>
                    <a:pt x="1282" y="1246"/>
                  </a:lnTo>
                  <a:lnTo>
                    <a:pt x="1282" y="1258"/>
                  </a:lnTo>
                  <a:lnTo>
                    <a:pt x="1283" y="1269"/>
                  </a:lnTo>
                  <a:lnTo>
                    <a:pt x="1287" y="1281"/>
                  </a:lnTo>
                  <a:lnTo>
                    <a:pt x="1287" y="1281"/>
                  </a:lnTo>
                  <a:lnTo>
                    <a:pt x="1286" y="1289"/>
                  </a:lnTo>
                  <a:lnTo>
                    <a:pt x="1283" y="1294"/>
                  </a:lnTo>
                  <a:lnTo>
                    <a:pt x="1280" y="1301"/>
                  </a:lnTo>
                  <a:lnTo>
                    <a:pt x="1276" y="1305"/>
                  </a:lnTo>
                  <a:lnTo>
                    <a:pt x="1272" y="1309"/>
                  </a:lnTo>
                  <a:lnTo>
                    <a:pt x="1266" y="1312"/>
                  </a:lnTo>
                  <a:lnTo>
                    <a:pt x="1262" y="1316"/>
                  </a:lnTo>
                  <a:lnTo>
                    <a:pt x="1257" y="1317"/>
                  </a:lnTo>
                  <a:lnTo>
                    <a:pt x="1251" y="1318"/>
                  </a:lnTo>
                  <a:lnTo>
                    <a:pt x="1246" y="1318"/>
                  </a:lnTo>
                  <a:lnTo>
                    <a:pt x="1242" y="1316"/>
                  </a:lnTo>
                  <a:lnTo>
                    <a:pt x="1237" y="1313"/>
                  </a:lnTo>
                  <a:lnTo>
                    <a:pt x="1234" y="1310"/>
                  </a:lnTo>
                  <a:lnTo>
                    <a:pt x="1232" y="1305"/>
                  </a:lnTo>
                  <a:lnTo>
                    <a:pt x="1231" y="1298"/>
                  </a:lnTo>
                  <a:lnTo>
                    <a:pt x="1230" y="1291"/>
                  </a:lnTo>
                  <a:lnTo>
                    <a:pt x="1230" y="1291"/>
                  </a:lnTo>
                  <a:lnTo>
                    <a:pt x="1223" y="1312"/>
                  </a:lnTo>
                  <a:lnTo>
                    <a:pt x="1217" y="1333"/>
                  </a:lnTo>
                  <a:lnTo>
                    <a:pt x="1208" y="1352"/>
                  </a:lnTo>
                  <a:lnTo>
                    <a:pt x="1204" y="1362"/>
                  </a:lnTo>
                  <a:lnTo>
                    <a:pt x="1199" y="1370"/>
                  </a:lnTo>
                  <a:lnTo>
                    <a:pt x="1199" y="1370"/>
                  </a:lnTo>
                  <a:lnTo>
                    <a:pt x="1203" y="1373"/>
                  </a:lnTo>
                  <a:lnTo>
                    <a:pt x="1207" y="1379"/>
                  </a:lnTo>
                  <a:lnTo>
                    <a:pt x="1210" y="1384"/>
                  </a:lnTo>
                  <a:lnTo>
                    <a:pt x="1211" y="1390"/>
                  </a:lnTo>
                  <a:lnTo>
                    <a:pt x="1212" y="1397"/>
                  </a:lnTo>
                  <a:lnTo>
                    <a:pt x="1212" y="1404"/>
                  </a:lnTo>
                  <a:lnTo>
                    <a:pt x="1208" y="1419"/>
                  </a:lnTo>
                  <a:lnTo>
                    <a:pt x="1204" y="1435"/>
                  </a:lnTo>
                  <a:lnTo>
                    <a:pt x="1200" y="1453"/>
                  </a:lnTo>
                  <a:lnTo>
                    <a:pt x="1196" y="1469"/>
                  </a:lnTo>
                  <a:lnTo>
                    <a:pt x="1193" y="1483"/>
                  </a:lnTo>
                  <a:lnTo>
                    <a:pt x="1193" y="1483"/>
                  </a:lnTo>
                  <a:lnTo>
                    <a:pt x="1192" y="1503"/>
                  </a:lnTo>
                  <a:lnTo>
                    <a:pt x="1193" y="1523"/>
                  </a:lnTo>
                  <a:lnTo>
                    <a:pt x="1193" y="1544"/>
                  </a:lnTo>
                  <a:lnTo>
                    <a:pt x="1193" y="1564"/>
                  </a:lnTo>
                  <a:lnTo>
                    <a:pt x="1193" y="1564"/>
                  </a:lnTo>
                  <a:lnTo>
                    <a:pt x="1188" y="1625"/>
                  </a:lnTo>
                  <a:lnTo>
                    <a:pt x="1182" y="1684"/>
                  </a:lnTo>
                  <a:lnTo>
                    <a:pt x="1169" y="1791"/>
                  </a:lnTo>
                  <a:lnTo>
                    <a:pt x="1169" y="1791"/>
                  </a:lnTo>
                  <a:lnTo>
                    <a:pt x="1159" y="1797"/>
                  </a:lnTo>
                  <a:lnTo>
                    <a:pt x="1147" y="1804"/>
                  </a:lnTo>
                  <a:lnTo>
                    <a:pt x="1137" y="1809"/>
                  </a:lnTo>
                  <a:lnTo>
                    <a:pt x="1124" y="1814"/>
                  </a:lnTo>
                  <a:lnTo>
                    <a:pt x="1111" y="1819"/>
                  </a:lnTo>
                  <a:lnTo>
                    <a:pt x="1098" y="1822"/>
                  </a:lnTo>
                  <a:lnTo>
                    <a:pt x="1071" y="1827"/>
                  </a:lnTo>
                  <a:lnTo>
                    <a:pt x="1044" y="1831"/>
                  </a:lnTo>
                  <a:lnTo>
                    <a:pt x="1017" y="1832"/>
                  </a:lnTo>
                  <a:lnTo>
                    <a:pt x="991" y="1832"/>
                  </a:lnTo>
                  <a:lnTo>
                    <a:pt x="968" y="1829"/>
                  </a:lnTo>
                  <a:lnTo>
                    <a:pt x="968" y="1829"/>
                  </a:lnTo>
                  <a:close/>
                  <a:moveTo>
                    <a:pt x="23" y="735"/>
                  </a:moveTo>
                  <a:lnTo>
                    <a:pt x="23" y="735"/>
                  </a:lnTo>
                  <a:lnTo>
                    <a:pt x="22" y="743"/>
                  </a:lnTo>
                  <a:lnTo>
                    <a:pt x="24" y="752"/>
                  </a:lnTo>
                  <a:lnTo>
                    <a:pt x="26" y="764"/>
                  </a:lnTo>
                  <a:lnTo>
                    <a:pt x="31" y="775"/>
                  </a:lnTo>
                  <a:lnTo>
                    <a:pt x="39" y="796"/>
                  </a:lnTo>
                  <a:lnTo>
                    <a:pt x="44" y="804"/>
                  </a:lnTo>
                  <a:lnTo>
                    <a:pt x="48" y="809"/>
                  </a:lnTo>
                  <a:lnTo>
                    <a:pt x="48" y="809"/>
                  </a:lnTo>
                  <a:lnTo>
                    <a:pt x="60" y="820"/>
                  </a:lnTo>
                  <a:lnTo>
                    <a:pt x="77" y="832"/>
                  </a:lnTo>
                  <a:lnTo>
                    <a:pt x="77" y="832"/>
                  </a:lnTo>
                  <a:lnTo>
                    <a:pt x="88" y="837"/>
                  </a:lnTo>
                  <a:lnTo>
                    <a:pt x="100" y="841"/>
                  </a:lnTo>
                  <a:lnTo>
                    <a:pt x="112" y="843"/>
                  </a:lnTo>
                  <a:lnTo>
                    <a:pt x="125" y="844"/>
                  </a:lnTo>
                  <a:lnTo>
                    <a:pt x="137" y="844"/>
                  </a:lnTo>
                  <a:lnTo>
                    <a:pt x="148" y="842"/>
                  </a:lnTo>
                  <a:lnTo>
                    <a:pt x="160" y="839"/>
                  </a:lnTo>
                  <a:lnTo>
                    <a:pt x="172" y="835"/>
                  </a:lnTo>
                  <a:lnTo>
                    <a:pt x="183" y="830"/>
                  </a:lnTo>
                  <a:lnTo>
                    <a:pt x="192" y="824"/>
                  </a:lnTo>
                  <a:lnTo>
                    <a:pt x="201" y="818"/>
                  </a:lnTo>
                  <a:lnTo>
                    <a:pt x="208" y="810"/>
                  </a:lnTo>
                  <a:lnTo>
                    <a:pt x="215" y="803"/>
                  </a:lnTo>
                  <a:lnTo>
                    <a:pt x="220" y="794"/>
                  </a:lnTo>
                  <a:lnTo>
                    <a:pt x="223" y="786"/>
                  </a:lnTo>
                  <a:lnTo>
                    <a:pt x="224" y="777"/>
                  </a:lnTo>
                  <a:lnTo>
                    <a:pt x="224" y="777"/>
                  </a:lnTo>
                  <a:lnTo>
                    <a:pt x="232" y="777"/>
                  </a:lnTo>
                  <a:lnTo>
                    <a:pt x="232" y="777"/>
                  </a:lnTo>
                  <a:lnTo>
                    <a:pt x="232" y="773"/>
                  </a:lnTo>
                  <a:lnTo>
                    <a:pt x="233" y="768"/>
                  </a:lnTo>
                  <a:lnTo>
                    <a:pt x="232" y="757"/>
                  </a:lnTo>
                  <a:lnTo>
                    <a:pt x="230" y="743"/>
                  </a:lnTo>
                  <a:lnTo>
                    <a:pt x="230" y="743"/>
                  </a:lnTo>
                  <a:lnTo>
                    <a:pt x="230" y="732"/>
                  </a:lnTo>
                  <a:lnTo>
                    <a:pt x="229" y="723"/>
                  </a:lnTo>
                  <a:lnTo>
                    <a:pt x="227" y="715"/>
                  </a:lnTo>
                  <a:lnTo>
                    <a:pt x="223" y="707"/>
                  </a:lnTo>
                  <a:lnTo>
                    <a:pt x="214" y="691"/>
                  </a:lnTo>
                  <a:lnTo>
                    <a:pt x="202" y="674"/>
                  </a:lnTo>
                  <a:lnTo>
                    <a:pt x="202" y="674"/>
                  </a:lnTo>
                  <a:lnTo>
                    <a:pt x="194" y="670"/>
                  </a:lnTo>
                  <a:lnTo>
                    <a:pt x="186" y="668"/>
                  </a:lnTo>
                  <a:lnTo>
                    <a:pt x="167" y="662"/>
                  </a:lnTo>
                  <a:lnTo>
                    <a:pt x="145" y="657"/>
                  </a:lnTo>
                  <a:lnTo>
                    <a:pt x="135" y="654"/>
                  </a:lnTo>
                  <a:lnTo>
                    <a:pt x="124" y="650"/>
                  </a:lnTo>
                  <a:lnTo>
                    <a:pt x="124" y="650"/>
                  </a:lnTo>
                  <a:lnTo>
                    <a:pt x="109" y="651"/>
                  </a:lnTo>
                  <a:lnTo>
                    <a:pt x="94" y="655"/>
                  </a:lnTo>
                  <a:lnTo>
                    <a:pt x="79" y="660"/>
                  </a:lnTo>
                  <a:lnTo>
                    <a:pt x="65" y="668"/>
                  </a:lnTo>
                  <a:lnTo>
                    <a:pt x="52" y="676"/>
                  </a:lnTo>
                  <a:lnTo>
                    <a:pt x="41" y="686"/>
                  </a:lnTo>
                  <a:lnTo>
                    <a:pt x="37" y="692"/>
                  </a:lnTo>
                  <a:lnTo>
                    <a:pt x="33" y="698"/>
                  </a:lnTo>
                  <a:lnTo>
                    <a:pt x="30" y="704"/>
                  </a:lnTo>
                  <a:lnTo>
                    <a:pt x="27" y="711"/>
                  </a:lnTo>
                  <a:lnTo>
                    <a:pt x="27" y="711"/>
                  </a:lnTo>
                  <a:lnTo>
                    <a:pt x="32" y="712"/>
                  </a:lnTo>
                  <a:lnTo>
                    <a:pt x="33" y="713"/>
                  </a:lnTo>
                  <a:lnTo>
                    <a:pt x="33" y="716"/>
                  </a:lnTo>
                  <a:lnTo>
                    <a:pt x="33" y="716"/>
                  </a:lnTo>
                  <a:lnTo>
                    <a:pt x="29" y="716"/>
                  </a:lnTo>
                  <a:lnTo>
                    <a:pt x="25" y="718"/>
                  </a:lnTo>
                  <a:lnTo>
                    <a:pt x="25" y="718"/>
                  </a:lnTo>
                  <a:lnTo>
                    <a:pt x="27" y="721"/>
                  </a:lnTo>
                  <a:lnTo>
                    <a:pt x="27" y="724"/>
                  </a:lnTo>
                  <a:lnTo>
                    <a:pt x="27" y="727"/>
                  </a:lnTo>
                  <a:lnTo>
                    <a:pt x="26" y="729"/>
                  </a:lnTo>
                  <a:lnTo>
                    <a:pt x="24" y="733"/>
                  </a:lnTo>
                  <a:lnTo>
                    <a:pt x="23" y="735"/>
                  </a:lnTo>
                  <a:lnTo>
                    <a:pt x="23" y="735"/>
                  </a:lnTo>
                  <a:close/>
                  <a:moveTo>
                    <a:pt x="1247" y="91"/>
                  </a:moveTo>
                  <a:lnTo>
                    <a:pt x="1247" y="91"/>
                  </a:lnTo>
                  <a:lnTo>
                    <a:pt x="1234" y="73"/>
                  </a:lnTo>
                  <a:lnTo>
                    <a:pt x="1221" y="56"/>
                  </a:lnTo>
                  <a:lnTo>
                    <a:pt x="1215" y="49"/>
                  </a:lnTo>
                  <a:lnTo>
                    <a:pt x="1207" y="41"/>
                  </a:lnTo>
                  <a:lnTo>
                    <a:pt x="1200" y="35"/>
                  </a:lnTo>
                  <a:lnTo>
                    <a:pt x="1191" y="30"/>
                  </a:lnTo>
                  <a:lnTo>
                    <a:pt x="1191" y="30"/>
                  </a:lnTo>
                  <a:lnTo>
                    <a:pt x="1184" y="26"/>
                  </a:lnTo>
                  <a:lnTo>
                    <a:pt x="1176" y="23"/>
                  </a:lnTo>
                  <a:lnTo>
                    <a:pt x="1170" y="21"/>
                  </a:lnTo>
                  <a:lnTo>
                    <a:pt x="1163" y="20"/>
                  </a:lnTo>
                  <a:lnTo>
                    <a:pt x="1150" y="19"/>
                  </a:lnTo>
                  <a:lnTo>
                    <a:pt x="1137" y="21"/>
                  </a:lnTo>
                  <a:lnTo>
                    <a:pt x="1124" y="23"/>
                  </a:lnTo>
                  <a:lnTo>
                    <a:pt x="1111" y="27"/>
                  </a:lnTo>
                  <a:lnTo>
                    <a:pt x="1085" y="37"/>
                  </a:lnTo>
                  <a:lnTo>
                    <a:pt x="1085" y="37"/>
                  </a:lnTo>
                  <a:lnTo>
                    <a:pt x="1059" y="46"/>
                  </a:lnTo>
                  <a:lnTo>
                    <a:pt x="1032" y="53"/>
                  </a:lnTo>
                  <a:lnTo>
                    <a:pt x="1007" y="62"/>
                  </a:lnTo>
                  <a:lnTo>
                    <a:pt x="996" y="67"/>
                  </a:lnTo>
                  <a:lnTo>
                    <a:pt x="986" y="72"/>
                  </a:lnTo>
                  <a:lnTo>
                    <a:pt x="976" y="78"/>
                  </a:lnTo>
                  <a:lnTo>
                    <a:pt x="968" y="85"/>
                  </a:lnTo>
                  <a:lnTo>
                    <a:pt x="960" y="93"/>
                  </a:lnTo>
                  <a:lnTo>
                    <a:pt x="953" y="102"/>
                  </a:lnTo>
                  <a:lnTo>
                    <a:pt x="947" y="112"/>
                  </a:lnTo>
                  <a:lnTo>
                    <a:pt x="944" y="124"/>
                  </a:lnTo>
                  <a:lnTo>
                    <a:pt x="941" y="138"/>
                  </a:lnTo>
                  <a:lnTo>
                    <a:pt x="940" y="153"/>
                  </a:lnTo>
                  <a:lnTo>
                    <a:pt x="940" y="153"/>
                  </a:lnTo>
                  <a:lnTo>
                    <a:pt x="941" y="177"/>
                  </a:lnTo>
                  <a:lnTo>
                    <a:pt x="943" y="204"/>
                  </a:lnTo>
                  <a:lnTo>
                    <a:pt x="946" y="231"/>
                  </a:lnTo>
                  <a:lnTo>
                    <a:pt x="950" y="258"/>
                  </a:lnTo>
                  <a:lnTo>
                    <a:pt x="958" y="311"/>
                  </a:lnTo>
                  <a:lnTo>
                    <a:pt x="961" y="336"/>
                  </a:lnTo>
                  <a:lnTo>
                    <a:pt x="962" y="359"/>
                  </a:lnTo>
                  <a:lnTo>
                    <a:pt x="962" y="359"/>
                  </a:lnTo>
                  <a:lnTo>
                    <a:pt x="976" y="340"/>
                  </a:lnTo>
                  <a:lnTo>
                    <a:pt x="992" y="323"/>
                  </a:lnTo>
                  <a:lnTo>
                    <a:pt x="1009" y="307"/>
                  </a:lnTo>
                  <a:lnTo>
                    <a:pt x="1027" y="293"/>
                  </a:lnTo>
                  <a:lnTo>
                    <a:pt x="1048" y="280"/>
                  </a:lnTo>
                  <a:lnTo>
                    <a:pt x="1068" y="269"/>
                  </a:lnTo>
                  <a:lnTo>
                    <a:pt x="1091" y="259"/>
                  </a:lnTo>
                  <a:lnTo>
                    <a:pt x="1113" y="249"/>
                  </a:lnTo>
                  <a:lnTo>
                    <a:pt x="1137" y="242"/>
                  </a:lnTo>
                  <a:lnTo>
                    <a:pt x="1162" y="234"/>
                  </a:lnTo>
                  <a:lnTo>
                    <a:pt x="1188" y="228"/>
                  </a:lnTo>
                  <a:lnTo>
                    <a:pt x="1214" y="222"/>
                  </a:lnTo>
                  <a:lnTo>
                    <a:pt x="1242" y="218"/>
                  </a:lnTo>
                  <a:lnTo>
                    <a:pt x="1269" y="214"/>
                  </a:lnTo>
                  <a:lnTo>
                    <a:pt x="1326" y="206"/>
                  </a:lnTo>
                  <a:lnTo>
                    <a:pt x="1326" y="206"/>
                  </a:lnTo>
                  <a:lnTo>
                    <a:pt x="1319" y="191"/>
                  </a:lnTo>
                  <a:lnTo>
                    <a:pt x="1310" y="176"/>
                  </a:lnTo>
                  <a:lnTo>
                    <a:pt x="1301" y="160"/>
                  </a:lnTo>
                  <a:lnTo>
                    <a:pt x="1290" y="146"/>
                  </a:lnTo>
                  <a:lnTo>
                    <a:pt x="1268" y="117"/>
                  </a:lnTo>
                  <a:lnTo>
                    <a:pt x="1247" y="91"/>
                  </a:lnTo>
                  <a:lnTo>
                    <a:pt x="1247" y="91"/>
                  </a:lnTo>
                  <a:close/>
                  <a:moveTo>
                    <a:pt x="1449" y="263"/>
                  </a:moveTo>
                  <a:lnTo>
                    <a:pt x="1449" y="263"/>
                  </a:lnTo>
                  <a:lnTo>
                    <a:pt x="1441" y="262"/>
                  </a:lnTo>
                  <a:lnTo>
                    <a:pt x="1431" y="261"/>
                  </a:lnTo>
                  <a:lnTo>
                    <a:pt x="1422" y="260"/>
                  </a:lnTo>
                  <a:lnTo>
                    <a:pt x="1412" y="259"/>
                  </a:lnTo>
                  <a:lnTo>
                    <a:pt x="1412" y="259"/>
                  </a:lnTo>
                  <a:lnTo>
                    <a:pt x="1386" y="250"/>
                  </a:lnTo>
                  <a:lnTo>
                    <a:pt x="1360" y="241"/>
                  </a:lnTo>
                  <a:lnTo>
                    <a:pt x="1347" y="237"/>
                  </a:lnTo>
                  <a:lnTo>
                    <a:pt x="1334" y="234"/>
                  </a:lnTo>
                  <a:lnTo>
                    <a:pt x="1321" y="232"/>
                  </a:lnTo>
                  <a:lnTo>
                    <a:pt x="1309" y="231"/>
                  </a:lnTo>
                  <a:lnTo>
                    <a:pt x="1309" y="231"/>
                  </a:lnTo>
                  <a:lnTo>
                    <a:pt x="1290" y="232"/>
                  </a:lnTo>
                  <a:lnTo>
                    <a:pt x="1269" y="234"/>
                  </a:lnTo>
                  <a:lnTo>
                    <a:pt x="1249" y="237"/>
                  </a:lnTo>
                  <a:lnTo>
                    <a:pt x="1229" y="241"/>
                  </a:lnTo>
                  <a:lnTo>
                    <a:pt x="1189" y="249"/>
                  </a:lnTo>
                  <a:lnTo>
                    <a:pt x="1154" y="259"/>
                  </a:lnTo>
                  <a:lnTo>
                    <a:pt x="1154" y="259"/>
                  </a:lnTo>
                  <a:lnTo>
                    <a:pt x="1131" y="265"/>
                  </a:lnTo>
                  <a:lnTo>
                    <a:pt x="1110" y="275"/>
                  </a:lnTo>
                  <a:lnTo>
                    <a:pt x="1089" y="284"/>
                  </a:lnTo>
                  <a:lnTo>
                    <a:pt x="1069" y="296"/>
                  </a:lnTo>
                  <a:lnTo>
                    <a:pt x="1050" y="308"/>
                  </a:lnTo>
                  <a:lnTo>
                    <a:pt x="1033" y="321"/>
                  </a:lnTo>
                  <a:lnTo>
                    <a:pt x="1016" y="335"/>
                  </a:lnTo>
                  <a:lnTo>
                    <a:pt x="1002" y="350"/>
                  </a:lnTo>
                  <a:lnTo>
                    <a:pt x="1002" y="350"/>
                  </a:lnTo>
                  <a:lnTo>
                    <a:pt x="995" y="355"/>
                  </a:lnTo>
                  <a:lnTo>
                    <a:pt x="990" y="359"/>
                  </a:lnTo>
                  <a:lnTo>
                    <a:pt x="985" y="365"/>
                  </a:lnTo>
                  <a:lnTo>
                    <a:pt x="979" y="369"/>
                  </a:lnTo>
                  <a:lnTo>
                    <a:pt x="979" y="369"/>
                  </a:lnTo>
                  <a:lnTo>
                    <a:pt x="969" y="382"/>
                  </a:lnTo>
                  <a:lnTo>
                    <a:pt x="960" y="397"/>
                  </a:lnTo>
                  <a:lnTo>
                    <a:pt x="953" y="412"/>
                  </a:lnTo>
                  <a:lnTo>
                    <a:pt x="945" y="429"/>
                  </a:lnTo>
                  <a:lnTo>
                    <a:pt x="933" y="462"/>
                  </a:lnTo>
                  <a:lnTo>
                    <a:pt x="927" y="479"/>
                  </a:lnTo>
                  <a:lnTo>
                    <a:pt x="920" y="496"/>
                  </a:lnTo>
                  <a:lnTo>
                    <a:pt x="920" y="496"/>
                  </a:lnTo>
                  <a:lnTo>
                    <a:pt x="912" y="517"/>
                  </a:lnTo>
                  <a:lnTo>
                    <a:pt x="901" y="536"/>
                  </a:lnTo>
                  <a:lnTo>
                    <a:pt x="892" y="555"/>
                  </a:lnTo>
                  <a:lnTo>
                    <a:pt x="884" y="576"/>
                  </a:lnTo>
                  <a:lnTo>
                    <a:pt x="884" y="576"/>
                  </a:lnTo>
                  <a:lnTo>
                    <a:pt x="878" y="594"/>
                  </a:lnTo>
                  <a:lnTo>
                    <a:pt x="874" y="612"/>
                  </a:lnTo>
                  <a:lnTo>
                    <a:pt x="870" y="631"/>
                  </a:lnTo>
                  <a:lnTo>
                    <a:pt x="866" y="650"/>
                  </a:lnTo>
                  <a:lnTo>
                    <a:pt x="866" y="650"/>
                  </a:lnTo>
                  <a:lnTo>
                    <a:pt x="860" y="673"/>
                  </a:lnTo>
                  <a:lnTo>
                    <a:pt x="855" y="698"/>
                  </a:lnTo>
                  <a:lnTo>
                    <a:pt x="851" y="722"/>
                  </a:lnTo>
                  <a:lnTo>
                    <a:pt x="848" y="748"/>
                  </a:lnTo>
                  <a:lnTo>
                    <a:pt x="845" y="774"/>
                  </a:lnTo>
                  <a:lnTo>
                    <a:pt x="844" y="801"/>
                  </a:lnTo>
                  <a:lnTo>
                    <a:pt x="845" y="829"/>
                  </a:lnTo>
                  <a:lnTo>
                    <a:pt x="849" y="858"/>
                  </a:lnTo>
                  <a:lnTo>
                    <a:pt x="849" y="858"/>
                  </a:lnTo>
                  <a:lnTo>
                    <a:pt x="849" y="852"/>
                  </a:lnTo>
                  <a:lnTo>
                    <a:pt x="850" y="847"/>
                  </a:lnTo>
                  <a:lnTo>
                    <a:pt x="852" y="842"/>
                  </a:lnTo>
                  <a:lnTo>
                    <a:pt x="854" y="839"/>
                  </a:lnTo>
                  <a:lnTo>
                    <a:pt x="858" y="832"/>
                  </a:lnTo>
                  <a:lnTo>
                    <a:pt x="860" y="826"/>
                  </a:lnTo>
                  <a:lnTo>
                    <a:pt x="862" y="822"/>
                  </a:lnTo>
                  <a:lnTo>
                    <a:pt x="862" y="822"/>
                  </a:lnTo>
                  <a:lnTo>
                    <a:pt x="880" y="805"/>
                  </a:lnTo>
                  <a:lnTo>
                    <a:pt x="897" y="788"/>
                  </a:lnTo>
                  <a:lnTo>
                    <a:pt x="931" y="751"/>
                  </a:lnTo>
                  <a:lnTo>
                    <a:pt x="948" y="733"/>
                  </a:lnTo>
                  <a:lnTo>
                    <a:pt x="965" y="715"/>
                  </a:lnTo>
                  <a:lnTo>
                    <a:pt x="984" y="697"/>
                  </a:lnTo>
                  <a:lnTo>
                    <a:pt x="1004" y="678"/>
                  </a:lnTo>
                  <a:lnTo>
                    <a:pt x="1004" y="678"/>
                  </a:lnTo>
                  <a:lnTo>
                    <a:pt x="1024" y="663"/>
                  </a:lnTo>
                  <a:lnTo>
                    <a:pt x="1045" y="648"/>
                  </a:lnTo>
                  <a:lnTo>
                    <a:pt x="1065" y="635"/>
                  </a:lnTo>
                  <a:lnTo>
                    <a:pt x="1086" y="621"/>
                  </a:lnTo>
                  <a:lnTo>
                    <a:pt x="1131" y="594"/>
                  </a:lnTo>
                  <a:lnTo>
                    <a:pt x="1178" y="568"/>
                  </a:lnTo>
                  <a:lnTo>
                    <a:pt x="1178" y="568"/>
                  </a:lnTo>
                  <a:lnTo>
                    <a:pt x="1208" y="552"/>
                  </a:lnTo>
                  <a:lnTo>
                    <a:pt x="1241" y="536"/>
                  </a:lnTo>
                  <a:lnTo>
                    <a:pt x="1272" y="521"/>
                  </a:lnTo>
                  <a:lnTo>
                    <a:pt x="1305" y="506"/>
                  </a:lnTo>
                  <a:lnTo>
                    <a:pt x="1338" y="492"/>
                  </a:lnTo>
                  <a:lnTo>
                    <a:pt x="1372" y="480"/>
                  </a:lnTo>
                  <a:lnTo>
                    <a:pt x="1407" y="469"/>
                  </a:lnTo>
                  <a:lnTo>
                    <a:pt x="1441" y="458"/>
                  </a:lnTo>
                  <a:lnTo>
                    <a:pt x="1476" y="449"/>
                  </a:lnTo>
                  <a:lnTo>
                    <a:pt x="1513" y="442"/>
                  </a:lnTo>
                  <a:lnTo>
                    <a:pt x="1548" y="436"/>
                  </a:lnTo>
                  <a:lnTo>
                    <a:pt x="1584" y="432"/>
                  </a:lnTo>
                  <a:lnTo>
                    <a:pt x="1621" y="430"/>
                  </a:lnTo>
                  <a:lnTo>
                    <a:pt x="1657" y="430"/>
                  </a:lnTo>
                  <a:lnTo>
                    <a:pt x="1693" y="433"/>
                  </a:lnTo>
                  <a:lnTo>
                    <a:pt x="1730" y="438"/>
                  </a:lnTo>
                  <a:lnTo>
                    <a:pt x="1730" y="438"/>
                  </a:lnTo>
                  <a:lnTo>
                    <a:pt x="1702" y="410"/>
                  </a:lnTo>
                  <a:lnTo>
                    <a:pt x="1673" y="382"/>
                  </a:lnTo>
                  <a:lnTo>
                    <a:pt x="1657" y="369"/>
                  </a:lnTo>
                  <a:lnTo>
                    <a:pt x="1642" y="356"/>
                  </a:lnTo>
                  <a:lnTo>
                    <a:pt x="1625" y="344"/>
                  </a:lnTo>
                  <a:lnTo>
                    <a:pt x="1608" y="333"/>
                  </a:lnTo>
                  <a:lnTo>
                    <a:pt x="1591" y="322"/>
                  </a:lnTo>
                  <a:lnTo>
                    <a:pt x="1572" y="311"/>
                  </a:lnTo>
                  <a:lnTo>
                    <a:pt x="1553" y="302"/>
                  </a:lnTo>
                  <a:lnTo>
                    <a:pt x="1534" y="292"/>
                  </a:lnTo>
                  <a:lnTo>
                    <a:pt x="1514" y="283"/>
                  </a:lnTo>
                  <a:lnTo>
                    <a:pt x="1493" y="276"/>
                  </a:lnTo>
                  <a:lnTo>
                    <a:pt x="1472" y="269"/>
                  </a:lnTo>
                  <a:lnTo>
                    <a:pt x="1449" y="263"/>
                  </a:lnTo>
                  <a:lnTo>
                    <a:pt x="1449" y="263"/>
                  </a:lnTo>
                  <a:close/>
                  <a:moveTo>
                    <a:pt x="869" y="426"/>
                  </a:moveTo>
                  <a:lnTo>
                    <a:pt x="869" y="426"/>
                  </a:lnTo>
                  <a:lnTo>
                    <a:pt x="875" y="429"/>
                  </a:lnTo>
                  <a:lnTo>
                    <a:pt x="881" y="433"/>
                  </a:lnTo>
                  <a:lnTo>
                    <a:pt x="888" y="440"/>
                  </a:lnTo>
                  <a:lnTo>
                    <a:pt x="892" y="444"/>
                  </a:lnTo>
                  <a:lnTo>
                    <a:pt x="897" y="446"/>
                  </a:lnTo>
                  <a:lnTo>
                    <a:pt x="902" y="449"/>
                  </a:lnTo>
                  <a:lnTo>
                    <a:pt x="911" y="453"/>
                  </a:lnTo>
                  <a:lnTo>
                    <a:pt x="911" y="453"/>
                  </a:lnTo>
                  <a:lnTo>
                    <a:pt x="913" y="449"/>
                  </a:lnTo>
                  <a:lnTo>
                    <a:pt x="915" y="445"/>
                  </a:lnTo>
                  <a:lnTo>
                    <a:pt x="918" y="438"/>
                  </a:lnTo>
                  <a:lnTo>
                    <a:pt x="919" y="430"/>
                  </a:lnTo>
                  <a:lnTo>
                    <a:pt x="923" y="423"/>
                  </a:lnTo>
                  <a:lnTo>
                    <a:pt x="923" y="423"/>
                  </a:lnTo>
                  <a:lnTo>
                    <a:pt x="915" y="418"/>
                  </a:lnTo>
                  <a:lnTo>
                    <a:pt x="908" y="413"/>
                  </a:lnTo>
                  <a:lnTo>
                    <a:pt x="901" y="406"/>
                  </a:lnTo>
                  <a:lnTo>
                    <a:pt x="897" y="400"/>
                  </a:lnTo>
                  <a:lnTo>
                    <a:pt x="894" y="393"/>
                  </a:lnTo>
                  <a:lnTo>
                    <a:pt x="892" y="385"/>
                  </a:lnTo>
                  <a:lnTo>
                    <a:pt x="890" y="376"/>
                  </a:lnTo>
                  <a:lnTo>
                    <a:pt x="890" y="369"/>
                  </a:lnTo>
                  <a:lnTo>
                    <a:pt x="892" y="362"/>
                  </a:lnTo>
                  <a:lnTo>
                    <a:pt x="895" y="354"/>
                  </a:lnTo>
                  <a:lnTo>
                    <a:pt x="899" y="348"/>
                  </a:lnTo>
                  <a:lnTo>
                    <a:pt x="904" y="341"/>
                  </a:lnTo>
                  <a:lnTo>
                    <a:pt x="912" y="336"/>
                  </a:lnTo>
                  <a:lnTo>
                    <a:pt x="919" y="332"/>
                  </a:lnTo>
                  <a:lnTo>
                    <a:pt x="929" y="328"/>
                  </a:lnTo>
                  <a:lnTo>
                    <a:pt x="940" y="327"/>
                  </a:lnTo>
                  <a:lnTo>
                    <a:pt x="940" y="327"/>
                  </a:lnTo>
                  <a:lnTo>
                    <a:pt x="939" y="322"/>
                  </a:lnTo>
                  <a:lnTo>
                    <a:pt x="938" y="317"/>
                  </a:lnTo>
                  <a:lnTo>
                    <a:pt x="938" y="306"/>
                  </a:lnTo>
                  <a:lnTo>
                    <a:pt x="936" y="296"/>
                  </a:lnTo>
                  <a:lnTo>
                    <a:pt x="934" y="293"/>
                  </a:lnTo>
                  <a:lnTo>
                    <a:pt x="932" y="290"/>
                  </a:lnTo>
                  <a:lnTo>
                    <a:pt x="932" y="290"/>
                  </a:lnTo>
                  <a:lnTo>
                    <a:pt x="923" y="293"/>
                  </a:lnTo>
                  <a:lnTo>
                    <a:pt x="912" y="297"/>
                  </a:lnTo>
                  <a:lnTo>
                    <a:pt x="903" y="302"/>
                  </a:lnTo>
                  <a:lnTo>
                    <a:pt x="895" y="308"/>
                  </a:lnTo>
                  <a:lnTo>
                    <a:pt x="888" y="314"/>
                  </a:lnTo>
                  <a:lnTo>
                    <a:pt x="882" y="321"/>
                  </a:lnTo>
                  <a:lnTo>
                    <a:pt x="875" y="329"/>
                  </a:lnTo>
                  <a:lnTo>
                    <a:pt x="871" y="338"/>
                  </a:lnTo>
                  <a:lnTo>
                    <a:pt x="868" y="348"/>
                  </a:lnTo>
                  <a:lnTo>
                    <a:pt x="865" y="357"/>
                  </a:lnTo>
                  <a:lnTo>
                    <a:pt x="863" y="367"/>
                  </a:lnTo>
                  <a:lnTo>
                    <a:pt x="863" y="378"/>
                  </a:lnTo>
                  <a:lnTo>
                    <a:pt x="863" y="389"/>
                  </a:lnTo>
                  <a:lnTo>
                    <a:pt x="864" y="401"/>
                  </a:lnTo>
                  <a:lnTo>
                    <a:pt x="866" y="413"/>
                  </a:lnTo>
                  <a:lnTo>
                    <a:pt x="869" y="426"/>
                  </a:lnTo>
                  <a:lnTo>
                    <a:pt x="869" y="426"/>
                  </a:lnTo>
                  <a:close/>
                  <a:moveTo>
                    <a:pt x="689" y="391"/>
                  </a:moveTo>
                  <a:lnTo>
                    <a:pt x="689" y="391"/>
                  </a:lnTo>
                  <a:lnTo>
                    <a:pt x="674" y="399"/>
                  </a:lnTo>
                  <a:lnTo>
                    <a:pt x="660" y="409"/>
                  </a:lnTo>
                  <a:lnTo>
                    <a:pt x="645" y="417"/>
                  </a:lnTo>
                  <a:lnTo>
                    <a:pt x="630" y="426"/>
                  </a:lnTo>
                  <a:lnTo>
                    <a:pt x="630" y="426"/>
                  </a:lnTo>
                  <a:lnTo>
                    <a:pt x="517" y="474"/>
                  </a:lnTo>
                  <a:lnTo>
                    <a:pt x="405" y="523"/>
                  </a:lnTo>
                  <a:lnTo>
                    <a:pt x="350" y="548"/>
                  </a:lnTo>
                  <a:lnTo>
                    <a:pt x="295" y="574"/>
                  </a:lnTo>
                  <a:lnTo>
                    <a:pt x="242" y="601"/>
                  </a:lnTo>
                  <a:lnTo>
                    <a:pt x="190" y="629"/>
                  </a:lnTo>
                  <a:lnTo>
                    <a:pt x="190" y="629"/>
                  </a:lnTo>
                  <a:lnTo>
                    <a:pt x="192" y="630"/>
                  </a:lnTo>
                  <a:lnTo>
                    <a:pt x="194" y="631"/>
                  </a:lnTo>
                  <a:lnTo>
                    <a:pt x="197" y="636"/>
                  </a:lnTo>
                  <a:lnTo>
                    <a:pt x="199" y="638"/>
                  </a:lnTo>
                  <a:lnTo>
                    <a:pt x="201" y="640"/>
                  </a:lnTo>
                  <a:lnTo>
                    <a:pt x="204" y="642"/>
                  </a:lnTo>
                  <a:lnTo>
                    <a:pt x="209" y="642"/>
                  </a:lnTo>
                  <a:lnTo>
                    <a:pt x="209" y="642"/>
                  </a:lnTo>
                  <a:lnTo>
                    <a:pt x="213" y="641"/>
                  </a:lnTo>
                  <a:lnTo>
                    <a:pt x="216" y="640"/>
                  </a:lnTo>
                  <a:lnTo>
                    <a:pt x="223" y="635"/>
                  </a:lnTo>
                  <a:lnTo>
                    <a:pt x="230" y="629"/>
                  </a:lnTo>
                  <a:lnTo>
                    <a:pt x="236" y="625"/>
                  </a:lnTo>
                  <a:lnTo>
                    <a:pt x="236" y="625"/>
                  </a:lnTo>
                  <a:lnTo>
                    <a:pt x="259" y="612"/>
                  </a:lnTo>
                  <a:lnTo>
                    <a:pt x="283" y="599"/>
                  </a:lnTo>
                  <a:lnTo>
                    <a:pt x="327" y="578"/>
                  </a:lnTo>
                  <a:lnTo>
                    <a:pt x="327" y="578"/>
                  </a:lnTo>
                  <a:lnTo>
                    <a:pt x="356" y="565"/>
                  </a:lnTo>
                  <a:lnTo>
                    <a:pt x="387" y="552"/>
                  </a:lnTo>
                  <a:lnTo>
                    <a:pt x="417" y="539"/>
                  </a:lnTo>
                  <a:lnTo>
                    <a:pt x="448" y="526"/>
                  </a:lnTo>
                  <a:lnTo>
                    <a:pt x="448" y="526"/>
                  </a:lnTo>
                  <a:lnTo>
                    <a:pt x="473" y="516"/>
                  </a:lnTo>
                  <a:lnTo>
                    <a:pt x="498" y="506"/>
                  </a:lnTo>
                  <a:lnTo>
                    <a:pt x="547" y="487"/>
                  </a:lnTo>
                  <a:lnTo>
                    <a:pt x="596" y="468"/>
                  </a:lnTo>
                  <a:lnTo>
                    <a:pt x="620" y="458"/>
                  </a:lnTo>
                  <a:lnTo>
                    <a:pt x="642" y="447"/>
                  </a:lnTo>
                  <a:lnTo>
                    <a:pt x="642" y="447"/>
                  </a:lnTo>
                  <a:lnTo>
                    <a:pt x="743" y="401"/>
                  </a:lnTo>
                  <a:lnTo>
                    <a:pt x="791" y="380"/>
                  </a:lnTo>
                  <a:lnTo>
                    <a:pt x="839" y="359"/>
                  </a:lnTo>
                  <a:lnTo>
                    <a:pt x="839" y="359"/>
                  </a:lnTo>
                  <a:lnTo>
                    <a:pt x="840" y="354"/>
                  </a:lnTo>
                  <a:lnTo>
                    <a:pt x="842" y="349"/>
                  </a:lnTo>
                  <a:lnTo>
                    <a:pt x="848" y="338"/>
                  </a:lnTo>
                  <a:lnTo>
                    <a:pt x="851" y="333"/>
                  </a:lnTo>
                  <a:lnTo>
                    <a:pt x="852" y="327"/>
                  </a:lnTo>
                  <a:lnTo>
                    <a:pt x="853" y="322"/>
                  </a:lnTo>
                  <a:lnTo>
                    <a:pt x="852" y="318"/>
                  </a:lnTo>
                  <a:lnTo>
                    <a:pt x="852" y="318"/>
                  </a:lnTo>
                  <a:lnTo>
                    <a:pt x="833" y="329"/>
                  </a:lnTo>
                  <a:lnTo>
                    <a:pt x="813" y="340"/>
                  </a:lnTo>
                  <a:lnTo>
                    <a:pt x="793" y="349"/>
                  </a:lnTo>
                  <a:lnTo>
                    <a:pt x="773" y="357"/>
                  </a:lnTo>
                  <a:lnTo>
                    <a:pt x="731" y="373"/>
                  </a:lnTo>
                  <a:lnTo>
                    <a:pt x="710" y="382"/>
                  </a:lnTo>
                  <a:lnTo>
                    <a:pt x="689" y="391"/>
                  </a:lnTo>
                  <a:lnTo>
                    <a:pt x="689" y="391"/>
                  </a:lnTo>
                  <a:close/>
                  <a:moveTo>
                    <a:pt x="935" y="401"/>
                  </a:moveTo>
                  <a:lnTo>
                    <a:pt x="935" y="401"/>
                  </a:lnTo>
                  <a:lnTo>
                    <a:pt x="942" y="387"/>
                  </a:lnTo>
                  <a:lnTo>
                    <a:pt x="944" y="380"/>
                  </a:lnTo>
                  <a:lnTo>
                    <a:pt x="945" y="373"/>
                  </a:lnTo>
                  <a:lnTo>
                    <a:pt x="945" y="366"/>
                  </a:lnTo>
                  <a:lnTo>
                    <a:pt x="944" y="359"/>
                  </a:lnTo>
                  <a:lnTo>
                    <a:pt x="942" y="353"/>
                  </a:lnTo>
                  <a:lnTo>
                    <a:pt x="938" y="347"/>
                  </a:lnTo>
                  <a:lnTo>
                    <a:pt x="938" y="347"/>
                  </a:lnTo>
                  <a:lnTo>
                    <a:pt x="934" y="349"/>
                  </a:lnTo>
                  <a:lnTo>
                    <a:pt x="931" y="351"/>
                  </a:lnTo>
                  <a:lnTo>
                    <a:pt x="926" y="356"/>
                  </a:lnTo>
                  <a:lnTo>
                    <a:pt x="923" y="364"/>
                  </a:lnTo>
                  <a:lnTo>
                    <a:pt x="920" y="372"/>
                  </a:lnTo>
                  <a:lnTo>
                    <a:pt x="920" y="381"/>
                  </a:lnTo>
                  <a:lnTo>
                    <a:pt x="922" y="385"/>
                  </a:lnTo>
                  <a:lnTo>
                    <a:pt x="923" y="389"/>
                  </a:lnTo>
                  <a:lnTo>
                    <a:pt x="925" y="393"/>
                  </a:lnTo>
                  <a:lnTo>
                    <a:pt x="928" y="396"/>
                  </a:lnTo>
                  <a:lnTo>
                    <a:pt x="931" y="399"/>
                  </a:lnTo>
                  <a:lnTo>
                    <a:pt x="935" y="401"/>
                  </a:lnTo>
                  <a:lnTo>
                    <a:pt x="935" y="401"/>
                  </a:lnTo>
                  <a:close/>
                  <a:moveTo>
                    <a:pt x="837" y="409"/>
                  </a:moveTo>
                  <a:lnTo>
                    <a:pt x="837" y="409"/>
                  </a:lnTo>
                  <a:lnTo>
                    <a:pt x="838" y="404"/>
                  </a:lnTo>
                  <a:lnTo>
                    <a:pt x="838" y="401"/>
                  </a:lnTo>
                  <a:lnTo>
                    <a:pt x="837" y="396"/>
                  </a:lnTo>
                  <a:lnTo>
                    <a:pt x="835" y="389"/>
                  </a:lnTo>
                  <a:lnTo>
                    <a:pt x="834" y="385"/>
                  </a:lnTo>
                  <a:lnTo>
                    <a:pt x="835" y="381"/>
                  </a:lnTo>
                  <a:lnTo>
                    <a:pt x="835" y="381"/>
                  </a:lnTo>
                  <a:lnTo>
                    <a:pt x="829" y="381"/>
                  </a:lnTo>
                  <a:lnTo>
                    <a:pt x="829" y="381"/>
                  </a:lnTo>
                  <a:lnTo>
                    <a:pt x="766" y="411"/>
                  </a:lnTo>
                  <a:lnTo>
                    <a:pt x="705" y="441"/>
                  </a:lnTo>
                  <a:lnTo>
                    <a:pt x="674" y="455"/>
                  </a:lnTo>
                  <a:lnTo>
                    <a:pt x="642" y="469"/>
                  </a:lnTo>
                  <a:lnTo>
                    <a:pt x="610" y="480"/>
                  </a:lnTo>
                  <a:lnTo>
                    <a:pt x="576" y="492"/>
                  </a:lnTo>
                  <a:lnTo>
                    <a:pt x="576" y="492"/>
                  </a:lnTo>
                  <a:lnTo>
                    <a:pt x="567" y="497"/>
                  </a:lnTo>
                  <a:lnTo>
                    <a:pt x="556" y="504"/>
                  </a:lnTo>
                  <a:lnTo>
                    <a:pt x="534" y="514"/>
                  </a:lnTo>
                  <a:lnTo>
                    <a:pt x="510" y="522"/>
                  </a:lnTo>
                  <a:lnTo>
                    <a:pt x="485" y="532"/>
                  </a:lnTo>
                  <a:lnTo>
                    <a:pt x="485" y="532"/>
                  </a:lnTo>
                  <a:lnTo>
                    <a:pt x="463" y="541"/>
                  </a:lnTo>
                  <a:lnTo>
                    <a:pt x="442" y="552"/>
                  </a:lnTo>
                  <a:lnTo>
                    <a:pt x="419" y="563"/>
                  </a:lnTo>
                  <a:lnTo>
                    <a:pt x="397" y="574"/>
                  </a:lnTo>
                  <a:lnTo>
                    <a:pt x="397" y="574"/>
                  </a:lnTo>
                  <a:lnTo>
                    <a:pt x="322" y="603"/>
                  </a:lnTo>
                  <a:lnTo>
                    <a:pt x="284" y="621"/>
                  </a:lnTo>
                  <a:lnTo>
                    <a:pt x="251" y="637"/>
                  </a:lnTo>
                  <a:lnTo>
                    <a:pt x="251" y="637"/>
                  </a:lnTo>
                  <a:lnTo>
                    <a:pt x="244" y="642"/>
                  </a:lnTo>
                  <a:lnTo>
                    <a:pt x="238" y="646"/>
                  </a:lnTo>
                  <a:lnTo>
                    <a:pt x="235" y="652"/>
                  </a:lnTo>
                  <a:lnTo>
                    <a:pt x="234" y="657"/>
                  </a:lnTo>
                  <a:lnTo>
                    <a:pt x="234" y="662"/>
                  </a:lnTo>
                  <a:lnTo>
                    <a:pt x="235" y="668"/>
                  </a:lnTo>
                  <a:lnTo>
                    <a:pt x="237" y="673"/>
                  </a:lnTo>
                  <a:lnTo>
                    <a:pt x="241" y="678"/>
                  </a:lnTo>
                  <a:lnTo>
                    <a:pt x="248" y="690"/>
                  </a:lnTo>
                  <a:lnTo>
                    <a:pt x="257" y="702"/>
                  </a:lnTo>
                  <a:lnTo>
                    <a:pt x="263" y="714"/>
                  </a:lnTo>
                  <a:lnTo>
                    <a:pt x="265" y="719"/>
                  </a:lnTo>
                  <a:lnTo>
                    <a:pt x="266" y="726"/>
                  </a:lnTo>
                  <a:lnTo>
                    <a:pt x="266" y="726"/>
                  </a:lnTo>
                  <a:lnTo>
                    <a:pt x="304" y="707"/>
                  </a:lnTo>
                  <a:lnTo>
                    <a:pt x="341" y="690"/>
                  </a:lnTo>
                  <a:lnTo>
                    <a:pt x="417" y="658"/>
                  </a:lnTo>
                  <a:lnTo>
                    <a:pt x="570" y="594"/>
                  </a:lnTo>
                  <a:lnTo>
                    <a:pt x="645" y="562"/>
                  </a:lnTo>
                  <a:lnTo>
                    <a:pt x="720" y="527"/>
                  </a:lnTo>
                  <a:lnTo>
                    <a:pt x="757" y="510"/>
                  </a:lnTo>
                  <a:lnTo>
                    <a:pt x="793" y="492"/>
                  </a:lnTo>
                  <a:lnTo>
                    <a:pt x="828" y="473"/>
                  </a:lnTo>
                  <a:lnTo>
                    <a:pt x="864" y="453"/>
                  </a:lnTo>
                  <a:lnTo>
                    <a:pt x="864" y="453"/>
                  </a:lnTo>
                  <a:lnTo>
                    <a:pt x="862" y="451"/>
                  </a:lnTo>
                  <a:lnTo>
                    <a:pt x="859" y="450"/>
                  </a:lnTo>
                  <a:lnTo>
                    <a:pt x="855" y="446"/>
                  </a:lnTo>
                  <a:lnTo>
                    <a:pt x="853" y="441"/>
                  </a:lnTo>
                  <a:lnTo>
                    <a:pt x="850" y="433"/>
                  </a:lnTo>
                  <a:lnTo>
                    <a:pt x="844" y="419"/>
                  </a:lnTo>
                  <a:lnTo>
                    <a:pt x="841" y="413"/>
                  </a:lnTo>
                  <a:lnTo>
                    <a:pt x="837" y="409"/>
                  </a:lnTo>
                  <a:lnTo>
                    <a:pt x="837" y="409"/>
                  </a:lnTo>
                  <a:close/>
                  <a:moveTo>
                    <a:pt x="1677" y="640"/>
                  </a:moveTo>
                  <a:lnTo>
                    <a:pt x="1677" y="640"/>
                  </a:lnTo>
                  <a:lnTo>
                    <a:pt x="1695" y="621"/>
                  </a:lnTo>
                  <a:lnTo>
                    <a:pt x="1711" y="601"/>
                  </a:lnTo>
                  <a:lnTo>
                    <a:pt x="1726" y="582"/>
                  </a:lnTo>
                  <a:lnTo>
                    <a:pt x="1732" y="572"/>
                  </a:lnTo>
                  <a:lnTo>
                    <a:pt x="1737" y="562"/>
                  </a:lnTo>
                  <a:lnTo>
                    <a:pt x="1743" y="552"/>
                  </a:lnTo>
                  <a:lnTo>
                    <a:pt x="1747" y="541"/>
                  </a:lnTo>
                  <a:lnTo>
                    <a:pt x="1750" y="530"/>
                  </a:lnTo>
                  <a:lnTo>
                    <a:pt x="1752" y="519"/>
                  </a:lnTo>
                  <a:lnTo>
                    <a:pt x="1752" y="507"/>
                  </a:lnTo>
                  <a:lnTo>
                    <a:pt x="1752" y="495"/>
                  </a:lnTo>
                  <a:lnTo>
                    <a:pt x="1750" y="483"/>
                  </a:lnTo>
                  <a:lnTo>
                    <a:pt x="1747" y="470"/>
                  </a:lnTo>
                  <a:lnTo>
                    <a:pt x="1747" y="470"/>
                  </a:lnTo>
                  <a:lnTo>
                    <a:pt x="1737" y="463"/>
                  </a:lnTo>
                  <a:lnTo>
                    <a:pt x="1728" y="459"/>
                  </a:lnTo>
                  <a:lnTo>
                    <a:pt x="1717" y="455"/>
                  </a:lnTo>
                  <a:lnTo>
                    <a:pt x="1705" y="453"/>
                  </a:lnTo>
                  <a:lnTo>
                    <a:pt x="1705" y="453"/>
                  </a:lnTo>
                  <a:lnTo>
                    <a:pt x="1686" y="450"/>
                  </a:lnTo>
                  <a:lnTo>
                    <a:pt x="1666" y="449"/>
                  </a:lnTo>
                  <a:lnTo>
                    <a:pt x="1646" y="448"/>
                  </a:lnTo>
                  <a:lnTo>
                    <a:pt x="1626" y="448"/>
                  </a:lnTo>
                  <a:lnTo>
                    <a:pt x="1607" y="449"/>
                  </a:lnTo>
                  <a:lnTo>
                    <a:pt x="1586" y="451"/>
                  </a:lnTo>
                  <a:lnTo>
                    <a:pt x="1548" y="456"/>
                  </a:lnTo>
                  <a:lnTo>
                    <a:pt x="1510" y="462"/>
                  </a:lnTo>
                  <a:lnTo>
                    <a:pt x="1475" y="470"/>
                  </a:lnTo>
                  <a:lnTo>
                    <a:pt x="1442" y="478"/>
                  </a:lnTo>
                  <a:lnTo>
                    <a:pt x="1412" y="487"/>
                  </a:lnTo>
                  <a:lnTo>
                    <a:pt x="1412" y="487"/>
                  </a:lnTo>
                  <a:lnTo>
                    <a:pt x="1417" y="506"/>
                  </a:lnTo>
                  <a:lnTo>
                    <a:pt x="1423" y="525"/>
                  </a:lnTo>
                  <a:lnTo>
                    <a:pt x="1434" y="562"/>
                  </a:lnTo>
                  <a:lnTo>
                    <a:pt x="1447" y="597"/>
                  </a:lnTo>
                  <a:lnTo>
                    <a:pt x="1461" y="630"/>
                  </a:lnTo>
                  <a:lnTo>
                    <a:pt x="1474" y="665"/>
                  </a:lnTo>
                  <a:lnTo>
                    <a:pt x="1486" y="698"/>
                  </a:lnTo>
                  <a:lnTo>
                    <a:pt x="1490" y="715"/>
                  </a:lnTo>
                  <a:lnTo>
                    <a:pt x="1494" y="732"/>
                  </a:lnTo>
                  <a:lnTo>
                    <a:pt x="1499" y="750"/>
                  </a:lnTo>
                  <a:lnTo>
                    <a:pt x="1501" y="767"/>
                  </a:lnTo>
                  <a:lnTo>
                    <a:pt x="1501" y="767"/>
                  </a:lnTo>
                  <a:lnTo>
                    <a:pt x="1551" y="739"/>
                  </a:lnTo>
                  <a:lnTo>
                    <a:pt x="1575" y="726"/>
                  </a:lnTo>
                  <a:lnTo>
                    <a:pt x="1596" y="711"/>
                  </a:lnTo>
                  <a:lnTo>
                    <a:pt x="1619" y="695"/>
                  </a:lnTo>
                  <a:lnTo>
                    <a:pt x="1639" y="678"/>
                  </a:lnTo>
                  <a:lnTo>
                    <a:pt x="1658" y="660"/>
                  </a:lnTo>
                  <a:lnTo>
                    <a:pt x="1677" y="640"/>
                  </a:lnTo>
                  <a:lnTo>
                    <a:pt x="1677" y="640"/>
                  </a:lnTo>
                  <a:close/>
                  <a:moveTo>
                    <a:pt x="881" y="477"/>
                  </a:moveTo>
                  <a:lnTo>
                    <a:pt x="881" y="477"/>
                  </a:lnTo>
                  <a:lnTo>
                    <a:pt x="883" y="476"/>
                  </a:lnTo>
                  <a:lnTo>
                    <a:pt x="883" y="475"/>
                  </a:lnTo>
                  <a:lnTo>
                    <a:pt x="881" y="475"/>
                  </a:lnTo>
                  <a:lnTo>
                    <a:pt x="881" y="475"/>
                  </a:lnTo>
                  <a:lnTo>
                    <a:pt x="877" y="478"/>
                  </a:lnTo>
                  <a:lnTo>
                    <a:pt x="871" y="480"/>
                  </a:lnTo>
                  <a:lnTo>
                    <a:pt x="859" y="485"/>
                  </a:lnTo>
                  <a:lnTo>
                    <a:pt x="839" y="489"/>
                  </a:lnTo>
                  <a:lnTo>
                    <a:pt x="839" y="489"/>
                  </a:lnTo>
                  <a:lnTo>
                    <a:pt x="832" y="492"/>
                  </a:lnTo>
                  <a:lnTo>
                    <a:pt x="823" y="495"/>
                  </a:lnTo>
                  <a:lnTo>
                    <a:pt x="806" y="504"/>
                  </a:lnTo>
                  <a:lnTo>
                    <a:pt x="788" y="514"/>
                  </a:lnTo>
                  <a:lnTo>
                    <a:pt x="771" y="524"/>
                  </a:lnTo>
                  <a:lnTo>
                    <a:pt x="753" y="536"/>
                  </a:lnTo>
                  <a:lnTo>
                    <a:pt x="736" y="546"/>
                  </a:lnTo>
                  <a:lnTo>
                    <a:pt x="720" y="554"/>
                  </a:lnTo>
                  <a:lnTo>
                    <a:pt x="704" y="561"/>
                  </a:lnTo>
                  <a:lnTo>
                    <a:pt x="704" y="561"/>
                  </a:lnTo>
                  <a:lnTo>
                    <a:pt x="688" y="566"/>
                  </a:lnTo>
                  <a:lnTo>
                    <a:pt x="672" y="572"/>
                  </a:lnTo>
                  <a:lnTo>
                    <a:pt x="640" y="585"/>
                  </a:lnTo>
                  <a:lnTo>
                    <a:pt x="579" y="612"/>
                  </a:lnTo>
                  <a:lnTo>
                    <a:pt x="579" y="612"/>
                  </a:lnTo>
                  <a:lnTo>
                    <a:pt x="542" y="628"/>
                  </a:lnTo>
                  <a:lnTo>
                    <a:pt x="505" y="643"/>
                  </a:lnTo>
                  <a:lnTo>
                    <a:pt x="471" y="657"/>
                  </a:lnTo>
                  <a:lnTo>
                    <a:pt x="439" y="671"/>
                  </a:lnTo>
                  <a:lnTo>
                    <a:pt x="439" y="671"/>
                  </a:lnTo>
                  <a:lnTo>
                    <a:pt x="417" y="681"/>
                  </a:lnTo>
                  <a:lnTo>
                    <a:pt x="396" y="689"/>
                  </a:lnTo>
                  <a:lnTo>
                    <a:pt x="353" y="705"/>
                  </a:lnTo>
                  <a:lnTo>
                    <a:pt x="332" y="714"/>
                  </a:lnTo>
                  <a:lnTo>
                    <a:pt x="311" y="723"/>
                  </a:lnTo>
                  <a:lnTo>
                    <a:pt x="291" y="733"/>
                  </a:lnTo>
                  <a:lnTo>
                    <a:pt x="272" y="745"/>
                  </a:lnTo>
                  <a:lnTo>
                    <a:pt x="272" y="745"/>
                  </a:lnTo>
                  <a:lnTo>
                    <a:pt x="273" y="751"/>
                  </a:lnTo>
                  <a:lnTo>
                    <a:pt x="274" y="759"/>
                  </a:lnTo>
                  <a:lnTo>
                    <a:pt x="274" y="762"/>
                  </a:lnTo>
                  <a:lnTo>
                    <a:pt x="273" y="766"/>
                  </a:lnTo>
                  <a:lnTo>
                    <a:pt x="272" y="771"/>
                  </a:lnTo>
                  <a:lnTo>
                    <a:pt x="268" y="775"/>
                  </a:lnTo>
                  <a:lnTo>
                    <a:pt x="268" y="775"/>
                  </a:lnTo>
                  <a:lnTo>
                    <a:pt x="305" y="752"/>
                  </a:lnTo>
                  <a:lnTo>
                    <a:pt x="342" y="732"/>
                  </a:lnTo>
                  <a:lnTo>
                    <a:pt x="380" y="713"/>
                  </a:lnTo>
                  <a:lnTo>
                    <a:pt x="418" y="695"/>
                  </a:lnTo>
                  <a:lnTo>
                    <a:pt x="458" y="677"/>
                  </a:lnTo>
                  <a:lnTo>
                    <a:pt x="496" y="660"/>
                  </a:lnTo>
                  <a:lnTo>
                    <a:pt x="576" y="627"/>
                  </a:lnTo>
                  <a:lnTo>
                    <a:pt x="576" y="627"/>
                  </a:lnTo>
                  <a:lnTo>
                    <a:pt x="601" y="616"/>
                  </a:lnTo>
                  <a:lnTo>
                    <a:pt x="626" y="605"/>
                  </a:lnTo>
                  <a:lnTo>
                    <a:pt x="675" y="581"/>
                  </a:lnTo>
                  <a:lnTo>
                    <a:pt x="701" y="570"/>
                  </a:lnTo>
                  <a:lnTo>
                    <a:pt x="727" y="561"/>
                  </a:lnTo>
                  <a:lnTo>
                    <a:pt x="752" y="552"/>
                  </a:lnTo>
                  <a:lnTo>
                    <a:pt x="780" y="546"/>
                  </a:lnTo>
                  <a:lnTo>
                    <a:pt x="780" y="546"/>
                  </a:lnTo>
                  <a:lnTo>
                    <a:pt x="840" y="516"/>
                  </a:lnTo>
                  <a:lnTo>
                    <a:pt x="901" y="485"/>
                  </a:lnTo>
                  <a:lnTo>
                    <a:pt x="901" y="485"/>
                  </a:lnTo>
                  <a:lnTo>
                    <a:pt x="900" y="483"/>
                  </a:lnTo>
                  <a:lnTo>
                    <a:pt x="898" y="481"/>
                  </a:lnTo>
                  <a:lnTo>
                    <a:pt x="893" y="481"/>
                  </a:lnTo>
                  <a:lnTo>
                    <a:pt x="886" y="480"/>
                  </a:lnTo>
                  <a:lnTo>
                    <a:pt x="883" y="479"/>
                  </a:lnTo>
                  <a:lnTo>
                    <a:pt x="881" y="477"/>
                  </a:lnTo>
                  <a:lnTo>
                    <a:pt x="881" y="477"/>
                  </a:lnTo>
                  <a:close/>
                  <a:moveTo>
                    <a:pt x="1478" y="745"/>
                  </a:moveTo>
                  <a:lnTo>
                    <a:pt x="1478" y="745"/>
                  </a:lnTo>
                  <a:lnTo>
                    <a:pt x="1476" y="733"/>
                  </a:lnTo>
                  <a:lnTo>
                    <a:pt x="1473" y="721"/>
                  </a:lnTo>
                  <a:lnTo>
                    <a:pt x="1463" y="696"/>
                  </a:lnTo>
                  <a:lnTo>
                    <a:pt x="1442" y="642"/>
                  </a:lnTo>
                  <a:lnTo>
                    <a:pt x="1442" y="642"/>
                  </a:lnTo>
                  <a:lnTo>
                    <a:pt x="1439" y="632"/>
                  </a:lnTo>
                  <a:lnTo>
                    <a:pt x="1437" y="622"/>
                  </a:lnTo>
                  <a:lnTo>
                    <a:pt x="1434" y="611"/>
                  </a:lnTo>
                  <a:lnTo>
                    <a:pt x="1432" y="600"/>
                  </a:lnTo>
                  <a:lnTo>
                    <a:pt x="1432" y="600"/>
                  </a:lnTo>
                  <a:lnTo>
                    <a:pt x="1427" y="586"/>
                  </a:lnTo>
                  <a:lnTo>
                    <a:pt x="1419" y="575"/>
                  </a:lnTo>
                  <a:lnTo>
                    <a:pt x="1413" y="563"/>
                  </a:lnTo>
                  <a:lnTo>
                    <a:pt x="1408" y="551"/>
                  </a:lnTo>
                  <a:lnTo>
                    <a:pt x="1408" y="551"/>
                  </a:lnTo>
                  <a:lnTo>
                    <a:pt x="1402" y="535"/>
                  </a:lnTo>
                  <a:lnTo>
                    <a:pt x="1398" y="521"/>
                  </a:lnTo>
                  <a:lnTo>
                    <a:pt x="1395" y="515"/>
                  </a:lnTo>
                  <a:lnTo>
                    <a:pt x="1392" y="509"/>
                  </a:lnTo>
                  <a:lnTo>
                    <a:pt x="1386" y="504"/>
                  </a:lnTo>
                  <a:lnTo>
                    <a:pt x="1381" y="500"/>
                  </a:lnTo>
                  <a:lnTo>
                    <a:pt x="1381" y="500"/>
                  </a:lnTo>
                  <a:lnTo>
                    <a:pt x="1371" y="502"/>
                  </a:lnTo>
                  <a:lnTo>
                    <a:pt x="1363" y="505"/>
                  </a:lnTo>
                  <a:lnTo>
                    <a:pt x="1354" y="508"/>
                  </a:lnTo>
                  <a:lnTo>
                    <a:pt x="1351" y="510"/>
                  </a:lnTo>
                  <a:lnTo>
                    <a:pt x="1349" y="514"/>
                  </a:lnTo>
                  <a:lnTo>
                    <a:pt x="1349" y="514"/>
                  </a:lnTo>
                  <a:lnTo>
                    <a:pt x="1354" y="536"/>
                  </a:lnTo>
                  <a:lnTo>
                    <a:pt x="1362" y="560"/>
                  </a:lnTo>
                  <a:lnTo>
                    <a:pt x="1371" y="584"/>
                  </a:lnTo>
                  <a:lnTo>
                    <a:pt x="1382" y="609"/>
                  </a:lnTo>
                  <a:lnTo>
                    <a:pt x="1405" y="659"/>
                  </a:lnTo>
                  <a:lnTo>
                    <a:pt x="1427" y="708"/>
                  </a:lnTo>
                  <a:lnTo>
                    <a:pt x="1427" y="708"/>
                  </a:lnTo>
                  <a:lnTo>
                    <a:pt x="1432" y="722"/>
                  </a:lnTo>
                  <a:lnTo>
                    <a:pt x="1434" y="735"/>
                  </a:lnTo>
                  <a:lnTo>
                    <a:pt x="1435" y="746"/>
                  </a:lnTo>
                  <a:lnTo>
                    <a:pt x="1434" y="756"/>
                  </a:lnTo>
                  <a:lnTo>
                    <a:pt x="1434" y="756"/>
                  </a:lnTo>
                  <a:lnTo>
                    <a:pt x="1432" y="761"/>
                  </a:lnTo>
                  <a:lnTo>
                    <a:pt x="1428" y="766"/>
                  </a:lnTo>
                  <a:lnTo>
                    <a:pt x="1424" y="771"/>
                  </a:lnTo>
                  <a:lnTo>
                    <a:pt x="1417" y="773"/>
                  </a:lnTo>
                  <a:lnTo>
                    <a:pt x="1411" y="774"/>
                  </a:lnTo>
                  <a:lnTo>
                    <a:pt x="1404" y="774"/>
                  </a:lnTo>
                  <a:lnTo>
                    <a:pt x="1399" y="772"/>
                  </a:lnTo>
                  <a:lnTo>
                    <a:pt x="1393" y="767"/>
                  </a:lnTo>
                  <a:lnTo>
                    <a:pt x="1393" y="767"/>
                  </a:lnTo>
                  <a:lnTo>
                    <a:pt x="1381" y="735"/>
                  </a:lnTo>
                  <a:lnTo>
                    <a:pt x="1368" y="705"/>
                  </a:lnTo>
                  <a:lnTo>
                    <a:pt x="1355" y="677"/>
                  </a:lnTo>
                  <a:lnTo>
                    <a:pt x="1341" y="650"/>
                  </a:lnTo>
                  <a:lnTo>
                    <a:pt x="1312" y="595"/>
                  </a:lnTo>
                  <a:lnTo>
                    <a:pt x="1298" y="567"/>
                  </a:lnTo>
                  <a:lnTo>
                    <a:pt x="1284" y="538"/>
                  </a:lnTo>
                  <a:lnTo>
                    <a:pt x="1284" y="538"/>
                  </a:lnTo>
                  <a:lnTo>
                    <a:pt x="1278" y="540"/>
                  </a:lnTo>
                  <a:lnTo>
                    <a:pt x="1273" y="541"/>
                  </a:lnTo>
                  <a:lnTo>
                    <a:pt x="1268" y="545"/>
                  </a:lnTo>
                  <a:lnTo>
                    <a:pt x="1265" y="549"/>
                  </a:lnTo>
                  <a:lnTo>
                    <a:pt x="1265" y="549"/>
                  </a:lnTo>
                  <a:lnTo>
                    <a:pt x="1269" y="566"/>
                  </a:lnTo>
                  <a:lnTo>
                    <a:pt x="1275" y="583"/>
                  </a:lnTo>
                  <a:lnTo>
                    <a:pt x="1281" y="601"/>
                  </a:lnTo>
                  <a:lnTo>
                    <a:pt x="1290" y="618"/>
                  </a:lnTo>
                  <a:lnTo>
                    <a:pt x="1306" y="655"/>
                  </a:lnTo>
                  <a:lnTo>
                    <a:pt x="1324" y="691"/>
                  </a:lnTo>
                  <a:lnTo>
                    <a:pt x="1324" y="691"/>
                  </a:lnTo>
                  <a:lnTo>
                    <a:pt x="1336" y="718"/>
                  </a:lnTo>
                  <a:lnTo>
                    <a:pt x="1342" y="733"/>
                  </a:lnTo>
                  <a:lnTo>
                    <a:pt x="1347" y="747"/>
                  </a:lnTo>
                  <a:lnTo>
                    <a:pt x="1350" y="762"/>
                  </a:lnTo>
                  <a:lnTo>
                    <a:pt x="1350" y="769"/>
                  </a:lnTo>
                  <a:lnTo>
                    <a:pt x="1350" y="777"/>
                  </a:lnTo>
                  <a:lnTo>
                    <a:pt x="1349" y="783"/>
                  </a:lnTo>
                  <a:lnTo>
                    <a:pt x="1348" y="791"/>
                  </a:lnTo>
                  <a:lnTo>
                    <a:pt x="1344" y="797"/>
                  </a:lnTo>
                  <a:lnTo>
                    <a:pt x="1341" y="804"/>
                  </a:lnTo>
                  <a:lnTo>
                    <a:pt x="1341" y="804"/>
                  </a:lnTo>
                  <a:lnTo>
                    <a:pt x="1336" y="805"/>
                  </a:lnTo>
                  <a:lnTo>
                    <a:pt x="1331" y="804"/>
                  </a:lnTo>
                  <a:lnTo>
                    <a:pt x="1325" y="803"/>
                  </a:lnTo>
                  <a:lnTo>
                    <a:pt x="1320" y="801"/>
                  </a:lnTo>
                  <a:lnTo>
                    <a:pt x="1309" y="793"/>
                  </a:lnTo>
                  <a:lnTo>
                    <a:pt x="1299" y="783"/>
                  </a:lnTo>
                  <a:lnTo>
                    <a:pt x="1291" y="774"/>
                  </a:lnTo>
                  <a:lnTo>
                    <a:pt x="1283" y="762"/>
                  </a:lnTo>
                  <a:lnTo>
                    <a:pt x="1272" y="743"/>
                  </a:lnTo>
                  <a:lnTo>
                    <a:pt x="1272" y="743"/>
                  </a:lnTo>
                  <a:lnTo>
                    <a:pt x="1263" y="723"/>
                  </a:lnTo>
                  <a:lnTo>
                    <a:pt x="1253" y="703"/>
                  </a:lnTo>
                  <a:lnTo>
                    <a:pt x="1236" y="659"/>
                  </a:lnTo>
                  <a:lnTo>
                    <a:pt x="1219" y="616"/>
                  </a:lnTo>
                  <a:lnTo>
                    <a:pt x="1212" y="596"/>
                  </a:lnTo>
                  <a:lnTo>
                    <a:pt x="1203" y="578"/>
                  </a:lnTo>
                  <a:lnTo>
                    <a:pt x="1203" y="578"/>
                  </a:lnTo>
                  <a:lnTo>
                    <a:pt x="1195" y="581"/>
                  </a:lnTo>
                  <a:lnTo>
                    <a:pt x="1187" y="584"/>
                  </a:lnTo>
                  <a:lnTo>
                    <a:pt x="1171" y="593"/>
                  </a:lnTo>
                  <a:lnTo>
                    <a:pt x="1171" y="593"/>
                  </a:lnTo>
                  <a:lnTo>
                    <a:pt x="1171" y="596"/>
                  </a:lnTo>
                  <a:lnTo>
                    <a:pt x="1172" y="598"/>
                  </a:lnTo>
                  <a:lnTo>
                    <a:pt x="1175" y="600"/>
                  </a:lnTo>
                  <a:lnTo>
                    <a:pt x="1177" y="602"/>
                  </a:lnTo>
                  <a:lnTo>
                    <a:pt x="1178" y="603"/>
                  </a:lnTo>
                  <a:lnTo>
                    <a:pt x="1180" y="607"/>
                  </a:lnTo>
                  <a:lnTo>
                    <a:pt x="1178" y="610"/>
                  </a:lnTo>
                  <a:lnTo>
                    <a:pt x="1178" y="610"/>
                  </a:lnTo>
                  <a:lnTo>
                    <a:pt x="1178" y="614"/>
                  </a:lnTo>
                  <a:lnTo>
                    <a:pt x="1177" y="620"/>
                  </a:lnTo>
                  <a:lnTo>
                    <a:pt x="1180" y="628"/>
                  </a:lnTo>
                  <a:lnTo>
                    <a:pt x="1183" y="638"/>
                  </a:lnTo>
                  <a:lnTo>
                    <a:pt x="1188" y="648"/>
                  </a:lnTo>
                  <a:lnTo>
                    <a:pt x="1201" y="668"/>
                  </a:lnTo>
                  <a:lnTo>
                    <a:pt x="1216" y="689"/>
                  </a:lnTo>
                  <a:lnTo>
                    <a:pt x="1216" y="689"/>
                  </a:lnTo>
                  <a:lnTo>
                    <a:pt x="1222" y="700"/>
                  </a:lnTo>
                  <a:lnTo>
                    <a:pt x="1228" y="711"/>
                  </a:lnTo>
                  <a:lnTo>
                    <a:pt x="1239" y="734"/>
                  </a:lnTo>
                  <a:lnTo>
                    <a:pt x="1250" y="759"/>
                  </a:lnTo>
                  <a:lnTo>
                    <a:pt x="1262" y="782"/>
                  </a:lnTo>
                  <a:lnTo>
                    <a:pt x="1262" y="782"/>
                  </a:lnTo>
                  <a:lnTo>
                    <a:pt x="1268" y="792"/>
                  </a:lnTo>
                  <a:lnTo>
                    <a:pt x="1276" y="803"/>
                  </a:lnTo>
                  <a:lnTo>
                    <a:pt x="1284" y="813"/>
                  </a:lnTo>
                  <a:lnTo>
                    <a:pt x="1292" y="824"/>
                  </a:lnTo>
                  <a:lnTo>
                    <a:pt x="1292" y="824"/>
                  </a:lnTo>
                  <a:lnTo>
                    <a:pt x="1304" y="844"/>
                  </a:lnTo>
                  <a:lnTo>
                    <a:pt x="1309" y="854"/>
                  </a:lnTo>
                  <a:lnTo>
                    <a:pt x="1314" y="864"/>
                  </a:lnTo>
                  <a:lnTo>
                    <a:pt x="1322" y="871"/>
                  </a:lnTo>
                  <a:lnTo>
                    <a:pt x="1329" y="878"/>
                  </a:lnTo>
                  <a:lnTo>
                    <a:pt x="1334" y="880"/>
                  </a:lnTo>
                  <a:lnTo>
                    <a:pt x="1338" y="882"/>
                  </a:lnTo>
                  <a:lnTo>
                    <a:pt x="1343" y="883"/>
                  </a:lnTo>
                  <a:lnTo>
                    <a:pt x="1349" y="883"/>
                  </a:lnTo>
                  <a:lnTo>
                    <a:pt x="1349" y="883"/>
                  </a:lnTo>
                  <a:lnTo>
                    <a:pt x="1354" y="882"/>
                  </a:lnTo>
                  <a:lnTo>
                    <a:pt x="1359" y="881"/>
                  </a:lnTo>
                  <a:lnTo>
                    <a:pt x="1364" y="878"/>
                  </a:lnTo>
                  <a:lnTo>
                    <a:pt x="1367" y="874"/>
                  </a:lnTo>
                  <a:lnTo>
                    <a:pt x="1370" y="871"/>
                  </a:lnTo>
                  <a:lnTo>
                    <a:pt x="1372" y="867"/>
                  </a:lnTo>
                  <a:lnTo>
                    <a:pt x="1377" y="857"/>
                  </a:lnTo>
                  <a:lnTo>
                    <a:pt x="1383" y="837"/>
                  </a:lnTo>
                  <a:lnTo>
                    <a:pt x="1388" y="827"/>
                  </a:lnTo>
                  <a:lnTo>
                    <a:pt x="1392" y="823"/>
                  </a:lnTo>
                  <a:lnTo>
                    <a:pt x="1395" y="819"/>
                  </a:lnTo>
                  <a:lnTo>
                    <a:pt x="1395" y="819"/>
                  </a:lnTo>
                  <a:lnTo>
                    <a:pt x="1400" y="815"/>
                  </a:lnTo>
                  <a:lnTo>
                    <a:pt x="1404" y="812"/>
                  </a:lnTo>
                  <a:lnTo>
                    <a:pt x="1410" y="811"/>
                  </a:lnTo>
                  <a:lnTo>
                    <a:pt x="1415" y="809"/>
                  </a:lnTo>
                  <a:lnTo>
                    <a:pt x="1426" y="809"/>
                  </a:lnTo>
                  <a:lnTo>
                    <a:pt x="1437" y="810"/>
                  </a:lnTo>
                  <a:lnTo>
                    <a:pt x="1458" y="814"/>
                  </a:lnTo>
                  <a:lnTo>
                    <a:pt x="1468" y="815"/>
                  </a:lnTo>
                  <a:lnTo>
                    <a:pt x="1476" y="817"/>
                  </a:lnTo>
                  <a:lnTo>
                    <a:pt x="1476" y="817"/>
                  </a:lnTo>
                  <a:lnTo>
                    <a:pt x="1478" y="808"/>
                  </a:lnTo>
                  <a:lnTo>
                    <a:pt x="1480" y="799"/>
                  </a:lnTo>
                  <a:lnTo>
                    <a:pt x="1481" y="781"/>
                  </a:lnTo>
                  <a:lnTo>
                    <a:pt x="1481" y="763"/>
                  </a:lnTo>
                  <a:lnTo>
                    <a:pt x="1478" y="745"/>
                  </a:lnTo>
                  <a:lnTo>
                    <a:pt x="1478" y="745"/>
                  </a:lnTo>
                  <a:close/>
                  <a:moveTo>
                    <a:pt x="1387" y="676"/>
                  </a:moveTo>
                  <a:lnTo>
                    <a:pt x="1387" y="676"/>
                  </a:lnTo>
                  <a:lnTo>
                    <a:pt x="1380" y="658"/>
                  </a:lnTo>
                  <a:lnTo>
                    <a:pt x="1372" y="639"/>
                  </a:lnTo>
                  <a:lnTo>
                    <a:pt x="1359" y="600"/>
                  </a:lnTo>
                  <a:lnTo>
                    <a:pt x="1352" y="582"/>
                  </a:lnTo>
                  <a:lnTo>
                    <a:pt x="1343" y="565"/>
                  </a:lnTo>
                  <a:lnTo>
                    <a:pt x="1334" y="548"/>
                  </a:lnTo>
                  <a:lnTo>
                    <a:pt x="1327" y="540"/>
                  </a:lnTo>
                  <a:lnTo>
                    <a:pt x="1321" y="534"/>
                  </a:lnTo>
                  <a:lnTo>
                    <a:pt x="1321" y="534"/>
                  </a:lnTo>
                  <a:lnTo>
                    <a:pt x="1321" y="530"/>
                  </a:lnTo>
                  <a:lnTo>
                    <a:pt x="1320" y="529"/>
                  </a:lnTo>
                  <a:lnTo>
                    <a:pt x="1320" y="526"/>
                  </a:lnTo>
                  <a:lnTo>
                    <a:pt x="1321" y="524"/>
                  </a:lnTo>
                  <a:lnTo>
                    <a:pt x="1321" y="524"/>
                  </a:lnTo>
                  <a:lnTo>
                    <a:pt x="1317" y="524"/>
                  </a:lnTo>
                  <a:lnTo>
                    <a:pt x="1317" y="524"/>
                  </a:lnTo>
                  <a:lnTo>
                    <a:pt x="1313" y="525"/>
                  </a:lnTo>
                  <a:lnTo>
                    <a:pt x="1311" y="527"/>
                  </a:lnTo>
                  <a:lnTo>
                    <a:pt x="1309" y="529"/>
                  </a:lnTo>
                  <a:lnTo>
                    <a:pt x="1304" y="529"/>
                  </a:lnTo>
                  <a:lnTo>
                    <a:pt x="1304" y="529"/>
                  </a:lnTo>
                  <a:lnTo>
                    <a:pt x="1310" y="546"/>
                  </a:lnTo>
                  <a:lnTo>
                    <a:pt x="1318" y="562"/>
                  </a:lnTo>
                  <a:lnTo>
                    <a:pt x="1334" y="593"/>
                  </a:lnTo>
                  <a:lnTo>
                    <a:pt x="1351" y="624"/>
                  </a:lnTo>
                  <a:lnTo>
                    <a:pt x="1368" y="654"/>
                  </a:lnTo>
                  <a:lnTo>
                    <a:pt x="1368" y="654"/>
                  </a:lnTo>
                  <a:lnTo>
                    <a:pt x="1373" y="667"/>
                  </a:lnTo>
                  <a:lnTo>
                    <a:pt x="1378" y="678"/>
                  </a:lnTo>
                  <a:lnTo>
                    <a:pt x="1385" y="703"/>
                  </a:lnTo>
                  <a:lnTo>
                    <a:pt x="1389" y="715"/>
                  </a:lnTo>
                  <a:lnTo>
                    <a:pt x="1394" y="726"/>
                  </a:lnTo>
                  <a:lnTo>
                    <a:pt x="1400" y="735"/>
                  </a:lnTo>
                  <a:lnTo>
                    <a:pt x="1408" y="743"/>
                  </a:lnTo>
                  <a:lnTo>
                    <a:pt x="1408" y="743"/>
                  </a:lnTo>
                  <a:lnTo>
                    <a:pt x="1410" y="733"/>
                  </a:lnTo>
                  <a:lnTo>
                    <a:pt x="1409" y="724"/>
                  </a:lnTo>
                  <a:lnTo>
                    <a:pt x="1408" y="716"/>
                  </a:lnTo>
                  <a:lnTo>
                    <a:pt x="1404" y="708"/>
                  </a:lnTo>
                  <a:lnTo>
                    <a:pt x="1396" y="692"/>
                  </a:lnTo>
                  <a:lnTo>
                    <a:pt x="1387" y="676"/>
                  </a:lnTo>
                  <a:lnTo>
                    <a:pt x="1387" y="676"/>
                  </a:lnTo>
                  <a:close/>
                  <a:moveTo>
                    <a:pt x="1262" y="610"/>
                  </a:moveTo>
                  <a:lnTo>
                    <a:pt x="1262" y="610"/>
                  </a:lnTo>
                  <a:lnTo>
                    <a:pt x="1258" y="595"/>
                  </a:lnTo>
                  <a:lnTo>
                    <a:pt x="1253" y="580"/>
                  </a:lnTo>
                  <a:lnTo>
                    <a:pt x="1251" y="572"/>
                  </a:lnTo>
                  <a:lnTo>
                    <a:pt x="1248" y="567"/>
                  </a:lnTo>
                  <a:lnTo>
                    <a:pt x="1244" y="562"/>
                  </a:lnTo>
                  <a:lnTo>
                    <a:pt x="1237" y="559"/>
                  </a:lnTo>
                  <a:lnTo>
                    <a:pt x="1237" y="559"/>
                  </a:lnTo>
                  <a:lnTo>
                    <a:pt x="1236" y="561"/>
                  </a:lnTo>
                  <a:lnTo>
                    <a:pt x="1233" y="563"/>
                  </a:lnTo>
                  <a:lnTo>
                    <a:pt x="1227" y="564"/>
                  </a:lnTo>
                  <a:lnTo>
                    <a:pt x="1223" y="565"/>
                  </a:lnTo>
                  <a:lnTo>
                    <a:pt x="1220" y="567"/>
                  </a:lnTo>
                  <a:lnTo>
                    <a:pt x="1219" y="569"/>
                  </a:lnTo>
                  <a:lnTo>
                    <a:pt x="1218" y="574"/>
                  </a:lnTo>
                  <a:lnTo>
                    <a:pt x="1218" y="574"/>
                  </a:lnTo>
                  <a:lnTo>
                    <a:pt x="1225" y="584"/>
                  </a:lnTo>
                  <a:lnTo>
                    <a:pt x="1231" y="597"/>
                  </a:lnTo>
                  <a:lnTo>
                    <a:pt x="1243" y="623"/>
                  </a:lnTo>
                  <a:lnTo>
                    <a:pt x="1266" y="680"/>
                  </a:lnTo>
                  <a:lnTo>
                    <a:pt x="1278" y="707"/>
                  </a:lnTo>
                  <a:lnTo>
                    <a:pt x="1284" y="721"/>
                  </a:lnTo>
                  <a:lnTo>
                    <a:pt x="1292" y="734"/>
                  </a:lnTo>
                  <a:lnTo>
                    <a:pt x="1299" y="747"/>
                  </a:lnTo>
                  <a:lnTo>
                    <a:pt x="1308" y="759"/>
                  </a:lnTo>
                  <a:lnTo>
                    <a:pt x="1317" y="769"/>
                  </a:lnTo>
                  <a:lnTo>
                    <a:pt x="1326" y="780"/>
                  </a:lnTo>
                  <a:lnTo>
                    <a:pt x="1326" y="780"/>
                  </a:lnTo>
                  <a:lnTo>
                    <a:pt x="1325" y="768"/>
                  </a:lnTo>
                  <a:lnTo>
                    <a:pt x="1323" y="757"/>
                  </a:lnTo>
                  <a:lnTo>
                    <a:pt x="1321" y="745"/>
                  </a:lnTo>
                  <a:lnTo>
                    <a:pt x="1318" y="734"/>
                  </a:lnTo>
                  <a:lnTo>
                    <a:pt x="1309" y="713"/>
                  </a:lnTo>
                  <a:lnTo>
                    <a:pt x="1301" y="691"/>
                  </a:lnTo>
                  <a:lnTo>
                    <a:pt x="1280" y="651"/>
                  </a:lnTo>
                  <a:lnTo>
                    <a:pt x="1271" y="630"/>
                  </a:lnTo>
                  <a:lnTo>
                    <a:pt x="1262" y="610"/>
                  </a:lnTo>
                  <a:lnTo>
                    <a:pt x="1262" y="610"/>
                  </a:lnTo>
                  <a:close/>
                  <a:moveTo>
                    <a:pt x="894" y="822"/>
                  </a:moveTo>
                  <a:lnTo>
                    <a:pt x="894" y="822"/>
                  </a:lnTo>
                  <a:lnTo>
                    <a:pt x="887" y="829"/>
                  </a:lnTo>
                  <a:lnTo>
                    <a:pt x="881" y="837"/>
                  </a:lnTo>
                  <a:lnTo>
                    <a:pt x="871" y="855"/>
                  </a:lnTo>
                  <a:lnTo>
                    <a:pt x="863" y="873"/>
                  </a:lnTo>
                  <a:lnTo>
                    <a:pt x="856" y="893"/>
                  </a:lnTo>
                  <a:lnTo>
                    <a:pt x="856" y="893"/>
                  </a:lnTo>
                  <a:lnTo>
                    <a:pt x="870" y="898"/>
                  </a:lnTo>
                  <a:lnTo>
                    <a:pt x="885" y="902"/>
                  </a:lnTo>
                  <a:lnTo>
                    <a:pt x="900" y="905"/>
                  </a:lnTo>
                  <a:lnTo>
                    <a:pt x="915" y="909"/>
                  </a:lnTo>
                  <a:lnTo>
                    <a:pt x="931" y="911"/>
                  </a:lnTo>
                  <a:lnTo>
                    <a:pt x="947" y="913"/>
                  </a:lnTo>
                  <a:lnTo>
                    <a:pt x="979" y="914"/>
                  </a:lnTo>
                  <a:lnTo>
                    <a:pt x="1013" y="913"/>
                  </a:lnTo>
                  <a:lnTo>
                    <a:pt x="1045" y="912"/>
                  </a:lnTo>
                  <a:lnTo>
                    <a:pt x="1076" y="909"/>
                  </a:lnTo>
                  <a:lnTo>
                    <a:pt x="1105" y="905"/>
                  </a:lnTo>
                  <a:lnTo>
                    <a:pt x="1105" y="905"/>
                  </a:lnTo>
                  <a:lnTo>
                    <a:pt x="1127" y="902"/>
                  </a:lnTo>
                  <a:lnTo>
                    <a:pt x="1150" y="898"/>
                  </a:lnTo>
                  <a:lnTo>
                    <a:pt x="1171" y="894"/>
                  </a:lnTo>
                  <a:lnTo>
                    <a:pt x="1191" y="888"/>
                  </a:lnTo>
                  <a:lnTo>
                    <a:pt x="1212" y="882"/>
                  </a:lnTo>
                  <a:lnTo>
                    <a:pt x="1231" y="875"/>
                  </a:lnTo>
                  <a:lnTo>
                    <a:pt x="1249" y="869"/>
                  </a:lnTo>
                  <a:lnTo>
                    <a:pt x="1267" y="860"/>
                  </a:lnTo>
                  <a:lnTo>
                    <a:pt x="1267" y="860"/>
                  </a:lnTo>
                  <a:lnTo>
                    <a:pt x="1251" y="832"/>
                  </a:lnTo>
                  <a:lnTo>
                    <a:pt x="1236" y="799"/>
                  </a:lnTo>
                  <a:lnTo>
                    <a:pt x="1205" y="734"/>
                  </a:lnTo>
                  <a:lnTo>
                    <a:pt x="1146" y="605"/>
                  </a:lnTo>
                  <a:lnTo>
                    <a:pt x="1146" y="605"/>
                  </a:lnTo>
                  <a:lnTo>
                    <a:pt x="1128" y="615"/>
                  </a:lnTo>
                  <a:lnTo>
                    <a:pt x="1110" y="627"/>
                  </a:lnTo>
                  <a:lnTo>
                    <a:pt x="1075" y="651"/>
                  </a:lnTo>
                  <a:lnTo>
                    <a:pt x="1041" y="675"/>
                  </a:lnTo>
                  <a:lnTo>
                    <a:pt x="1010" y="703"/>
                  </a:lnTo>
                  <a:lnTo>
                    <a:pt x="979" y="731"/>
                  </a:lnTo>
                  <a:lnTo>
                    <a:pt x="949" y="761"/>
                  </a:lnTo>
                  <a:lnTo>
                    <a:pt x="922" y="791"/>
                  </a:lnTo>
                  <a:lnTo>
                    <a:pt x="894" y="822"/>
                  </a:lnTo>
                  <a:lnTo>
                    <a:pt x="894" y="822"/>
                  </a:lnTo>
                  <a:close/>
                  <a:moveTo>
                    <a:pt x="625" y="1662"/>
                  </a:moveTo>
                  <a:lnTo>
                    <a:pt x="625" y="1662"/>
                  </a:lnTo>
                  <a:lnTo>
                    <a:pt x="623" y="1659"/>
                  </a:lnTo>
                  <a:lnTo>
                    <a:pt x="621" y="1656"/>
                  </a:lnTo>
                  <a:lnTo>
                    <a:pt x="616" y="1646"/>
                  </a:lnTo>
                  <a:lnTo>
                    <a:pt x="611" y="1636"/>
                  </a:lnTo>
                  <a:lnTo>
                    <a:pt x="607" y="1631"/>
                  </a:lnTo>
                  <a:lnTo>
                    <a:pt x="604" y="1628"/>
                  </a:lnTo>
                  <a:lnTo>
                    <a:pt x="604" y="1628"/>
                  </a:lnTo>
                  <a:lnTo>
                    <a:pt x="600" y="1612"/>
                  </a:lnTo>
                  <a:lnTo>
                    <a:pt x="597" y="1597"/>
                  </a:lnTo>
                  <a:lnTo>
                    <a:pt x="592" y="1584"/>
                  </a:lnTo>
                  <a:lnTo>
                    <a:pt x="586" y="1572"/>
                  </a:lnTo>
                  <a:lnTo>
                    <a:pt x="575" y="1549"/>
                  </a:lnTo>
                  <a:lnTo>
                    <a:pt x="569" y="1536"/>
                  </a:lnTo>
                  <a:lnTo>
                    <a:pt x="564" y="1522"/>
                  </a:lnTo>
                  <a:lnTo>
                    <a:pt x="564" y="1522"/>
                  </a:lnTo>
                  <a:lnTo>
                    <a:pt x="559" y="1518"/>
                  </a:lnTo>
                  <a:lnTo>
                    <a:pt x="554" y="1514"/>
                  </a:lnTo>
                  <a:lnTo>
                    <a:pt x="547" y="1503"/>
                  </a:lnTo>
                  <a:lnTo>
                    <a:pt x="540" y="1493"/>
                  </a:lnTo>
                  <a:lnTo>
                    <a:pt x="532" y="1483"/>
                  </a:lnTo>
                  <a:lnTo>
                    <a:pt x="532" y="1483"/>
                  </a:lnTo>
                  <a:lnTo>
                    <a:pt x="531" y="1478"/>
                  </a:lnTo>
                  <a:lnTo>
                    <a:pt x="530" y="1474"/>
                  </a:lnTo>
                  <a:lnTo>
                    <a:pt x="527" y="1471"/>
                  </a:lnTo>
                  <a:lnTo>
                    <a:pt x="526" y="1465"/>
                  </a:lnTo>
                  <a:lnTo>
                    <a:pt x="526" y="1465"/>
                  </a:lnTo>
                  <a:lnTo>
                    <a:pt x="518" y="1454"/>
                  </a:lnTo>
                  <a:lnTo>
                    <a:pt x="510" y="1441"/>
                  </a:lnTo>
                  <a:lnTo>
                    <a:pt x="503" y="1427"/>
                  </a:lnTo>
                  <a:lnTo>
                    <a:pt x="496" y="1412"/>
                  </a:lnTo>
                  <a:lnTo>
                    <a:pt x="490" y="1398"/>
                  </a:lnTo>
                  <a:lnTo>
                    <a:pt x="484" y="1384"/>
                  </a:lnTo>
                  <a:lnTo>
                    <a:pt x="475" y="1371"/>
                  </a:lnTo>
                  <a:lnTo>
                    <a:pt x="471" y="1366"/>
                  </a:lnTo>
                  <a:lnTo>
                    <a:pt x="465" y="1360"/>
                  </a:lnTo>
                  <a:lnTo>
                    <a:pt x="465" y="1360"/>
                  </a:lnTo>
                  <a:lnTo>
                    <a:pt x="439" y="1309"/>
                  </a:lnTo>
                  <a:lnTo>
                    <a:pt x="413" y="1259"/>
                  </a:lnTo>
                  <a:lnTo>
                    <a:pt x="388" y="1206"/>
                  </a:lnTo>
                  <a:lnTo>
                    <a:pt x="365" y="1154"/>
                  </a:lnTo>
                  <a:lnTo>
                    <a:pt x="365" y="1154"/>
                  </a:lnTo>
                  <a:lnTo>
                    <a:pt x="348" y="1115"/>
                  </a:lnTo>
                  <a:lnTo>
                    <a:pt x="329" y="1078"/>
                  </a:lnTo>
                  <a:lnTo>
                    <a:pt x="291" y="1004"/>
                  </a:lnTo>
                  <a:lnTo>
                    <a:pt x="272" y="966"/>
                  </a:lnTo>
                  <a:lnTo>
                    <a:pt x="254" y="929"/>
                  </a:lnTo>
                  <a:lnTo>
                    <a:pt x="237" y="890"/>
                  </a:lnTo>
                  <a:lnTo>
                    <a:pt x="222" y="851"/>
                  </a:lnTo>
                  <a:lnTo>
                    <a:pt x="222" y="851"/>
                  </a:lnTo>
                  <a:lnTo>
                    <a:pt x="215" y="853"/>
                  </a:lnTo>
                  <a:lnTo>
                    <a:pt x="208" y="857"/>
                  </a:lnTo>
                  <a:lnTo>
                    <a:pt x="201" y="859"/>
                  </a:lnTo>
                  <a:lnTo>
                    <a:pt x="197" y="860"/>
                  </a:lnTo>
                  <a:lnTo>
                    <a:pt x="192" y="860"/>
                  </a:lnTo>
                  <a:lnTo>
                    <a:pt x="192" y="860"/>
                  </a:lnTo>
                  <a:lnTo>
                    <a:pt x="200" y="881"/>
                  </a:lnTo>
                  <a:lnTo>
                    <a:pt x="207" y="900"/>
                  </a:lnTo>
                  <a:lnTo>
                    <a:pt x="216" y="919"/>
                  </a:lnTo>
                  <a:lnTo>
                    <a:pt x="226" y="939"/>
                  </a:lnTo>
                  <a:lnTo>
                    <a:pt x="245" y="975"/>
                  </a:lnTo>
                  <a:lnTo>
                    <a:pt x="264" y="1010"/>
                  </a:lnTo>
                  <a:lnTo>
                    <a:pt x="264" y="1010"/>
                  </a:lnTo>
                  <a:lnTo>
                    <a:pt x="272" y="1029"/>
                  </a:lnTo>
                  <a:lnTo>
                    <a:pt x="279" y="1048"/>
                  </a:lnTo>
                  <a:lnTo>
                    <a:pt x="287" y="1066"/>
                  </a:lnTo>
                  <a:lnTo>
                    <a:pt x="296" y="1084"/>
                  </a:lnTo>
                  <a:lnTo>
                    <a:pt x="296" y="1084"/>
                  </a:lnTo>
                  <a:lnTo>
                    <a:pt x="327" y="1146"/>
                  </a:lnTo>
                  <a:lnTo>
                    <a:pt x="357" y="1208"/>
                  </a:lnTo>
                  <a:lnTo>
                    <a:pt x="417" y="1334"/>
                  </a:lnTo>
                  <a:lnTo>
                    <a:pt x="448" y="1395"/>
                  </a:lnTo>
                  <a:lnTo>
                    <a:pt x="479" y="1455"/>
                  </a:lnTo>
                  <a:lnTo>
                    <a:pt x="496" y="1485"/>
                  </a:lnTo>
                  <a:lnTo>
                    <a:pt x="512" y="1514"/>
                  </a:lnTo>
                  <a:lnTo>
                    <a:pt x="531" y="1541"/>
                  </a:lnTo>
                  <a:lnTo>
                    <a:pt x="549" y="1569"/>
                  </a:lnTo>
                  <a:lnTo>
                    <a:pt x="549" y="1569"/>
                  </a:lnTo>
                  <a:lnTo>
                    <a:pt x="553" y="1581"/>
                  </a:lnTo>
                  <a:lnTo>
                    <a:pt x="559" y="1593"/>
                  </a:lnTo>
                  <a:lnTo>
                    <a:pt x="570" y="1614"/>
                  </a:lnTo>
                  <a:lnTo>
                    <a:pt x="581" y="1637"/>
                  </a:lnTo>
                  <a:lnTo>
                    <a:pt x="586" y="1649"/>
                  </a:lnTo>
                  <a:lnTo>
                    <a:pt x="591" y="1660"/>
                  </a:lnTo>
                  <a:lnTo>
                    <a:pt x="591" y="1660"/>
                  </a:lnTo>
                  <a:lnTo>
                    <a:pt x="591" y="1662"/>
                  </a:lnTo>
                  <a:lnTo>
                    <a:pt x="590" y="1665"/>
                  </a:lnTo>
                  <a:lnTo>
                    <a:pt x="587" y="1668"/>
                  </a:lnTo>
                  <a:lnTo>
                    <a:pt x="586" y="1669"/>
                  </a:lnTo>
                  <a:lnTo>
                    <a:pt x="586" y="1671"/>
                  </a:lnTo>
                  <a:lnTo>
                    <a:pt x="586" y="1673"/>
                  </a:lnTo>
                  <a:lnTo>
                    <a:pt x="589" y="1675"/>
                  </a:lnTo>
                  <a:lnTo>
                    <a:pt x="589" y="1675"/>
                  </a:lnTo>
                  <a:lnTo>
                    <a:pt x="596" y="1677"/>
                  </a:lnTo>
                  <a:lnTo>
                    <a:pt x="601" y="1678"/>
                  </a:lnTo>
                  <a:lnTo>
                    <a:pt x="607" y="1677"/>
                  </a:lnTo>
                  <a:lnTo>
                    <a:pt x="611" y="1675"/>
                  </a:lnTo>
                  <a:lnTo>
                    <a:pt x="614" y="1673"/>
                  </a:lnTo>
                  <a:lnTo>
                    <a:pt x="618" y="1670"/>
                  </a:lnTo>
                  <a:lnTo>
                    <a:pt x="625" y="1662"/>
                  </a:lnTo>
                  <a:lnTo>
                    <a:pt x="625" y="1662"/>
                  </a:lnTo>
                  <a:close/>
                  <a:moveTo>
                    <a:pt x="107" y="930"/>
                  </a:moveTo>
                  <a:lnTo>
                    <a:pt x="107" y="930"/>
                  </a:lnTo>
                  <a:lnTo>
                    <a:pt x="118" y="954"/>
                  </a:lnTo>
                  <a:lnTo>
                    <a:pt x="131" y="976"/>
                  </a:lnTo>
                  <a:lnTo>
                    <a:pt x="131" y="976"/>
                  </a:lnTo>
                  <a:lnTo>
                    <a:pt x="154" y="1022"/>
                  </a:lnTo>
                  <a:lnTo>
                    <a:pt x="166" y="1046"/>
                  </a:lnTo>
                  <a:lnTo>
                    <a:pt x="177" y="1067"/>
                  </a:lnTo>
                  <a:lnTo>
                    <a:pt x="177" y="1067"/>
                  </a:lnTo>
                  <a:lnTo>
                    <a:pt x="203" y="1114"/>
                  </a:lnTo>
                  <a:lnTo>
                    <a:pt x="227" y="1161"/>
                  </a:lnTo>
                  <a:lnTo>
                    <a:pt x="250" y="1210"/>
                  </a:lnTo>
                  <a:lnTo>
                    <a:pt x="273" y="1258"/>
                  </a:lnTo>
                  <a:lnTo>
                    <a:pt x="317" y="1354"/>
                  </a:lnTo>
                  <a:lnTo>
                    <a:pt x="339" y="1402"/>
                  </a:lnTo>
                  <a:lnTo>
                    <a:pt x="363" y="1448"/>
                  </a:lnTo>
                  <a:lnTo>
                    <a:pt x="363" y="1448"/>
                  </a:lnTo>
                  <a:lnTo>
                    <a:pt x="373" y="1472"/>
                  </a:lnTo>
                  <a:lnTo>
                    <a:pt x="384" y="1496"/>
                  </a:lnTo>
                  <a:lnTo>
                    <a:pt x="402" y="1545"/>
                  </a:lnTo>
                  <a:lnTo>
                    <a:pt x="412" y="1568"/>
                  </a:lnTo>
                  <a:lnTo>
                    <a:pt x="423" y="1592"/>
                  </a:lnTo>
                  <a:lnTo>
                    <a:pt x="434" y="1614"/>
                  </a:lnTo>
                  <a:lnTo>
                    <a:pt x="448" y="1636"/>
                  </a:lnTo>
                  <a:lnTo>
                    <a:pt x="448" y="1636"/>
                  </a:lnTo>
                  <a:lnTo>
                    <a:pt x="448" y="1641"/>
                  </a:lnTo>
                  <a:lnTo>
                    <a:pt x="448" y="1649"/>
                  </a:lnTo>
                  <a:lnTo>
                    <a:pt x="451" y="1657"/>
                  </a:lnTo>
                  <a:lnTo>
                    <a:pt x="455" y="1667"/>
                  </a:lnTo>
                  <a:lnTo>
                    <a:pt x="460" y="1674"/>
                  </a:lnTo>
                  <a:lnTo>
                    <a:pt x="463" y="1676"/>
                  </a:lnTo>
                  <a:lnTo>
                    <a:pt x="468" y="1680"/>
                  </a:lnTo>
                  <a:lnTo>
                    <a:pt x="471" y="1681"/>
                  </a:lnTo>
                  <a:lnTo>
                    <a:pt x="475" y="1682"/>
                  </a:lnTo>
                  <a:lnTo>
                    <a:pt x="480" y="1682"/>
                  </a:lnTo>
                  <a:lnTo>
                    <a:pt x="485" y="1680"/>
                  </a:lnTo>
                  <a:lnTo>
                    <a:pt x="485" y="1680"/>
                  </a:lnTo>
                  <a:lnTo>
                    <a:pt x="486" y="1671"/>
                  </a:lnTo>
                  <a:lnTo>
                    <a:pt x="486" y="1664"/>
                  </a:lnTo>
                  <a:lnTo>
                    <a:pt x="486" y="1657"/>
                  </a:lnTo>
                  <a:lnTo>
                    <a:pt x="484" y="1651"/>
                  </a:lnTo>
                  <a:lnTo>
                    <a:pt x="480" y="1637"/>
                  </a:lnTo>
                  <a:lnTo>
                    <a:pt x="475" y="1621"/>
                  </a:lnTo>
                  <a:lnTo>
                    <a:pt x="475" y="1621"/>
                  </a:lnTo>
                  <a:lnTo>
                    <a:pt x="464" y="1604"/>
                  </a:lnTo>
                  <a:lnTo>
                    <a:pt x="454" y="1586"/>
                  </a:lnTo>
                  <a:lnTo>
                    <a:pt x="445" y="1568"/>
                  </a:lnTo>
                  <a:lnTo>
                    <a:pt x="435" y="1550"/>
                  </a:lnTo>
                  <a:lnTo>
                    <a:pt x="419" y="1514"/>
                  </a:lnTo>
                  <a:lnTo>
                    <a:pt x="401" y="1478"/>
                  </a:lnTo>
                  <a:lnTo>
                    <a:pt x="401" y="1478"/>
                  </a:lnTo>
                  <a:lnTo>
                    <a:pt x="385" y="1445"/>
                  </a:lnTo>
                  <a:lnTo>
                    <a:pt x="377" y="1429"/>
                  </a:lnTo>
                  <a:lnTo>
                    <a:pt x="369" y="1412"/>
                  </a:lnTo>
                  <a:lnTo>
                    <a:pt x="369" y="1412"/>
                  </a:lnTo>
                  <a:lnTo>
                    <a:pt x="362" y="1395"/>
                  </a:lnTo>
                  <a:lnTo>
                    <a:pt x="352" y="1379"/>
                  </a:lnTo>
                  <a:lnTo>
                    <a:pt x="342" y="1362"/>
                  </a:lnTo>
                  <a:lnTo>
                    <a:pt x="333" y="1346"/>
                  </a:lnTo>
                  <a:lnTo>
                    <a:pt x="333" y="1346"/>
                  </a:lnTo>
                  <a:lnTo>
                    <a:pt x="324" y="1327"/>
                  </a:lnTo>
                  <a:lnTo>
                    <a:pt x="318" y="1309"/>
                  </a:lnTo>
                  <a:lnTo>
                    <a:pt x="303" y="1272"/>
                  </a:lnTo>
                  <a:lnTo>
                    <a:pt x="303" y="1272"/>
                  </a:lnTo>
                  <a:lnTo>
                    <a:pt x="288" y="1235"/>
                  </a:lnTo>
                  <a:lnTo>
                    <a:pt x="272" y="1200"/>
                  </a:lnTo>
                  <a:lnTo>
                    <a:pt x="239" y="1129"/>
                  </a:lnTo>
                  <a:lnTo>
                    <a:pt x="239" y="1129"/>
                  </a:lnTo>
                  <a:lnTo>
                    <a:pt x="231" y="1111"/>
                  </a:lnTo>
                  <a:lnTo>
                    <a:pt x="221" y="1095"/>
                  </a:lnTo>
                  <a:lnTo>
                    <a:pt x="202" y="1062"/>
                  </a:lnTo>
                  <a:lnTo>
                    <a:pt x="183" y="1029"/>
                  </a:lnTo>
                  <a:lnTo>
                    <a:pt x="174" y="1013"/>
                  </a:lnTo>
                  <a:lnTo>
                    <a:pt x="166" y="996"/>
                  </a:lnTo>
                  <a:lnTo>
                    <a:pt x="166" y="996"/>
                  </a:lnTo>
                  <a:lnTo>
                    <a:pt x="158" y="978"/>
                  </a:lnTo>
                  <a:lnTo>
                    <a:pt x="151" y="958"/>
                  </a:lnTo>
                  <a:lnTo>
                    <a:pt x="142" y="936"/>
                  </a:lnTo>
                  <a:lnTo>
                    <a:pt x="133" y="915"/>
                  </a:lnTo>
                  <a:lnTo>
                    <a:pt x="128" y="905"/>
                  </a:lnTo>
                  <a:lnTo>
                    <a:pt x="123" y="896"/>
                  </a:lnTo>
                  <a:lnTo>
                    <a:pt x="117" y="887"/>
                  </a:lnTo>
                  <a:lnTo>
                    <a:pt x="111" y="881"/>
                  </a:lnTo>
                  <a:lnTo>
                    <a:pt x="105" y="875"/>
                  </a:lnTo>
                  <a:lnTo>
                    <a:pt x="97" y="871"/>
                  </a:lnTo>
                  <a:lnTo>
                    <a:pt x="90" y="869"/>
                  </a:lnTo>
                  <a:lnTo>
                    <a:pt x="82" y="868"/>
                  </a:lnTo>
                  <a:lnTo>
                    <a:pt x="82" y="868"/>
                  </a:lnTo>
                  <a:lnTo>
                    <a:pt x="87" y="884"/>
                  </a:lnTo>
                  <a:lnTo>
                    <a:pt x="93" y="899"/>
                  </a:lnTo>
                  <a:lnTo>
                    <a:pt x="107" y="930"/>
                  </a:lnTo>
                  <a:lnTo>
                    <a:pt x="107" y="930"/>
                  </a:lnTo>
                  <a:close/>
                  <a:moveTo>
                    <a:pt x="168" y="873"/>
                  </a:moveTo>
                  <a:lnTo>
                    <a:pt x="168" y="873"/>
                  </a:lnTo>
                  <a:lnTo>
                    <a:pt x="161" y="873"/>
                  </a:lnTo>
                  <a:lnTo>
                    <a:pt x="155" y="872"/>
                  </a:lnTo>
                  <a:lnTo>
                    <a:pt x="147" y="871"/>
                  </a:lnTo>
                  <a:lnTo>
                    <a:pt x="143" y="872"/>
                  </a:lnTo>
                  <a:lnTo>
                    <a:pt x="139" y="873"/>
                  </a:lnTo>
                  <a:lnTo>
                    <a:pt x="139" y="873"/>
                  </a:lnTo>
                  <a:lnTo>
                    <a:pt x="146" y="900"/>
                  </a:lnTo>
                  <a:lnTo>
                    <a:pt x="156" y="926"/>
                  </a:lnTo>
                  <a:lnTo>
                    <a:pt x="168" y="951"/>
                  </a:lnTo>
                  <a:lnTo>
                    <a:pt x="180" y="977"/>
                  </a:lnTo>
                  <a:lnTo>
                    <a:pt x="205" y="1026"/>
                  </a:lnTo>
                  <a:lnTo>
                    <a:pt x="232" y="1075"/>
                  </a:lnTo>
                  <a:lnTo>
                    <a:pt x="232" y="1075"/>
                  </a:lnTo>
                  <a:lnTo>
                    <a:pt x="246" y="1101"/>
                  </a:lnTo>
                  <a:lnTo>
                    <a:pt x="260" y="1129"/>
                  </a:lnTo>
                  <a:lnTo>
                    <a:pt x="286" y="1184"/>
                  </a:lnTo>
                  <a:lnTo>
                    <a:pt x="310" y="1238"/>
                  </a:lnTo>
                  <a:lnTo>
                    <a:pt x="334" y="1293"/>
                  </a:lnTo>
                  <a:lnTo>
                    <a:pt x="358" y="1349"/>
                  </a:lnTo>
                  <a:lnTo>
                    <a:pt x="384" y="1402"/>
                  </a:lnTo>
                  <a:lnTo>
                    <a:pt x="398" y="1430"/>
                  </a:lnTo>
                  <a:lnTo>
                    <a:pt x="412" y="1457"/>
                  </a:lnTo>
                  <a:lnTo>
                    <a:pt x="427" y="1484"/>
                  </a:lnTo>
                  <a:lnTo>
                    <a:pt x="443" y="1510"/>
                  </a:lnTo>
                  <a:lnTo>
                    <a:pt x="443" y="1510"/>
                  </a:lnTo>
                  <a:lnTo>
                    <a:pt x="454" y="1536"/>
                  </a:lnTo>
                  <a:lnTo>
                    <a:pt x="464" y="1561"/>
                  </a:lnTo>
                  <a:lnTo>
                    <a:pt x="478" y="1584"/>
                  </a:lnTo>
                  <a:lnTo>
                    <a:pt x="492" y="1609"/>
                  </a:lnTo>
                  <a:lnTo>
                    <a:pt x="492" y="1609"/>
                  </a:lnTo>
                  <a:lnTo>
                    <a:pt x="499" y="1607"/>
                  </a:lnTo>
                  <a:lnTo>
                    <a:pt x="506" y="1607"/>
                  </a:lnTo>
                  <a:lnTo>
                    <a:pt x="519" y="1608"/>
                  </a:lnTo>
                  <a:lnTo>
                    <a:pt x="524" y="1609"/>
                  </a:lnTo>
                  <a:lnTo>
                    <a:pt x="531" y="1610"/>
                  </a:lnTo>
                  <a:lnTo>
                    <a:pt x="536" y="1609"/>
                  </a:lnTo>
                  <a:lnTo>
                    <a:pt x="541" y="1606"/>
                  </a:lnTo>
                  <a:lnTo>
                    <a:pt x="541" y="1606"/>
                  </a:lnTo>
                  <a:lnTo>
                    <a:pt x="517" y="1562"/>
                  </a:lnTo>
                  <a:lnTo>
                    <a:pt x="492" y="1518"/>
                  </a:lnTo>
                  <a:lnTo>
                    <a:pt x="444" y="1427"/>
                  </a:lnTo>
                  <a:lnTo>
                    <a:pt x="398" y="1335"/>
                  </a:lnTo>
                  <a:lnTo>
                    <a:pt x="352" y="1243"/>
                  </a:lnTo>
                  <a:lnTo>
                    <a:pt x="262" y="1056"/>
                  </a:lnTo>
                  <a:lnTo>
                    <a:pt x="215" y="964"/>
                  </a:lnTo>
                  <a:lnTo>
                    <a:pt x="168" y="873"/>
                  </a:lnTo>
                  <a:lnTo>
                    <a:pt x="168" y="873"/>
                  </a:lnTo>
                  <a:close/>
                  <a:moveTo>
                    <a:pt x="714" y="917"/>
                  </a:moveTo>
                  <a:lnTo>
                    <a:pt x="714" y="917"/>
                  </a:lnTo>
                  <a:lnTo>
                    <a:pt x="700" y="924"/>
                  </a:lnTo>
                  <a:lnTo>
                    <a:pt x="687" y="930"/>
                  </a:lnTo>
                  <a:lnTo>
                    <a:pt x="682" y="934"/>
                  </a:lnTo>
                  <a:lnTo>
                    <a:pt x="677" y="939"/>
                  </a:lnTo>
                  <a:lnTo>
                    <a:pt x="673" y="944"/>
                  </a:lnTo>
                  <a:lnTo>
                    <a:pt x="670" y="948"/>
                  </a:lnTo>
                  <a:lnTo>
                    <a:pt x="667" y="955"/>
                  </a:lnTo>
                  <a:lnTo>
                    <a:pt x="665" y="960"/>
                  </a:lnTo>
                  <a:lnTo>
                    <a:pt x="663" y="966"/>
                  </a:lnTo>
                  <a:lnTo>
                    <a:pt x="662" y="973"/>
                  </a:lnTo>
                  <a:lnTo>
                    <a:pt x="662" y="980"/>
                  </a:lnTo>
                  <a:lnTo>
                    <a:pt x="663" y="988"/>
                  </a:lnTo>
                  <a:lnTo>
                    <a:pt x="665" y="995"/>
                  </a:lnTo>
                  <a:lnTo>
                    <a:pt x="667" y="1004"/>
                  </a:lnTo>
                  <a:lnTo>
                    <a:pt x="667" y="1004"/>
                  </a:lnTo>
                  <a:lnTo>
                    <a:pt x="673" y="1017"/>
                  </a:lnTo>
                  <a:lnTo>
                    <a:pt x="680" y="1031"/>
                  </a:lnTo>
                  <a:lnTo>
                    <a:pt x="687" y="1045"/>
                  </a:lnTo>
                  <a:lnTo>
                    <a:pt x="695" y="1060"/>
                  </a:lnTo>
                  <a:lnTo>
                    <a:pt x="695" y="1060"/>
                  </a:lnTo>
                  <a:lnTo>
                    <a:pt x="705" y="1092"/>
                  </a:lnTo>
                  <a:lnTo>
                    <a:pt x="715" y="1123"/>
                  </a:lnTo>
                  <a:lnTo>
                    <a:pt x="726" y="1153"/>
                  </a:lnTo>
                  <a:lnTo>
                    <a:pt x="738" y="1183"/>
                  </a:lnTo>
                  <a:lnTo>
                    <a:pt x="738" y="1183"/>
                  </a:lnTo>
                  <a:lnTo>
                    <a:pt x="765" y="1240"/>
                  </a:lnTo>
                  <a:lnTo>
                    <a:pt x="794" y="1297"/>
                  </a:lnTo>
                  <a:lnTo>
                    <a:pt x="823" y="1354"/>
                  </a:lnTo>
                  <a:lnTo>
                    <a:pt x="854" y="1407"/>
                  </a:lnTo>
                  <a:lnTo>
                    <a:pt x="854" y="1407"/>
                  </a:lnTo>
                  <a:lnTo>
                    <a:pt x="858" y="1411"/>
                  </a:lnTo>
                  <a:lnTo>
                    <a:pt x="864" y="1414"/>
                  </a:lnTo>
                  <a:lnTo>
                    <a:pt x="875" y="1418"/>
                  </a:lnTo>
                  <a:lnTo>
                    <a:pt x="890" y="1423"/>
                  </a:lnTo>
                  <a:lnTo>
                    <a:pt x="905" y="1425"/>
                  </a:lnTo>
                  <a:lnTo>
                    <a:pt x="922" y="1427"/>
                  </a:lnTo>
                  <a:lnTo>
                    <a:pt x="938" y="1427"/>
                  </a:lnTo>
                  <a:lnTo>
                    <a:pt x="954" y="1426"/>
                  </a:lnTo>
                  <a:lnTo>
                    <a:pt x="970" y="1424"/>
                  </a:lnTo>
                  <a:lnTo>
                    <a:pt x="970" y="1424"/>
                  </a:lnTo>
                  <a:lnTo>
                    <a:pt x="970" y="1420"/>
                  </a:lnTo>
                  <a:lnTo>
                    <a:pt x="968" y="1418"/>
                  </a:lnTo>
                  <a:lnTo>
                    <a:pt x="966" y="1416"/>
                  </a:lnTo>
                  <a:lnTo>
                    <a:pt x="968" y="1412"/>
                  </a:lnTo>
                  <a:lnTo>
                    <a:pt x="968" y="1412"/>
                  </a:lnTo>
                  <a:lnTo>
                    <a:pt x="961" y="1414"/>
                  </a:lnTo>
                  <a:lnTo>
                    <a:pt x="954" y="1417"/>
                  </a:lnTo>
                  <a:lnTo>
                    <a:pt x="950" y="1418"/>
                  </a:lnTo>
                  <a:lnTo>
                    <a:pt x="947" y="1419"/>
                  </a:lnTo>
                  <a:lnTo>
                    <a:pt x="944" y="1418"/>
                  </a:lnTo>
                  <a:lnTo>
                    <a:pt x="940" y="1416"/>
                  </a:lnTo>
                  <a:lnTo>
                    <a:pt x="940" y="1416"/>
                  </a:lnTo>
                  <a:lnTo>
                    <a:pt x="942" y="1412"/>
                  </a:lnTo>
                  <a:lnTo>
                    <a:pt x="944" y="1408"/>
                  </a:lnTo>
                  <a:lnTo>
                    <a:pt x="950" y="1400"/>
                  </a:lnTo>
                  <a:lnTo>
                    <a:pt x="956" y="1393"/>
                  </a:lnTo>
                  <a:lnTo>
                    <a:pt x="958" y="1387"/>
                  </a:lnTo>
                  <a:lnTo>
                    <a:pt x="960" y="1382"/>
                  </a:lnTo>
                  <a:lnTo>
                    <a:pt x="960" y="1382"/>
                  </a:lnTo>
                  <a:lnTo>
                    <a:pt x="957" y="1381"/>
                  </a:lnTo>
                  <a:lnTo>
                    <a:pt x="955" y="1380"/>
                  </a:lnTo>
                  <a:lnTo>
                    <a:pt x="949" y="1381"/>
                  </a:lnTo>
                  <a:lnTo>
                    <a:pt x="944" y="1383"/>
                  </a:lnTo>
                  <a:lnTo>
                    <a:pt x="940" y="1386"/>
                  </a:lnTo>
                  <a:lnTo>
                    <a:pt x="935" y="1388"/>
                  </a:lnTo>
                  <a:lnTo>
                    <a:pt x="931" y="1390"/>
                  </a:lnTo>
                  <a:lnTo>
                    <a:pt x="929" y="1390"/>
                  </a:lnTo>
                  <a:lnTo>
                    <a:pt x="927" y="1390"/>
                  </a:lnTo>
                  <a:lnTo>
                    <a:pt x="925" y="1389"/>
                  </a:lnTo>
                  <a:lnTo>
                    <a:pt x="923" y="1387"/>
                  </a:lnTo>
                  <a:lnTo>
                    <a:pt x="923" y="1387"/>
                  </a:lnTo>
                  <a:lnTo>
                    <a:pt x="924" y="1384"/>
                  </a:lnTo>
                  <a:lnTo>
                    <a:pt x="925" y="1381"/>
                  </a:lnTo>
                  <a:lnTo>
                    <a:pt x="928" y="1374"/>
                  </a:lnTo>
                  <a:lnTo>
                    <a:pt x="932" y="1370"/>
                  </a:lnTo>
                  <a:lnTo>
                    <a:pt x="938" y="1366"/>
                  </a:lnTo>
                  <a:lnTo>
                    <a:pt x="942" y="1362"/>
                  </a:lnTo>
                  <a:lnTo>
                    <a:pt x="945" y="1356"/>
                  </a:lnTo>
                  <a:lnTo>
                    <a:pt x="946" y="1354"/>
                  </a:lnTo>
                  <a:lnTo>
                    <a:pt x="945" y="1351"/>
                  </a:lnTo>
                  <a:lnTo>
                    <a:pt x="944" y="1349"/>
                  </a:lnTo>
                  <a:lnTo>
                    <a:pt x="943" y="1346"/>
                  </a:lnTo>
                  <a:lnTo>
                    <a:pt x="943" y="1346"/>
                  </a:lnTo>
                  <a:lnTo>
                    <a:pt x="935" y="1352"/>
                  </a:lnTo>
                  <a:lnTo>
                    <a:pt x="928" y="1358"/>
                  </a:lnTo>
                  <a:lnTo>
                    <a:pt x="924" y="1360"/>
                  </a:lnTo>
                  <a:lnTo>
                    <a:pt x="919" y="1363"/>
                  </a:lnTo>
                  <a:lnTo>
                    <a:pt x="915" y="1363"/>
                  </a:lnTo>
                  <a:lnTo>
                    <a:pt x="911" y="1363"/>
                  </a:lnTo>
                  <a:lnTo>
                    <a:pt x="911" y="1363"/>
                  </a:lnTo>
                  <a:lnTo>
                    <a:pt x="911" y="1355"/>
                  </a:lnTo>
                  <a:lnTo>
                    <a:pt x="913" y="1349"/>
                  </a:lnTo>
                  <a:lnTo>
                    <a:pt x="916" y="1343"/>
                  </a:lnTo>
                  <a:lnTo>
                    <a:pt x="920" y="1339"/>
                  </a:lnTo>
                  <a:lnTo>
                    <a:pt x="929" y="1331"/>
                  </a:lnTo>
                  <a:lnTo>
                    <a:pt x="932" y="1326"/>
                  </a:lnTo>
                  <a:lnTo>
                    <a:pt x="935" y="1321"/>
                  </a:lnTo>
                  <a:lnTo>
                    <a:pt x="935" y="1321"/>
                  </a:lnTo>
                  <a:lnTo>
                    <a:pt x="931" y="1313"/>
                  </a:lnTo>
                  <a:lnTo>
                    <a:pt x="928" y="1306"/>
                  </a:lnTo>
                  <a:lnTo>
                    <a:pt x="925" y="1298"/>
                  </a:lnTo>
                  <a:lnTo>
                    <a:pt x="920" y="1291"/>
                  </a:lnTo>
                  <a:lnTo>
                    <a:pt x="920" y="1291"/>
                  </a:lnTo>
                  <a:lnTo>
                    <a:pt x="913" y="1294"/>
                  </a:lnTo>
                  <a:lnTo>
                    <a:pt x="904" y="1298"/>
                  </a:lnTo>
                  <a:lnTo>
                    <a:pt x="888" y="1308"/>
                  </a:lnTo>
                  <a:lnTo>
                    <a:pt x="880" y="1312"/>
                  </a:lnTo>
                  <a:lnTo>
                    <a:pt x="871" y="1314"/>
                  </a:lnTo>
                  <a:lnTo>
                    <a:pt x="864" y="1316"/>
                  </a:lnTo>
                  <a:lnTo>
                    <a:pt x="860" y="1314"/>
                  </a:lnTo>
                  <a:lnTo>
                    <a:pt x="856" y="1313"/>
                  </a:lnTo>
                  <a:lnTo>
                    <a:pt x="856" y="1313"/>
                  </a:lnTo>
                  <a:lnTo>
                    <a:pt x="862" y="1307"/>
                  </a:lnTo>
                  <a:lnTo>
                    <a:pt x="868" y="1302"/>
                  </a:lnTo>
                  <a:lnTo>
                    <a:pt x="881" y="1291"/>
                  </a:lnTo>
                  <a:lnTo>
                    <a:pt x="895" y="1281"/>
                  </a:lnTo>
                  <a:lnTo>
                    <a:pt x="911" y="1274"/>
                  </a:lnTo>
                  <a:lnTo>
                    <a:pt x="911" y="1274"/>
                  </a:lnTo>
                  <a:lnTo>
                    <a:pt x="910" y="1269"/>
                  </a:lnTo>
                  <a:lnTo>
                    <a:pt x="908" y="1266"/>
                  </a:lnTo>
                  <a:lnTo>
                    <a:pt x="904" y="1263"/>
                  </a:lnTo>
                  <a:lnTo>
                    <a:pt x="903" y="1259"/>
                  </a:lnTo>
                  <a:lnTo>
                    <a:pt x="903" y="1259"/>
                  </a:lnTo>
                  <a:lnTo>
                    <a:pt x="899" y="1260"/>
                  </a:lnTo>
                  <a:lnTo>
                    <a:pt x="896" y="1261"/>
                  </a:lnTo>
                  <a:lnTo>
                    <a:pt x="888" y="1264"/>
                  </a:lnTo>
                  <a:lnTo>
                    <a:pt x="885" y="1266"/>
                  </a:lnTo>
                  <a:lnTo>
                    <a:pt x="881" y="1266"/>
                  </a:lnTo>
                  <a:lnTo>
                    <a:pt x="878" y="1266"/>
                  </a:lnTo>
                  <a:lnTo>
                    <a:pt x="873" y="1264"/>
                  </a:lnTo>
                  <a:lnTo>
                    <a:pt x="873" y="1264"/>
                  </a:lnTo>
                  <a:lnTo>
                    <a:pt x="873" y="1260"/>
                  </a:lnTo>
                  <a:lnTo>
                    <a:pt x="874" y="1257"/>
                  </a:lnTo>
                  <a:lnTo>
                    <a:pt x="877" y="1252"/>
                  </a:lnTo>
                  <a:lnTo>
                    <a:pt x="879" y="1249"/>
                  </a:lnTo>
                  <a:lnTo>
                    <a:pt x="886" y="1243"/>
                  </a:lnTo>
                  <a:lnTo>
                    <a:pt x="894" y="1237"/>
                  </a:lnTo>
                  <a:lnTo>
                    <a:pt x="894" y="1237"/>
                  </a:lnTo>
                  <a:lnTo>
                    <a:pt x="892" y="1236"/>
                  </a:lnTo>
                  <a:lnTo>
                    <a:pt x="890" y="1234"/>
                  </a:lnTo>
                  <a:lnTo>
                    <a:pt x="889" y="1232"/>
                  </a:lnTo>
                  <a:lnTo>
                    <a:pt x="888" y="1230"/>
                  </a:lnTo>
                  <a:lnTo>
                    <a:pt x="888" y="1230"/>
                  </a:lnTo>
                  <a:lnTo>
                    <a:pt x="887" y="1230"/>
                  </a:lnTo>
                  <a:lnTo>
                    <a:pt x="884" y="1231"/>
                  </a:lnTo>
                  <a:lnTo>
                    <a:pt x="874" y="1234"/>
                  </a:lnTo>
                  <a:lnTo>
                    <a:pt x="869" y="1235"/>
                  </a:lnTo>
                  <a:lnTo>
                    <a:pt x="864" y="1235"/>
                  </a:lnTo>
                  <a:lnTo>
                    <a:pt x="863" y="1234"/>
                  </a:lnTo>
                  <a:lnTo>
                    <a:pt x="860" y="1232"/>
                  </a:lnTo>
                  <a:lnTo>
                    <a:pt x="859" y="1230"/>
                  </a:lnTo>
                  <a:lnTo>
                    <a:pt x="859" y="1228"/>
                  </a:lnTo>
                  <a:lnTo>
                    <a:pt x="859" y="1228"/>
                  </a:lnTo>
                  <a:lnTo>
                    <a:pt x="859" y="1223"/>
                  </a:lnTo>
                  <a:lnTo>
                    <a:pt x="862" y="1220"/>
                  </a:lnTo>
                  <a:lnTo>
                    <a:pt x="865" y="1218"/>
                  </a:lnTo>
                  <a:lnTo>
                    <a:pt x="868" y="1217"/>
                  </a:lnTo>
                  <a:lnTo>
                    <a:pt x="871" y="1215"/>
                  </a:lnTo>
                  <a:lnTo>
                    <a:pt x="873" y="1213"/>
                  </a:lnTo>
                  <a:lnTo>
                    <a:pt x="875" y="1210"/>
                  </a:lnTo>
                  <a:lnTo>
                    <a:pt x="877" y="1205"/>
                  </a:lnTo>
                  <a:lnTo>
                    <a:pt x="877" y="1205"/>
                  </a:lnTo>
                  <a:lnTo>
                    <a:pt x="872" y="1206"/>
                  </a:lnTo>
                  <a:lnTo>
                    <a:pt x="868" y="1208"/>
                  </a:lnTo>
                  <a:lnTo>
                    <a:pt x="859" y="1213"/>
                  </a:lnTo>
                  <a:lnTo>
                    <a:pt x="855" y="1214"/>
                  </a:lnTo>
                  <a:lnTo>
                    <a:pt x="851" y="1215"/>
                  </a:lnTo>
                  <a:lnTo>
                    <a:pt x="847" y="1215"/>
                  </a:lnTo>
                  <a:lnTo>
                    <a:pt x="841" y="1213"/>
                  </a:lnTo>
                  <a:lnTo>
                    <a:pt x="841" y="1213"/>
                  </a:lnTo>
                  <a:lnTo>
                    <a:pt x="842" y="1206"/>
                  </a:lnTo>
                  <a:lnTo>
                    <a:pt x="845" y="1202"/>
                  </a:lnTo>
                  <a:lnTo>
                    <a:pt x="849" y="1197"/>
                  </a:lnTo>
                  <a:lnTo>
                    <a:pt x="852" y="1193"/>
                  </a:lnTo>
                  <a:lnTo>
                    <a:pt x="859" y="1186"/>
                  </a:lnTo>
                  <a:lnTo>
                    <a:pt x="860" y="1182"/>
                  </a:lnTo>
                  <a:lnTo>
                    <a:pt x="862" y="1178"/>
                  </a:lnTo>
                  <a:lnTo>
                    <a:pt x="862" y="1178"/>
                  </a:lnTo>
                  <a:lnTo>
                    <a:pt x="860" y="1177"/>
                  </a:lnTo>
                  <a:lnTo>
                    <a:pt x="858" y="1178"/>
                  </a:lnTo>
                  <a:lnTo>
                    <a:pt x="854" y="1181"/>
                  </a:lnTo>
                  <a:lnTo>
                    <a:pt x="844" y="1187"/>
                  </a:lnTo>
                  <a:lnTo>
                    <a:pt x="839" y="1190"/>
                  </a:lnTo>
                  <a:lnTo>
                    <a:pt x="834" y="1192"/>
                  </a:lnTo>
                  <a:lnTo>
                    <a:pt x="832" y="1192"/>
                  </a:lnTo>
                  <a:lnTo>
                    <a:pt x="829" y="1191"/>
                  </a:lnTo>
                  <a:lnTo>
                    <a:pt x="826" y="1190"/>
                  </a:lnTo>
                  <a:lnTo>
                    <a:pt x="824" y="1188"/>
                  </a:lnTo>
                  <a:lnTo>
                    <a:pt x="824" y="1188"/>
                  </a:lnTo>
                  <a:lnTo>
                    <a:pt x="830" y="1180"/>
                  </a:lnTo>
                  <a:lnTo>
                    <a:pt x="836" y="1171"/>
                  </a:lnTo>
                  <a:lnTo>
                    <a:pt x="849" y="1156"/>
                  </a:lnTo>
                  <a:lnTo>
                    <a:pt x="849" y="1156"/>
                  </a:lnTo>
                  <a:lnTo>
                    <a:pt x="844" y="1148"/>
                  </a:lnTo>
                  <a:lnTo>
                    <a:pt x="841" y="1139"/>
                  </a:lnTo>
                  <a:lnTo>
                    <a:pt x="841" y="1139"/>
                  </a:lnTo>
                  <a:lnTo>
                    <a:pt x="834" y="1140"/>
                  </a:lnTo>
                  <a:lnTo>
                    <a:pt x="826" y="1142"/>
                  </a:lnTo>
                  <a:lnTo>
                    <a:pt x="820" y="1145"/>
                  </a:lnTo>
                  <a:lnTo>
                    <a:pt x="814" y="1150"/>
                  </a:lnTo>
                  <a:lnTo>
                    <a:pt x="804" y="1158"/>
                  </a:lnTo>
                  <a:lnTo>
                    <a:pt x="793" y="1166"/>
                  </a:lnTo>
                  <a:lnTo>
                    <a:pt x="793" y="1166"/>
                  </a:lnTo>
                  <a:lnTo>
                    <a:pt x="792" y="1163"/>
                  </a:lnTo>
                  <a:lnTo>
                    <a:pt x="790" y="1162"/>
                  </a:lnTo>
                  <a:lnTo>
                    <a:pt x="789" y="1160"/>
                  </a:lnTo>
                  <a:lnTo>
                    <a:pt x="788" y="1158"/>
                  </a:lnTo>
                  <a:lnTo>
                    <a:pt x="788" y="1158"/>
                  </a:lnTo>
                  <a:lnTo>
                    <a:pt x="791" y="1151"/>
                  </a:lnTo>
                  <a:lnTo>
                    <a:pt x="795" y="1144"/>
                  </a:lnTo>
                  <a:lnTo>
                    <a:pt x="801" y="1139"/>
                  </a:lnTo>
                  <a:lnTo>
                    <a:pt x="807" y="1133"/>
                  </a:lnTo>
                  <a:lnTo>
                    <a:pt x="820" y="1126"/>
                  </a:lnTo>
                  <a:lnTo>
                    <a:pt x="825" y="1122"/>
                  </a:lnTo>
                  <a:lnTo>
                    <a:pt x="829" y="1116"/>
                  </a:lnTo>
                  <a:lnTo>
                    <a:pt x="829" y="1116"/>
                  </a:lnTo>
                  <a:lnTo>
                    <a:pt x="827" y="1115"/>
                  </a:lnTo>
                  <a:lnTo>
                    <a:pt x="827" y="1112"/>
                  </a:lnTo>
                  <a:lnTo>
                    <a:pt x="827" y="1112"/>
                  </a:lnTo>
                  <a:lnTo>
                    <a:pt x="824" y="1111"/>
                  </a:lnTo>
                  <a:lnTo>
                    <a:pt x="822" y="1110"/>
                  </a:lnTo>
                  <a:lnTo>
                    <a:pt x="816" y="1112"/>
                  </a:lnTo>
                  <a:lnTo>
                    <a:pt x="809" y="1115"/>
                  </a:lnTo>
                  <a:lnTo>
                    <a:pt x="803" y="1116"/>
                  </a:lnTo>
                  <a:lnTo>
                    <a:pt x="803" y="1116"/>
                  </a:lnTo>
                  <a:lnTo>
                    <a:pt x="801" y="1114"/>
                  </a:lnTo>
                  <a:lnTo>
                    <a:pt x="798" y="1112"/>
                  </a:lnTo>
                  <a:lnTo>
                    <a:pt x="797" y="1109"/>
                  </a:lnTo>
                  <a:lnTo>
                    <a:pt x="797" y="1105"/>
                  </a:lnTo>
                  <a:lnTo>
                    <a:pt x="797" y="1105"/>
                  </a:lnTo>
                  <a:lnTo>
                    <a:pt x="799" y="1102"/>
                  </a:lnTo>
                  <a:lnTo>
                    <a:pt x="802" y="1100"/>
                  </a:lnTo>
                  <a:lnTo>
                    <a:pt x="807" y="1097"/>
                  </a:lnTo>
                  <a:lnTo>
                    <a:pt x="811" y="1094"/>
                  </a:lnTo>
                  <a:lnTo>
                    <a:pt x="813" y="1092"/>
                  </a:lnTo>
                  <a:lnTo>
                    <a:pt x="814" y="1090"/>
                  </a:lnTo>
                  <a:lnTo>
                    <a:pt x="814" y="1090"/>
                  </a:lnTo>
                  <a:lnTo>
                    <a:pt x="813" y="1087"/>
                  </a:lnTo>
                  <a:lnTo>
                    <a:pt x="811" y="1086"/>
                  </a:lnTo>
                  <a:lnTo>
                    <a:pt x="807" y="1086"/>
                  </a:lnTo>
                  <a:lnTo>
                    <a:pt x="803" y="1089"/>
                  </a:lnTo>
                  <a:lnTo>
                    <a:pt x="797" y="1091"/>
                  </a:lnTo>
                  <a:lnTo>
                    <a:pt x="792" y="1094"/>
                  </a:lnTo>
                  <a:lnTo>
                    <a:pt x="787" y="1095"/>
                  </a:lnTo>
                  <a:lnTo>
                    <a:pt x="781" y="1095"/>
                  </a:lnTo>
                  <a:lnTo>
                    <a:pt x="778" y="1094"/>
                  </a:lnTo>
                  <a:lnTo>
                    <a:pt x="775" y="1092"/>
                  </a:lnTo>
                  <a:lnTo>
                    <a:pt x="775" y="1092"/>
                  </a:lnTo>
                  <a:lnTo>
                    <a:pt x="780" y="1084"/>
                  </a:lnTo>
                  <a:lnTo>
                    <a:pt x="786" y="1078"/>
                  </a:lnTo>
                  <a:lnTo>
                    <a:pt x="789" y="1075"/>
                  </a:lnTo>
                  <a:lnTo>
                    <a:pt x="793" y="1072"/>
                  </a:lnTo>
                  <a:lnTo>
                    <a:pt x="797" y="1070"/>
                  </a:lnTo>
                  <a:lnTo>
                    <a:pt x="803" y="1070"/>
                  </a:lnTo>
                  <a:lnTo>
                    <a:pt x="803" y="1070"/>
                  </a:lnTo>
                  <a:lnTo>
                    <a:pt x="802" y="1066"/>
                  </a:lnTo>
                  <a:lnTo>
                    <a:pt x="799" y="1062"/>
                  </a:lnTo>
                  <a:lnTo>
                    <a:pt x="796" y="1059"/>
                  </a:lnTo>
                  <a:lnTo>
                    <a:pt x="793" y="1057"/>
                  </a:lnTo>
                  <a:lnTo>
                    <a:pt x="793" y="1057"/>
                  </a:lnTo>
                  <a:lnTo>
                    <a:pt x="788" y="1063"/>
                  </a:lnTo>
                  <a:lnTo>
                    <a:pt x="783" y="1066"/>
                  </a:lnTo>
                  <a:lnTo>
                    <a:pt x="777" y="1069"/>
                  </a:lnTo>
                  <a:lnTo>
                    <a:pt x="768" y="1070"/>
                  </a:lnTo>
                  <a:lnTo>
                    <a:pt x="768" y="1070"/>
                  </a:lnTo>
                  <a:lnTo>
                    <a:pt x="769" y="1061"/>
                  </a:lnTo>
                  <a:lnTo>
                    <a:pt x="771" y="1056"/>
                  </a:lnTo>
                  <a:lnTo>
                    <a:pt x="773" y="1052"/>
                  </a:lnTo>
                  <a:lnTo>
                    <a:pt x="775" y="1049"/>
                  </a:lnTo>
                  <a:lnTo>
                    <a:pt x="778" y="1047"/>
                  </a:lnTo>
                  <a:lnTo>
                    <a:pt x="782" y="1046"/>
                  </a:lnTo>
                  <a:lnTo>
                    <a:pt x="788" y="1046"/>
                  </a:lnTo>
                  <a:lnTo>
                    <a:pt x="788" y="1046"/>
                  </a:lnTo>
                  <a:lnTo>
                    <a:pt x="786" y="1039"/>
                  </a:lnTo>
                  <a:lnTo>
                    <a:pt x="783" y="1034"/>
                  </a:lnTo>
                  <a:lnTo>
                    <a:pt x="781" y="1030"/>
                  </a:lnTo>
                  <a:lnTo>
                    <a:pt x="778" y="1025"/>
                  </a:lnTo>
                  <a:lnTo>
                    <a:pt x="778" y="1025"/>
                  </a:lnTo>
                  <a:lnTo>
                    <a:pt x="772" y="1031"/>
                  </a:lnTo>
                  <a:lnTo>
                    <a:pt x="764" y="1036"/>
                  </a:lnTo>
                  <a:lnTo>
                    <a:pt x="750" y="1049"/>
                  </a:lnTo>
                  <a:lnTo>
                    <a:pt x="744" y="1053"/>
                  </a:lnTo>
                  <a:lnTo>
                    <a:pt x="736" y="1056"/>
                  </a:lnTo>
                  <a:lnTo>
                    <a:pt x="733" y="1057"/>
                  </a:lnTo>
                  <a:lnTo>
                    <a:pt x="730" y="1057"/>
                  </a:lnTo>
                  <a:lnTo>
                    <a:pt x="727" y="1056"/>
                  </a:lnTo>
                  <a:lnTo>
                    <a:pt x="723" y="1055"/>
                  </a:lnTo>
                  <a:lnTo>
                    <a:pt x="723" y="1055"/>
                  </a:lnTo>
                  <a:lnTo>
                    <a:pt x="734" y="1042"/>
                  </a:lnTo>
                  <a:lnTo>
                    <a:pt x="745" y="1031"/>
                  </a:lnTo>
                  <a:lnTo>
                    <a:pt x="751" y="1025"/>
                  </a:lnTo>
                  <a:lnTo>
                    <a:pt x="758" y="1021"/>
                  </a:lnTo>
                  <a:lnTo>
                    <a:pt x="765" y="1017"/>
                  </a:lnTo>
                  <a:lnTo>
                    <a:pt x="773" y="1014"/>
                  </a:lnTo>
                  <a:lnTo>
                    <a:pt x="773" y="1014"/>
                  </a:lnTo>
                  <a:lnTo>
                    <a:pt x="761" y="986"/>
                  </a:lnTo>
                  <a:lnTo>
                    <a:pt x="754" y="972"/>
                  </a:lnTo>
                  <a:lnTo>
                    <a:pt x="748" y="958"/>
                  </a:lnTo>
                  <a:lnTo>
                    <a:pt x="741" y="945"/>
                  </a:lnTo>
                  <a:lnTo>
                    <a:pt x="732" y="934"/>
                  </a:lnTo>
                  <a:lnTo>
                    <a:pt x="723" y="925"/>
                  </a:lnTo>
                  <a:lnTo>
                    <a:pt x="719" y="920"/>
                  </a:lnTo>
                  <a:lnTo>
                    <a:pt x="714" y="917"/>
                  </a:lnTo>
                  <a:lnTo>
                    <a:pt x="714" y="917"/>
                  </a:lnTo>
                  <a:close/>
                  <a:moveTo>
                    <a:pt x="999" y="1084"/>
                  </a:moveTo>
                  <a:lnTo>
                    <a:pt x="999" y="1084"/>
                  </a:lnTo>
                  <a:lnTo>
                    <a:pt x="1008" y="1080"/>
                  </a:lnTo>
                  <a:lnTo>
                    <a:pt x="1016" y="1075"/>
                  </a:lnTo>
                  <a:lnTo>
                    <a:pt x="1023" y="1068"/>
                  </a:lnTo>
                  <a:lnTo>
                    <a:pt x="1029" y="1060"/>
                  </a:lnTo>
                  <a:lnTo>
                    <a:pt x="1029" y="1060"/>
                  </a:lnTo>
                  <a:lnTo>
                    <a:pt x="1021" y="1048"/>
                  </a:lnTo>
                  <a:lnTo>
                    <a:pt x="1017" y="1042"/>
                  </a:lnTo>
                  <a:lnTo>
                    <a:pt x="1011" y="1038"/>
                  </a:lnTo>
                  <a:lnTo>
                    <a:pt x="1011" y="1038"/>
                  </a:lnTo>
                  <a:lnTo>
                    <a:pt x="1011" y="1046"/>
                  </a:lnTo>
                  <a:lnTo>
                    <a:pt x="1010" y="1052"/>
                  </a:lnTo>
                  <a:lnTo>
                    <a:pt x="1009" y="1057"/>
                  </a:lnTo>
                  <a:lnTo>
                    <a:pt x="1007" y="1063"/>
                  </a:lnTo>
                  <a:lnTo>
                    <a:pt x="1002" y="1072"/>
                  </a:lnTo>
                  <a:lnTo>
                    <a:pt x="1001" y="1078"/>
                  </a:lnTo>
                  <a:lnTo>
                    <a:pt x="999" y="1084"/>
                  </a:lnTo>
                  <a:lnTo>
                    <a:pt x="999" y="1084"/>
                  </a:lnTo>
                  <a:close/>
                  <a:moveTo>
                    <a:pt x="1247" y="1060"/>
                  </a:moveTo>
                  <a:lnTo>
                    <a:pt x="1247" y="1060"/>
                  </a:lnTo>
                  <a:lnTo>
                    <a:pt x="1235" y="1057"/>
                  </a:lnTo>
                  <a:lnTo>
                    <a:pt x="1230" y="1055"/>
                  </a:lnTo>
                  <a:lnTo>
                    <a:pt x="1226" y="1052"/>
                  </a:lnTo>
                  <a:lnTo>
                    <a:pt x="1226" y="1052"/>
                  </a:lnTo>
                  <a:lnTo>
                    <a:pt x="1225" y="1055"/>
                  </a:lnTo>
                  <a:lnTo>
                    <a:pt x="1223" y="1056"/>
                  </a:lnTo>
                  <a:lnTo>
                    <a:pt x="1220" y="1060"/>
                  </a:lnTo>
                  <a:lnTo>
                    <a:pt x="1217" y="1063"/>
                  </a:lnTo>
                  <a:lnTo>
                    <a:pt x="1216" y="1065"/>
                  </a:lnTo>
                  <a:lnTo>
                    <a:pt x="1216" y="1067"/>
                  </a:lnTo>
                  <a:lnTo>
                    <a:pt x="1216" y="1067"/>
                  </a:lnTo>
                  <a:lnTo>
                    <a:pt x="1225" y="1070"/>
                  </a:lnTo>
                  <a:lnTo>
                    <a:pt x="1233" y="1072"/>
                  </a:lnTo>
                  <a:lnTo>
                    <a:pt x="1250" y="1075"/>
                  </a:lnTo>
                  <a:lnTo>
                    <a:pt x="1250" y="1075"/>
                  </a:lnTo>
                  <a:lnTo>
                    <a:pt x="1250" y="1070"/>
                  </a:lnTo>
                  <a:lnTo>
                    <a:pt x="1250" y="1067"/>
                  </a:lnTo>
                  <a:lnTo>
                    <a:pt x="1249" y="1066"/>
                  </a:lnTo>
                  <a:lnTo>
                    <a:pt x="1248" y="1066"/>
                  </a:lnTo>
                  <a:lnTo>
                    <a:pt x="1247" y="1066"/>
                  </a:lnTo>
                  <a:lnTo>
                    <a:pt x="1246" y="1065"/>
                  </a:lnTo>
                  <a:lnTo>
                    <a:pt x="1247" y="1060"/>
                  </a:lnTo>
                  <a:lnTo>
                    <a:pt x="1247" y="1060"/>
                  </a:lnTo>
                  <a:close/>
                  <a:moveTo>
                    <a:pt x="992" y="1092"/>
                  </a:moveTo>
                  <a:lnTo>
                    <a:pt x="992" y="1092"/>
                  </a:lnTo>
                  <a:lnTo>
                    <a:pt x="989" y="1107"/>
                  </a:lnTo>
                  <a:lnTo>
                    <a:pt x="984" y="1126"/>
                  </a:lnTo>
                  <a:lnTo>
                    <a:pt x="978" y="1143"/>
                  </a:lnTo>
                  <a:lnTo>
                    <a:pt x="977" y="1148"/>
                  </a:lnTo>
                  <a:lnTo>
                    <a:pt x="977" y="1151"/>
                  </a:lnTo>
                  <a:lnTo>
                    <a:pt x="977" y="1151"/>
                  </a:lnTo>
                  <a:lnTo>
                    <a:pt x="980" y="1156"/>
                  </a:lnTo>
                  <a:lnTo>
                    <a:pt x="985" y="1159"/>
                  </a:lnTo>
                  <a:lnTo>
                    <a:pt x="988" y="1160"/>
                  </a:lnTo>
                  <a:lnTo>
                    <a:pt x="991" y="1160"/>
                  </a:lnTo>
                  <a:lnTo>
                    <a:pt x="994" y="1158"/>
                  </a:lnTo>
                  <a:lnTo>
                    <a:pt x="998" y="1156"/>
                  </a:lnTo>
                  <a:lnTo>
                    <a:pt x="1004" y="1147"/>
                  </a:lnTo>
                  <a:lnTo>
                    <a:pt x="1017" y="1128"/>
                  </a:lnTo>
                  <a:lnTo>
                    <a:pt x="1023" y="1121"/>
                  </a:lnTo>
                  <a:lnTo>
                    <a:pt x="1027" y="1119"/>
                  </a:lnTo>
                  <a:lnTo>
                    <a:pt x="1031" y="1116"/>
                  </a:lnTo>
                  <a:lnTo>
                    <a:pt x="1031" y="1116"/>
                  </a:lnTo>
                  <a:lnTo>
                    <a:pt x="1036" y="1119"/>
                  </a:lnTo>
                  <a:lnTo>
                    <a:pt x="1040" y="1122"/>
                  </a:lnTo>
                  <a:lnTo>
                    <a:pt x="1048" y="1129"/>
                  </a:lnTo>
                  <a:lnTo>
                    <a:pt x="1055" y="1137"/>
                  </a:lnTo>
                  <a:lnTo>
                    <a:pt x="1059" y="1141"/>
                  </a:lnTo>
                  <a:lnTo>
                    <a:pt x="1063" y="1143"/>
                  </a:lnTo>
                  <a:lnTo>
                    <a:pt x="1063" y="1143"/>
                  </a:lnTo>
                  <a:lnTo>
                    <a:pt x="1064" y="1140"/>
                  </a:lnTo>
                  <a:lnTo>
                    <a:pt x="1065" y="1138"/>
                  </a:lnTo>
                  <a:lnTo>
                    <a:pt x="1070" y="1135"/>
                  </a:lnTo>
                  <a:lnTo>
                    <a:pt x="1072" y="1132"/>
                  </a:lnTo>
                  <a:lnTo>
                    <a:pt x="1074" y="1130"/>
                  </a:lnTo>
                  <a:lnTo>
                    <a:pt x="1076" y="1128"/>
                  </a:lnTo>
                  <a:lnTo>
                    <a:pt x="1076" y="1124"/>
                  </a:lnTo>
                  <a:lnTo>
                    <a:pt x="1076" y="1124"/>
                  </a:lnTo>
                  <a:lnTo>
                    <a:pt x="1066" y="1112"/>
                  </a:lnTo>
                  <a:lnTo>
                    <a:pt x="1057" y="1099"/>
                  </a:lnTo>
                  <a:lnTo>
                    <a:pt x="1048" y="1087"/>
                  </a:lnTo>
                  <a:lnTo>
                    <a:pt x="1042" y="1082"/>
                  </a:lnTo>
                  <a:lnTo>
                    <a:pt x="1036" y="1077"/>
                  </a:lnTo>
                  <a:lnTo>
                    <a:pt x="1036" y="1077"/>
                  </a:lnTo>
                  <a:lnTo>
                    <a:pt x="1033" y="1082"/>
                  </a:lnTo>
                  <a:lnTo>
                    <a:pt x="1027" y="1087"/>
                  </a:lnTo>
                  <a:lnTo>
                    <a:pt x="1022" y="1092"/>
                  </a:lnTo>
                  <a:lnTo>
                    <a:pt x="1017" y="1095"/>
                  </a:lnTo>
                  <a:lnTo>
                    <a:pt x="1010" y="1097"/>
                  </a:lnTo>
                  <a:lnTo>
                    <a:pt x="1004" y="1097"/>
                  </a:lnTo>
                  <a:lnTo>
                    <a:pt x="998" y="1096"/>
                  </a:lnTo>
                  <a:lnTo>
                    <a:pt x="992" y="1092"/>
                  </a:lnTo>
                  <a:lnTo>
                    <a:pt x="992" y="1092"/>
                  </a:lnTo>
                  <a:close/>
                  <a:moveTo>
                    <a:pt x="1203" y="1084"/>
                  </a:moveTo>
                  <a:lnTo>
                    <a:pt x="1203" y="1084"/>
                  </a:lnTo>
                  <a:lnTo>
                    <a:pt x="1189" y="1119"/>
                  </a:lnTo>
                  <a:lnTo>
                    <a:pt x="1175" y="1151"/>
                  </a:lnTo>
                  <a:lnTo>
                    <a:pt x="1168" y="1168"/>
                  </a:lnTo>
                  <a:lnTo>
                    <a:pt x="1161" y="1185"/>
                  </a:lnTo>
                  <a:lnTo>
                    <a:pt x="1156" y="1203"/>
                  </a:lnTo>
                  <a:lnTo>
                    <a:pt x="1152" y="1222"/>
                  </a:lnTo>
                  <a:lnTo>
                    <a:pt x="1152" y="1222"/>
                  </a:lnTo>
                  <a:lnTo>
                    <a:pt x="1160" y="1227"/>
                  </a:lnTo>
                  <a:lnTo>
                    <a:pt x="1169" y="1230"/>
                  </a:lnTo>
                  <a:lnTo>
                    <a:pt x="1180" y="1232"/>
                  </a:lnTo>
                  <a:lnTo>
                    <a:pt x="1190" y="1233"/>
                  </a:lnTo>
                  <a:lnTo>
                    <a:pt x="1201" y="1233"/>
                  </a:lnTo>
                  <a:lnTo>
                    <a:pt x="1211" y="1231"/>
                  </a:lnTo>
                  <a:lnTo>
                    <a:pt x="1220" y="1228"/>
                  </a:lnTo>
                  <a:lnTo>
                    <a:pt x="1228" y="1222"/>
                  </a:lnTo>
                  <a:lnTo>
                    <a:pt x="1228" y="1222"/>
                  </a:lnTo>
                  <a:lnTo>
                    <a:pt x="1234" y="1195"/>
                  </a:lnTo>
                  <a:lnTo>
                    <a:pt x="1239" y="1167"/>
                  </a:lnTo>
                  <a:lnTo>
                    <a:pt x="1250" y="1105"/>
                  </a:lnTo>
                  <a:lnTo>
                    <a:pt x="1250" y="1105"/>
                  </a:lnTo>
                  <a:lnTo>
                    <a:pt x="1246" y="1100"/>
                  </a:lnTo>
                  <a:lnTo>
                    <a:pt x="1242" y="1096"/>
                  </a:lnTo>
                  <a:lnTo>
                    <a:pt x="1236" y="1093"/>
                  </a:lnTo>
                  <a:lnTo>
                    <a:pt x="1231" y="1090"/>
                  </a:lnTo>
                  <a:lnTo>
                    <a:pt x="1225" y="1087"/>
                  </a:lnTo>
                  <a:lnTo>
                    <a:pt x="1218" y="1086"/>
                  </a:lnTo>
                  <a:lnTo>
                    <a:pt x="1203" y="1084"/>
                  </a:lnTo>
                  <a:lnTo>
                    <a:pt x="1203" y="1084"/>
                  </a:lnTo>
                  <a:close/>
                  <a:moveTo>
                    <a:pt x="1235" y="1274"/>
                  </a:moveTo>
                  <a:lnTo>
                    <a:pt x="1235" y="1274"/>
                  </a:lnTo>
                  <a:lnTo>
                    <a:pt x="1237" y="1276"/>
                  </a:lnTo>
                  <a:lnTo>
                    <a:pt x="1239" y="1278"/>
                  </a:lnTo>
                  <a:lnTo>
                    <a:pt x="1242" y="1282"/>
                  </a:lnTo>
                  <a:lnTo>
                    <a:pt x="1244" y="1284"/>
                  </a:lnTo>
                  <a:lnTo>
                    <a:pt x="1246" y="1286"/>
                  </a:lnTo>
                  <a:lnTo>
                    <a:pt x="1249" y="1287"/>
                  </a:lnTo>
                  <a:lnTo>
                    <a:pt x="1252" y="1287"/>
                  </a:lnTo>
                  <a:lnTo>
                    <a:pt x="1252" y="1287"/>
                  </a:lnTo>
                  <a:lnTo>
                    <a:pt x="1256" y="1267"/>
                  </a:lnTo>
                  <a:lnTo>
                    <a:pt x="1259" y="1248"/>
                  </a:lnTo>
                  <a:lnTo>
                    <a:pt x="1264" y="1228"/>
                  </a:lnTo>
                  <a:lnTo>
                    <a:pt x="1269" y="1206"/>
                  </a:lnTo>
                  <a:lnTo>
                    <a:pt x="1283" y="1165"/>
                  </a:lnTo>
                  <a:lnTo>
                    <a:pt x="1299" y="1124"/>
                  </a:lnTo>
                  <a:lnTo>
                    <a:pt x="1299" y="1124"/>
                  </a:lnTo>
                  <a:lnTo>
                    <a:pt x="1294" y="1116"/>
                  </a:lnTo>
                  <a:lnTo>
                    <a:pt x="1288" y="1111"/>
                  </a:lnTo>
                  <a:lnTo>
                    <a:pt x="1279" y="1107"/>
                  </a:lnTo>
                  <a:lnTo>
                    <a:pt x="1269" y="1105"/>
                  </a:lnTo>
                  <a:lnTo>
                    <a:pt x="1269" y="1105"/>
                  </a:lnTo>
                  <a:lnTo>
                    <a:pt x="1267" y="1125"/>
                  </a:lnTo>
                  <a:lnTo>
                    <a:pt x="1264" y="1146"/>
                  </a:lnTo>
                  <a:lnTo>
                    <a:pt x="1256" y="1190"/>
                  </a:lnTo>
                  <a:lnTo>
                    <a:pt x="1245" y="1233"/>
                  </a:lnTo>
                  <a:lnTo>
                    <a:pt x="1235" y="1274"/>
                  </a:lnTo>
                  <a:lnTo>
                    <a:pt x="1235" y="1274"/>
                  </a:lnTo>
                  <a:close/>
                  <a:moveTo>
                    <a:pt x="977" y="1178"/>
                  </a:moveTo>
                  <a:lnTo>
                    <a:pt x="977" y="1178"/>
                  </a:lnTo>
                  <a:lnTo>
                    <a:pt x="984" y="1246"/>
                  </a:lnTo>
                  <a:lnTo>
                    <a:pt x="990" y="1311"/>
                  </a:lnTo>
                  <a:lnTo>
                    <a:pt x="993" y="1342"/>
                  </a:lnTo>
                  <a:lnTo>
                    <a:pt x="998" y="1372"/>
                  </a:lnTo>
                  <a:lnTo>
                    <a:pt x="1003" y="1400"/>
                  </a:lnTo>
                  <a:lnTo>
                    <a:pt x="1009" y="1427"/>
                  </a:lnTo>
                  <a:lnTo>
                    <a:pt x="1009" y="1427"/>
                  </a:lnTo>
                  <a:lnTo>
                    <a:pt x="1011" y="1426"/>
                  </a:lnTo>
                  <a:lnTo>
                    <a:pt x="1016" y="1425"/>
                  </a:lnTo>
                  <a:lnTo>
                    <a:pt x="1029" y="1424"/>
                  </a:lnTo>
                  <a:lnTo>
                    <a:pt x="1041" y="1425"/>
                  </a:lnTo>
                  <a:lnTo>
                    <a:pt x="1053" y="1427"/>
                  </a:lnTo>
                  <a:lnTo>
                    <a:pt x="1053" y="1427"/>
                  </a:lnTo>
                  <a:lnTo>
                    <a:pt x="1054" y="1422"/>
                  </a:lnTo>
                  <a:lnTo>
                    <a:pt x="1055" y="1416"/>
                  </a:lnTo>
                  <a:lnTo>
                    <a:pt x="1053" y="1403"/>
                  </a:lnTo>
                  <a:lnTo>
                    <a:pt x="1053" y="1389"/>
                  </a:lnTo>
                  <a:lnTo>
                    <a:pt x="1053" y="1382"/>
                  </a:lnTo>
                  <a:lnTo>
                    <a:pt x="1055" y="1374"/>
                  </a:lnTo>
                  <a:lnTo>
                    <a:pt x="1055" y="1374"/>
                  </a:lnTo>
                  <a:lnTo>
                    <a:pt x="1059" y="1377"/>
                  </a:lnTo>
                  <a:lnTo>
                    <a:pt x="1062" y="1378"/>
                  </a:lnTo>
                  <a:lnTo>
                    <a:pt x="1064" y="1381"/>
                  </a:lnTo>
                  <a:lnTo>
                    <a:pt x="1065" y="1384"/>
                  </a:lnTo>
                  <a:lnTo>
                    <a:pt x="1067" y="1392"/>
                  </a:lnTo>
                  <a:lnTo>
                    <a:pt x="1068" y="1399"/>
                  </a:lnTo>
                  <a:lnTo>
                    <a:pt x="1068" y="1408"/>
                  </a:lnTo>
                  <a:lnTo>
                    <a:pt x="1070" y="1416"/>
                  </a:lnTo>
                  <a:lnTo>
                    <a:pt x="1072" y="1423"/>
                  </a:lnTo>
                  <a:lnTo>
                    <a:pt x="1075" y="1425"/>
                  </a:lnTo>
                  <a:lnTo>
                    <a:pt x="1078" y="1427"/>
                  </a:lnTo>
                  <a:lnTo>
                    <a:pt x="1078" y="1427"/>
                  </a:lnTo>
                  <a:lnTo>
                    <a:pt x="1081" y="1423"/>
                  </a:lnTo>
                  <a:lnTo>
                    <a:pt x="1083" y="1418"/>
                  </a:lnTo>
                  <a:lnTo>
                    <a:pt x="1087" y="1409"/>
                  </a:lnTo>
                  <a:lnTo>
                    <a:pt x="1091" y="1398"/>
                  </a:lnTo>
                  <a:lnTo>
                    <a:pt x="1092" y="1385"/>
                  </a:lnTo>
                  <a:lnTo>
                    <a:pt x="1093" y="1372"/>
                  </a:lnTo>
                  <a:lnTo>
                    <a:pt x="1093" y="1358"/>
                  </a:lnTo>
                  <a:lnTo>
                    <a:pt x="1093" y="1331"/>
                  </a:lnTo>
                  <a:lnTo>
                    <a:pt x="1093" y="1331"/>
                  </a:lnTo>
                  <a:lnTo>
                    <a:pt x="1096" y="1309"/>
                  </a:lnTo>
                  <a:lnTo>
                    <a:pt x="1097" y="1287"/>
                  </a:lnTo>
                  <a:lnTo>
                    <a:pt x="1097" y="1265"/>
                  </a:lnTo>
                  <a:lnTo>
                    <a:pt x="1096" y="1244"/>
                  </a:lnTo>
                  <a:lnTo>
                    <a:pt x="1091" y="1201"/>
                  </a:lnTo>
                  <a:lnTo>
                    <a:pt x="1089" y="1178"/>
                  </a:lnTo>
                  <a:lnTo>
                    <a:pt x="1087" y="1156"/>
                  </a:lnTo>
                  <a:lnTo>
                    <a:pt x="1087" y="1156"/>
                  </a:lnTo>
                  <a:lnTo>
                    <a:pt x="1080" y="1159"/>
                  </a:lnTo>
                  <a:lnTo>
                    <a:pt x="1070" y="1162"/>
                  </a:lnTo>
                  <a:lnTo>
                    <a:pt x="1065" y="1163"/>
                  </a:lnTo>
                  <a:lnTo>
                    <a:pt x="1061" y="1163"/>
                  </a:lnTo>
                  <a:lnTo>
                    <a:pt x="1055" y="1162"/>
                  </a:lnTo>
                  <a:lnTo>
                    <a:pt x="1051" y="1161"/>
                  </a:lnTo>
                  <a:lnTo>
                    <a:pt x="1051" y="1161"/>
                  </a:lnTo>
                  <a:lnTo>
                    <a:pt x="1053" y="1202"/>
                  </a:lnTo>
                  <a:lnTo>
                    <a:pt x="1056" y="1245"/>
                  </a:lnTo>
                  <a:lnTo>
                    <a:pt x="1059" y="1288"/>
                  </a:lnTo>
                  <a:lnTo>
                    <a:pt x="1059" y="1309"/>
                  </a:lnTo>
                  <a:lnTo>
                    <a:pt x="1059" y="1331"/>
                  </a:lnTo>
                  <a:lnTo>
                    <a:pt x="1059" y="1331"/>
                  </a:lnTo>
                  <a:lnTo>
                    <a:pt x="1054" y="1322"/>
                  </a:lnTo>
                  <a:lnTo>
                    <a:pt x="1050" y="1311"/>
                  </a:lnTo>
                  <a:lnTo>
                    <a:pt x="1048" y="1301"/>
                  </a:lnTo>
                  <a:lnTo>
                    <a:pt x="1046" y="1290"/>
                  </a:lnTo>
                  <a:lnTo>
                    <a:pt x="1044" y="1266"/>
                  </a:lnTo>
                  <a:lnTo>
                    <a:pt x="1042" y="1242"/>
                  </a:lnTo>
                  <a:lnTo>
                    <a:pt x="1041" y="1217"/>
                  </a:lnTo>
                  <a:lnTo>
                    <a:pt x="1039" y="1193"/>
                  </a:lnTo>
                  <a:lnTo>
                    <a:pt x="1037" y="1182"/>
                  </a:lnTo>
                  <a:lnTo>
                    <a:pt x="1034" y="1171"/>
                  </a:lnTo>
                  <a:lnTo>
                    <a:pt x="1031" y="1160"/>
                  </a:lnTo>
                  <a:lnTo>
                    <a:pt x="1026" y="1151"/>
                  </a:lnTo>
                  <a:lnTo>
                    <a:pt x="1026" y="1151"/>
                  </a:lnTo>
                  <a:lnTo>
                    <a:pt x="1023" y="1158"/>
                  </a:lnTo>
                  <a:lnTo>
                    <a:pt x="1019" y="1165"/>
                  </a:lnTo>
                  <a:lnTo>
                    <a:pt x="1014" y="1169"/>
                  </a:lnTo>
                  <a:lnTo>
                    <a:pt x="1007" y="1173"/>
                  </a:lnTo>
                  <a:lnTo>
                    <a:pt x="1001" y="1176"/>
                  </a:lnTo>
                  <a:lnTo>
                    <a:pt x="993" y="1178"/>
                  </a:lnTo>
                  <a:lnTo>
                    <a:pt x="985" y="1178"/>
                  </a:lnTo>
                  <a:lnTo>
                    <a:pt x="977" y="1178"/>
                  </a:lnTo>
                  <a:lnTo>
                    <a:pt x="977" y="1178"/>
                  </a:lnTo>
                  <a:close/>
                  <a:moveTo>
                    <a:pt x="1108" y="1424"/>
                  </a:moveTo>
                  <a:lnTo>
                    <a:pt x="1108" y="1424"/>
                  </a:lnTo>
                  <a:lnTo>
                    <a:pt x="1130" y="1416"/>
                  </a:lnTo>
                  <a:lnTo>
                    <a:pt x="1141" y="1412"/>
                  </a:lnTo>
                  <a:lnTo>
                    <a:pt x="1154" y="1410"/>
                  </a:lnTo>
                  <a:lnTo>
                    <a:pt x="1154" y="1410"/>
                  </a:lnTo>
                  <a:lnTo>
                    <a:pt x="1166" y="1392"/>
                  </a:lnTo>
                  <a:lnTo>
                    <a:pt x="1175" y="1373"/>
                  </a:lnTo>
                  <a:lnTo>
                    <a:pt x="1185" y="1355"/>
                  </a:lnTo>
                  <a:lnTo>
                    <a:pt x="1192" y="1336"/>
                  </a:lnTo>
                  <a:lnTo>
                    <a:pt x="1200" y="1316"/>
                  </a:lnTo>
                  <a:lnTo>
                    <a:pt x="1207" y="1295"/>
                  </a:lnTo>
                  <a:lnTo>
                    <a:pt x="1213" y="1274"/>
                  </a:lnTo>
                  <a:lnTo>
                    <a:pt x="1218" y="1252"/>
                  </a:lnTo>
                  <a:lnTo>
                    <a:pt x="1218" y="1252"/>
                  </a:lnTo>
                  <a:lnTo>
                    <a:pt x="1196" y="1252"/>
                  </a:lnTo>
                  <a:lnTo>
                    <a:pt x="1186" y="1251"/>
                  </a:lnTo>
                  <a:lnTo>
                    <a:pt x="1176" y="1251"/>
                  </a:lnTo>
                  <a:lnTo>
                    <a:pt x="1167" y="1249"/>
                  </a:lnTo>
                  <a:lnTo>
                    <a:pt x="1159" y="1246"/>
                  </a:lnTo>
                  <a:lnTo>
                    <a:pt x="1153" y="1243"/>
                  </a:lnTo>
                  <a:lnTo>
                    <a:pt x="1146" y="1237"/>
                  </a:lnTo>
                  <a:lnTo>
                    <a:pt x="1146" y="1237"/>
                  </a:lnTo>
                  <a:lnTo>
                    <a:pt x="1132" y="1283"/>
                  </a:lnTo>
                  <a:lnTo>
                    <a:pt x="1127" y="1307"/>
                  </a:lnTo>
                  <a:lnTo>
                    <a:pt x="1122" y="1329"/>
                  </a:lnTo>
                  <a:lnTo>
                    <a:pt x="1117" y="1352"/>
                  </a:lnTo>
                  <a:lnTo>
                    <a:pt x="1113" y="1374"/>
                  </a:lnTo>
                  <a:lnTo>
                    <a:pt x="1108" y="1424"/>
                  </a:lnTo>
                  <a:lnTo>
                    <a:pt x="1108" y="1424"/>
                  </a:lnTo>
                  <a:close/>
                  <a:moveTo>
                    <a:pt x="970" y="1360"/>
                  </a:moveTo>
                  <a:lnTo>
                    <a:pt x="970" y="1360"/>
                  </a:lnTo>
                  <a:lnTo>
                    <a:pt x="974" y="1374"/>
                  </a:lnTo>
                  <a:lnTo>
                    <a:pt x="977" y="1380"/>
                  </a:lnTo>
                  <a:lnTo>
                    <a:pt x="981" y="1385"/>
                  </a:lnTo>
                  <a:lnTo>
                    <a:pt x="981" y="1385"/>
                  </a:lnTo>
                  <a:lnTo>
                    <a:pt x="980" y="1377"/>
                  </a:lnTo>
                  <a:lnTo>
                    <a:pt x="979" y="1368"/>
                  </a:lnTo>
                  <a:lnTo>
                    <a:pt x="978" y="1362"/>
                  </a:lnTo>
                  <a:lnTo>
                    <a:pt x="977" y="1359"/>
                  </a:lnTo>
                  <a:lnTo>
                    <a:pt x="975" y="1357"/>
                  </a:lnTo>
                  <a:lnTo>
                    <a:pt x="975" y="1357"/>
                  </a:lnTo>
                  <a:lnTo>
                    <a:pt x="973" y="1359"/>
                  </a:lnTo>
                  <a:lnTo>
                    <a:pt x="970" y="1360"/>
                  </a:lnTo>
                  <a:lnTo>
                    <a:pt x="970" y="1360"/>
                  </a:lnTo>
                  <a:close/>
                  <a:moveTo>
                    <a:pt x="854" y="1532"/>
                  </a:moveTo>
                  <a:lnTo>
                    <a:pt x="854" y="1532"/>
                  </a:lnTo>
                  <a:lnTo>
                    <a:pt x="887" y="1537"/>
                  </a:lnTo>
                  <a:lnTo>
                    <a:pt x="919" y="1541"/>
                  </a:lnTo>
                  <a:lnTo>
                    <a:pt x="949" y="1545"/>
                  </a:lnTo>
                  <a:lnTo>
                    <a:pt x="979" y="1546"/>
                  </a:lnTo>
                  <a:lnTo>
                    <a:pt x="1008" y="1545"/>
                  </a:lnTo>
                  <a:lnTo>
                    <a:pt x="1022" y="1544"/>
                  </a:lnTo>
                  <a:lnTo>
                    <a:pt x="1037" y="1541"/>
                  </a:lnTo>
                  <a:lnTo>
                    <a:pt x="1052" y="1538"/>
                  </a:lnTo>
                  <a:lnTo>
                    <a:pt x="1067" y="1535"/>
                  </a:lnTo>
                  <a:lnTo>
                    <a:pt x="1082" y="1530"/>
                  </a:lnTo>
                  <a:lnTo>
                    <a:pt x="1097" y="1524"/>
                  </a:lnTo>
                  <a:lnTo>
                    <a:pt x="1097" y="1524"/>
                  </a:lnTo>
                  <a:lnTo>
                    <a:pt x="1112" y="1525"/>
                  </a:lnTo>
                  <a:lnTo>
                    <a:pt x="1125" y="1524"/>
                  </a:lnTo>
                  <a:lnTo>
                    <a:pt x="1135" y="1522"/>
                  </a:lnTo>
                  <a:lnTo>
                    <a:pt x="1143" y="1519"/>
                  </a:lnTo>
                  <a:lnTo>
                    <a:pt x="1152" y="1515"/>
                  </a:lnTo>
                  <a:lnTo>
                    <a:pt x="1159" y="1510"/>
                  </a:lnTo>
                  <a:lnTo>
                    <a:pt x="1167" y="1505"/>
                  </a:lnTo>
                  <a:lnTo>
                    <a:pt x="1176" y="1500"/>
                  </a:lnTo>
                  <a:lnTo>
                    <a:pt x="1176" y="1500"/>
                  </a:lnTo>
                  <a:lnTo>
                    <a:pt x="1176" y="1487"/>
                  </a:lnTo>
                  <a:lnTo>
                    <a:pt x="1176" y="1475"/>
                  </a:lnTo>
                  <a:lnTo>
                    <a:pt x="1178" y="1464"/>
                  </a:lnTo>
                  <a:lnTo>
                    <a:pt x="1182" y="1454"/>
                  </a:lnTo>
                  <a:lnTo>
                    <a:pt x="1187" y="1433"/>
                  </a:lnTo>
                  <a:lnTo>
                    <a:pt x="1189" y="1423"/>
                  </a:lnTo>
                  <a:lnTo>
                    <a:pt x="1191" y="1412"/>
                  </a:lnTo>
                  <a:lnTo>
                    <a:pt x="1191" y="1412"/>
                  </a:lnTo>
                  <a:lnTo>
                    <a:pt x="1182" y="1419"/>
                  </a:lnTo>
                  <a:lnTo>
                    <a:pt x="1171" y="1426"/>
                  </a:lnTo>
                  <a:lnTo>
                    <a:pt x="1160" y="1431"/>
                  </a:lnTo>
                  <a:lnTo>
                    <a:pt x="1148" y="1435"/>
                  </a:lnTo>
                  <a:lnTo>
                    <a:pt x="1137" y="1439"/>
                  </a:lnTo>
                  <a:lnTo>
                    <a:pt x="1124" y="1441"/>
                  </a:lnTo>
                  <a:lnTo>
                    <a:pt x="1098" y="1444"/>
                  </a:lnTo>
                  <a:lnTo>
                    <a:pt x="1070" y="1445"/>
                  </a:lnTo>
                  <a:lnTo>
                    <a:pt x="1042" y="1446"/>
                  </a:lnTo>
                  <a:lnTo>
                    <a:pt x="1014" y="1447"/>
                  </a:lnTo>
                  <a:lnTo>
                    <a:pt x="985" y="1448"/>
                  </a:lnTo>
                  <a:lnTo>
                    <a:pt x="985" y="1448"/>
                  </a:lnTo>
                  <a:lnTo>
                    <a:pt x="968" y="1449"/>
                  </a:lnTo>
                  <a:lnTo>
                    <a:pt x="948" y="1449"/>
                  </a:lnTo>
                  <a:lnTo>
                    <a:pt x="927" y="1448"/>
                  </a:lnTo>
                  <a:lnTo>
                    <a:pt x="905" y="1446"/>
                  </a:lnTo>
                  <a:lnTo>
                    <a:pt x="884" y="1443"/>
                  </a:lnTo>
                  <a:lnTo>
                    <a:pt x="864" y="1439"/>
                  </a:lnTo>
                  <a:lnTo>
                    <a:pt x="848" y="1433"/>
                  </a:lnTo>
                  <a:lnTo>
                    <a:pt x="840" y="1430"/>
                  </a:lnTo>
                  <a:lnTo>
                    <a:pt x="835" y="1427"/>
                  </a:lnTo>
                  <a:lnTo>
                    <a:pt x="835" y="1427"/>
                  </a:lnTo>
                  <a:lnTo>
                    <a:pt x="840" y="1454"/>
                  </a:lnTo>
                  <a:lnTo>
                    <a:pt x="844" y="1480"/>
                  </a:lnTo>
                  <a:lnTo>
                    <a:pt x="854" y="1532"/>
                  </a:lnTo>
                  <a:lnTo>
                    <a:pt x="854" y="1532"/>
                  </a:lnTo>
                  <a:close/>
                  <a:moveTo>
                    <a:pt x="1137" y="1549"/>
                  </a:moveTo>
                  <a:lnTo>
                    <a:pt x="1137" y="1549"/>
                  </a:lnTo>
                  <a:lnTo>
                    <a:pt x="1139" y="1565"/>
                  </a:lnTo>
                  <a:lnTo>
                    <a:pt x="1141" y="1579"/>
                  </a:lnTo>
                  <a:lnTo>
                    <a:pt x="1142" y="1611"/>
                  </a:lnTo>
                  <a:lnTo>
                    <a:pt x="1142" y="1611"/>
                  </a:lnTo>
                  <a:lnTo>
                    <a:pt x="1146" y="1611"/>
                  </a:lnTo>
                  <a:lnTo>
                    <a:pt x="1150" y="1611"/>
                  </a:lnTo>
                  <a:lnTo>
                    <a:pt x="1156" y="1608"/>
                  </a:lnTo>
                  <a:lnTo>
                    <a:pt x="1161" y="1605"/>
                  </a:lnTo>
                  <a:lnTo>
                    <a:pt x="1165" y="1604"/>
                  </a:lnTo>
                  <a:lnTo>
                    <a:pt x="1169" y="1604"/>
                  </a:lnTo>
                  <a:lnTo>
                    <a:pt x="1169" y="1604"/>
                  </a:lnTo>
                  <a:lnTo>
                    <a:pt x="1169" y="1592"/>
                  </a:lnTo>
                  <a:lnTo>
                    <a:pt x="1170" y="1581"/>
                  </a:lnTo>
                  <a:lnTo>
                    <a:pt x="1173" y="1564"/>
                  </a:lnTo>
                  <a:lnTo>
                    <a:pt x="1174" y="1555"/>
                  </a:lnTo>
                  <a:lnTo>
                    <a:pt x="1175" y="1547"/>
                  </a:lnTo>
                  <a:lnTo>
                    <a:pt x="1175" y="1539"/>
                  </a:lnTo>
                  <a:lnTo>
                    <a:pt x="1174" y="1530"/>
                  </a:lnTo>
                  <a:lnTo>
                    <a:pt x="1174" y="1530"/>
                  </a:lnTo>
                  <a:lnTo>
                    <a:pt x="1170" y="1533"/>
                  </a:lnTo>
                  <a:lnTo>
                    <a:pt x="1165" y="1535"/>
                  </a:lnTo>
                  <a:lnTo>
                    <a:pt x="1154" y="1538"/>
                  </a:lnTo>
                  <a:lnTo>
                    <a:pt x="1148" y="1540"/>
                  </a:lnTo>
                  <a:lnTo>
                    <a:pt x="1144" y="1543"/>
                  </a:lnTo>
                  <a:lnTo>
                    <a:pt x="1140" y="1546"/>
                  </a:lnTo>
                  <a:lnTo>
                    <a:pt x="1137" y="1549"/>
                  </a:lnTo>
                  <a:lnTo>
                    <a:pt x="1137" y="1549"/>
                  </a:lnTo>
                  <a:close/>
                  <a:moveTo>
                    <a:pt x="1110" y="1626"/>
                  </a:moveTo>
                  <a:lnTo>
                    <a:pt x="1110" y="1626"/>
                  </a:lnTo>
                  <a:lnTo>
                    <a:pt x="1112" y="1624"/>
                  </a:lnTo>
                  <a:lnTo>
                    <a:pt x="1114" y="1624"/>
                  </a:lnTo>
                  <a:lnTo>
                    <a:pt x="1117" y="1624"/>
                  </a:lnTo>
                  <a:lnTo>
                    <a:pt x="1122" y="1623"/>
                  </a:lnTo>
                  <a:lnTo>
                    <a:pt x="1122" y="1623"/>
                  </a:lnTo>
                  <a:lnTo>
                    <a:pt x="1125" y="1602"/>
                  </a:lnTo>
                  <a:lnTo>
                    <a:pt x="1125" y="1592"/>
                  </a:lnTo>
                  <a:lnTo>
                    <a:pt x="1125" y="1580"/>
                  </a:lnTo>
                  <a:lnTo>
                    <a:pt x="1124" y="1570"/>
                  </a:lnTo>
                  <a:lnTo>
                    <a:pt x="1121" y="1561"/>
                  </a:lnTo>
                  <a:lnTo>
                    <a:pt x="1119" y="1558"/>
                  </a:lnTo>
                  <a:lnTo>
                    <a:pt x="1116" y="1554"/>
                  </a:lnTo>
                  <a:lnTo>
                    <a:pt x="1113" y="1551"/>
                  </a:lnTo>
                  <a:lnTo>
                    <a:pt x="1110" y="1549"/>
                  </a:lnTo>
                  <a:lnTo>
                    <a:pt x="1110" y="1549"/>
                  </a:lnTo>
                  <a:lnTo>
                    <a:pt x="1108" y="1558"/>
                  </a:lnTo>
                  <a:lnTo>
                    <a:pt x="1107" y="1566"/>
                  </a:lnTo>
                  <a:lnTo>
                    <a:pt x="1107" y="1584"/>
                  </a:lnTo>
                  <a:lnTo>
                    <a:pt x="1108" y="1606"/>
                  </a:lnTo>
                  <a:lnTo>
                    <a:pt x="1110" y="1626"/>
                  </a:lnTo>
                  <a:lnTo>
                    <a:pt x="1110" y="1626"/>
                  </a:lnTo>
                  <a:close/>
                  <a:moveTo>
                    <a:pt x="856" y="1554"/>
                  </a:moveTo>
                  <a:lnTo>
                    <a:pt x="856" y="1554"/>
                  </a:lnTo>
                  <a:lnTo>
                    <a:pt x="859" y="1574"/>
                  </a:lnTo>
                  <a:lnTo>
                    <a:pt x="864" y="1592"/>
                  </a:lnTo>
                  <a:lnTo>
                    <a:pt x="867" y="1611"/>
                  </a:lnTo>
                  <a:lnTo>
                    <a:pt x="869" y="1630"/>
                  </a:lnTo>
                  <a:lnTo>
                    <a:pt x="869" y="1630"/>
                  </a:lnTo>
                  <a:lnTo>
                    <a:pt x="872" y="1631"/>
                  </a:lnTo>
                  <a:lnTo>
                    <a:pt x="875" y="1631"/>
                  </a:lnTo>
                  <a:lnTo>
                    <a:pt x="881" y="1635"/>
                  </a:lnTo>
                  <a:lnTo>
                    <a:pt x="886" y="1637"/>
                  </a:lnTo>
                  <a:lnTo>
                    <a:pt x="888" y="1637"/>
                  </a:lnTo>
                  <a:lnTo>
                    <a:pt x="890" y="1636"/>
                  </a:lnTo>
                  <a:lnTo>
                    <a:pt x="890" y="1636"/>
                  </a:lnTo>
                  <a:lnTo>
                    <a:pt x="893" y="1627"/>
                  </a:lnTo>
                  <a:lnTo>
                    <a:pt x="893" y="1620"/>
                  </a:lnTo>
                  <a:lnTo>
                    <a:pt x="892" y="1602"/>
                  </a:lnTo>
                  <a:lnTo>
                    <a:pt x="890" y="1583"/>
                  </a:lnTo>
                  <a:lnTo>
                    <a:pt x="888" y="1562"/>
                  </a:lnTo>
                  <a:lnTo>
                    <a:pt x="888" y="1562"/>
                  </a:lnTo>
                  <a:lnTo>
                    <a:pt x="880" y="1558"/>
                  </a:lnTo>
                  <a:lnTo>
                    <a:pt x="872" y="1555"/>
                  </a:lnTo>
                  <a:lnTo>
                    <a:pt x="866" y="1554"/>
                  </a:lnTo>
                  <a:lnTo>
                    <a:pt x="856" y="1554"/>
                  </a:lnTo>
                  <a:lnTo>
                    <a:pt x="856" y="1554"/>
                  </a:lnTo>
                  <a:close/>
                  <a:moveTo>
                    <a:pt x="1036" y="1567"/>
                  </a:moveTo>
                  <a:lnTo>
                    <a:pt x="1036" y="1567"/>
                  </a:lnTo>
                  <a:lnTo>
                    <a:pt x="1035" y="1607"/>
                  </a:lnTo>
                  <a:lnTo>
                    <a:pt x="1035" y="1626"/>
                  </a:lnTo>
                  <a:lnTo>
                    <a:pt x="1036" y="1637"/>
                  </a:lnTo>
                  <a:lnTo>
                    <a:pt x="1038" y="1647"/>
                  </a:lnTo>
                  <a:lnTo>
                    <a:pt x="1038" y="1647"/>
                  </a:lnTo>
                  <a:lnTo>
                    <a:pt x="1052" y="1644"/>
                  </a:lnTo>
                  <a:lnTo>
                    <a:pt x="1066" y="1642"/>
                  </a:lnTo>
                  <a:lnTo>
                    <a:pt x="1079" y="1639"/>
                  </a:lnTo>
                  <a:lnTo>
                    <a:pt x="1085" y="1637"/>
                  </a:lnTo>
                  <a:lnTo>
                    <a:pt x="1090" y="1634"/>
                  </a:lnTo>
                  <a:lnTo>
                    <a:pt x="1090" y="1634"/>
                  </a:lnTo>
                  <a:lnTo>
                    <a:pt x="1092" y="1612"/>
                  </a:lnTo>
                  <a:lnTo>
                    <a:pt x="1091" y="1595"/>
                  </a:lnTo>
                  <a:lnTo>
                    <a:pt x="1089" y="1577"/>
                  </a:lnTo>
                  <a:lnTo>
                    <a:pt x="1085" y="1556"/>
                  </a:lnTo>
                  <a:lnTo>
                    <a:pt x="1085" y="1556"/>
                  </a:lnTo>
                  <a:lnTo>
                    <a:pt x="1079" y="1556"/>
                  </a:lnTo>
                  <a:lnTo>
                    <a:pt x="1074" y="1556"/>
                  </a:lnTo>
                  <a:lnTo>
                    <a:pt x="1061" y="1560"/>
                  </a:lnTo>
                  <a:lnTo>
                    <a:pt x="1036" y="1567"/>
                  </a:lnTo>
                  <a:lnTo>
                    <a:pt x="1036" y="1567"/>
                  </a:lnTo>
                  <a:close/>
                  <a:moveTo>
                    <a:pt x="909" y="1643"/>
                  </a:moveTo>
                  <a:lnTo>
                    <a:pt x="909" y="1643"/>
                  </a:lnTo>
                  <a:lnTo>
                    <a:pt x="925" y="1646"/>
                  </a:lnTo>
                  <a:lnTo>
                    <a:pt x="940" y="1647"/>
                  </a:lnTo>
                  <a:lnTo>
                    <a:pt x="975" y="1651"/>
                  </a:lnTo>
                  <a:lnTo>
                    <a:pt x="975" y="1651"/>
                  </a:lnTo>
                  <a:lnTo>
                    <a:pt x="975" y="1630"/>
                  </a:lnTo>
                  <a:lnTo>
                    <a:pt x="976" y="1609"/>
                  </a:lnTo>
                  <a:lnTo>
                    <a:pt x="976" y="1599"/>
                  </a:lnTo>
                  <a:lnTo>
                    <a:pt x="976" y="1589"/>
                  </a:lnTo>
                  <a:lnTo>
                    <a:pt x="975" y="1579"/>
                  </a:lnTo>
                  <a:lnTo>
                    <a:pt x="972" y="1569"/>
                  </a:lnTo>
                  <a:lnTo>
                    <a:pt x="972" y="1569"/>
                  </a:lnTo>
                  <a:lnTo>
                    <a:pt x="956" y="1567"/>
                  </a:lnTo>
                  <a:lnTo>
                    <a:pt x="938" y="1565"/>
                  </a:lnTo>
                  <a:lnTo>
                    <a:pt x="922" y="1564"/>
                  </a:lnTo>
                  <a:lnTo>
                    <a:pt x="909" y="1562"/>
                  </a:lnTo>
                  <a:lnTo>
                    <a:pt x="909" y="1562"/>
                  </a:lnTo>
                  <a:lnTo>
                    <a:pt x="909" y="1580"/>
                  </a:lnTo>
                  <a:lnTo>
                    <a:pt x="909" y="1602"/>
                  </a:lnTo>
                  <a:lnTo>
                    <a:pt x="908" y="1625"/>
                  </a:lnTo>
                  <a:lnTo>
                    <a:pt x="909" y="1643"/>
                  </a:lnTo>
                  <a:lnTo>
                    <a:pt x="909" y="1643"/>
                  </a:lnTo>
                  <a:close/>
                  <a:moveTo>
                    <a:pt x="996" y="1567"/>
                  </a:moveTo>
                  <a:lnTo>
                    <a:pt x="996" y="1567"/>
                  </a:lnTo>
                  <a:lnTo>
                    <a:pt x="994" y="1576"/>
                  </a:lnTo>
                  <a:lnTo>
                    <a:pt x="993" y="1586"/>
                  </a:lnTo>
                  <a:lnTo>
                    <a:pt x="992" y="1596"/>
                  </a:lnTo>
                  <a:lnTo>
                    <a:pt x="992" y="1607"/>
                  </a:lnTo>
                  <a:lnTo>
                    <a:pt x="992" y="1629"/>
                  </a:lnTo>
                  <a:lnTo>
                    <a:pt x="994" y="1653"/>
                  </a:lnTo>
                  <a:lnTo>
                    <a:pt x="994" y="1653"/>
                  </a:lnTo>
                  <a:lnTo>
                    <a:pt x="1002" y="1653"/>
                  </a:lnTo>
                  <a:lnTo>
                    <a:pt x="1009" y="1653"/>
                  </a:lnTo>
                  <a:lnTo>
                    <a:pt x="1016" y="1653"/>
                  </a:lnTo>
                  <a:lnTo>
                    <a:pt x="1019" y="1652"/>
                  </a:lnTo>
                  <a:lnTo>
                    <a:pt x="1021" y="1651"/>
                  </a:lnTo>
                  <a:lnTo>
                    <a:pt x="1021" y="1651"/>
                  </a:lnTo>
                  <a:lnTo>
                    <a:pt x="1020" y="1641"/>
                  </a:lnTo>
                  <a:lnTo>
                    <a:pt x="1020" y="1631"/>
                  </a:lnTo>
                  <a:lnTo>
                    <a:pt x="1020" y="1610"/>
                  </a:lnTo>
                  <a:lnTo>
                    <a:pt x="1019" y="1599"/>
                  </a:lnTo>
                  <a:lnTo>
                    <a:pt x="1019" y="1589"/>
                  </a:lnTo>
                  <a:lnTo>
                    <a:pt x="1017" y="1577"/>
                  </a:lnTo>
                  <a:lnTo>
                    <a:pt x="1014" y="1567"/>
                  </a:lnTo>
                  <a:lnTo>
                    <a:pt x="1014" y="1567"/>
                  </a:lnTo>
                  <a:lnTo>
                    <a:pt x="996" y="1567"/>
                  </a:lnTo>
                  <a:lnTo>
                    <a:pt x="996" y="1567"/>
                  </a:lnTo>
                  <a:close/>
                  <a:moveTo>
                    <a:pt x="1093" y="1665"/>
                  </a:moveTo>
                  <a:lnTo>
                    <a:pt x="1093" y="1665"/>
                  </a:lnTo>
                  <a:lnTo>
                    <a:pt x="1090" y="1664"/>
                  </a:lnTo>
                  <a:lnTo>
                    <a:pt x="1087" y="1661"/>
                  </a:lnTo>
                  <a:lnTo>
                    <a:pt x="1085" y="1660"/>
                  </a:lnTo>
                  <a:lnTo>
                    <a:pt x="1080" y="1660"/>
                  </a:lnTo>
                  <a:lnTo>
                    <a:pt x="1080" y="1660"/>
                  </a:lnTo>
                  <a:lnTo>
                    <a:pt x="1069" y="1665"/>
                  </a:lnTo>
                  <a:lnTo>
                    <a:pt x="1057" y="1668"/>
                  </a:lnTo>
                  <a:lnTo>
                    <a:pt x="1046" y="1670"/>
                  </a:lnTo>
                  <a:lnTo>
                    <a:pt x="1033" y="1672"/>
                  </a:lnTo>
                  <a:lnTo>
                    <a:pt x="1007" y="1674"/>
                  </a:lnTo>
                  <a:lnTo>
                    <a:pt x="980" y="1674"/>
                  </a:lnTo>
                  <a:lnTo>
                    <a:pt x="954" y="1672"/>
                  </a:lnTo>
                  <a:lnTo>
                    <a:pt x="927" y="1669"/>
                  </a:lnTo>
                  <a:lnTo>
                    <a:pt x="900" y="1662"/>
                  </a:lnTo>
                  <a:lnTo>
                    <a:pt x="873" y="1655"/>
                  </a:lnTo>
                  <a:lnTo>
                    <a:pt x="873" y="1655"/>
                  </a:lnTo>
                  <a:lnTo>
                    <a:pt x="880" y="1684"/>
                  </a:lnTo>
                  <a:lnTo>
                    <a:pt x="885" y="1716"/>
                  </a:lnTo>
                  <a:lnTo>
                    <a:pt x="890" y="1750"/>
                  </a:lnTo>
                  <a:lnTo>
                    <a:pt x="896" y="1780"/>
                  </a:lnTo>
                  <a:lnTo>
                    <a:pt x="896" y="1780"/>
                  </a:lnTo>
                  <a:lnTo>
                    <a:pt x="905" y="1789"/>
                  </a:lnTo>
                  <a:lnTo>
                    <a:pt x="915" y="1797"/>
                  </a:lnTo>
                  <a:lnTo>
                    <a:pt x="915" y="1797"/>
                  </a:lnTo>
                  <a:lnTo>
                    <a:pt x="923" y="1797"/>
                  </a:lnTo>
                  <a:lnTo>
                    <a:pt x="929" y="1799"/>
                  </a:lnTo>
                  <a:lnTo>
                    <a:pt x="935" y="1802"/>
                  </a:lnTo>
                  <a:lnTo>
                    <a:pt x="942" y="1804"/>
                  </a:lnTo>
                  <a:lnTo>
                    <a:pt x="956" y="1809"/>
                  </a:lnTo>
                  <a:lnTo>
                    <a:pt x="962" y="1811"/>
                  </a:lnTo>
                  <a:lnTo>
                    <a:pt x="970" y="1812"/>
                  </a:lnTo>
                  <a:lnTo>
                    <a:pt x="970" y="1812"/>
                  </a:lnTo>
                  <a:lnTo>
                    <a:pt x="974" y="1812"/>
                  </a:lnTo>
                  <a:lnTo>
                    <a:pt x="979" y="1811"/>
                  </a:lnTo>
                  <a:lnTo>
                    <a:pt x="989" y="1809"/>
                  </a:lnTo>
                  <a:lnTo>
                    <a:pt x="1000" y="1806"/>
                  </a:lnTo>
                  <a:lnTo>
                    <a:pt x="1009" y="1805"/>
                  </a:lnTo>
                  <a:lnTo>
                    <a:pt x="1009" y="1805"/>
                  </a:lnTo>
                  <a:lnTo>
                    <a:pt x="1041" y="1807"/>
                  </a:lnTo>
                  <a:lnTo>
                    <a:pt x="1057" y="1807"/>
                  </a:lnTo>
                  <a:lnTo>
                    <a:pt x="1075" y="1807"/>
                  </a:lnTo>
                  <a:lnTo>
                    <a:pt x="1091" y="1806"/>
                  </a:lnTo>
                  <a:lnTo>
                    <a:pt x="1106" y="1804"/>
                  </a:lnTo>
                  <a:lnTo>
                    <a:pt x="1113" y="1802"/>
                  </a:lnTo>
                  <a:lnTo>
                    <a:pt x="1121" y="1798"/>
                  </a:lnTo>
                  <a:lnTo>
                    <a:pt x="1127" y="1795"/>
                  </a:lnTo>
                  <a:lnTo>
                    <a:pt x="1135" y="1791"/>
                  </a:lnTo>
                  <a:lnTo>
                    <a:pt x="1135" y="1791"/>
                  </a:lnTo>
                  <a:lnTo>
                    <a:pt x="1139" y="1782"/>
                  </a:lnTo>
                  <a:lnTo>
                    <a:pt x="1143" y="1773"/>
                  </a:lnTo>
                  <a:lnTo>
                    <a:pt x="1150" y="1753"/>
                  </a:lnTo>
                  <a:lnTo>
                    <a:pt x="1154" y="1732"/>
                  </a:lnTo>
                  <a:lnTo>
                    <a:pt x="1158" y="1710"/>
                  </a:lnTo>
                  <a:lnTo>
                    <a:pt x="1160" y="1687"/>
                  </a:lnTo>
                  <a:lnTo>
                    <a:pt x="1161" y="1666"/>
                  </a:lnTo>
                  <a:lnTo>
                    <a:pt x="1161" y="1628"/>
                  </a:lnTo>
                  <a:lnTo>
                    <a:pt x="1161" y="1628"/>
                  </a:lnTo>
                  <a:lnTo>
                    <a:pt x="1154" y="1634"/>
                  </a:lnTo>
                  <a:lnTo>
                    <a:pt x="1144" y="1638"/>
                  </a:lnTo>
                  <a:lnTo>
                    <a:pt x="1126" y="1645"/>
                  </a:lnTo>
                  <a:lnTo>
                    <a:pt x="1116" y="1649"/>
                  </a:lnTo>
                  <a:lnTo>
                    <a:pt x="1108" y="1653"/>
                  </a:lnTo>
                  <a:lnTo>
                    <a:pt x="1099" y="1658"/>
                  </a:lnTo>
                  <a:lnTo>
                    <a:pt x="1093" y="1665"/>
                  </a:lnTo>
                  <a:lnTo>
                    <a:pt x="1093" y="1665"/>
                  </a:lnTo>
                  <a:close/>
                  <a:moveTo>
                    <a:pt x="509" y="1636"/>
                  </a:moveTo>
                  <a:lnTo>
                    <a:pt x="509" y="1636"/>
                  </a:lnTo>
                  <a:lnTo>
                    <a:pt x="514" y="1644"/>
                  </a:lnTo>
                  <a:lnTo>
                    <a:pt x="517" y="1655"/>
                  </a:lnTo>
                  <a:lnTo>
                    <a:pt x="519" y="1667"/>
                  </a:lnTo>
                  <a:lnTo>
                    <a:pt x="519" y="1672"/>
                  </a:lnTo>
                  <a:lnTo>
                    <a:pt x="518" y="1678"/>
                  </a:lnTo>
                  <a:lnTo>
                    <a:pt x="517" y="1684"/>
                  </a:lnTo>
                  <a:lnTo>
                    <a:pt x="514" y="1688"/>
                  </a:lnTo>
                  <a:lnTo>
                    <a:pt x="510" y="1693"/>
                  </a:lnTo>
                  <a:lnTo>
                    <a:pt x="506" y="1698"/>
                  </a:lnTo>
                  <a:lnTo>
                    <a:pt x="501" y="1701"/>
                  </a:lnTo>
                  <a:lnTo>
                    <a:pt x="494" y="1704"/>
                  </a:lnTo>
                  <a:lnTo>
                    <a:pt x="487" y="1705"/>
                  </a:lnTo>
                  <a:lnTo>
                    <a:pt x="478" y="1706"/>
                  </a:lnTo>
                  <a:lnTo>
                    <a:pt x="478" y="1706"/>
                  </a:lnTo>
                  <a:lnTo>
                    <a:pt x="471" y="1703"/>
                  </a:lnTo>
                  <a:lnTo>
                    <a:pt x="464" y="1701"/>
                  </a:lnTo>
                  <a:lnTo>
                    <a:pt x="458" y="1702"/>
                  </a:lnTo>
                  <a:lnTo>
                    <a:pt x="448" y="1704"/>
                  </a:lnTo>
                  <a:lnTo>
                    <a:pt x="448" y="1704"/>
                  </a:lnTo>
                  <a:lnTo>
                    <a:pt x="446" y="1697"/>
                  </a:lnTo>
                  <a:lnTo>
                    <a:pt x="444" y="1689"/>
                  </a:lnTo>
                  <a:lnTo>
                    <a:pt x="441" y="1674"/>
                  </a:lnTo>
                  <a:lnTo>
                    <a:pt x="439" y="1667"/>
                  </a:lnTo>
                  <a:lnTo>
                    <a:pt x="435" y="1661"/>
                  </a:lnTo>
                  <a:lnTo>
                    <a:pt x="432" y="1657"/>
                  </a:lnTo>
                  <a:lnTo>
                    <a:pt x="429" y="1656"/>
                  </a:lnTo>
                  <a:lnTo>
                    <a:pt x="426" y="1655"/>
                  </a:lnTo>
                  <a:lnTo>
                    <a:pt x="426" y="1655"/>
                  </a:lnTo>
                  <a:lnTo>
                    <a:pt x="419" y="1660"/>
                  </a:lnTo>
                  <a:lnTo>
                    <a:pt x="410" y="1667"/>
                  </a:lnTo>
                  <a:lnTo>
                    <a:pt x="399" y="1673"/>
                  </a:lnTo>
                  <a:lnTo>
                    <a:pt x="389" y="1680"/>
                  </a:lnTo>
                  <a:lnTo>
                    <a:pt x="381" y="1687"/>
                  </a:lnTo>
                  <a:lnTo>
                    <a:pt x="378" y="1691"/>
                  </a:lnTo>
                  <a:lnTo>
                    <a:pt x="375" y="1696"/>
                  </a:lnTo>
                  <a:lnTo>
                    <a:pt x="374" y="1701"/>
                  </a:lnTo>
                  <a:lnTo>
                    <a:pt x="374" y="1705"/>
                  </a:lnTo>
                  <a:lnTo>
                    <a:pt x="377" y="1711"/>
                  </a:lnTo>
                  <a:lnTo>
                    <a:pt x="380" y="1717"/>
                  </a:lnTo>
                  <a:lnTo>
                    <a:pt x="380" y="1717"/>
                  </a:lnTo>
                  <a:lnTo>
                    <a:pt x="414" y="1722"/>
                  </a:lnTo>
                  <a:lnTo>
                    <a:pt x="453" y="1728"/>
                  </a:lnTo>
                  <a:lnTo>
                    <a:pt x="492" y="1731"/>
                  </a:lnTo>
                  <a:lnTo>
                    <a:pt x="534" y="1733"/>
                  </a:lnTo>
                  <a:lnTo>
                    <a:pt x="576" y="1732"/>
                  </a:lnTo>
                  <a:lnTo>
                    <a:pt x="618" y="1730"/>
                  </a:lnTo>
                  <a:lnTo>
                    <a:pt x="639" y="1728"/>
                  </a:lnTo>
                  <a:lnTo>
                    <a:pt x="659" y="1725"/>
                  </a:lnTo>
                  <a:lnTo>
                    <a:pt x="680" y="1721"/>
                  </a:lnTo>
                  <a:lnTo>
                    <a:pt x="699" y="1717"/>
                  </a:lnTo>
                  <a:lnTo>
                    <a:pt x="699" y="1717"/>
                  </a:lnTo>
                  <a:lnTo>
                    <a:pt x="699" y="1714"/>
                  </a:lnTo>
                  <a:lnTo>
                    <a:pt x="700" y="1713"/>
                  </a:lnTo>
                  <a:lnTo>
                    <a:pt x="702" y="1710"/>
                  </a:lnTo>
                  <a:lnTo>
                    <a:pt x="704" y="1707"/>
                  </a:lnTo>
                  <a:lnTo>
                    <a:pt x="704" y="1705"/>
                  </a:lnTo>
                  <a:lnTo>
                    <a:pt x="704" y="1702"/>
                  </a:lnTo>
                  <a:lnTo>
                    <a:pt x="704" y="1702"/>
                  </a:lnTo>
                  <a:lnTo>
                    <a:pt x="700" y="1693"/>
                  </a:lnTo>
                  <a:lnTo>
                    <a:pt x="693" y="1686"/>
                  </a:lnTo>
                  <a:lnTo>
                    <a:pt x="687" y="1678"/>
                  </a:lnTo>
                  <a:lnTo>
                    <a:pt x="680" y="1671"/>
                  </a:lnTo>
                  <a:lnTo>
                    <a:pt x="672" y="1666"/>
                  </a:lnTo>
                  <a:lnTo>
                    <a:pt x="665" y="1661"/>
                  </a:lnTo>
                  <a:lnTo>
                    <a:pt x="657" y="1658"/>
                  </a:lnTo>
                  <a:lnTo>
                    <a:pt x="650" y="1658"/>
                  </a:lnTo>
                  <a:lnTo>
                    <a:pt x="650" y="1658"/>
                  </a:lnTo>
                  <a:lnTo>
                    <a:pt x="655" y="1662"/>
                  </a:lnTo>
                  <a:lnTo>
                    <a:pt x="657" y="1667"/>
                  </a:lnTo>
                  <a:lnTo>
                    <a:pt x="658" y="1672"/>
                  </a:lnTo>
                  <a:lnTo>
                    <a:pt x="658" y="1676"/>
                  </a:lnTo>
                  <a:lnTo>
                    <a:pt x="656" y="1681"/>
                  </a:lnTo>
                  <a:lnTo>
                    <a:pt x="653" y="1685"/>
                  </a:lnTo>
                  <a:lnTo>
                    <a:pt x="648" y="1689"/>
                  </a:lnTo>
                  <a:lnTo>
                    <a:pt x="643" y="1692"/>
                  </a:lnTo>
                  <a:lnTo>
                    <a:pt x="637" y="1696"/>
                  </a:lnTo>
                  <a:lnTo>
                    <a:pt x="630" y="1699"/>
                  </a:lnTo>
                  <a:lnTo>
                    <a:pt x="616" y="1702"/>
                  </a:lnTo>
                  <a:lnTo>
                    <a:pt x="610" y="1703"/>
                  </a:lnTo>
                  <a:lnTo>
                    <a:pt x="602" y="1704"/>
                  </a:lnTo>
                  <a:lnTo>
                    <a:pt x="597" y="1703"/>
                  </a:lnTo>
                  <a:lnTo>
                    <a:pt x="591" y="1702"/>
                  </a:lnTo>
                  <a:lnTo>
                    <a:pt x="591" y="1702"/>
                  </a:lnTo>
                  <a:lnTo>
                    <a:pt x="583" y="1699"/>
                  </a:lnTo>
                  <a:lnTo>
                    <a:pt x="578" y="1693"/>
                  </a:lnTo>
                  <a:lnTo>
                    <a:pt x="572" y="1688"/>
                  </a:lnTo>
                  <a:lnTo>
                    <a:pt x="569" y="1682"/>
                  </a:lnTo>
                  <a:lnTo>
                    <a:pt x="567" y="1674"/>
                  </a:lnTo>
                  <a:lnTo>
                    <a:pt x="565" y="1667"/>
                  </a:lnTo>
                  <a:lnTo>
                    <a:pt x="565" y="1658"/>
                  </a:lnTo>
                  <a:lnTo>
                    <a:pt x="566" y="1651"/>
                  </a:lnTo>
                  <a:lnTo>
                    <a:pt x="566" y="1651"/>
                  </a:lnTo>
                  <a:lnTo>
                    <a:pt x="563" y="1647"/>
                  </a:lnTo>
                  <a:lnTo>
                    <a:pt x="561" y="1643"/>
                  </a:lnTo>
                  <a:lnTo>
                    <a:pt x="556" y="1634"/>
                  </a:lnTo>
                  <a:lnTo>
                    <a:pt x="556" y="1634"/>
                  </a:lnTo>
                  <a:lnTo>
                    <a:pt x="551" y="1635"/>
                  </a:lnTo>
                  <a:lnTo>
                    <a:pt x="546" y="1635"/>
                  </a:lnTo>
                  <a:lnTo>
                    <a:pt x="536" y="1634"/>
                  </a:lnTo>
                  <a:lnTo>
                    <a:pt x="524" y="1632"/>
                  </a:lnTo>
                  <a:lnTo>
                    <a:pt x="518" y="1634"/>
                  </a:lnTo>
                  <a:lnTo>
                    <a:pt x="509" y="1636"/>
                  </a:lnTo>
                  <a:lnTo>
                    <a:pt x="509" y="1636"/>
                  </a:lnTo>
                  <a:close/>
                  <a:moveTo>
                    <a:pt x="729" y="1714"/>
                  </a:moveTo>
                  <a:lnTo>
                    <a:pt x="729" y="1714"/>
                  </a:lnTo>
                  <a:lnTo>
                    <a:pt x="722" y="1721"/>
                  </a:lnTo>
                  <a:lnTo>
                    <a:pt x="715" y="1729"/>
                  </a:lnTo>
                  <a:lnTo>
                    <a:pt x="707" y="1734"/>
                  </a:lnTo>
                  <a:lnTo>
                    <a:pt x="699" y="1738"/>
                  </a:lnTo>
                  <a:lnTo>
                    <a:pt x="699" y="1738"/>
                  </a:lnTo>
                  <a:lnTo>
                    <a:pt x="684" y="1745"/>
                  </a:lnTo>
                  <a:lnTo>
                    <a:pt x="668" y="1749"/>
                  </a:lnTo>
                  <a:lnTo>
                    <a:pt x="651" y="1751"/>
                  </a:lnTo>
                  <a:lnTo>
                    <a:pt x="633" y="1753"/>
                  </a:lnTo>
                  <a:lnTo>
                    <a:pt x="615" y="1755"/>
                  </a:lnTo>
                  <a:lnTo>
                    <a:pt x="598" y="1756"/>
                  </a:lnTo>
                  <a:lnTo>
                    <a:pt x="561" y="1755"/>
                  </a:lnTo>
                  <a:lnTo>
                    <a:pt x="484" y="1750"/>
                  </a:lnTo>
                  <a:lnTo>
                    <a:pt x="445" y="1749"/>
                  </a:lnTo>
                  <a:lnTo>
                    <a:pt x="426" y="1749"/>
                  </a:lnTo>
                  <a:lnTo>
                    <a:pt x="406" y="1751"/>
                  </a:lnTo>
                  <a:lnTo>
                    <a:pt x="406" y="1751"/>
                  </a:lnTo>
                  <a:lnTo>
                    <a:pt x="403" y="1748"/>
                  </a:lnTo>
                  <a:lnTo>
                    <a:pt x="399" y="1746"/>
                  </a:lnTo>
                  <a:lnTo>
                    <a:pt x="387" y="1743"/>
                  </a:lnTo>
                  <a:lnTo>
                    <a:pt x="363" y="1738"/>
                  </a:lnTo>
                  <a:lnTo>
                    <a:pt x="363" y="1738"/>
                  </a:lnTo>
                  <a:lnTo>
                    <a:pt x="359" y="1748"/>
                  </a:lnTo>
                  <a:lnTo>
                    <a:pt x="356" y="1759"/>
                  </a:lnTo>
                  <a:lnTo>
                    <a:pt x="354" y="1770"/>
                  </a:lnTo>
                  <a:lnTo>
                    <a:pt x="352" y="1780"/>
                  </a:lnTo>
                  <a:lnTo>
                    <a:pt x="352" y="1780"/>
                  </a:lnTo>
                  <a:lnTo>
                    <a:pt x="358" y="1786"/>
                  </a:lnTo>
                  <a:lnTo>
                    <a:pt x="366" y="1791"/>
                  </a:lnTo>
                  <a:lnTo>
                    <a:pt x="373" y="1795"/>
                  </a:lnTo>
                  <a:lnTo>
                    <a:pt x="382" y="1799"/>
                  </a:lnTo>
                  <a:lnTo>
                    <a:pt x="402" y="1806"/>
                  </a:lnTo>
                  <a:lnTo>
                    <a:pt x="425" y="1812"/>
                  </a:lnTo>
                  <a:lnTo>
                    <a:pt x="449" y="1818"/>
                  </a:lnTo>
                  <a:lnTo>
                    <a:pt x="475" y="1822"/>
                  </a:lnTo>
                  <a:lnTo>
                    <a:pt x="530" y="1829"/>
                  </a:lnTo>
                  <a:lnTo>
                    <a:pt x="530" y="1829"/>
                  </a:lnTo>
                  <a:lnTo>
                    <a:pt x="545" y="1832"/>
                  </a:lnTo>
                  <a:lnTo>
                    <a:pt x="559" y="1833"/>
                  </a:lnTo>
                  <a:lnTo>
                    <a:pt x="572" y="1833"/>
                  </a:lnTo>
                  <a:lnTo>
                    <a:pt x="585" y="1833"/>
                  </a:lnTo>
                  <a:lnTo>
                    <a:pt x="612" y="1829"/>
                  </a:lnTo>
                  <a:lnTo>
                    <a:pt x="642" y="1825"/>
                  </a:lnTo>
                  <a:lnTo>
                    <a:pt x="642" y="1825"/>
                  </a:lnTo>
                  <a:lnTo>
                    <a:pt x="669" y="1819"/>
                  </a:lnTo>
                  <a:lnTo>
                    <a:pt x="685" y="1816"/>
                  </a:lnTo>
                  <a:lnTo>
                    <a:pt x="702" y="1810"/>
                  </a:lnTo>
                  <a:lnTo>
                    <a:pt x="718" y="1805"/>
                  </a:lnTo>
                  <a:lnTo>
                    <a:pt x="732" y="1798"/>
                  </a:lnTo>
                  <a:lnTo>
                    <a:pt x="743" y="1792"/>
                  </a:lnTo>
                  <a:lnTo>
                    <a:pt x="746" y="1789"/>
                  </a:lnTo>
                  <a:lnTo>
                    <a:pt x="748" y="1786"/>
                  </a:lnTo>
                  <a:lnTo>
                    <a:pt x="748" y="1786"/>
                  </a:lnTo>
                  <a:lnTo>
                    <a:pt x="750" y="1781"/>
                  </a:lnTo>
                  <a:lnTo>
                    <a:pt x="751" y="1777"/>
                  </a:lnTo>
                  <a:lnTo>
                    <a:pt x="751" y="1767"/>
                  </a:lnTo>
                  <a:lnTo>
                    <a:pt x="750" y="1758"/>
                  </a:lnTo>
                  <a:lnTo>
                    <a:pt x="748" y="1748"/>
                  </a:lnTo>
                  <a:lnTo>
                    <a:pt x="741" y="1730"/>
                  </a:lnTo>
                  <a:lnTo>
                    <a:pt x="738" y="1721"/>
                  </a:lnTo>
                  <a:lnTo>
                    <a:pt x="736" y="1714"/>
                  </a:lnTo>
                  <a:lnTo>
                    <a:pt x="736" y="1714"/>
                  </a:lnTo>
                  <a:lnTo>
                    <a:pt x="729" y="1714"/>
                  </a:lnTo>
                  <a:lnTo>
                    <a:pt x="729" y="1714"/>
                  </a:lnTo>
                  <a:close/>
                  <a:moveTo>
                    <a:pt x="274" y="1773"/>
                  </a:moveTo>
                  <a:lnTo>
                    <a:pt x="274" y="1773"/>
                  </a:lnTo>
                  <a:lnTo>
                    <a:pt x="249" y="1784"/>
                  </a:lnTo>
                  <a:lnTo>
                    <a:pt x="228" y="1794"/>
                  </a:lnTo>
                  <a:lnTo>
                    <a:pt x="185" y="1818"/>
                  </a:lnTo>
                  <a:lnTo>
                    <a:pt x="185" y="1818"/>
                  </a:lnTo>
                  <a:lnTo>
                    <a:pt x="156" y="1835"/>
                  </a:lnTo>
                  <a:lnTo>
                    <a:pt x="131" y="1850"/>
                  </a:lnTo>
                  <a:lnTo>
                    <a:pt x="120" y="1858"/>
                  </a:lnTo>
                  <a:lnTo>
                    <a:pt x="109" y="1868"/>
                  </a:lnTo>
                  <a:lnTo>
                    <a:pt x="97" y="1879"/>
                  </a:lnTo>
                  <a:lnTo>
                    <a:pt x="84" y="1892"/>
                  </a:lnTo>
                  <a:lnTo>
                    <a:pt x="84" y="1892"/>
                  </a:lnTo>
                  <a:lnTo>
                    <a:pt x="71" y="1904"/>
                  </a:lnTo>
                  <a:lnTo>
                    <a:pt x="57" y="1920"/>
                  </a:lnTo>
                  <a:lnTo>
                    <a:pt x="52" y="1929"/>
                  </a:lnTo>
                  <a:lnTo>
                    <a:pt x="48" y="1938"/>
                  </a:lnTo>
                  <a:lnTo>
                    <a:pt x="46" y="1945"/>
                  </a:lnTo>
                  <a:lnTo>
                    <a:pt x="45" y="1949"/>
                  </a:lnTo>
                  <a:lnTo>
                    <a:pt x="45" y="1953"/>
                  </a:lnTo>
                  <a:lnTo>
                    <a:pt x="45" y="1953"/>
                  </a:lnTo>
                  <a:lnTo>
                    <a:pt x="47" y="1958"/>
                  </a:lnTo>
                  <a:lnTo>
                    <a:pt x="49" y="1963"/>
                  </a:lnTo>
                  <a:lnTo>
                    <a:pt x="52" y="1968"/>
                  </a:lnTo>
                  <a:lnTo>
                    <a:pt x="57" y="1973"/>
                  </a:lnTo>
                  <a:lnTo>
                    <a:pt x="68" y="1980"/>
                  </a:lnTo>
                  <a:lnTo>
                    <a:pt x="81" y="1988"/>
                  </a:lnTo>
                  <a:lnTo>
                    <a:pt x="96" y="1994"/>
                  </a:lnTo>
                  <a:lnTo>
                    <a:pt x="110" y="2001"/>
                  </a:lnTo>
                  <a:lnTo>
                    <a:pt x="133" y="2009"/>
                  </a:lnTo>
                  <a:lnTo>
                    <a:pt x="133" y="2009"/>
                  </a:lnTo>
                  <a:lnTo>
                    <a:pt x="163" y="2020"/>
                  </a:lnTo>
                  <a:lnTo>
                    <a:pt x="196" y="2031"/>
                  </a:lnTo>
                  <a:lnTo>
                    <a:pt x="227" y="2039"/>
                  </a:lnTo>
                  <a:lnTo>
                    <a:pt x="260" y="2048"/>
                  </a:lnTo>
                  <a:lnTo>
                    <a:pt x="293" y="2055"/>
                  </a:lnTo>
                  <a:lnTo>
                    <a:pt x="327" y="2062"/>
                  </a:lnTo>
                  <a:lnTo>
                    <a:pt x="362" y="2066"/>
                  </a:lnTo>
                  <a:lnTo>
                    <a:pt x="397" y="2070"/>
                  </a:lnTo>
                  <a:lnTo>
                    <a:pt x="397" y="2070"/>
                  </a:lnTo>
                  <a:lnTo>
                    <a:pt x="425" y="2073"/>
                  </a:lnTo>
                  <a:lnTo>
                    <a:pt x="449" y="2074"/>
                  </a:lnTo>
                  <a:lnTo>
                    <a:pt x="472" y="2073"/>
                  </a:lnTo>
                  <a:lnTo>
                    <a:pt x="494" y="2071"/>
                  </a:lnTo>
                  <a:lnTo>
                    <a:pt x="537" y="2067"/>
                  </a:lnTo>
                  <a:lnTo>
                    <a:pt x="562" y="2066"/>
                  </a:lnTo>
                  <a:lnTo>
                    <a:pt x="589" y="2066"/>
                  </a:lnTo>
                  <a:lnTo>
                    <a:pt x="589" y="2066"/>
                  </a:lnTo>
                  <a:lnTo>
                    <a:pt x="624" y="2065"/>
                  </a:lnTo>
                  <a:lnTo>
                    <a:pt x="657" y="2064"/>
                  </a:lnTo>
                  <a:lnTo>
                    <a:pt x="690" y="2061"/>
                  </a:lnTo>
                  <a:lnTo>
                    <a:pt x="723" y="2056"/>
                  </a:lnTo>
                  <a:lnTo>
                    <a:pt x="723" y="2056"/>
                  </a:lnTo>
                  <a:lnTo>
                    <a:pt x="784" y="2047"/>
                  </a:lnTo>
                  <a:lnTo>
                    <a:pt x="812" y="2041"/>
                  </a:lnTo>
                  <a:lnTo>
                    <a:pt x="839" y="2036"/>
                  </a:lnTo>
                  <a:lnTo>
                    <a:pt x="865" y="2030"/>
                  </a:lnTo>
                  <a:lnTo>
                    <a:pt x="890" y="2022"/>
                  </a:lnTo>
                  <a:lnTo>
                    <a:pt x="915" y="2014"/>
                  </a:lnTo>
                  <a:lnTo>
                    <a:pt x="940" y="2004"/>
                  </a:lnTo>
                  <a:lnTo>
                    <a:pt x="940" y="2004"/>
                  </a:lnTo>
                  <a:lnTo>
                    <a:pt x="969" y="1992"/>
                  </a:lnTo>
                  <a:lnTo>
                    <a:pt x="994" y="1978"/>
                  </a:lnTo>
                  <a:lnTo>
                    <a:pt x="1007" y="1971"/>
                  </a:lnTo>
                  <a:lnTo>
                    <a:pt x="1019" y="1963"/>
                  </a:lnTo>
                  <a:lnTo>
                    <a:pt x="1029" y="1955"/>
                  </a:lnTo>
                  <a:lnTo>
                    <a:pt x="1038" y="1945"/>
                  </a:lnTo>
                  <a:lnTo>
                    <a:pt x="1038" y="1945"/>
                  </a:lnTo>
                  <a:lnTo>
                    <a:pt x="1031" y="1931"/>
                  </a:lnTo>
                  <a:lnTo>
                    <a:pt x="1023" y="1918"/>
                  </a:lnTo>
                  <a:lnTo>
                    <a:pt x="1014" y="1907"/>
                  </a:lnTo>
                  <a:lnTo>
                    <a:pt x="1004" y="1895"/>
                  </a:lnTo>
                  <a:lnTo>
                    <a:pt x="993" y="1884"/>
                  </a:lnTo>
                  <a:lnTo>
                    <a:pt x="981" y="1873"/>
                  </a:lnTo>
                  <a:lnTo>
                    <a:pt x="958" y="1854"/>
                  </a:lnTo>
                  <a:lnTo>
                    <a:pt x="933" y="1837"/>
                  </a:lnTo>
                  <a:lnTo>
                    <a:pt x="909" y="1820"/>
                  </a:lnTo>
                  <a:lnTo>
                    <a:pt x="883" y="1802"/>
                  </a:lnTo>
                  <a:lnTo>
                    <a:pt x="859" y="1783"/>
                  </a:lnTo>
                  <a:lnTo>
                    <a:pt x="859" y="1783"/>
                  </a:lnTo>
                  <a:lnTo>
                    <a:pt x="849" y="1781"/>
                  </a:lnTo>
                  <a:lnTo>
                    <a:pt x="838" y="1779"/>
                  </a:lnTo>
                  <a:lnTo>
                    <a:pt x="820" y="1773"/>
                  </a:lnTo>
                  <a:lnTo>
                    <a:pt x="801" y="1767"/>
                  </a:lnTo>
                  <a:lnTo>
                    <a:pt x="791" y="1765"/>
                  </a:lnTo>
                  <a:lnTo>
                    <a:pt x="780" y="1763"/>
                  </a:lnTo>
                  <a:lnTo>
                    <a:pt x="780" y="1763"/>
                  </a:lnTo>
                  <a:lnTo>
                    <a:pt x="779" y="1770"/>
                  </a:lnTo>
                  <a:lnTo>
                    <a:pt x="779" y="1775"/>
                  </a:lnTo>
                  <a:lnTo>
                    <a:pt x="782" y="1791"/>
                  </a:lnTo>
                  <a:lnTo>
                    <a:pt x="782" y="1791"/>
                  </a:lnTo>
                  <a:lnTo>
                    <a:pt x="765" y="1802"/>
                  </a:lnTo>
                  <a:lnTo>
                    <a:pt x="747" y="1811"/>
                  </a:lnTo>
                  <a:lnTo>
                    <a:pt x="727" y="1821"/>
                  </a:lnTo>
                  <a:lnTo>
                    <a:pt x="706" y="1828"/>
                  </a:lnTo>
                  <a:lnTo>
                    <a:pt x="684" y="1836"/>
                  </a:lnTo>
                  <a:lnTo>
                    <a:pt x="661" y="1841"/>
                  </a:lnTo>
                  <a:lnTo>
                    <a:pt x="639" y="1847"/>
                  </a:lnTo>
                  <a:lnTo>
                    <a:pt x="615" y="1850"/>
                  </a:lnTo>
                  <a:lnTo>
                    <a:pt x="615" y="1850"/>
                  </a:lnTo>
                  <a:lnTo>
                    <a:pt x="598" y="1851"/>
                  </a:lnTo>
                  <a:lnTo>
                    <a:pt x="582" y="1851"/>
                  </a:lnTo>
                  <a:lnTo>
                    <a:pt x="566" y="1851"/>
                  </a:lnTo>
                  <a:lnTo>
                    <a:pt x="550" y="1849"/>
                  </a:lnTo>
                  <a:lnTo>
                    <a:pt x="519" y="1846"/>
                  </a:lnTo>
                  <a:lnTo>
                    <a:pt x="490" y="1842"/>
                  </a:lnTo>
                  <a:lnTo>
                    <a:pt x="490" y="1842"/>
                  </a:lnTo>
                  <a:lnTo>
                    <a:pt x="442" y="1838"/>
                  </a:lnTo>
                  <a:lnTo>
                    <a:pt x="420" y="1836"/>
                  </a:lnTo>
                  <a:lnTo>
                    <a:pt x="399" y="1833"/>
                  </a:lnTo>
                  <a:lnTo>
                    <a:pt x="379" y="1827"/>
                  </a:lnTo>
                  <a:lnTo>
                    <a:pt x="360" y="1821"/>
                  </a:lnTo>
                  <a:lnTo>
                    <a:pt x="352" y="1817"/>
                  </a:lnTo>
                  <a:lnTo>
                    <a:pt x="343" y="1812"/>
                  </a:lnTo>
                  <a:lnTo>
                    <a:pt x="336" y="1807"/>
                  </a:lnTo>
                  <a:lnTo>
                    <a:pt x="327" y="1801"/>
                  </a:lnTo>
                  <a:lnTo>
                    <a:pt x="327" y="1801"/>
                  </a:lnTo>
                  <a:lnTo>
                    <a:pt x="327" y="1796"/>
                  </a:lnTo>
                  <a:lnTo>
                    <a:pt x="328" y="1792"/>
                  </a:lnTo>
                  <a:lnTo>
                    <a:pt x="333" y="1778"/>
                  </a:lnTo>
                  <a:lnTo>
                    <a:pt x="334" y="1772"/>
                  </a:lnTo>
                  <a:lnTo>
                    <a:pt x="334" y="1764"/>
                  </a:lnTo>
                  <a:lnTo>
                    <a:pt x="332" y="1758"/>
                  </a:lnTo>
                  <a:lnTo>
                    <a:pt x="330" y="1756"/>
                  </a:lnTo>
                  <a:lnTo>
                    <a:pt x="327" y="1753"/>
                  </a:lnTo>
                  <a:lnTo>
                    <a:pt x="327" y="1753"/>
                  </a:lnTo>
                  <a:lnTo>
                    <a:pt x="318" y="1758"/>
                  </a:lnTo>
                  <a:lnTo>
                    <a:pt x="304" y="1762"/>
                  </a:lnTo>
                  <a:lnTo>
                    <a:pt x="289" y="1767"/>
                  </a:lnTo>
                  <a:lnTo>
                    <a:pt x="274" y="1773"/>
                  </a:lnTo>
                  <a:lnTo>
                    <a:pt x="274" y="1773"/>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sp>
          <p:nvSpPr>
            <p:cNvPr id="11" name="Freeform 170"/>
            <p:cNvSpPr/>
            <p:nvPr/>
          </p:nvSpPr>
          <p:spPr bwMode="auto">
            <a:xfrm>
              <a:off x="2470151" y="2649538"/>
              <a:ext cx="23813" cy="25400"/>
            </a:xfrm>
            <a:custGeom>
              <a:avLst/>
              <a:gdLst/>
              <a:ahLst/>
              <a:cxnLst>
                <a:cxn ang="0">
                  <a:pos x="34" y="1"/>
                </a:cxn>
                <a:cxn ang="0">
                  <a:pos x="34" y="1"/>
                </a:cxn>
                <a:cxn ang="0">
                  <a:pos x="40" y="7"/>
                </a:cxn>
                <a:cxn ang="0">
                  <a:pos x="43" y="14"/>
                </a:cxn>
                <a:cxn ang="0">
                  <a:pos x="45" y="19"/>
                </a:cxn>
                <a:cxn ang="0">
                  <a:pos x="45" y="25"/>
                </a:cxn>
                <a:cxn ang="0">
                  <a:pos x="43" y="31"/>
                </a:cxn>
                <a:cxn ang="0">
                  <a:pos x="41" y="35"/>
                </a:cxn>
                <a:cxn ang="0">
                  <a:pos x="38" y="39"/>
                </a:cxn>
                <a:cxn ang="0">
                  <a:pos x="33" y="43"/>
                </a:cxn>
                <a:cxn ang="0">
                  <a:pos x="28" y="46"/>
                </a:cxn>
                <a:cxn ang="0">
                  <a:pos x="23" y="48"/>
                </a:cxn>
                <a:cxn ang="0">
                  <a:pos x="18" y="48"/>
                </a:cxn>
                <a:cxn ang="0">
                  <a:pos x="13" y="47"/>
                </a:cxn>
                <a:cxn ang="0">
                  <a:pos x="9" y="46"/>
                </a:cxn>
                <a:cxn ang="0">
                  <a:pos x="6" y="42"/>
                </a:cxn>
                <a:cxn ang="0">
                  <a:pos x="2" y="37"/>
                </a:cxn>
                <a:cxn ang="0">
                  <a:pos x="0" y="30"/>
                </a:cxn>
                <a:cxn ang="0">
                  <a:pos x="0" y="30"/>
                </a:cxn>
                <a:cxn ang="0">
                  <a:pos x="0" y="22"/>
                </a:cxn>
                <a:cxn ang="0">
                  <a:pos x="2" y="16"/>
                </a:cxn>
                <a:cxn ang="0">
                  <a:pos x="6" y="10"/>
                </a:cxn>
                <a:cxn ang="0">
                  <a:pos x="10" y="6"/>
                </a:cxn>
                <a:cxn ang="0">
                  <a:pos x="16" y="3"/>
                </a:cxn>
                <a:cxn ang="0">
                  <a:pos x="22" y="1"/>
                </a:cxn>
                <a:cxn ang="0">
                  <a:pos x="28" y="0"/>
                </a:cxn>
                <a:cxn ang="0">
                  <a:pos x="34" y="1"/>
                </a:cxn>
                <a:cxn ang="0">
                  <a:pos x="34" y="1"/>
                </a:cxn>
              </a:cxnLst>
              <a:rect l="0" t="0" r="r" b="b"/>
              <a:pathLst>
                <a:path w="45" h="48">
                  <a:moveTo>
                    <a:pt x="34" y="1"/>
                  </a:moveTo>
                  <a:lnTo>
                    <a:pt x="34" y="1"/>
                  </a:lnTo>
                  <a:lnTo>
                    <a:pt x="40" y="7"/>
                  </a:lnTo>
                  <a:lnTo>
                    <a:pt x="43" y="14"/>
                  </a:lnTo>
                  <a:lnTo>
                    <a:pt x="45" y="19"/>
                  </a:lnTo>
                  <a:lnTo>
                    <a:pt x="45" y="25"/>
                  </a:lnTo>
                  <a:lnTo>
                    <a:pt x="43" y="31"/>
                  </a:lnTo>
                  <a:lnTo>
                    <a:pt x="41" y="35"/>
                  </a:lnTo>
                  <a:lnTo>
                    <a:pt x="38" y="39"/>
                  </a:lnTo>
                  <a:lnTo>
                    <a:pt x="33" y="43"/>
                  </a:lnTo>
                  <a:lnTo>
                    <a:pt x="28" y="46"/>
                  </a:lnTo>
                  <a:lnTo>
                    <a:pt x="23" y="48"/>
                  </a:lnTo>
                  <a:lnTo>
                    <a:pt x="18" y="48"/>
                  </a:lnTo>
                  <a:lnTo>
                    <a:pt x="13" y="47"/>
                  </a:lnTo>
                  <a:lnTo>
                    <a:pt x="9" y="46"/>
                  </a:lnTo>
                  <a:lnTo>
                    <a:pt x="6" y="42"/>
                  </a:lnTo>
                  <a:lnTo>
                    <a:pt x="2" y="37"/>
                  </a:lnTo>
                  <a:lnTo>
                    <a:pt x="0" y="30"/>
                  </a:lnTo>
                  <a:lnTo>
                    <a:pt x="0" y="30"/>
                  </a:lnTo>
                  <a:lnTo>
                    <a:pt x="0" y="22"/>
                  </a:lnTo>
                  <a:lnTo>
                    <a:pt x="2" y="16"/>
                  </a:lnTo>
                  <a:lnTo>
                    <a:pt x="6" y="10"/>
                  </a:lnTo>
                  <a:lnTo>
                    <a:pt x="10" y="6"/>
                  </a:lnTo>
                  <a:lnTo>
                    <a:pt x="16" y="3"/>
                  </a:lnTo>
                  <a:lnTo>
                    <a:pt x="22" y="1"/>
                  </a:lnTo>
                  <a:lnTo>
                    <a:pt x="28" y="0"/>
                  </a:lnTo>
                  <a:lnTo>
                    <a:pt x="34" y="1"/>
                  </a:lnTo>
                  <a:lnTo>
                    <a:pt x="34" y="1"/>
                  </a:lnTo>
                  <a:close/>
                </a:path>
              </a:pathLst>
            </a:custGeom>
            <a:grpFill/>
            <a:ln w="9525">
              <a:solidFill>
                <a:srgbClr val="4BB08C"/>
              </a:solidFill>
              <a:round/>
            </a:ln>
          </p:spPr>
          <p:txBody>
            <a:bodyPr vert="horz" wrap="square" lIns="91440" tIns="45720" rIns="91440" bIns="45720" numCol="1" anchor="t" anchorCtr="0" compatLnSpc="1"/>
            <a:lstStyle/>
            <a:p>
              <a:endParaRPr lang="zh-CN" altLang="en-US"/>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5" name="组合 4"/>
          <p:cNvGrpSpPr/>
          <p:nvPr/>
        </p:nvGrpSpPr>
        <p:grpSpPr>
          <a:xfrm>
            <a:off x="2439986" y="1923447"/>
            <a:ext cx="7702389" cy="2246769"/>
            <a:chOff x="2335825" y="1923447"/>
            <a:chExt cx="7702389" cy="2246769"/>
          </a:xfrm>
        </p:grpSpPr>
        <p:sp>
          <p:nvSpPr>
            <p:cNvPr id="6" name="椭圆 5"/>
            <p:cNvSpPr/>
            <p:nvPr/>
          </p:nvSpPr>
          <p:spPr>
            <a:xfrm>
              <a:off x="2335825" y="2499601"/>
              <a:ext cx="3107093" cy="1505672"/>
            </a:xfrm>
            <a:prstGeom prst="ellipse">
              <a:avLst/>
            </a:prstGeom>
            <a:solidFill>
              <a:srgbClr val="F4F9F5"/>
            </a:solidFill>
            <a:ln w="57150">
              <a:solidFill>
                <a:srgbClr val="4BB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3374175" y="1923447"/>
              <a:ext cx="6664039" cy="2246769"/>
            </a:xfrm>
            <a:prstGeom prst="rect">
              <a:avLst/>
            </a:prstGeom>
            <a:solidFill>
              <a:srgbClr val="F4F9F5"/>
            </a:solidFill>
          </p:spPr>
          <p:txBody>
            <a:bodyPr wrap="square" rtlCol="0">
              <a:spAutoFit/>
            </a:bodyPr>
            <a:lstStyle/>
            <a:p>
              <a:endParaRPr lang="en-US" altLang="zh-CN" sz="5400" dirty="0">
                <a:solidFill>
                  <a:srgbClr val="508468"/>
                </a:solidFill>
                <a:latin typeface="方正清刻本悦宋简体" panose="02000000000000000000" pitchFamily="2" charset="-122"/>
                <a:ea typeface="方正清刻本悦宋简体" panose="02000000000000000000" pitchFamily="2" charset="-122"/>
              </a:endParaRPr>
            </a:p>
            <a:p>
              <a:r>
                <a:rPr lang="en-US" altLang="zh-CN" sz="5400" dirty="0">
                  <a:solidFill>
                    <a:srgbClr val="508468"/>
                  </a:solidFill>
                  <a:latin typeface="方正清刻本悦宋简体" panose="02000000000000000000" pitchFamily="2" charset="-122"/>
                  <a:ea typeface="方正清刻本悦宋简体" panose="02000000000000000000" pitchFamily="2" charset="-122"/>
                </a:rPr>
                <a:t>03. </a:t>
              </a:r>
              <a:r>
                <a:rPr lang="zh-CN" altLang="en-US" sz="3200" dirty="0">
                  <a:solidFill>
                    <a:srgbClr val="508468"/>
                  </a:solidFill>
                  <a:latin typeface="方正清刻本悦宋简体" panose="02000000000000000000" pitchFamily="2" charset="-122"/>
                  <a:ea typeface="方正清刻本悦宋简体" panose="02000000000000000000" pitchFamily="2" charset="-122"/>
                </a:rPr>
                <a:t>RESEARCH PROCESS AND METHODS.</a:t>
              </a:r>
              <a:endParaRPr lang="en-US" altLang="zh-CN" sz="3200" dirty="0">
                <a:solidFill>
                  <a:srgbClr val="508468"/>
                </a:solidFill>
                <a:latin typeface="方正清刻本悦宋简体" panose="02000000000000000000" pitchFamily="2" charset="-122"/>
                <a:ea typeface="方正清刻本悦宋简体" panose="02000000000000000000" pitchFamily="2" charset="-122"/>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2" name="组合 1"/>
          <p:cNvGrpSpPr/>
          <p:nvPr/>
        </p:nvGrpSpPr>
        <p:grpSpPr>
          <a:xfrm>
            <a:off x="193179" y="117084"/>
            <a:ext cx="2483636" cy="505918"/>
            <a:chOff x="193179" y="117084"/>
            <a:chExt cx="2483636" cy="505918"/>
          </a:xfrm>
        </p:grpSpPr>
        <p:sp>
          <p:nvSpPr>
            <p:cNvPr id="3" name="Freeform 25"/>
            <p:cNvSpPr>
              <a:spLocks noEditPoints="1"/>
            </p:cNvSpPr>
            <p:nvPr/>
          </p:nvSpPr>
          <p:spPr bwMode="auto">
            <a:xfrm rot="17375397">
              <a:off x="129445" y="180818"/>
              <a:ext cx="505918" cy="378449"/>
            </a:xfrm>
            <a:custGeom>
              <a:avLst/>
              <a:gdLst>
                <a:gd name="T0" fmla="*/ 147 w 179"/>
                <a:gd name="T1" fmla="*/ 79 h 106"/>
                <a:gd name="T2" fmla="*/ 177 w 179"/>
                <a:gd name="T3" fmla="*/ 71 h 106"/>
                <a:gd name="T4" fmla="*/ 152 w 179"/>
                <a:gd name="T5" fmla="*/ 54 h 106"/>
                <a:gd name="T6" fmla="*/ 83 w 179"/>
                <a:gd name="T7" fmla="*/ 13 h 106"/>
                <a:gd name="T8" fmla="*/ 5 w 179"/>
                <a:gd name="T9" fmla="*/ 66 h 106"/>
                <a:gd name="T10" fmla="*/ 91 w 179"/>
                <a:gd name="T11" fmla="*/ 96 h 106"/>
                <a:gd name="T12" fmla="*/ 109 w 179"/>
                <a:gd name="T13" fmla="*/ 63 h 106"/>
                <a:gd name="T14" fmla="*/ 67 w 179"/>
                <a:gd name="T15" fmla="*/ 70 h 106"/>
                <a:gd name="T16" fmla="*/ 67 w 179"/>
                <a:gd name="T17" fmla="*/ 58 h 106"/>
                <a:gd name="T18" fmla="*/ 70 w 179"/>
                <a:gd name="T19" fmla="*/ 44 h 106"/>
                <a:gd name="T20" fmla="*/ 76 w 179"/>
                <a:gd name="T21" fmla="*/ 42 h 106"/>
                <a:gd name="T22" fmla="*/ 105 w 179"/>
                <a:gd name="T23" fmla="*/ 53 h 106"/>
                <a:gd name="T24" fmla="*/ 148 w 179"/>
                <a:gd name="T25" fmla="*/ 71 h 106"/>
                <a:gd name="T26" fmla="*/ 60 w 179"/>
                <a:gd name="T27" fmla="*/ 49 h 106"/>
                <a:gd name="T28" fmla="*/ 56 w 179"/>
                <a:gd name="T29" fmla="*/ 46 h 106"/>
                <a:gd name="T30" fmla="*/ 61 w 179"/>
                <a:gd name="T31" fmla="*/ 49 h 106"/>
                <a:gd name="T32" fmla="*/ 153 w 179"/>
                <a:gd name="T33" fmla="*/ 58 h 106"/>
                <a:gd name="T34" fmla="*/ 159 w 179"/>
                <a:gd name="T35" fmla="*/ 59 h 106"/>
                <a:gd name="T36" fmla="*/ 150 w 179"/>
                <a:gd name="T37" fmla="*/ 78 h 106"/>
                <a:gd name="T38" fmla="*/ 167 w 179"/>
                <a:gd name="T39" fmla="*/ 61 h 106"/>
                <a:gd name="T40" fmla="*/ 164 w 179"/>
                <a:gd name="T41" fmla="*/ 77 h 106"/>
                <a:gd name="T42" fmla="*/ 158 w 179"/>
                <a:gd name="T43" fmla="*/ 78 h 106"/>
                <a:gd name="T44" fmla="*/ 162 w 179"/>
                <a:gd name="T45" fmla="*/ 59 h 106"/>
                <a:gd name="T46" fmla="*/ 174 w 179"/>
                <a:gd name="T47" fmla="*/ 70 h 106"/>
                <a:gd name="T48" fmla="*/ 169 w 179"/>
                <a:gd name="T49" fmla="*/ 62 h 106"/>
                <a:gd name="T50" fmla="*/ 174 w 179"/>
                <a:gd name="T51" fmla="*/ 70 h 106"/>
                <a:gd name="T52" fmla="*/ 16 w 179"/>
                <a:gd name="T53" fmla="*/ 22 h 106"/>
                <a:gd name="T54" fmla="*/ 114 w 179"/>
                <a:gd name="T55" fmla="*/ 42 h 106"/>
                <a:gd name="T56" fmla="*/ 150 w 179"/>
                <a:gd name="T57" fmla="*/ 57 h 106"/>
                <a:gd name="T58" fmla="*/ 150 w 179"/>
                <a:gd name="T59" fmla="*/ 59 h 106"/>
                <a:gd name="T60" fmla="*/ 88 w 179"/>
                <a:gd name="T61" fmla="*/ 45 h 106"/>
                <a:gd name="T62" fmla="*/ 76 w 179"/>
                <a:gd name="T63" fmla="*/ 32 h 106"/>
                <a:gd name="T64" fmla="*/ 74 w 179"/>
                <a:gd name="T65" fmla="*/ 40 h 106"/>
                <a:gd name="T66" fmla="*/ 66 w 179"/>
                <a:gd name="T67" fmla="*/ 32 h 106"/>
                <a:gd name="T68" fmla="*/ 68 w 179"/>
                <a:gd name="T69" fmla="*/ 43 h 106"/>
                <a:gd name="T70" fmla="*/ 55 w 179"/>
                <a:gd name="T71" fmla="*/ 43 h 106"/>
                <a:gd name="T72" fmla="*/ 54 w 179"/>
                <a:gd name="T73" fmla="*/ 51 h 106"/>
                <a:gd name="T74" fmla="*/ 64 w 179"/>
                <a:gd name="T75" fmla="*/ 53 h 106"/>
                <a:gd name="T76" fmla="*/ 56 w 179"/>
                <a:gd name="T77" fmla="*/ 61 h 106"/>
                <a:gd name="T78" fmla="*/ 50 w 179"/>
                <a:gd name="T79" fmla="*/ 69 h 106"/>
                <a:gd name="T80" fmla="*/ 61 w 179"/>
                <a:gd name="T81" fmla="*/ 65 h 106"/>
                <a:gd name="T82" fmla="*/ 64 w 179"/>
                <a:gd name="T83" fmla="*/ 71 h 106"/>
                <a:gd name="T84" fmla="*/ 59 w 179"/>
                <a:gd name="T85" fmla="*/ 84 h 106"/>
                <a:gd name="T86" fmla="*/ 67 w 179"/>
                <a:gd name="T87" fmla="*/ 73 h 106"/>
                <a:gd name="T88" fmla="*/ 105 w 179"/>
                <a:gd name="T89" fmla="*/ 66 h 106"/>
                <a:gd name="T90" fmla="*/ 148 w 179"/>
                <a:gd name="T91" fmla="*/ 74 h 106"/>
                <a:gd name="T92" fmla="*/ 113 w 179"/>
                <a:gd name="T93" fmla="*/ 81 h 106"/>
                <a:gd name="T94" fmla="*/ 17 w 179"/>
                <a:gd name="T95" fmla="*/ 82 h 106"/>
                <a:gd name="T96" fmla="*/ 75 w 179"/>
                <a:gd name="T97" fmla="*/ 36 h 106"/>
                <a:gd name="T98" fmla="*/ 68 w 179"/>
                <a:gd name="T99" fmla="*/ 40 h 106"/>
                <a:gd name="T100" fmla="*/ 65 w 179"/>
                <a:gd name="T101" fmla="*/ 35 h 106"/>
                <a:gd name="T102" fmla="*/ 58 w 179"/>
                <a:gd name="T103" fmla="*/ 64 h 106"/>
                <a:gd name="T104" fmla="*/ 54 w 179"/>
                <a:gd name="T105" fmla="*/ 66 h 106"/>
                <a:gd name="T106" fmla="*/ 55 w 179"/>
                <a:gd name="T107" fmla="*/ 64 h 106"/>
                <a:gd name="T108" fmla="*/ 64 w 179"/>
                <a:gd name="T109" fmla="*/ 74 h 106"/>
                <a:gd name="T110" fmla="*/ 61 w 179"/>
                <a:gd name="T111" fmla="*/ 79 h 106"/>
                <a:gd name="T112" fmla="*/ 57 w 179"/>
                <a:gd name="T113" fmla="*/ 8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9" h="106">
                  <a:moveTo>
                    <a:pt x="117" y="82"/>
                  </a:moveTo>
                  <a:cubicBezTo>
                    <a:pt x="126" y="77"/>
                    <a:pt x="137" y="78"/>
                    <a:pt x="147" y="79"/>
                  </a:cubicBezTo>
                  <a:cubicBezTo>
                    <a:pt x="147" y="80"/>
                    <a:pt x="148" y="80"/>
                    <a:pt x="148" y="80"/>
                  </a:cubicBezTo>
                  <a:cubicBezTo>
                    <a:pt x="158" y="82"/>
                    <a:pt x="174" y="84"/>
                    <a:pt x="177" y="71"/>
                  </a:cubicBezTo>
                  <a:cubicBezTo>
                    <a:pt x="179" y="59"/>
                    <a:pt x="162" y="56"/>
                    <a:pt x="152" y="55"/>
                  </a:cubicBezTo>
                  <a:cubicBezTo>
                    <a:pt x="152" y="55"/>
                    <a:pt x="152" y="54"/>
                    <a:pt x="152" y="54"/>
                  </a:cubicBezTo>
                  <a:cubicBezTo>
                    <a:pt x="137" y="50"/>
                    <a:pt x="123" y="46"/>
                    <a:pt x="111" y="36"/>
                  </a:cubicBezTo>
                  <a:cubicBezTo>
                    <a:pt x="102" y="28"/>
                    <a:pt x="94" y="18"/>
                    <a:pt x="83" y="13"/>
                  </a:cubicBezTo>
                  <a:cubicBezTo>
                    <a:pt x="64" y="3"/>
                    <a:pt x="37" y="0"/>
                    <a:pt x="19" y="14"/>
                  </a:cubicBezTo>
                  <a:cubicBezTo>
                    <a:pt x="4" y="25"/>
                    <a:pt x="0" y="48"/>
                    <a:pt x="5" y="66"/>
                  </a:cubicBezTo>
                  <a:cubicBezTo>
                    <a:pt x="10" y="85"/>
                    <a:pt x="27" y="97"/>
                    <a:pt x="46" y="102"/>
                  </a:cubicBezTo>
                  <a:cubicBezTo>
                    <a:pt x="61" y="106"/>
                    <a:pt x="77" y="103"/>
                    <a:pt x="91" y="96"/>
                  </a:cubicBezTo>
                  <a:cubicBezTo>
                    <a:pt x="99" y="92"/>
                    <a:pt x="108" y="86"/>
                    <a:pt x="117" y="82"/>
                  </a:cubicBezTo>
                  <a:close/>
                  <a:moveTo>
                    <a:pt x="109" y="63"/>
                  </a:moveTo>
                  <a:cubicBezTo>
                    <a:pt x="97" y="63"/>
                    <a:pt x="82" y="64"/>
                    <a:pt x="70" y="69"/>
                  </a:cubicBezTo>
                  <a:cubicBezTo>
                    <a:pt x="69" y="69"/>
                    <a:pt x="68" y="70"/>
                    <a:pt x="67" y="70"/>
                  </a:cubicBezTo>
                  <a:cubicBezTo>
                    <a:pt x="67" y="67"/>
                    <a:pt x="65" y="65"/>
                    <a:pt x="63" y="63"/>
                  </a:cubicBezTo>
                  <a:cubicBezTo>
                    <a:pt x="65" y="62"/>
                    <a:pt x="66" y="60"/>
                    <a:pt x="67" y="58"/>
                  </a:cubicBezTo>
                  <a:cubicBezTo>
                    <a:pt x="68" y="56"/>
                    <a:pt x="67" y="53"/>
                    <a:pt x="66" y="50"/>
                  </a:cubicBezTo>
                  <a:cubicBezTo>
                    <a:pt x="68" y="49"/>
                    <a:pt x="70" y="47"/>
                    <a:pt x="70" y="44"/>
                  </a:cubicBezTo>
                  <a:cubicBezTo>
                    <a:pt x="71" y="44"/>
                    <a:pt x="72" y="44"/>
                    <a:pt x="72" y="44"/>
                  </a:cubicBezTo>
                  <a:cubicBezTo>
                    <a:pt x="74" y="44"/>
                    <a:pt x="75" y="43"/>
                    <a:pt x="76" y="42"/>
                  </a:cubicBezTo>
                  <a:cubicBezTo>
                    <a:pt x="78" y="45"/>
                    <a:pt x="81" y="46"/>
                    <a:pt x="84" y="47"/>
                  </a:cubicBezTo>
                  <a:cubicBezTo>
                    <a:pt x="90" y="49"/>
                    <a:pt x="97" y="51"/>
                    <a:pt x="105" y="53"/>
                  </a:cubicBezTo>
                  <a:cubicBezTo>
                    <a:pt x="120" y="55"/>
                    <a:pt x="134" y="60"/>
                    <a:pt x="149" y="62"/>
                  </a:cubicBezTo>
                  <a:cubicBezTo>
                    <a:pt x="149" y="65"/>
                    <a:pt x="149" y="68"/>
                    <a:pt x="148" y="71"/>
                  </a:cubicBezTo>
                  <a:cubicBezTo>
                    <a:pt x="136" y="66"/>
                    <a:pt x="123" y="63"/>
                    <a:pt x="109" y="63"/>
                  </a:cubicBezTo>
                  <a:close/>
                  <a:moveTo>
                    <a:pt x="60" y="49"/>
                  </a:moveTo>
                  <a:cubicBezTo>
                    <a:pt x="58" y="49"/>
                    <a:pt x="56" y="49"/>
                    <a:pt x="55" y="48"/>
                  </a:cubicBezTo>
                  <a:cubicBezTo>
                    <a:pt x="52" y="47"/>
                    <a:pt x="55" y="46"/>
                    <a:pt x="56" y="46"/>
                  </a:cubicBezTo>
                  <a:cubicBezTo>
                    <a:pt x="57" y="47"/>
                    <a:pt x="58" y="48"/>
                    <a:pt x="59" y="48"/>
                  </a:cubicBezTo>
                  <a:cubicBezTo>
                    <a:pt x="60" y="49"/>
                    <a:pt x="60" y="49"/>
                    <a:pt x="61" y="49"/>
                  </a:cubicBezTo>
                  <a:cubicBezTo>
                    <a:pt x="60" y="49"/>
                    <a:pt x="60" y="49"/>
                    <a:pt x="60" y="49"/>
                  </a:cubicBezTo>
                  <a:close/>
                  <a:moveTo>
                    <a:pt x="153" y="58"/>
                  </a:moveTo>
                  <a:cubicBezTo>
                    <a:pt x="155" y="58"/>
                    <a:pt x="157" y="58"/>
                    <a:pt x="160" y="59"/>
                  </a:cubicBezTo>
                  <a:cubicBezTo>
                    <a:pt x="159" y="59"/>
                    <a:pt x="159" y="59"/>
                    <a:pt x="159" y="59"/>
                  </a:cubicBezTo>
                  <a:cubicBezTo>
                    <a:pt x="158" y="66"/>
                    <a:pt x="157" y="72"/>
                    <a:pt x="156" y="78"/>
                  </a:cubicBezTo>
                  <a:cubicBezTo>
                    <a:pt x="154" y="78"/>
                    <a:pt x="152" y="78"/>
                    <a:pt x="150" y="78"/>
                  </a:cubicBezTo>
                  <a:cubicBezTo>
                    <a:pt x="152" y="71"/>
                    <a:pt x="152" y="64"/>
                    <a:pt x="153" y="58"/>
                  </a:cubicBezTo>
                  <a:close/>
                  <a:moveTo>
                    <a:pt x="167" y="61"/>
                  </a:moveTo>
                  <a:cubicBezTo>
                    <a:pt x="167" y="61"/>
                    <a:pt x="167" y="61"/>
                    <a:pt x="167" y="61"/>
                  </a:cubicBezTo>
                  <a:cubicBezTo>
                    <a:pt x="164" y="66"/>
                    <a:pt x="166" y="72"/>
                    <a:pt x="164" y="77"/>
                  </a:cubicBezTo>
                  <a:cubicBezTo>
                    <a:pt x="163" y="78"/>
                    <a:pt x="164" y="78"/>
                    <a:pt x="164" y="78"/>
                  </a:cubicBezTo>
                  <a:cubicBezTo>
                    <a:pt x="162" y="78"/>
                    <a:pt x="160" y="78"/>
                    <a:pt x="158" y="78"/>
                  </a:cubicBezTo>
                  <a:cubicBezTo>
                    <a:pt x="160" y="72"/>
                    <a:pt x="161" y="66"/>
                    <a:pt x="162" y="60"/>
                  </a:cubicBezTo>
                  <a:cubicBezTo>
                    <a:pt x="162" y="60"/>
                    <a:pt x="162" y="59"/>
                    <a:pt x="162" y="59"/>
                  </a:cubicBezTo>
                  <a:cubicBezTo>
                    <a:pt x="164" y="60"/>
                    <a:pt x="165" y="60"/>
                    <a:pt x="167" y="61"/>
                  </a:cubicBezTo>
                  <a:close/>
                  <a:moveTo>
                    <a:pt x="174" y="70"/>
                  </a:moveTo>
                  <a:cubicBezTo>
                    <a:pt x="174" y="74"/>
                    <a:pt x="171" y="77"/>
                    <a:pt x="166" y="78"/>
                  </a:cubicBezTo>
                  <a:cubicBezTo>
                    <a:pt x="168" y="73"/>
                    <a:pt x="167" y="67"/>
                    <a:pt x="169" y="62"/>
                  </a:cubicBezTo>
                  <a:cubicBezTo>
                    <a:pt x="169" y="62"/>
                    <a:pt x="169" y="62"/>
                    <a:pt x="169" y="62"/>
                  </a:cubicBezTo>
                  <a:cubicBezTo>
                    <a:pt x="172" y="64"/>
                    <a:pt x="174" y="66"/>
                    <a:pt x="174" y="70"/>
                  </a:cubicBezTo>
                  <a:close/>
                  <a:moveTo>
                    <a:pt x="17" y="82"/>
                  </a:moveTo>
                  <a:cubicBezTo>
                    <a:pt x="2" y="66"/>
                    <a:pt x="2" y="39"/>
                    <a:pt x="16" y="22"/>
                  </a:cubicBezTo>
                  <a:cubicBezTo>
                    <a:pt x="31" y="1"/>
                    <a:pt x="64" y="6"/>
                    <a:pt x="84" y="17"/>
                  </a:cubicBezTo>
                  <a:cubicBezTo>
                    <a:pt x="96" y="23"/>
                    <a:pt x="104" y="34"/>
                    <a:pt x="114" y="42"/>
                  </a:cubicBezTo>
                  <a:cubicBezTo>
                    <a:pt x="124" y="50"/>
                    <a:pt x="137" y="53"/>
                    <a:pt x="149" y="56"/>
                  </a:cubicBezTo>
                  <a:cubicBezTo>
                    <a:pt x="149" y="57"/>
                    <a:pt x="149" y="57"/>
                    <a:pt x="150" y="57"/>
                  </a:cubicBezTo>
                  <a:cubicBezTo>
                    <a:pt x="150" y="57"/>
                    <a:pt x="150" y="57"/>
                    <a:pt x="150" y="57"/>
                  </a:cubicBezTo>
                  <a:cubicBezTo>
                    <a:pt x="150" y="58"/>
                    <a:pt x="150" y="59"/>
                    <a:pt x="150" y="59"/>
                  </a:cubicBezTo>
                  <a:cubicBezTo>
                    <a:pt x="136" y="57"/>
                    <a:pt x="122" y="53"/>
                    <a:pt x="109" y="50"/>
                  </a:cubicBezTo>
                  <a:cubicBezTo>
                    <a:pt x="102" y="49"/>
                    <a:pt x="95" y="47"/>
                    <a:pt x="88" y="45"/>
                  </a:cubicBezTo>
                  <a:cubicBezTo>
                    <a:pt x="84" y="44"/>
                    <a:pt x="80" y="43"/>
                    <a:pt x="77" y="40"/>
                  </a:cubicBezTo>
                  <a:cubicBezTo>
                    <a:pt x="79" y="37"/>
                    <a:pt x="78" y="33"/>
                    <a:pt x="76" y="32"/>
                  </a:cubicBezTo>
                  <a:cubicBezTo>
                    <a:pt x="74" y="31"/>
                    <a:pt x="72" y="31"/>
                    <a:pt x="71" y="33"/>
                  </a:cubicBezTo>
                  <a:cubicBezTo>
                    <a:pt x="71" y="36"/>
                    <a:pt x="72" y="38"/>
                    <a:pt x="74" y="40"/>
                  </a:cubicBezTo>
                  <a:cubicBezTo>
                    <a:pt x="73" y="41"/>
                    <a:pt x="72" y="41"/>
                    <a:pt x="71" y="41"/>
                  </a:cubicBezTo>
                  <a:cubicBezTo>
                    <a:pt x="71" y="37"/>
                    <a:pt x="68" y="34"/>
                    <a:pt x="66" y="32"/>
                  </a:cubicBezTo>
                  <a:cubicBezTo>
                    <a:pt x="64" y="31"/>
                    <a:pt x="60" y="29"/>
                    <a:pt x="59" y="31"/>
                  </a:cubicBezTo>
                  <a:cubicBezTo>
                    <a:pt x="57" y="36"/>
                    <a:pt x="63" y="41"/>
                    <a:pt x="68" y="43"/>
                  </a:cubicBezTo>
                  <a:cubicBezTo>
                    <a:pt x="67" y="45"/>
                    <a:pt x="66" y="47"/>
                    <a:pt x="64" y="48"/>
                  </a:cubicBezTo>
                  <a:cubicBezTo>
                    <a:pt x="62" y="46"/>
                    <a:pt x="58" y="44"/>
                    <a:pt x="55" y="43"/>
                  </a:cubicBezTo>
                  <a:cubicBezTo>
                    <a:pt x="54" y="43"/>
                    <a:pt x="50" y="43"/>
                    <a:pt x="50" y="46"/>
                  </a:cubicBezTo>
                  <a:cubicBezTo>
                    <a:pt x="50" y="48"/>
                    <a:pt x="52" y="50"/>
                    <a:pt x="54" y="51"/>
                  </a:cubicBezTo>
                  <a:cubicBezTo>
                    <a:pt x="57" y="52"/>
                    <a:pt x="60" y="53"/>
                    <a:pt x="63" y="52"/>
                  </a:cubicBezTo>
                  <a:cubicBezTo>
                    <a:pt x="63" y="52"/>
                    <a:pt x="64" y="52"/>
                    <a:pt x="64" y="53"/>
                  </a:cubicBezTo>
                  <a:cubicBezTo>
                    <a:pt x="66" y="55"/>
                    <a:pt x="64" y="59"/>
                    <a:pt x="60" y="62"/>
                  </a:cubicBezTo>
                  <a:cubicBezTo>
                    <a:pt x="59" y="61"/>
                    <a:pt x="58" y="61"/>
                    <a:pt x="56" y="61"/>
                  </a:cubicBezTo>
                  <a:cubicBezTo>
                    <a:pt x="54" y="61"/>
                    <a:pt x="51" y="61"/>
                    <a:pt x="49" y="63"/>
                  </a:cubicBezTo>
                  <a:cubicBezTo>
                    <a:pt x="47" y="65"/>
                    <a:pt x="49" y="68"/>
                    <a:pt x="50" y="69"/>
                  </a:cubicBezTo>
                  <a:cubicBezTo>
                    <a:pt x="53" y="70"/>
                    <a:pt x="56" y="68"/>
                    <a:pt x="58" y="67"/>
                  </a:cubicBezTo>
                  <a:cubicBezTo>
                    <a:pt x="59" y="66"/>
                    <a:pt x="60" y="66"/>
                    <a:pt x="61" y="65"/>
                  </a:cubicBezTo>
                  <a:cubicBezTo>
                    <a:pt x="61" y="65"/>
                    <a:pt x="61" y="65"/>
                    <a:pt x="61" y="65"/>
                  </a:cubicBezTo>
                  <a:cubicBezTo>
                    <a:pt x="63" y="67"/>
                    <a:pt x="64" y="69"/>
                    <a:pt x="64" y="71"/>
                  </a:cubicBezTo>
                  <a:cubicBezTo>
                    <a:pt x="59" y="73"/>
                    <a:pt x="53" y="76"/>
                    <a:pt x="54" y="81"/>
                  </a:cubicBezTo>
                  <a:cubicBezTo>
                    <a:pt x="54" y="83"/>
                    <a:pt x="57" y="85"/>
                    <a:pt x="59" y="84"/>
                  </a:cubicBezTo>
                  <a:cubicBezTo>
                    <a:pt x="63" y="83"/>
                    <a:pt x="65" y="79"/>
                    <a:pt x="66" y="76"/>
                  </a:cubicBezTo>
                  <a:cubicBezTo>
                    <a:pt x="67" y="75"/>
                    <a:pt x="67" y="74"/>
                    <a:pt x="67" y="73"/>
                  </a:cubicBezTo>
                  <a:cubicBezTo>
                    <a:pt x="68" y="73"/>
                    <a:pt x="68" y="73"/>
                    <a:pt x="69" y="72"/>
                  </a:cubicBezTo>
                  <a:cubicBezTo>
                    <a:pt x="80" y="68"/>
                    <a:pt x="93" y="67"/>
                    <a:pt x="105" y="66"/>
                  </a:cubicBezTo>
                  <a:cubicBezTo>
                    <a:pt x="119" y="66"/>
                    <a:pt x="134" y="68"/>
                    <a:pt x="147" y="73"/>
                  </a:cubicBezTo>
                  <a:cubicBezTo>
                    <a:pt x="148" y="74"/>
                    <a:pt x="148" y="74"/>
                    <a:pt x="148" y="74"/>
                  </a:cubicBezTo>
                  <a:cubicBezTo>
                    <a:pt x="148" y="75"/>
                    <a:pt x="148" y="75"/>
                    <a:pt x="148" y="76"/>
                  </a:cubicBezTo>
                  <a:cubicBezTo>
                    <a:pt x="135" y="75"/>
                    <a:pt x="124" y="75"/>
                    <a:pt x="113" y="81"/>
                  </a:cubicBezTo>
                  <a:cubicBezTo>
                    <a:pt x="101" y="86"/>
                    <a:pt x="90" y="95"/>
                    <a:pt x="77" y="99"/>
                  </a:cubicBezTo>
                  <a:cubicBezTo>
                    <a:pt x="56" y="105"/>
                    <a:pt x="32" y="98"/>
                    <a:pt x="17" y="82"/>
                  </a:cubicBezTo>
                  <a:close/>
                  <a:moveTo>
                    <a:pt x="75" y="36"/>
                  </a:moveTo>
                  <a:cubicBezTo>
                    <a:pt x="75" y="36"/>
                    <a:pt x="75" y="36"/>
                    <a:pt x="75" y="36"/>
                  </a:cubicBezTo>
                  <a:cubicBezTo>
                    <a:pt x="74" y="34"/>
                    <a:pt x="75" y="34"/>
                    <a:pt x="75" y="36"/>
                  </a:cubicBezTo>
                  <a:close/>
                  <a:moveTo>
                    <a:pt x="68" y="40"/>
                  </a:moveTo>
                  <a:cubicBezTo>
                    <a:pt x="66" y="39"/>
                    <a:pt x="64" y="37"/>
                    <a:pt x="62" y="35"/>
                  </a:cubicBezTo>
                  <a:cubicBezTo>
                    <a:pt x="61" y="32"/>
                    <a:pt x="64" y="34"/>
                    <a:pt x="65" y="35"/>
                  </a:cubicBezTo>
                  <a:cubicBezTo>
                    <a:pt x="66" y="36"/>
                    <a:pt x="67" y="38"/>
                    <a:pt x="68" y="40"/>
                  </a:cubicBezTo>
                  <a:close/>
                  <a:moveTo>
                    <a:pt x="58" y="64"/>
                  </a:moveTo>
                  <a:cubicBezTo>
                    <a:pt x="57" y="64"/>
                    <a:pt x="56" y="65"/>
                    <a:pt x="56" y="65"/>
                  </a:cubicBezTo>
                  <a:cubicBezTo>
                    <a:pt x="55" y="65"/>
                    <a:pt x="55" y="66"/>
                    <a:pt x="54" y="66"/>
                  </a:cubicBezTo>
                  <a:cubicBezTo>
                    <a:pt x="53" y="67"/>
                    <a:pt x="52" y="66"/>
                    <a:pt x="52" y="64"/>
                  </a:cubicBezTo>
                  <a:cubicBezTo>
                    <a:pt x="53" y="64"/>
                    <a:pt x="54" y="64"/>
                    <a:pt x="55" y="64"/>
                  </a:cubicBezTo>
                  <a:cubicBezTo>
                    <a:pt x="56" y="64"/>
                    <a:pt x="57" y="64"/>
                    <a:pt x="58" y="64"/>
                  </a:cubicBezTo>
                  <a:close/>
                  <a:moveTo>
                    <a:pt x="64" y="74"/>
                  </a:moveTo>
                  <a:cubicBezTo>
                    <a:pt x="63" y="75"/>
                    <a:pt x="63" y="75"/>
                    <a:pt x="63" y="75"/>
                  </a:cubicBezTo>
                  <a:cubicBezTo>
                    <a:pt x="63" y="77"/>
                    <a:pt x="62" y="78"/>
                    <a:pt x="61" y="79"/>
                  </a:cubicBezTo>
                  <a:cubicBezTo>
                    <a:pt x="61" y="79"/>
                    <a:pt x="61" y="79"/>
                    <a:pt x="60" y="80"/>
                  </a:cubicBezTo>
                  <a:cubicBezTo>
                    <a:pt x="59" y="81"/>
                    <a:pt x="58" y="81"/>
                    <a:pt x="57" y="80"/>
                  </a:cubicBezTo>
                  <a:cubicBezTo>
                    <a:pt x="58" y="77"/>
                    <a:pt x="61" y="76"/>
                    <a:pt x="64" y="74"/>
                  </a:cubicBezTo>
                  <a:close/>
                </a:path>
              </a:pathLst>
            </a:custGeom>
            <a:solidFill>
              <a:srgbClr val="F4F9F5"/>
            </a:solidFill>
            <a:ln>
              <a:solidFill>
                <a:srgbClr val="4BB08C"/>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 name="文本框 3"/>
            <p:cNvSpPr txBox="1"/>
            <p:nvPr/>
          </p:nvSpPr>
          <p:spPr>
            <a:xfrm>
              <a:off x="645490" y="185376"/>
              <a:ext cx="2031325" cy="369332"/>
            </a:xfrm>
            <a:prstGeom prst="rect">
              <a:avLst/>
            </a:prstGeom>
            <a:noFill/>
          </p:spPr>
          <p:txBody>
            <a:bodyPr wrap="non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Click here to add a title.</a:t>
              </a:r>
            </a:p>
          </p:txBody>
        </p:sp>
      </p:grpSp>
      <p:sp>
        <p:nvSpPr>
          <p:cNvPr id="5" name="稻壳儿小白白(http://dwz.cn/Wu2UP)"/>
          <p:cNvSpPr/>
          <p:nvPr/>
        </p:nvSpPr>
        <p:spPr bwMode="auto">
          <a:xfrm rot="5400000">
            <a:off x="1986757" y="4075906"/>
            <a:ext cx="1265238" cy="2105025"/>
          </a:xfrm>
          <a:custGeom>
            <a:avLst/>
            <a:gdLst>
              <a:gd name="T0" fmla="*/ 0 w 1265436"/>
              <a:gd name="T1" fmla="*/ 0 h 2105657"/>
              <a:gd name="T2" fmla="*/ 203798 w 1265436"/>
              <a:gd name="T3" fmla="*/ 0 h 2105657"/>
              <a:gd name="T4" fmla="*/ 203798 w 1265436"/>
              <a:gd name="T5" fmla="*/ 1900527 h 2105657"/>
              <a:gd name="T6" fmla="*/ 1265040 w 1265436"/>
              <a:gd name="T7" fmla="*/ 1900527 h 2105657"/>
              <a:gd name="T8" fmla="*/ 1265040 w 1265436"/>
              <a:gd name="T9" fmla="*/ 2104393 h 2105657"/>
              <a:gd name="T10" fmla="*/ 0 w 1265436"/>
              <a:gd name="T11" fmla="*/ 2104393 h 2105657"/>
              <a:gd name="T12" fmla="*/ 0 w 1265436"/>
              <a:gd name="T13" fmla="*/ 0 h 21056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5436" h="2105657">
                <a:moveTo>
                  <a:pt x="0" y="0"/>
                </a:moveTo>
                <a:lnTo>
                  <a:pt x="203862" y="0"/>
                </a:lnTo>
                <a:lnTo>
                  <a:pt x="203862" y="1901669"/>
                </a:lnTo>
                <a:lnTo>
                  <a:pt x="1265436" y="1901669"/>
                </a:lnTo>
                <a:lnTo>
                  <a:pt x="1265436" y="2105657"/>
                </a:lnTo>
                <a:lnTo>
                  <a:pt x="0" y="2105657"/>
                </a:lnTo>
                <a:lnTo>
                  <a:pt x="0" y="0"/>
                </a:lnTo>
                <a:close/>
              </a:path>
            </a:pathLst>
          </a:custGeom>
          <a:solidFill>
            <a:srgbClr val="508468"/>
          </a:solidFill>
          <a:ln>
            <a:solidFill>
              <a:schemeClr val="bg1"/>
            </a:solidFill>
          </a:ln>
        </p:spPr>
        <p:txBody>
          <a:bodyPr/>
          <a:lstStyle/>
          <a:p>
            <a:endParaRPr lang="zh-CN" altLang="en-US">
              <a:cs typeface="+mn-ea"/>
              <a:sym typeface="+mn-lt"/>
            </a:endParaRPr>
          </a:p>
        </p:txBody>
      </p:sp>
      <p:sp>
        <p:nvSpPr>
          <p:cNvPr id="6" name="稻壳儿小白白(http://dwz.cn/Wu2UP)"/>
          <p:cNvSpPr>
            <a:spLocks noChangeArrowheads="1"/>
          </p:cNvSpPr>
          <p:nvPr/>
        </p:nvSpPr>
        <p:spPr bwMode="auto">
          <a:xfrm>
            <a:off x="3317875" y="3921125"/>
            <a:ext cx="358775" cy="358775"/>
          </a:xfrm>
          <a:prstGeom prst="triangle">
            <a:avLst>
              <a:gd name="adj" fmla="val 100000"/>
            </a:avLst>
          </a:prstGeom>
          <a:solidFill>
            <a:srgbClr val="508468"/>
          </a:solidFill>
          <a:ln>
            <a:solidFill>
              <a:schemeClr val="bg1"/>
            </a:solidFill>
          </a:ln>
        </p:spPr>
        <p:txBody>
          <a:bodyPr/>
          <a:lstStyle>
            <a:lvl1pPr>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a:solidFill>
                <a:srgbClr val="FFFFFF"/>
              </a:solidFill>
              <a:latin typeface="+mn-lt"/>
              <a:ea typeface="+mn-ea"/>
              <a:cs typeface="+mn-ea"/>
              <a:sym typeface="+mn-lt"/>
            </a:endParaRPr>
          </a:p>
        </p:txBody>
      </p:sp>
      <p:sp>
        <p:nvSpPr>
          <p:cNvPr id="7" name="稻壳儿小白白(http://dwz.cn/Wu2UP)"/>
          <p:cNvSpPr/>
          <p:nvPr/>
        </p:nvSpPr>
        <p:spPr bwMode="auto">
          <a:xfrm rot="5400000">
            <a:off x="4313238" y="3500438"/>
            <a:ext cx="1266825" cy="2105025"/>
          </a:xfrm>
          <a:custGeom>
            <a:avLst/>
            <a:gdLst>
              <a:gd name="T0" fmla="*/ 0 w 1265436"/>
              <a:gd name="T1" fmla="*/ 0 h 2105657"/>
              <a:gd name="T2" fmla="*/ 204310 w 1265436"/>
              <a:gd name="T3" fmla="*/ 0 h 2105657"/>
              <a:gd name="T4" fmla="*/ 204310 w 1265436"/>
              <a:gd name="T5" fmla="*/ 1900527 h 2105657"/>
              <a:gd name="T6" fmla="*/ 1268216 w 1265436"/>
              <a:gd name="T7" fmla="*/ 1900527 h 2105657"/>
              <a:gd name="T8" fmla="*/ 1268216 w 1265436"/>
              <a:gd name="T9" fmla="*/ 2104393 h 2105657"/>
              <a:gd name="T10" fmla="*/ 0 w 1265436"/>
              <a:gd name="T11" fmla="*/ 2104393 h 2105657"/>
              <a:gd name="T12" fmla="*/ 0 w 1265436"/>
              <a:gd name="T13" fmla="*/ 0 h 21056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5436" h="2105657">
                <a:moveTo>
                  <a:pt x="0" y="0"/>
                </a:moveTo>
                <a:lnTo>
                  <a:pt x="203862" y="0"/>
                </a:lnTo>
                <a:lnTo>
                  <a:pt x="203862" y="1901669"/>
                </a:lnTo>
                <a:lnTo>
                  <a:pt x="1265436" y="1901669"/>
                </a:lnTo>
                <a:lnTo>
                  <a:pt x="1265436" y="2105657"/>
                </a:lnTo>
                <a:lnTo>
                  <a:pt x="0" y="2105657"/>
                </a:lnTo>
                <a:lnTo>
                  <a:pt x="0" y="0"/>
                </a:lnTo>
                <a:close/>
              </a:path>
            </a:pathLst>
          </a:custGeom>
          <a:solidFill>
            <a:srgbClr val="4BB08C"/>
          </a:solidFill>
          <a:ln>
            <a:noFill/>
          </a:ln>
        </p:spPr>
        <p:txBody>
          <a:bodyPr/>
          <a:lstStyle/>
          <a:p>
            <a:endParaRPr lang="zh-CN" altLang="en-US">
              <a:cs typeface="+mn-ea"/>
              <a:sym typeface="+mn-lt"/>
            </a:endParaRPr>
          </a:p>
        </p:txBody>
      </p:sp>
      <p:sp>
        <p:nvSpPr>
          <p:cNvPr id="8" name="稻壳儿小白白(http://dwz.cn/Wu2UP)"/>
          <p:cNvSpPr>
            <a:spLocks noChangeArrowheads="1"/>
          </p:cNvSpPr>
          <p:nvPr/>
        </p:nvSpPr>
        <p:spPr bwMode="auto">
          <a:xfrm>
            <a:off x="5645150" y="3344863"/>
            <a:ext cx="358775" cy="358775"/>
          </a:xfrm>
          <a:prstGeom prst="triangle">
            <a:avLst>
              <a:gd name="adj" fmla="val 100000"/>
            </a:avLst>
          </a:prstGeom>
          <a:solidFill>
            <a:srgbClr val="4BB08C"/>
          </a:solidFill>
          <a:ln>
            <a:noFill/>
          </a:ln>
        </p:spPr>
        <p:txBody>
          <a:bodyPr/>
          <a:lstStyle>
            <a:lvl1pPr>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a:solidFill>
                <a:srgbClr val="FFFFFF"/>
              </a:solidFill>
              <a:latin typeface="+mn-lt"/>
              <a:ea typeface="+mn-ea"/>
              <a:cs typeface="+mn-ea"/>
              <a:sym typeface="+mn-lt"/>
            </a:endParaRPr>
          </a:p>
        </p:txBody>
      </p:sp>
      <p:sp>
        <p:nvSpPr>
          <p:cNvPr id="9" name="稻壳儿小白白(http://dwz.cn/Wu2UP)"/>
          <p:cNvSpPr/>
          <p:nvPr/>
        </p:nvSpPr>
        <p:spPr bwMode="auto">
          <a:xfrm rot="5400000">
            <a:off x="6641307" y="2924969"/>
            <a:ext cx="1265237" cy="2105025"/>
          </a:xfrm>
          <a:custGeom>
            <a:avLst/>
            <a:gdLst>
              <a:gd name="T0" fmla="*/ 0 w 1265436"/>
              <a:gd name="T1" fmla="*/ 0 h 2105657"/>
              <a:gd name="T2" fmla="*/ 203798 w 1265436"/>
              <a:gd name="T3" fmla="*/ 0 h 2105657"/>
              <a:gd name="T4" fmla="*/ 203798 w 1265436"/>
              <a:gd name="T5" fmla="*/ 1900527 h 2105657"/>
              <a:gd name="T6" fmla="*/ 1265038 w 1265436"/>
              <a:gd name="T7" fmla="*/ 1900527 h 2105657"/>
              <a:gd name="T8" fmla="*/ 1265038 w 1265436"/>
              <a:gd name="T9" fmla="*/ 2104393 h 2105657"/>
              <a:gd name="T10" fmla="*/ 0 w 1265436"/>
              <a:gd name="T11" fmla="*/ 2104393 h 2105657"/>
              <a:gd name="T12" fmla="*/ 0 w 1265436"/>
              <a:gd name="T13" fmla="*/ 0 h 21056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5436" h="2105657">
                <a:moveTo>
                  <a:pt x="0" y="0"/>
                </a:moveTo>
                <a:lnTo>
                  <a:pt x="203862" y="0"/>
                </a:lnTo>
                <a:lnTo>
                  <a:pt x="203862" y="1901669"/>
                </a:lnTo>
                <a:lnTo>
                  <a:pt x="1265436" y="1901669"/>
                </a:lnTo>
                <a:lnTo>
                  <a:pt x="1265436" y="2105657"/>
                </a:lnTo>
                <a:lnTo>
                  <a:pt x="0" y="2105657"/>
                </a:lnTo>
                <a:lnTo>
                  <a:pt x="0" y="0"/>
                </a:lnTo>
                <a:close/>
              </a:path>
            </a:pathLst>
          </a:custGeom>
          <a:solidFill>
            <a:srgbClr val="508468"/>
          </a:solidFill>
          <a:ln>
            <a:solidFill>
              <a:schemeClr val="bg1"/>
            </a:solidFill>
          </a:ln>
        </p:spPr>
        <p:txBody>
          <a:bodyPr/>
          <a:lstStyle/>
          <a:p>
            <a:endParaRPr lang="zh-CN" altLang="en-US">
              <a:cs typeface="+mn-ea"/>
              <a:sym typeface="+mn-lt"/>
            </a:endParaRPr>
          </a:p>
        </p:txBody>
      </p:sp>
      <p:sp>
        <p:nvSpPr>
          <p:cNvPr id="10" name="稻壳儿小白白(http://dwz.cn/Wu2UP)"/>
          <p:cNvSpPr>
            <a:spLocks noChangeArrowheads="1"/>
          </p:cNvSpPr>
          <p:nvPr/>
        </p:nvSpPr>
        <p:spPr bwMode="auto">
          <a:xfrm>
            <a:off x="7972425" y="2768600"/>
            <a:ext cx="358775" cy="358775"/>
          </a:xfrm>
          <a:prstGeom prst="triangle">
            <a:avLst>
              <a:gd name="adj" fmla="val 100000"/>
            </a:avLst>
          </a:prstGeom>
          <a:solidFill>
            <a:srgbClr val="508468"/>
          </a:solidFill>
          <a:ln>
            <a:solidFill>
              <a:schemeClr val="bg1"/>
            </a:solidFill>
          </a:ln>
        </p:spPr>
        <p:txBody>
          <a:bodyPr/>
          <a:lstStyle>
            <a:lvl1pPr>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a:solidFill>
                <a:srgbClr val="FFFFFF"/>
              </a:solidFill>
              <a:latin typeface="+mn-lt"/>
              <a:ea typeface="+mn-ea"/>
              <a:cs typeface="+mn-ea"/>
              <a:sym typeface="+mn-lt"/>
            </a:endParaRPr>
          </a:p>
        </p:txBody>
      </p:sp>
      <p:sp>
        <p:nvSpPr>
          <p:cNvPr id="11" name="稻壳儿小白白(http://dwz.cn/Wu2UP)"/>
          <p:cNvSpPr/>
          <p:nvPr/>
        </p:nvSpPr>
        <p:spPr bwMode="auto">
          <a:xfrm rot="5400000">
            <a:off x="8967788" y="2347912"/>
            <a:ext cx="1265238" cy="2106613"/>
          </a:xfrm>
          <a:custGeom>
            <a:avLst/>
            <a:gdLst>
              <a:gd name="T0" fmla="*/ 0 w 1265436"/>
              <a:gd name="T1" fmla="*/ 0 h 2105657"/>
              <a:gd name="T2" fmla="*/ 203798 w 1265436"/>
              <a:gd name="T3" fmla="*/ 0 h 2105657"/>
              <a:gd name="T4" fmla="*/ 203798 w 1265436"/>
              <a:gd name="T5" fmla="*/ 1903396 h 2105657"/>
              <a:gd name="T6" fmla="*/ 1265040 w 1265436"/>
              <a:gd name="T7" fmla="*/ 1903396 h 2105657"/>
              <a:gd name="T8" fmla="*/ 1265040 w 1265436"/>
              <a:gd name="T9" fmla="*/ 2107569 h 2105657"/>
              <a:gd name="T10" fmla="*/ 0 w 1265436"/>
              <a:gd name="T11" fmla="*/ 2107569 h 2105657"/>
              <a:gd name="T12" fmla="*/ 0 w 1265436"/>
              <a:gd name="T13" fmla="*/ 0 h 21056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5436" h="2105657">
                <a:moveTo>
                  <a:pt x="0" y="0"/>
                </a:moveTo>
                <a:lnTo>
                  <a:pt x="203862" y="0"/>
                </a:lnTo>
                <a:lnTo>
                  <a:pt x="203862" y="1901669"/>
                </a:lnTo>
                <a:lnTo>
                  <a:pt x="1265436" y="1901669"/>
                </a:lnTo>
                <a:lnTo>
                  <a:pt x="1265436" y="2105657"/>
                </a:lnTo>
                <a:lnTo>
                  <a:pt x="0" y="2105657"/>
                </a:lnTo>
                <a:lnTo>
                  <a:pt x="0" y="0"/>
                </a:lnTo>
                <a:close/>
              </a:path>
            </a:pathLst>
          </a:custGeom>
          <a:solidFill>
            <a:srgbClr val="4BB08C"/>
          </a:solidFill>
          <a:ln>
            <a:noFill/>
          </a:ln>
        </p:spPr>
        <p:txBody>
          <a:bodyPr/>
          <a:lstStyle/>
          <a:p>
            <a:endParaRPr lang="zh-CN" altLang="en-US">
              <a:cs typeface="+mn-ea"/>
              <a:sym typeface="+mn-lt"/>
            </a:endParaRPr>
          </a:p>
        </p:txBody>
      </p:sp>
      <p:sp>
        <p:nvSpPr>
          <p:cNvPr id="12" name="稻壳儿小白白(http://dwz.cn/Wu2UP)"/>
          <p:cNvSpPr txBox="1">
            <a:spLocks noChangeArrowheads="1"/>
          </p:cNvSpPr>
          <p:nvPr/>
        </p:nvSpPr>
        <p:spPr bwMode="auto">
          <a:xfrm>
            <a:off x="1444625" y="4857750"/>
            <a:ext cx="23383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sz="1600" b="1">
                <a:solidFill>
                  <a:srgbClr val="445469"/>
                </a:solidFill>
                <a:latin typeface="微软雅黑" panose="020B0503020204020204" pitchFamily="34" charset="-122"/>
                <a:ea typeface="微软雅黑" panose="020B0503020204020204" pitchFamily="34" charset="-122"/>
                <a:cs typeface="+mn-ea"/>
                <a:sym typeface="+mn-lt"/>
              </a:rPr>
              <a:t>Keywords.</a:t>
            </a:r>
            <a:endParaRPr lang="en-US" altLang="zh-CN" sz="1600" b="1">
              <a:solidFill>
                <a:srgbClr val="445469"/>
              </a:solidFill>
              <a:latin typeface="微软雅黑" panose="020B0503020204020204" pitchFamily="34" charset="-122"/>
              <a:ea typeface="微软雅黑" panose="020B0503020204020204" pitchFamily="34" charset="-122"/>
              <a:cs typeface="+mn-ea"/>
              <a:sym typeface="+mn-lt"/>
            </a:endParaRPr>
          </a:p>
        </p:txBody>
      </p:sp>
      <p:sp>
        <p:nvSpPr>
          <p:cNvPr id="13" name="稻壳儿小白白(http://dwz.cn/Wu2UP)"/>
          <p:cNvSpPr txBox="1">
            <a:spLocks noChangeArrowheads="1"/>
          </p:cNvSpPr>
          <p:nvPr/>
        </p:nvSpPr>
        <p:spPr bwMode="auto">
          <a:xfrm>
            <a:off x="1995488" y="5207000"/>
            <a:ext cx="13843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200" dirty="0">
                <a:solidFill>
                  <a:srgbClr val="445469"/>
                </a:solidFill>
                <a:latin typeface="微软雅黑" panose="020B0503020204020204" pitchFamily="34" charset="-122"/>
                <a:ea typeface="微软雅黑" panose="020B0503020204020204" pitchFamily="34" charset="-122"/>
                <a:cs typeface="+mn-ea"/>
                <a:sym typeface="+mn-lt"/>
              </a:rPr>
              <a:t>Click here to edit the content and freely stretch the text box size to your needs.</a:t>
            </a:r>
            <a:endParaRPr lang="en-US" altLang="zh-CN" sz="1200" dirty="0">
              <a:solidFill>
                <a:srgbClr val="445469"/>
              </a:solidFill>
              <a:latin typeface="微软雅黑" panose="020B0503020204020204" pitchFamily="34" charset="-122"/>
              <a:ea typeface="微软雅黑" panose="020B0503020204020204" pitchFamily="34" charset="-122"/>
              <a:cs typeface="+mn-ea"/>
              <a:sym typeface="+mn-lt"/>
            </a:endParaRPr>
          </a:p>
        </p:txBody>
      </p:sp>
      <p:sp>
        <p:nvSpPr>
          <p:cNvPr id="14" name="稻壳儿小白白(http://dwz.cn/Wu2UP)"/>
          <p:cNvSpPr txBox="1">
            <a:spLocks noChangeArrowheads="1"/>
          </p:cNvSpPr>
          <p:nvPr/>
        </p:nvSpPr>
        <p:spPr bwMode="auto">
          <a:xfrm>
            <a:off x="3829050" y="4364038"/>
            <a:ext cx="23383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sz="1600" b="1">
                <a:solidFill>
                  <a:srgbClr val="445469"/>
                </a:solidFill>
                <a:latin typeface="微软雅黑" panose="020B0503020204020204" pitchFamily="34" charset="-122"/>
                <a:ea typeface="微软雅黑" panose="020B0503020204020204" pitchFamily="34" charset="-122"/>
                <a:cs typeface="+mn-ea"/>
                <a:sym typeface="+mn-lt"/>
              </a:rPr>
              <a:t>Keywords.</a:t>
            </a:r>
            <a:endParaRPr lang="en-US" altLang="zh-CN" sz="1600" b="1">
              <a:solidFill>
                <a:srgbClr val="445469"/>
              </a:solidFill>
              <a:latin typeface="微软雅黑" panose="020B0503020204020204" pitchFamily="34" charset="-122"/>
              <a:ea typeface="微软雅黑" panose="020B0503020204020204" pitchFamily="34" charset="-122"/>
              <a:cs typeface="+mn-ea"/>
              <a:sym typeface="+mn-lt"/>
            </a:endParaRPr>
          </a:p>
        </p:txBody>
      </p:sp>
      <p:sp>
        <p:nvSpPr>
          <p:cNvPr id="15" name="稻壳儿小白白(http://dwz.cn/Wu2UP)"/>
          <p:cNvSpPr txBox="1">
            <a:spLocks noChangeArrowheads="1"/>
          </p:cNvSpPr>
          <p:nvPr/>
        </p:nvSpPr>
        <p:spPr bwMode="auto">
          <a:xfrm>
            <a:off x="4378325" y="4714875"/>
            <a:ext cx="13843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200">
                <a:solidFill>
                  <a:srgbClr val="445469"/>
                </a:solidFill>
                <a:latin typeface="微软雅黑" panose="020B0503020204020204" pitchFamily="34" charset="-122"/>
                <a:ea typeface="微软雅黑" panose="020B0503020204020204" pitchFamily="34" charset="-122"/>
                <a:cs typeface="+mn-ea"/>
                <a:sym typeface="+mn-lt"/>
              </a:rPr>
              <a:t>Click here to edit the content and freely stretch the text box size to your needs.</a:t>
            </a:r>
            <a:endParaRPr lang="en-US" altLang="zh-CN" sz="1200">
              <a:solidFill>
                <a:srgbClr val="445469"/>
              </a:solidFill>
              <a:latin typeface="微软雅黑" panose="020B0503020204020204" pitchFamily="34" charset="-122"/>
              <a:ea typeface="微软雅黑" panose="020B0503020204020204" pitchFamily="34" charset="-122"/>
              <a:cs typeface="+mn-ea"/>
              <a:sym typeface="+mn-lt"/>
            </a:endParaRPr>
          </a:p>
        </p:txBody>
      </p:sp>
      <p:sp>
        <p:nvSpPr>
          <p:cNvPr id="16" name="稻壳儿小白白(http://dwz.cn/Wu2UP)"/>
          <p:cNvSpPr txBox="1">
            <a:spLocks noChangeArrowheads="1"/>
          </p:cNvSpPr>
          <p:nvPr/>
        </p:nvSpPr>
        <p:spPr bwMode="auto">
          <a:xfrm>
            <a:off x="6107113" y="3735388"/>
            <a:ext cx="2336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sz="1600" b="1">
                <a:solidFill>
                  <a:srgbClr val="445469"/>
                </a:solidFill>
                <a:latin typeface="微软雅黑" panose="020B0503020204020204" pitchFamily="34" charset="-122"/>
                <a:ea typeface="微软雅黑" panose="020B0503020204020204" pitchFamily="34" charset="-122"/>
                <a:cs typeface="+mn-ea"/>
                <a:sym typeface="+mn-lt"/>
              </a:rPr>
              <a:t>Keywords.</a:t>
            </a:r>
            <a:endParaRPr lang="en-US" altLang="zh-CN" sz="1600" b="1">
              <a:solidFill>
                <a:srgbClr val="445469"/>
              </a:solidFill>
              <a:latin typeface="微软雅黑" panose="020B0503020204020204" pitchFamily="34" charset="-122"/>
              <a:ea typeface="微软雅黑" panose="020B0503020204020204" pitchFamily="34" charset="-122"/>
              <a:cs typeface="+mn-ea"/>
              <a:sym typeface="+mn-lt"/>
            </a:endParaRPr>
          </a:p>
        </p:txBody>
      </p:sp>
      <p:sp>
        <p:nvSpPr>
          <p:cNvPr id="17" name="稻壳儿小白白(http://dwz.cn/Wu2UP)"/>
          <p:cNvSpPr txBox="1">
            <a:spLocks noChangeArrowheads="1"/>
          </p:cNvSpPr>
          <p:nvPr/>
        </p:nvSpPr>
        <p:spPr bwMode="auto">
          <a:xfrm>
            <a:off x="6656388" y="4084638"/>
            <a:ext cx="13843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200">
                <a:solidFill>
                  <a:srgbClr val="445469"/>
                </a:solidFill>
                <a:latin typeface="微软雅黑" panose="020B0503020204020204" pitchFamily="34" charset="-122"/>
                <a:ea typeface="微软雅黑" panose="020B0503020204020204" pitchFamily="34" charset="-122"/>
                <a:cs typeface="+mn-ea"/>
                <a:sym typeface="+mn-lt"/>
              </a:rPr>
              <a:t>Click here to edit the content and freely stretch the text box size to your needs.</a:t>
            </a:r>
            <a:endParaRPr lang="en-US" altLang="zh-CN" sz="1200">
              <a:solidFill>
                <a:srgbClr val="445469"/>
              </a:solidFill>
              <a:latin typeface="微软雅黑" panose="020B0503020204020204" pitchFamily="34" charset="-122"/>
              <a:ea typeface="微软雅黑" panose="020B0503020204020204" pitchFamily="34" charset="-122"/>
              <a:cs typeface="+mn-ea"/>
              <a:sym typeface="+mn-lt"/>
            </a:endParaRPr>
          </a:p>
        </p:txBody>
      </p:sp>
      <p:sp>
        <p:nvSpPr>
          <p:cNvPr id="18" name="稻壳儿小白白(http://dwz.cn/Wu2UP)"/>
          <p:cNvSpPr txBox="1">
            <a:spLocks noChangeArrowheads="1"/>
          </p:cNvSpPr>
          <p:nvPr/>
        </p:nvSpPr>
        <p:spPr bwMode="auto">
          <a:xfrm>
            <a:off x="8431213" y="3149600"/>
            <a:ext cx="23383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sz="1600" b="1">
                <a:solidFill>
                  <a:srgbClr val="445469"/>
                </a:solidFill>
                <a:latin typeface="微软雅黑" panose="020B0503020204020204" pitchFamily="34" charset="-122"/>
                <a:ea typeface="微软雅黑" panose="020B0503020204020204" pitchFamily="34" charset="-122"/>
                <a:cs typeface="+mn-ea"/>
                <a:sym typeface="+mn-lt"/>
              </a:rPr>
              <a:t>Keywords.</a:t>
            </a:r>
            <a:endParaRPr lang="en-US" altLang="zh-CN" sz="1600" b="1">
              <a:solidFill>
                <a:srgbClr val="445469"/>
              </a:solidFill>
              <a:latin typeface="微软雅黑" panose="020B0503020204020204" pitchFamily="34" charset="-122"/>
              <a:ea typeface="微软雅黑" panose="020B0503020204020204" pitchFamily="34" charset="-122"/>
              <a:cs typeface="+mn-ea"/>
              <a:sym typeface="+mn-lt"/>
            </a:endParaRPr>
          </a:p>
        </p:txBody>
      </p:sp>
      <p:sp>
        <p:nvSpPr>
          <p:cNvPr id="19" name="稻壳儿小白白(http://dwz.cn/Wu2UP)"/>
          <p:cNvSpPr txBox="1">
            <a:spLocks noChangeArrowheads="1"/>
          </p:cNvSpPr>
          <p:nvPr/>
        </p:nvSpPr>
        <p:spPr bwMode="auto">
          <a:xfrm>
            <a:off x="8982075" y="3498850"/>
            <a:ext cx="13843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200">
                <a:solidFill>
                  <a:srgbClr val="445469"/>
                </a:solidFill>
                <a:latin typeface="微软雅黑" panose="020B0503020204020204" pitchFamily="34" charset="-122"/>
                <a:ea typeface="微软雅黑" panose="020B0503020204020204" pitchFamily="34" charset="-122"/>
                <a:cs typeface="+mn-ea"/>
                <a:sym typeface="+mn-lt"/>
              </a:rPr>
              <a:t>Click here to edit the content and freely stretch the text box size to your needs.</a:t>
            </a:r>
            <a:endParaRPr lang="en-US" altLang="zh-CN" sz="1200">
              <a:solidFill>
                <a:srgbClr val="445469"/>
              </a:solidFill>
              <a:latin typeface="微软雅黑" panose="020B0503020204020204" pitchFamily="34" charset="-122"/>
              <a:ea typeface="微软雅黑" panose="020B0503020204020204" pitchFamily="34" charset="-122"/>
              <a:cs typeface="+mn-ea"/>
              <a:sym typeface="+mn-lt"/>
            </a:endParaRPr>
          </a:p>
        </p:txBody>
      </p:sp>
      <p:sp>
        <p:nvSpPr>
          <p:cNvPr id="20" name="稻壳儿小白白(http://dwz.cn/Wu2UP)"/>
          <p:cNvSpPr>
            <a:spLocks noChangeArrowheads="1"/>
          </p:cNvSpPr>
          <p:nvPr/>
        </p:nvSpPr>
        <p:spPr bwMode="auto">
          <a:xfrm>
            <a:off x="10294939" y="2249486"/>
            <a:ext cx="358775" cy="358775"/>
          </a:xfrm>
          <a:prstGeom prst="triangle">
            <a:avLst>
              <a:gd name="adj" fmla="val 100000"/>
            </a:avLst>
          </a:prstGeom>
          <a:solidFill>
            <a:srgbClr val="4BB08C"/>
          </a:solidFill>
          <a:ln>
            <a:noFill/>
          </a:ln>
        </p:spPr>
        <p:txBody>
          <a:bodyPr/>
          <a:lstStyle>
            <a:lvl1pPr>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a:solidFill>
                <a:srgbClr val="FFFFFF"/>
              </a:solidFill>
              <a:latin typeface="+mn-lt"/>
              <a:ea typeface="+mn-ea"/>
              <a:cs typeface="+mn-ea"/>
              <a:sym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2" name="组合 1"/>
          <p:cNvGrpSpPr/>
          <p:nvPr/>
        </p:nvGrpSpPr>
        <p:grpSpPr>
          <a:xfrm>
            <a:off x="193179" y="117084"/>
            <a:ext cx="2483636" cy="505918"/>
            <a:chOff x="193179" y="117084"/>
            <a:chExt cx="2483636" cy="505918"/>
          </a:xfrm>
        </p:grpSpPr>
        <p:sp>
          <p:nvSpPr>
            <p:cNvPr id="3" name="Freeform 25"/>
            <p:cNvSpPr>
              <a:spLocks noEditPoints="1"/>
            </p:cNvSpPr>
            <p:nvPr/>
          </p:nvSpPr>
          <p:spPr bwMode="auto">
            <a:xfrm rot="17375397">
              <a:off x="129445" y="180818"/>
              <a:ext cx="505918" cy="378449"/>
            </a:xfrm>
            <a:custGeom>
              <a:avLst/>
              <a:gdLst>
                <a:gd name="T0" fmla="*/ 147 w 179"/>
                <a:gd name="T1" fmla="*/ 79 h 106"/>
                <a:gd name="T2" fmla="*/ 177 w 179"/>
                <a:gd name="T3" fmla="*/ 71 h 106"/>
                <a:gd name="T4" fmla="*/ 152 w 179"/>
                <a:gd name="T5" fmla="*/ 54 h 106"/>
                <a:gd name="T6" fmla="*/ 83 w 179"/>
                <a:gd name="T7" fmla="*/ 13 h 106"/>
                <a:gd name="T8" fmla="*/ 5 w 179"/>
                <a:gd name="T9" fmla="*/ 66 h 106"/>
                <a:gd name="T10" fmla="*/ 91 w 179"/>
                <a:gd name="T11" fmla="*/ 96 h 106"/>
                <a:gd name="T12" fmla="*/ 109 w 179"/>
                <a:gd name="T13" fmla="*/ 63 h 106"/>
                <a:gd name="T14" fmla="*/ 67 w 179"/>
                <a:gd name="T15" fmla="*/ 70 h 106"/>
                <a:gd name="T16" fmla="*/ 67 w 179"/>
                <a:gd name="T17" fmla="*/ 58 h 106"/>
                <a:gd name="T18" fmla="*/ 70 w 179"/>
                <a:gd name="T19" fmla="*/ 44 h 106"/>
                <a:gd name="T20" fmla="*/ 76 w 179"/>
                <a:gd name="T21" fmla="*/ 42 h 106"/>
                <a:gd name="T22" fmla="*/ 105 w 179"/>
                <a:gd name="T23" fmla="*/ 53 h 106"/>
                <a:gd name="T24" fmla="*/ 148 w 179"/>
                <a:gd name="T25" fmla="*/ 71 h 106"/>
                <a:gd name="T26" fmla="*/ 60 w 179"/>
                <a:gd name="T27" fmla="*/ 49 h 106"/>
                <a:gd name="T28" fmla="*/ 56 w 179"/>
                <a:gd name="T29" fmla="*/ 46 h 106"/>
                <a:gd name="T30" fmla="*/ 61 w 179"/>
                <a:gd name="T31" fmla="*/ 49 h 106"/>
                <a:gd name="T32" fmla="*/ 153 w 179"/>
                <a:gd name="T33" fmla="*/ 58 h 106"/>
                <a:gd name="T34" fmla="*/ 159 w 179"/>
                <a:gd name="T35" fmla="*/ 59 h 106"/>
                <a:gd name="T36" fmla="*/ 150 w 179"/>
                <a:gd name="T37" fmla="*/ 78 h 106"/>
                <a:gd name="T38" fmla="*/ 167 w 179"/>
                <a:gd name="T39" fmla="*/ 61 h 106"/>
                <a:gd name="T40" fmla="*/ 164 w 179"/>
                <a:gd name="T41" fmla="*/ 77 h 106"/>
                <a:gd name="T42" fmla="*/ 158 w 179"/>
                <a:gd name="T43" fmla="*/ 78 h 106"/>
                <a:gd name="T44" fmla="*/ 162 w 179"/>
                <a:gd name="T45" fmla="*/ 59 h 106"/>
                <a:gd name="T46" fmla="*/ 174 w 179"/>
                <a:gd name="T47" fmla="*/ 70 h 106"/>
                <a:gd name="T48" fmla="*/ 169 w 179"/>
                <a:gd name="T49" fmla="*/ 62 h 106"/>
                <a:gd name="T50" fmla="*/ 174 w 179"/>
                <a:gd name="T51" fmla="*/ 70 h 106"/>
                <a:gd name="T52" fmla="*/ 16 w 179"/>
                <a:gd name="T53" fmla="*/ 22 h 106"/>
                <a:gd name="T54" fmla="*/ 114 w 179"/>
                <a:gd name="T55" fmla="*/ 42 h 106"/>
                <a:gd name="T56" fmla="*/ 150 w 179"/>
                <a:gd name="T57" fmla="*/ 57 h 106"/>
                <a:gd name="T58" fmla="*/ 150 w 179"/>
                <a:gd name="T59" fmla="*/ 59 h 106"/>
                <a:gd name="T60" fmla="*/ 88 w 179"/>
                <a:gd name="T61" fmla="*/ 45 h 106"/>
                <a:gd name="T62" fmla="*/ 76 w 179"/>
                <a:gd name="T63" fmla="*/ 32 h 106"/>
                <a:gd name="T64" fmla="*/ 74 w 179"/>
                <a:gd name="T65" fmla="*/ 40 h 106"/>
                <a:gd name="T66" fmla="*/ 66 w 179"/>
                <a:gd name="T67" fmla="*/ 32 h 106"/>
                <a:gd name="T68" fmla="*/ 68 w 179"/>
                <a:gd name="T69" fmla="*/ 43 h 106"/>
                <a:gd name="T70" fmla="*/ 55 w 179"/>
                <a:gd name="T71" fmla="*/ 43 h 106"/>
                <a:gd name="T72" fmla="*/ 54 w 179"/>
                <a:gd name="T73" fmla="*/ 51 h 106"/>
                <a:gd name="T74" fmla="*/ 64 w 179"/>
                <a:gd name="T75" fmla="*/ 53 h 106"/>
                <a:gd name="T76" fmla="*/ 56 w 179"/>
                <a:gd name="T77" fmla="*/ 61 h 106"/>
                <a:gd name="T78" fmla="*/ 50 w 179"/>
                <a:gd name="T79" fmla="*/ 69 h 106"/>
                <a:gd name="T80" fmla="*/ 61 w 179"/>
                <a:gd name="T81" fmla="*/ 65 h 106"/>
                <a:gd name="T82" fmla="*/ 64 w 179"/>
                <a:gd name="T83" fmla="*/ 71 h 106"/>
                <a:gd name="T84" fmla="*/ 59 w 179"/>
                <a:gd name="T85" fmla="*/ 84 h 106"/>
                <a:gd name="T86" fmla="*/ 67 w 179"/>
                <a:gd name="T87" fmla="*/ 73 h 106"/>
                <a:gd name="T88" fmla="*/ 105 w 179"/>
                <a:gd name="T89" fmla="*/ 66 h 106"/>
                <a:gd name="T90" fmla="*/ 148 w 179"/>
                <a:gd name="T91" fmla="*/ 74 h 106"/>
                <a:gd name="T92" fmla="*/ 113 w 179"/>
                <a:gd name="T93" fmla="*/ 81 h 106"/>
                <a:gd name="T94" fmla="*/ 17 w 179"/>
                <a:gd name="T95" fmla="*/ 82 h 106"/>
                <a:gd name="T96" fmla="*/ 75 w 179"/>
                <a:gd name="T97" fmla="*/ 36 h 106"/>
                <a:gd name="T98" fmla="*/ 68 w 179"/>
                <a:gd name="T99" fmla="*/ 40 h 106"/>
                <a:gd name="T100" fmla="*/ 65 w 179"/>
                <a:gd name="T101" fmla="*/ 35 h 106"/>
                <a:gd name="T102" fmla="*/ 58 w 179"/>
                <a:gd name="T103" fmla="*/ 64 h 106"/>
                <a:gd name="T104" fmla="*/ 54 w 179"/>
                <a:gd name="T105" fmla="*/ 66 h 106"/>
                <a:gd name="T106" fmla="*/ 55 w 179"/>
                <a:gd name="T107" fmla="*/ 64 h 106"/>
                <a:gd name="T108" fmla="*/ 64 w 179"/>
                <a:gd name="T109" fmla="*/ 74 h 106"/>
                <a:gd name="T110" fmla="*/ 61 w 179"/>
                <a:gd name="T111" fmla="*/ 79 h 106"/>
                <a:gd name="T112" fmla="*/ 57 w 179"/>
                <a:gd name="T113" fmla="*/ 8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9" h="106">
                  <a:moveTo>
                    <a:pt x="117" y="82"/>
                  </a:moveTo>
                  <a:cubicBezTo>
                    <a:pt x="126" y="77"/>
                    <a:pt x="137" y="78"/>
                    <a:pt x="147" y="79"/>
                  </a:cubicBezTo>
                  <a:cubicBezTo>
                    <a:pt x="147" y="80"/>
                    <a:pt x="148" y="80"/>
                    <a:pt x="148" y="80"/>
                  </a:cubicBezTo>
                  <a:cubicBezTo>
                    <a:pt x="158" y="82"/>
                    <a:pt x="174" y="84"/>
                    <a:pt x="177" y="71"/>
                  </a:cubicBezTo>
                  <a:cubicBezTo>
                    <a:pt x="179" y="59"/>
                    <a:pt x="162" y="56"/>
                    <a:pt x="152" y="55"/>
                  </a:cubicBezTo>
                  <a:cubicBezTo>
                    <a:pt x="152" y="55"/>
                    <a:pt x="152" y="54"/>
                    <a:pt x="152" y="54"/>
                  </a:cubicBezTo>
                  <a:cubicBezTo>
                    <a:pt x="137" y="50"/>
                    <a:pt x="123" y="46"/>
                    <a:pt x="111" y="36"/>
                  </a:cubicBezTo>
                  <a:cubicBezTo>
                    <a:pt x="102" y="28"/>
                    <a:pt x="94" y="18"/>
                    <a:pt x="83" y="13"/>
                  </a:cubicBezTo>
                  <a:cubicBezTo>
                    <a:pt x="64" y="3"/>
                    <a:pt x="37" y="0"/>
                    <a:pt x="19" y="14"/>
                  </a:cubicBezTo>
                  <a:cubicBezTo>
                    <a:pt x="4" y="25"/>
                    <a:pt x="0" y="48"/>
                    <a:pt x="5" y="66"/>
                  </a:cubicBezTo>
                  <a:cubicBezTo>
                    <a:pt x="10" y="85"/>
                    <a:pt x="27" y="97"/>
                    <a:pt x="46" y="102"/>
                  </a:cubicBezTo>
                  <a:cubicBezTo>
                    <a:pt x="61" y="106"/>
                    <a:pt x="77" y="103"/>
                    <a:pt x="91" y="96"/>
                  </a:cubicBezTo>
                  <a:cubicBezTo>
                    <a:pt x="99" y="92"/>
                    <a:pt x="108" y="86"/>
                    <a:pt x="117" y="82"/>
                  </a:cubicBezTo>
                  <a:close/>
                  <a:moveTo>
                    <a:pt x="109" y="63"/>
                  </a:moveTo>
                  <a:cubicBezTo>
                    <a:pt x="97" y="63"/>
                    <a:pt x="82" y="64"/>
                    <a:pt x="70" y="69"/>
                  </a:cubicBezTo>
                  <a:cubicBezTo>
                    <a:pt x="69" y="69"/>
                    <a:pt x="68" y="70"/>
                    <a:pt x="67" y="70"/>
                  </a:cubicBezTo>
                  <a:cubicBezTo>
                    <a:pt x="67" y="67"/>
                    <a:pt x="65" y="65"/>
                    <a:pt x="63" y="63"/>
                  </a:cubicBezTo>
                  <a:cubicBezTo>
                    <a:pt x="65" y="62"/>
                    <a:pt x="66" y="60"/>
                    <a:pt x="67" y="58"/>
                  </a:cubicBezTo>
                  <a:cubicBezTo>
                    <a:pt x="68" y="56"/>
                    <a:pt x="67" y="53"/>
                    <a:pt x="66" y="50"/>
                  </a:cubicBezTo>
                  <a:cubicBezTo>
                    <a:pt x="68" y="49"/>
                    <a:pt x="70" y="47"/>
                    <a:pt x="70" y="44"/>
                  </a:cubicBezTo>
                  <a:cubicBezTo>
                    <a:pt x="71" y="44"/>
                    <a:pt x="72" y="44"/>
                    <a:pt x="72" y="44"/>
                  </a:cubicBezTo>
                  <a:cubicBezTo>
                    <a:pt x="74" y="44"/>
                    <a:pt x="75" y="43"/>
                    <a:pt x="76" y="42"/>
                  </a:cubicBezTo>
                  <a:cubicBezTo>
                    <a:pt x="78" y="45"/>
                    <a:pt x="81" y="46"/>
                    <a:pt x="84" y="47"/>
                  </a:cubicBezTo>
                  <a:cubicBezTo>
                    <a:pt x="90" y="49"/>
                    <a:pt x="97" y="51"/>
                    <a:pt x="105" y="53"/>
                  </a:cubicBezTo>
                  <a:cubicBezTo>
                    <a:pt x="120" y="55"/>
                    <a:pt x="134" y="60"/>
                    <a:pt x="149" y="62"/>
                  </a:cubicBezTo>
                  <a:cubicBezTo>
                    <a:pt x="149" y="65"/>
                    <a:pt x="149" y="68"/>
                    <a:pt x="148" y="71"/>
                  </a:cubicBezTo>
                  <a:cubicBezTo>
                    <a:pt x="136" y="66"/>
                    <a:pt x="123" y="63"/>
                    <a:pt x="109" y="63"/>
                  </a:cubicBezTo>
                  <a:close/>
                  <a:moveTo>
                    <a:pt x="60" y="49"/>
                  </a:moveTo>
                  <a:cubicBezTo>
                    <a:pt x="58" y="49"/>
                    <a:pt x="56" y="49"/>
                    <a:pt x="55" y="48"/>
                  </a:cubicBezTo>
                  <a:cubicBezTo>
                    <a:pt x="52" y="47"/>
                    <a:pt x="55" y="46"/>
                    <a:pt x="56" y="46"/>
                  </a:cubicBezTo>
                  <a:cubicBezTo>
                    <a:pt x="57" y="47"/>
                    <a:pt x="58" y="48"/>
                    <a:pt x="59" y="48"/>
                  </a:cubicBezTo>
                  <a:cubicBezTo>
                    <a:pt x="60" y="49"/>
                    <a:pt x="60" y="49"/>
                    <a:pt x="61" y="49"/>
                  </a:cubicBezTo>
                  <a:cubicBezTo>
                    <a:pt x="60" y="49"/>
                    <a:pt x="60" y="49"/>
                    <a:pt x="60" y="49"/>
                  </a:cubicBezTo>
                  <a:close/>
                  <a:moveTo>
                    <a:pt x="153" y="58"/>
                  </a:moveTo>
                  <a:cubicBezTo>
                    <a:pt x="155" y="58"/>
                    <a:pt x="157" y="58"/>
                    <a:pt x="160" y="59"/>
                  </a:cubicBezTo>
                  <a:cubicBezTo>
                    <a:pt x="159" y="59"/>
                    <a:pt x="159" y="59"/>
                    <a:pt x="159" y="59"/>
                  </a:cubicBezTo>
                  <a:cubicBezTo>
                    <a:pt x="158" y="66"/>
                    <a:pt x="157" y="72"/>
                    <a:pt x="156" y="78"/>
                  </a:cubicBezTo>
                  <a:cubicBezTo>
                    <a:pt x="154" y="78"/>
                    <a:pt x="152" y="78"/>
                    <a:pt x="150" y="78"/>
                  </a:cubicBezTo>
                  <a:cubicBezTo>
                    <a:pt x="152" y="71"/>
                    <a:pt x="152" y="64"/>
                    <a:pt x="153" y="58"/>
                  </a:cubicBezTo>
                  <a:close/>
                  <a:moveTo>
                    <a:pt x="167" y="61"/>
                  </a:moveTo>
                  <a:cubicBezTo>
                    <a:pt x="167" y="61"/>
                    <a:pt x="167" y="61"/>
                    <a:pt x="167" y="61"/>
                  </a:cubicBezTo>
                  <a:cubicBezTo>
                    <a:pt x="164" y="66"/>
                    <a:pt x="166" y="72"/>
                    <a:pt x="164" y="77"/>
                  </a:cubicBezTo>
                  <a:cubicBezTo>
                    <a:pt x="163" y="78"/>
                    <a:pt x="164" y="78"/>
                    <a:pt x="164" y="78"/>
                  </a:cubicBezTo>
                  <a:cubicBezTo>
                    <a:pt x="162" y="78"/>
                    <a:pt x="160" y="78"/>
                    <a:pt x="158" y="78"/>
                  </a:cubicBezTo>
                  <a:cubicBezTo>
                    <a:pt x="160" y="72"/>
                    <a:pt x="161" y="66"/>
                    <a:pt x="162" y="60"/>
                  </a:cubicBezTo>
                  <a:cubicBezTo>
                    <a:pt x="162" y="60"/>
                    <a:pt x="162" y="59"/>
                    <a:pt x="162" y="59"/>
                  </a:cubicBezTo>
                  <a:cubicBezTo>
                    <a:pt x="164" y="60"/>
                    <a:pt x="165" y="60"/>
                    <a:pt x="167" y="61"/>
                  </a:cubicBezTo>
                  <a:close/>
                  <a:moveTo>
                    <a:pt x="174" y="70"/>
                  </a:moveTo>
                  <a:cubicBezTo>
                    <a:pt x="174" y="74"/>
                    <a:pt x="171" y="77"/>
                    <a:pt x="166" y="78"/>
                  </a:cubicBezTo>
                  <a:cubicBezTo>
                    <a:pt x="168" y="73"/>
                    <a:pt x="167" y="67"/>
                    <a:pt x="169" y="62"/>
                  </a:cubicBezTo>
                  <a:cubicBezTo>
                    <a:pt x="169" y="62"/>
                    <a:pt x="169" y="62"/>
                    <a:pt x="169" y="62"/>
                  </a:cubicBezTo>
                  <a:cubicBezTo>
                    <a:pt x="172" y="64"/>
                    <a:pt x="174" y="66"/>
                    <a:pt x="174" y="70"/>
                  </a:cubicBezTo>
                  <a:close/>
                  <a:moveTo>
                    <a:pt x="17" y="82"/>
                  </a:moveTo>
                  <a:cubicBezTo>
                    <a:pt x="2" y="66"/>
                    <a:pt x="2" y="39"/>
                    <a:pt x="16" y="22"/>
                  </a:cubicBezTo>
                  <a:cubicBezTo>
                    <a:pt x="31" y="1"/>
                    <a:pt x="64" y="6"/>
                    <a:pt x="84" y="17"/>
                  </a:cubicBezTo>
                  <a:cubicBezTo>
                    <a:pt x="96" y="23"/>
                    <a:pt x="104" y="34"/>
                    <a:pt x="114" y="42"/>
                  </a:cubicBezTo>
                  <a:cubicBezTo>
                    <a:pt x="124" y="50"/>
                    <a:pt x="137" y="53"/>
                    <a:pt x="149" y="56"/>
                  </a:cubicBezTo>
                  <a:cubicBezTo>
                    <a:pt x="149" y="57"/>
                    <a:pt x="149" y="57"/>
                    <a:pt x="150" y="57"/>
                  </a:cubicBezTo>
                  <a:cubicBezTo>
                    <a:pt x="150" y="57"/>
                    <a:pt x="150" y="57"/>
                    <a:pt x="150" y="57"/>
                  </a:cubicBezTo>
                  <a:cubicBezTo>
                    <a:pt x="150" y="58"/>
                    <a:pt x="150" y="59"/>
                    <a:pt x="150" y="59"/>
                  </a:cubicBezTo>
                  <a:cubicBezTo>
                    <a:pt x="136" y="57"/>
                    <a:pt x="122" y="53"/>
                    <a:pt x="109" y="50"/>
                  </a:cubicBezTo>
                  <a:cubicBezTo>
                    <a:pt x="102" y="49"/>
                    <a:pt x="95" y="47"/>
                    <a:pt x="88" y="45"/>
                  </a:cubicBezTo>
                  <a:cubicBezTo>
                    <a:pt x="84" y="44"/>
                    <a:pt x="80" y="43"/>
                    <a:pt x="77" y="40"/>
                  </a:cubicBezTo>
                  <a:cubicBezTo>
                    <a:pt x="79" y="37"/>
                    <a:pt x="78" y="33"/>
                    <a:pt x="76" y="32"/>
                  </a:cubicBezTo>
                  <a:cubicBezTo>
                    <a:pt x="74" y="31"/>
                    <a:pt x="72" y="31"/>
                    <a:pt x="71" y="33"/>
                  </a:cubicBezTo>
                  <a:cubicBezTo>
                    <a:pt x="71" y="36"/>
                    <a:pt x="72" y="38"/>
                    <a:pt x="74" y="40"/>
                  </a:cubicBezTo>
                  <a:cubicBezTo>
                    <a:pt x="73" y="41"/>
                    <a:pt x="72" y="41"/>
                    <a:pt x="71" y="41"/>
                  </a:cubicBezTo>
                  <a:cubicBezTo>
                    <a:pt x="71" y="37"/>
                    <a:pt x="68" y="34"/>
                    <a:pt x="66" y="32"/>
                  </a:cubicBezTo>
                  <a:cubicBezTo>
                    <a:pt x="64" y="31"/>
                    <a:pt x="60" y="29"/>
                    <a:pt x="59" y="31"/>
                  </a:cubicBezTo>
                  <a:cubicBezTo>
                    <a:pt x="57" y="36"/>
                    <a:pt x="63" y="41"/>
                    <a:pt x="68" y="43"/>
                  </a:cubicBezTo>
                  <a:cubicBezTo>
                    <a:pt x="67" y="45"/>
                    <a:pt x="66" y="47"/>
                    <a:pt x="64" y="48"/>
                  </a:cubicBezTo>
                  <a:cubicBezTo>
                    <a:pt x="62" y="46"/>
                    <a:pt x="58" y="44"/>
                    <a:pt x="55" y="43"/>
                  </a:cubicBezTo>
                  <a:cubicBezTo>
                    <a:pt x="54" y="43"/>
                    <a:pt x="50" y="43"/>
                    <a:pt x="50" y="46"/>
                  </a:cubicBezTo>
                  <a:cubicBezTo>
                    <a:pt x="50" y="48"/>
                    <a:pt x="52" y="50"/>
                    <a:pt x="54" y="51"/>
                  </a:cubicBezTo>
                  <a:cubicBezTo>
                    <a:pt x="57" y="52"/>
                    <a:pt x="60" y="53"/>
                    <a:pt x="63" y="52"/>
                  </a:cubicBezTo>
                  <a:cubicBezTo>
                    <a:pt x="63" y="52"/>
                    <a:pt x="64" y="52"/>
                    <a:pt x="64" y="53"/>
                  </a:cubicBezTo>
                  <a:cubicBezTo>
                    <a:pt x="66" y="55"/>
                    <a:pt x="64" y="59"/>
                    <a:pt x="60" y="62"/>
                  </a:cubicBezTo>
                  <a:cubicBezTo>
                    <a:pt x="59" y="61"/>
                    <a:pt x="58" y="61"/>
                    <a:pt x="56" y="61"/>
                  </a:cubicBezTo>
                  <a:cubicBezTo>
                    <a:pt x="54" y="61"/>
                    <a:pt x="51" y="61"/>
                    <a:pt x="49" y="63"/>
                  </a:cubicBezTo>
                  <a:cubicBezTo>
                    <a:pt x="47" y="65"/>
                    <a:pt x="49" y="68"/>
                    <a:pt x="50" y="69"/>
                  </a:cubicBezTo>
                  <a:cubicBezTo>
                    <a:pt x="53" y="70"/>
                    <a:pt x="56" y="68"/>
                    <a:pt x="58" y="67"/>
                  </a:cubicBezTo>
                  <a:cubicBezTo>
                    <a:pt x="59" y="66"/>
                    <a:pt x="60" y="66"/>
                    <a:pt x="61" y="65"/>
                  </a:cubicBezTo>
                  <a:cubicBezTo>
                    <a:pt x="61" y="65"/>
                    <a:pt x="61" y="65"/>
                    <a:pt x="61" y="65"/>
                  </a:cubicBezTo>
                  <a:cubicBezTo>
                    <a:pt x="63" y="67"/>
                    <a:pt x="64" y="69"/>
                    <a:pt x="64" y="71"/>
                  </a:cubicBezTo>
                  <a:cubicBezTo>
                    <a:pt x="59" y="73"/>
                    <a:pt x="53" y="76"/>
                    <a:pt x="54" y="81"/>
                  </a:cubicBezTo>
                  <a:cubicBezTo>
                    <a:pt x="54" y="83"/>
                    <a:pt x="57" y="85"/>
                    <a:pt x="59" y="84"/>
                  </a:cubicBezTo>
                  <a:cubicBezTo>
                    <a:pt x="63" y="83"/>
                    <a:pt x="65" y="79"/>
                    <a:pt x="66" y="76"/>
                  </a:cubicBezTo>
                  <a:cubicBezTo>
                    <a:pt x="67" y="75"/>
                    <a:pt x="67" y="74"/>
                    <a:pt x="67" y="73"/>
                  </a:cubicBezTo>
                  <a:cubicBezTo>
                    <a:pt x="68" y="73"/>
                    <a:pt x="68" y="73"/>
                    <a:pt x="69" y="72"/>
                  </a:cubicBezTo>
                  <a:cubicBezTo>
                    <a:pt x="80" y="68"/>
                    <a:pt x="93" y="67"/>
                    <a:pt x="105" y="66"/>
                  </a:cubicBezTo>
                  <a:cubicBezTo>
                    <a:pt x="119" y="66"/>
                    <a:pt x="134" y="68"/>
                    <a:pt x="147" y="73"/>
                  </a:cubicBezTo>
                  <a:cubicBezTo>
                    <a:pt x="148" y="74"/>
                    <a:pt x="148" y="74"/>
                    <a:pt x="148" y="74"/>
                  </a:cubicBezTo>
                  <a:cubicBezTo>
                    <a:pt x="148" y="75"/>
                    <a:pt x="148" y="75"/>
                    <a:pt x="148" y="76"/>
                  </a:cubicBezTo>
                  <a:cubicBezTo>
                    <a:pt x="135" y="75"/>
                    <a:pt x="124" y="75"/>
                    <a:pt x="113" y="81"/>
                  </a:cubicBezTo>
                  <a:cubicBezTo>
                    <a:pt x="101" y="86"/>
                    <a:pt x="90" y="95"/>
                    <a:pt x="77" y="99"/>
                  </a:cubicBezTo>
                  <a:cubicBezTo>
                    <a:pt x="56" y="105"/>
                    <a:pt x="32" y="98"/>
                    <a:pt x="17" y="82"/>
                  </a:cubicBezTo>
                  <a:close/>
                  <a:moveTo>
                    <a:pt x="75" y="36"/>
                  </a:moveTo>
                  <a:cubicBezTo>
                    <a:pt x="75" y="36"/>
                    <a:pt x="75" y="36"/>
                    <a:pt x="75" y="36"/>
                  </a:cubicBezTo>
                  <a:cubicBezTo>
                    <a:pt x="74" y="34"/>
                    <a:pt x="75" y="34"/>
                    <a:pt x="75" y="36"/>
                  </a:cubicBezTo>
                  <a:close/>
                  <a:moveTo>
                    <a:pt x="68" y="40"/>
                  </a:moveTo>
                  <a:cubicBezTo>
                    <a:pt x="66" y="39"/>
                    <a:pt x="64" y="37"/>
                    <a:pt x="62" y="35"/>
                  </a:cubicBezTo>
                  <a:cubicBezTo>
                    <a:pt x="61" y="32"/>
                    <a:pt x="64" y="34"/>
                    <a:pt x="65" y="35"/>
                  </a:cubicBezTo>
                  <a:cubicBezTo>
                    <a:pt x="66" y="36"/>
                    <a:pt x="67" y="38"/>
                    <a:pt x="68" y="40"/>
                  </a:cubicBezTo>
                  <a:close/>
                  <a:moveTo>
                    <a:pt x="58" y="64"/>
                  </a:moveTo>
                  <a:cubicBezTo>
                    <a:pt x="57" y="64"/>
                    <a:pt x="56" y="65"/>
                    <a:pt x="56" y="65"/>
                  </a:cubicBezTo>
                  <a:cubicBezTo>
                    <a:pt x="55" y="65"/>
                    <a:pt x="55" y="66"/>
                    <a:pt x="54" y="66"/>
                  </a:cubicBezTo>
                  <a:cubicBezTo>
                    <a:pt x="53" y="67"/>
                    <a:pt x="52" y="66"/>
                    <a:pt x="52" y="64"/>
                  </a:cubicBezTo>
                  <a:cubicBezTo>
                    <a:pt x="53" y="64"/>
                    <a:pt x="54" y="64"/>
                    <a:pt x="55" y="64"/>
                  </a:cubicBezTo>
                  <a:cubicBezTo>
                    <a:pt x="56" y="64"/>
                    <a:pt x="57" y="64"/>
                    <a:pt x="58" y="64"/>
                  </a:cubicBezTo>
                  <a:close/>
                  <a:moveTo>
                    <a:pt x="64" y="74"/>
                  </a:moveTo>
                  <a:cubicBezTo>
                    <a:pt x="63" y="75"/>
                    <a:pt x="63" y="75"/>
                    <a:pt x="63" y="75"/>
                  </a:cubicBezTo>
                  <a:cubicBezTo>
                    <a:pt x="63" y="77"/>
                    <a:pt x="62" y="78"/>
                    <a:pt x="61" y="79"/>
                  </a:cubicBezTo>
                  <a:cubicBezTo>
                    <a:pt x="61" y="79"/>
                    <a:pt x="61" y="79"/>
                    <a:pt x="60" y="80"/>
                  </a:cubicBezTo>
                  <a:cubicBezTo>
                    <a:pt x="59" y="81"/>
                    <a:pt x="58" y="81"/>
                    <a:pt x="57" y="80"/>
                  </a:cubicBezTo>
                  <a:cubicBezTo>
                    <a:pt x="58" y="77"/>
                    <a:pt x="61" y="76"/>
                    <a:pt x="64" y="74"/>
                  </a:cubicBezTo>
                  <a:close/>
                </a:path>
              </a:pathLst>
            </a:custGeom>
            <a:solidFill>
              <a:srgbClr val="F4F9F5"/>
            </a:solidFill>
            <a:ln>
              <a:solidFill>
                <a:srgbClr val="4BB08C"/>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 name="文本框 3"/>
            <p:cNvSpPr txBox="1"/>
            <p:nvPr/>
          </p:nvSpPr>
          <p:spPr>
            <a:xfrm>
              <a:off x="645490" y="185376"/>
              <a:ext cx="2031325" cy="369332"/>
            </a:xfrm>
            <a:prstGeom prst="rect">
              <a:avLst/>
            </a:prstGeom>
            <a:noFill/>
          </p:spPr>
          <p:txBody>
            <a:bodyPr wrap="non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Click here to add a title.</a:t>
              </a:r>
            </a:p>
          </p:txBody>
        </p:sp>
      </p:grpSp>
      <p:grpSp>
        <p:nvGrpSpPr>
          <p:cNvPr id="5" name="组合 4"/>
          <p:cNvGrpSpPr/>
          <p:nvPr/>
        </p:nvGrpSpPr>
        <p:grpSpPr>
          <a:xfrm>
            <a:off x="2978191" y="3220222"/>
            <a:ext cx="6211888" cy="2054225"/>
            <a:chOff x="3003550" y="3286125"/>
            <a:chExt cx="6211888" cy="2054225"/>
          </a:xfrm>
          <a:solidFill>
            <a:srgbClr val="4BB08C"/>
          </a:solidFill>
        </p:grpSpPr>
        <p:grpSp>
          <p:nvGrpSpPr>
            <p:cNvPr id="6" name="组合 5"/>
            <p:cNvGrpSpPr/>
            <p:nvPr/>
          </p:nvGrpSpPr>
          <p:grpSpPr bwMode="auto">
            <a:xfrm>
              <a:off x="3003550" y="3335338"/>
              <a:ext cx="4910138" cy="2005012"/>
              <a:chOff x="2195511" y="1906532"/>
              <a:chExt cx="3771900" cy="1362075"/>
            </a:xfrm>
            <a:grpFill/>
          </p:grpSpPr>
          <p:sp>
            <p:nvSpPr>
              <p:cNvPr id="10" name="右箭头 1"/>
              <p:cNvSpPr/>
              <p:nvPr/>
            </p:nvSpPr>
            <p:spPr>
              <a:xfrm rot="905815" flipH="1" flipV="1">
                <a:off x="2195511" y="1906532"/>
                <a:ext cx="3771900" cy="1362075"/>
              </a:xfrm>
              <a:custGeom>
                <a:avLst/>
                <a:gdLst>
                  <a:gd name="connsiteX0" fmla="*/ 0 w 3981450"/>
                  <a:gd name="connsiteY0" fmla="*/ 373856 h 1495425"/>
                  <a:gd name="connsiteX1" fmla="*/ 3233738 w 3981450"/>
                  <a:gd name="connsiteY1" fmla="*/ 373856 h 1495425"/>
                  <a:gd name="connsiteX2" fmla="*/ 3233738 w 3981450"/>
                  <a:gd name="connsiteY2" fmla="*/ 0 h 1495425"/>
                  <a:gd name="connsiteX3" fmla="*/ 3981450 w 3981450"/>
                  <a:gd name="connsiteY3" fmla="*/ 747713 h 1495425"/>
                  <a:gd name="connsiteX4" fmla="*/ 3233738 w 3981450"/>
                  <a:gd name="connsiteY4" fmla="*/ 1495425 h 1495425"/>
                  <a:gd name="connsiteX5" fmla="*/ 3233738 w 3981450"/>
                  <a:gd name="connsiteY5" fmla="*/ 1121569 h 1495425"/>
                  <a:gd name="connsiteX6" fmla="*/ 0 w 3981450"/>
                  <a:gd name="connsiteY6" fmla="*/ 1121569 h 1495425"/>
                  <a:gd name="connsiteX7" fmla="*/ 0 w 3981450"/>
                  <a:gd name="connsiteY7" fmla="*/ 373856 h 1495425"/>
                  <a:gd name="connsiteX0-1" fmla="*/ 0 w 3981450"/>
                  <a:gd name="connsiteY0-2" fmla="*/ 1121569 h 1495425"/>
                  <a:gd name="connsiteX1-3" fmla="*/ 3233738 w 3981450"/>
                  <a:gd name="connsiteY1-4" fmla="*/ 373856 h 1495425"/>
                  <a:gd name="connsiteX2-5" fmla="*/ 3233738 w 3981450"/>
                  <a:gd name="connsiteY2-6" fmla="*/ 0 h 1495425"/>
                  <a:gd name="connsiteX3-7" fmla="*/ 3981450 w 3981450"/>
                  <a:gd name="connsiteY3-8" fmla="*/ 747713 h 1495425"/>
                  <a:gd name="connsiteX4-9" fmla="*/ 3233738 w 3981450"/>
                  <a:gd name="connsiteY4-10" fmla="*/ 1495425 h 1495425"/>
                  <a:gd name="connsiteX5-11" fmla="*/ 3233738 w 3981450"/>
                  <a:gd name="connsiteY5-12" fmla="*/ 1121569 h 1495425"/>
                  <a:gd name="connsiteX6-13" fmla="*/ 0 w 3981450"/>
                  <a:gd name="connsiteY6-14" fmla="*/ 1121569 h 1495425"/>
                  <a:gd name="connsiteX0-15" fmla="*/ 0 w 3952875"/>
                  <a:gd name="connsiteY0-16" fmla="*/ 731044 h 1495425"/>
                  <a:gd name="connsiteX1-17" fmla="*/ 3205163 w 3952875"/>
                  <a:gd name="connsiteY1-18" fmla="*/ 373856 h 1495425"/>
                  <a:gd name="connsiteX2-19" fmla="*/ 3205163 w 3952875"/>
                  <a:gd name="connsiteY2-20" fmla="*/ 0 h 1495425"/>
                  <a:gd name="connsiteX3-21" fmla="*/ 3952875 w 3952875"/>
                  <a:gd name="connsiteY3-22" fmla="*/ 747713 h 1495425"/>
                  <a:gd name="connsiteX4-23" fmla="*/ 3205163 w 3952875"/>
                  <a:gd name="connsiteY4-24" fmla="*/ 1495425 h 1495425"/>
                  <a:gd name="connsiteX5-25" fmla="*/ 3205163 w 3952875"/>
                  <a:gd name="connsiteY5-26" fmla="*/ 1121569 h 1495425"/>
                  <a:gd name="connsiteX6-27" fmla="*/ 0 w 3952875"/>
                  <a:gd name="connsiteY6-28" fmla="*/ 731044 h 1495425"/>
                  <a:gd name="connsiteX0-29" fmla="*/ 0 w 3952875"/>
                  <a:gd name="connsiteY0-30" fmla="*/ 731044 h 1495425"/>
                  <a:gd name="connsiteX1-31" fmla="*/ 3205163 w 3952875"/>
                  <a:gd name="connsiteY1-32" fmla="*/ 373856 h 1495425"/>
                  <a:gd name="connsiteX2-33" fmla="*/ 3205163 w 3952875"/>
                  <a:gd name="connsiteY2-34" fmla="*/ 0 h 1495425"/>
                  <a:gd name="connsiteX3-35" fmla="*/ 3952875 w 3952875"/>
                  <a:gd name="connsiteY3-36" fmla="*/ 747713 h 1495425"/>
                  <a:gd name="connsiteX4-37" fmla="*/ 3205163 w 3952875"/>
                  <a:gd name="connsiteY4-38" fmla="*/ 1495425 h 1495425"/>
                  <a:gd name="connsiteX5-39" fmla="*/ 3205163 w 3952875"/>
                  <a:gd name="connsiteY5-40" fmla="*/ 1121569 h 1495425"/>
                  <a:gd name="connsiteX6-41" fmla="*/ 0 w 3952875"/>
                  <a:gd name="connsiteY6-42" fmla="*/ 731044 h 1495425"/>
                  <a:gd name="connsiteX0-43" fmla="*/ 0 w 3952875"/>
                  <a:gd name="connsiteY0-44" fmla="*/ 731044 h 1495425"/>
                  <a:gd name="connsiteX1-45" fmla="*/ 3205163 w 3952875"/>
                  <a:gd name="connsiteY1-46" fmla="*/ 373856 h 1495425"/>
                  <a:gd name="connsiteX2-47" fmla="*/ 3205163 w 3952875"/>
                  <a:gd name="connsiteY2-48" fmla="*/ 0 h 1495425"/>
                  <a:gd name="connsiteX3-49" fmla="*/ 3952875 w 3952875"/>
                  <a:gd name="connsiteY3-50" fmla="*/ 747713 h 1495425"/>
                  <a:gd name="connsiteX4-51" fmla="*/ 3205163 w 3952875"/>
                  <a:gd name="connsiteY4-52" fmla="*/ 1495425 h 1495425"/>
                  <a:gd name="connsiteX5-53" fmla="*/ 3205163 w 3952875"/>
                  <a:gd name="connsiteY5-54" fmla="*/ 1121569 h 1495425"/>
                  <a:gd name="connsiteX6-55" fmla="*/ 0 w 3952875"/>
                  <a:gd name="connsiteY6-56" fmla="*/ 731044 h 1495425"/>
                  <a:gd name="connsiteX0-57" fmla="*/ 0 w 3952875"/>
                  <a:gd name="connsiteY0-58" fmla="*/ 731044 h 1495425"/>
                  <a:gd name="connsiteX1-59" fmla="*/ 3205163 w 3952875"/>
                  <a:gd name="connsiteY1-60" fmla="*/ 373856 h 1495425"/>
                  <a:gd name="connsiteX2-61" fmla="*/ 3205163 w 3952875"/>
                  <a:gd name="connsiteY2-62" fmla="*/ 0 h 1495425"/>
                  <a:gd name="connsiteX3-63" fmla="*/ 3952875 w 3952875"/>
                  <a:gd name="connsiteY3-64" fmla="*/ 747713 h 1495425"/>
                  <a:gd name="connsiteX4-65" fmla="*/ 3205163 w 3952875"/>
                  <a:gd name="connsiteY4-66" fmla="*/ 1495425 h 1495425"/>
                  <a:gd name="connsiteX5-67" fmla="*/ 3205163 w 3952875"/>
                  <a:gd name="connsiteY5-68" fmla="*/ 1121569 h 1495425"/>
                  <a:gd name="connsiteX6-69" fmla="*/ 0 w 3952875"/>
                  <a:gd name="connsiteY6-70" fmla="*/ 731044 h 1495425"/>
                  <a:gd name="connsiteX0-71" fmla="*/ 0 w 3952875"/>
                  <a:gd name="connsiteY0-72" fmla="*/ 731044 h 1495425"/>
                  <a:gd name="connsiteX1-73" fmla="*/ 3205163 w 3952875"/>
                  <a:gd name="connsiteY1-74" fmla="*/ 373856 h 1495425"/>
                  <a:gd name="connsiteX2-75" fmla="*/ 3205163 w 3952875"/>
                  <a:gd name="connsiteY2-76" fmla="*/ 0 h 1495425"/>
                  <a:gd name="connsiteX3-77" fmla="*/ 3952875 w 3952875"/>
                  <a:gd name="connsiteY3-78" fmla="*/ 747713 h 1495425"/>
                  <a:gd name="connsiteX4-79" fmla="*/ 3205163 w 3952875"/>
                  <a:gd name="connsiteY4-80" fmla="*/ 1495425 h 1495425"/>
                  <a:gd name="connsiteX5-81" fmla="*/ 3205163 w 3952875"/>
                  <a:gd name="connsiteY5-82" fmla="*/ 1121569 h 1495425"/>
                  <a:gd name="connsiteX6-83" fmla="*/ 0 w 3952875"/>
                  <a:gd name="connsiteY6-84" fmla="*/ 731044 h 1495425"/>
                  <a:gd name="connsiteX0-85" fmla="*/ 0 w 3933825"/>
                  <a:gd name="connsiteY0-86" fmla="*/ 883444 h 1495425"/>
                  <a:gd name="connsiteX1-87" fmla="*/ 3186113 w 3933825"/>
                  <a:gd name="connsiteY1-88" fmla="*/ 373856 h 1495425"/>
                  <a:gd name="connsiteX2-89" fmla="*/ 3186113 w 3933825"/>
                  <a:gd name="connsiteY2-90" fmla="*/ 0 h 1495425"/>
                  <a:gd name="connsiteX3-91" fmla="*/ 3933825 w 3933825"/>
                  <a:gd name="connsiteY3-92" fmla="*/ 747713 h 1495425"/>
                  <a:gd name="connsiteX4-93" fmla="*/ 3186113 w 3933825"/>
                  <a:gd name="connsiteY4-94" fmla="*/ 1495425 h 1495425"/>
                  <a:gd name="connsiteX5-95" fmla="*/ 3186113 w 3933825"/>
                  <a:gd name="connsiteY5-96" fmla="*/ 1121569 h 1495425"/>
                  <a:gd name="connsiteX6-97" fmla="*/ 0 w 3933825"/>
                  <a:gd name="connsiteY6-98" fmla="*/ 883444 h 1495425"/>
                  <a:gd name="connsiteX0-99" fmla="*/ 0 w 3933825"/>
                  <a:gd name="connsiteY0-100" fmla="*/ 883444 h 1495425"/>
                  <a:gd name="connsiteX1-101" fmla="*/ 3186113 w 3933825"/>
                  <a:gd name="connsiteY1-102" fmla="*/ 373856 h 1495425"/>
                  <a:gd name="connsiteX2-103" fmla="*/ 3186113 w 3933825"/>
                  <a:gd name="connsiteY2-104" fmla="*/ 0 h 1495425"/>
                  <a:gd name="connsiteX3-105" fmla="*/ 3933825 w 3933825"/>
                  <a:gd name="connsiteY3-106" fmla="*/ 747713 h 1495425"/>
                  <a:gd name="connsiteX4-107" fmla="*/ 3186113 w 3933825"/>
                  <a:gd name="connsiteY4-108" fmla="*/ 1495425 h 1495425"/>
                  <a:gd name="connsiteX5-109" fmla="*/ 3186113 w 3933825"/>
                  <a:gd name="connsiteY5-110" fmla="*/ 1121569 h 1495425"/>
                  <a:gd name="connsiteX6-111" fmla="*/ 0 w 3933825"/>
                  <a:gd name="connsiteY6-112" fmla="*/ 883444 h 1495425"/>
                  <a:gd name="connsiteX0-113" fmla="*/ 0 w 3933825"/>
                  <a:gd name="connsiteY0-114" fmla="*/ 883444 h 1495425"/>
                  <a:gd name="connsiteX1-115" fmla="*/ 3186113 w 3933825"/>
                  <a:gd name="connsiteY1-116" fmla="*/ 373856 h 1495425"/>
                  <a:gd name="connsiteX2-117" fmla="*/ 3186113 w 3933825"/>
                  <a:gd name="connsiteY2-118" fmla="*/ 0 h 1495425"/>
                  <a:gd name="connsiteX3-119" fmla="*/ 3933825 w 3933825"/>
                  <a:gd name="connsiteY3-120" fmla="*/ 747713 h 1495425"/>
                  <a:gd name="connsiteX4-121" fmla="*/ 3186113 w 3933825"/>
                  <a:gd name="connsiteY4-122" fmla="*/ 1495425 h 1495425"/>
                  <a:gd name="connsiteX5-123" fmla="*/ 3186113 w 3933825"/>
                  <a:gd name="connsiteY5-124" fmla="*/ 1121569 h 1495425"/>
                  <a:gd name="connsiteX6-125" fmla="*/ 0 w 3933825"/>
                  <a:gd name="connsiteY6-126" fmla="*/ 883444 h 1495425"/>
                  <a:gd name="connsiteX0-127" fmla="*/ 0 w 3933825"/>
                  <a:gd name="connsiteY0-128" fmla="*/ 883444 h 1495425"/>
                  <a:gd name="connsiteX1-129" fmla="*/ 3186113 w 3933825"/>
                  <a:gd name="connsiteY1-130" fmla="*/ 373856 h 1495425"/>
                  <a:gd name="connsiteX2-131" fmla="*/ 3186113 w 3933825"/>
                  <a:gd name="connsiteY2-132" fmla="*/ 0 h 1495425"/>
                  <a:gd name="connsiteX3-133" fmla="*/ 3933825 w 3933825"/>
                  <a:gd name="connsiteY3-134" fmla="*/ 747713 h 1495425"/>
                  <a:gd name="connsiteX4-135" fmla="*/ 3186113 w 3933825"/>
                  <a:gd name="connsiteY4-136" fmla="*/ 1495425 h 1495425"/>
                  <a:gd name="connsiteX5-137" fmla="*/ 3071813 w 3933825"/>
                  <a:gd name="connsiteY5-138" fmla="*/ 1121569 h 1495425"/>
                  <a:gd name="connsiteX6-139" fmla="*/ 0 w 3933825"/>
                  <a:gd name="connsiteY6-140" fmla="*/ 883444 h 1495425"/>
                  <a:gd name="connsiteX0-141" fmla="*/ 0 w 3933825"/>
                  <a:gd name="connsiteY0-142" fmla="*/ 883444 h 1495425"/>
                  <a:gd name="connsiteX1-143" fmla="*/ 3186113 w 3933825"/>
                  <a:gd name="connsiteY1-144" fmla="*/ 373856 h 1495425"/>
                  <a:gd name="connsiteX2-145" fmla="*/ 3186113 w 3933825"/>
                  <a:gd name="connsiteY2-146" fmla="*/ 0 h 1495425"/>
                  <a:gd name="connsiteX3-147" fmla="*/ 3933825 w 3933825"/>
                  <a:gd name="connsiteY3-148" fmla="*/ 747713 h 1495425"/>
                  <a:gd name="connsiteX4-149" fmla="*/ 2995613 w 3933825"/>
                  <a:gd name="connsiteY4-150" fmla="*/ 1495425 h 1495425"/>
                  <a:gd name="connsiteX5-151" fmla="*/ 3071813 w 3933825"/>
                  <a:gd name="connsiteY5-152" fmla="*/ 1121569 h 1495425"/>
                  <a:gd name="connsiteX6-153" fmla="*/ 0 w 3933825"/>
                  <a:gd name="connsiteY6-154" fmla="*/ 883444 h 1495425"/>
                  <a:gd name="connsiteX0-155" fmla="*/ 0 w 3933825"/>
                  <a:gd name="connsiteY0-156" fmla="*/ 873919 h 1485900"/>
                  <a:gd name="connsiteX1-157" fmla="*/ 3186113 w 3933825"/>
                  <a:gd name="connsiteY1-158" fmla="*/ 364331 h 1485900"/>
                  <a:gd name="connsiteX2-159" fmla="*/ 3290888 w 3933825"/>
                  <a:gd name="connsiteY2-160" fmla="*/ 0 h 1485900"/>
                  <a:gd name="connsiteX3-161" fmla="*/ 3933825 w 3933825"/>
                  <a:gd name="connsiteY3-162" fmla="*/ 738188 h 1485900"/>
                  <a:gd name="connsiteX4-163" fmla="*/ 2995613 w 3933825"/>
                  <a:gd name="connsiteY4-164" fmla="*/ 1485900 h 1485900"/>
                  <a:gd name="connsiteX5-165" fmla="*/ 3071813 w 3933825"/>
                  <a:gd name="connsiteY5-166" fmla="*/ 1112044 h 1485900"/>
                  <a:gd name="connsiteX6-167" fmla="*/ 0 w 3933825"/>
                  <a:gd name="connsiteY6-168" fmla="*/ 873919 h 1485900"/>
                  <a:gd name="connsiteX0-169" fmla="*/ 0 w 3771900"/>
                  <a:gd name="connsiteY0-170" fmla="*/ 873919 h 1485900"/>
                  <a:gd name="connsiteX1-171" fmla="*/ 3186113 w 3771900"/>
                  <a:gd name="connsiteY1-172" fmla="*/ 364331 h 1485900"/>
                  <a:gd name="connsiteX2-173" fmla="*/ 3290888 w 3771900"/>
                  <a:gd name="connsiteY2-174" fmla="*/ 0 h 1485900"/>
                  <a:gd name="connsiteX3-175" fmla="*/ 3771900 w 3771900"/>
                  <a:gd name="connsiteY3-176" fmla="*/ 938213 h 1485900"/>
                  <a:gd name="connsiteX4-177" fmla="*/ 2995613 w 3771900"/>
                  <a:gd name="connsiteY4-178" fmla="*/ 1485900 h 1485900"/>
                  <a:gd name="connsiteX5-179" fmla="*/ 3071813 w 3771900"/>
                  <a:gd name="connsiteY5-180" fmla="*/ 1112044 h 1485900"/>
                  <a:gd name="connsiteX6-181" fmla="*/ 0 w 3771900"/>
                  <a:gd name="connsiteY6-182" fmla="*/ 873919 h 1485900"/>
                  <a:gd name="connsiteX0-183" fmla="*/ 0 w 3771900"/>
                  <a:gd name="connsiteY0-184" fmla="*/ 873919 h 1485900"/>
                  <a:gd name="connsiteX1-185" fmla="*/ 3186113 w 3771900"/>
                  <a:gd name="connsiteY1-186" fmla="*/ 364331 h 1485900"/>
                  <a:gd name="connsiteX2-187" fmla="*/ 3271838 w 3771900"/>
                  <a:gd name="connsiteY2-188" fmla="*/ 0 h 1485900"/>
                  <a:gd name="connsiteX3-189" fmla="*/ 3771900 w 3771900"/>
                  <a:gd name="connsiteY3-190" fmla="*/ 938213 h 1485900"/>
                  <a:gd name="connsiteX4-191" fmla="*/ 2995613 w 3771900"/>
                  <a:gd name="connsiteY4-192" fmla="*/ 1485900 h 1485900"/>
                  <a:gd name="connsiteX5-193" fmla="*/ 3071813 w 3771900"/>
                  <a:gd name="connsiteY5-194" fmla="*/ 1112044 h 1485900"/>
                  <a:gd name="connsiteX6-195" fmla="*/ 0 w 3771900"/>
                  <a:gd name="connsiteY6-196" fmla="*/ 873919 h 1485900"/>
                  <a:gd name="connsiteX0-197" fmla="*/ 0 w 3771900"/>
                  <a:gd name="connsiteY0-198" fmla="*/ 826294 h 1438275"/>
                  <a:gd name="connsiteX1-199" fmla="*/ 3186113 w 3771900"/>
                  <a:gd name="connsiteY1-200" fmla="*/ 316706 h 1438275"/>
                  <a:gd name="connsiteX2-201" fmla="*/ 3243263 w 3771900"/>
                  <a:gd name="connsiteY2-202" fmla="*/ 0 h 1438275"/>
                  <a:gd name="connsiteX3-203" fmla="*/ 3771900 w 3771900"/>
                  <a:gd name="connsiteY3-204" fmla="*/ 890588 h 1438275"/>
                  <a:gd name="connsiteX4-205" fmla="*/ 2995613 w 3771900"/>
                  <a:gd name="connsiteY4-206" fmla="*/ 1438275 h 1438275"/>
                  <a:gd name="connsiteX5-207" fmla="*/ 3071813 w 3771900"/>
                  <a:gd name="connsiteY5-208" fmla="*/ 1064419 h 1438275"/>
                  <a:gd name="connsiteX6-209" fmla="*/ 0 w 3771900"/>
                  <a:gd name="connsiteY6-210" fmla="*/ 826294 h 1438275"/>
                  <a:gd name="connsiteX0-211" fmla="*/ 0 w 3771900"/>
                  <a:gd name="connsiteY0-212" fmla="*/ 826294 h 1362075"/>
                  <a:gd name="connsiteX1-213" fmla="*/ 3186113 w 3771900"/>
                  <a:gd name="connsiteY1-214" fmla="*/ 316706 h 1362075"/>
                  <a:gd name="connsiteX2-215" fmla="*/ 3243263 w 3771900"/>
                  <a:gd name="connsiteY2-216" fmla="*/ 0 h 1362075"/>
                  <a:gd name="connsiteX3-217" fmla="*/ 3771900 w 3771900"/>
                  <a:gd name="connsiteY3-218" fmla="*/ 890588 h 1362075"/>
                  <a:gd name="connsiteX4-219" fmla="*/ 2995613 w 3771900"/>
                  <a:gd name="connsiteY4-220" fmla="*/ 1362075 h 1362075"/>
                  <a:gd name="connsiteX5-221" fmla="*/ 3071813 w 3771900"/>
                  <a:gd name="connsiteY5-222" fmla="*/ 1064419 h 1362075"/>
                  <a:gd name="connsiteX6-223" fmla="*/ 0 w 3771900"/>
                  <a:gd name="connsiteY6-224" fmla="*/ 826294 h 1362075"/>
                  <a:gd name="connsiteX0-225" fmla="*/ 0 w 3771900"/>
                  <a:gd name="connsiteY0-226" fmla="*/ 826294 h 1362075"/>
                  <a:gd name="connsiteX1-227" fmla="*/ 3186113 w 3771900"/>
                  <a:gd name="connsiteY1-228" fmla="*/ 316706 h 1362075"/>
                  <a:gd name="connsiteX2-229" fmla="*/ 3243263 w 3771900"/>
                  <a:gd name="connsiteY2-230" fmla="*/ 0 h 1362075"/>
                  <a:gd name="connsiteX3-231" fmla="*/ 3771900 w 3771900"/>
                  <a:gd name="connsiteY3-232" fmla="*/ 890588 h 1362075"/>
                  <a:gd name="connsiteX4-233" fmla="*/ 2995613 w 3771900"/>
                  <a:gd name="connsiteY4-234" fmla="*/ 1362075 h 1362075"/>
                  <a:gd name="connsiteX5-235" fmla="*/ 3052763 w 3771900"/>
                  <a:gd name="connsiteY5-236" fmla="*/ 1045369 h 1362075"/>
                  <a:gd name="connsiteX6-237" fmla="*/ 0 w 3771900"/>
                  <a:gd name="connsiteY6-238" fmla="*/ 826294 h 1362075"/>
                  <a:gd name="connsiteX0-239" fmla="*/ 0 w 3771900"/>
                  <a:gd name="connsiteY0-240" fmla="*/ 826294 h 1362075"/>
                  <a:gd name="connsiteX1-241" fmla="*/ 3186113 w 3771900"/>
                  <a:gd name="connsiteY1-242" fmla="*/ 316706 h 1362075"/>
                  <a:gd name="connsiteX2-243" fmla="*/ 3243263 w 3771900"/>
                  <a:gd name="connsiteY2-244" fmla="*/ 0 h 1362075"/>
                  <a:gd name="connsiteX3-245" fmla="*/ 3771900 w 3771900"/>
                  <a:gd name="connsiteY3-246" fmla="*/ 833438 h 1362075"/>
                  <a:gd name="connsiteX4-247" fmla="*/ 2995613 w 3771900"/>
                  <a:gd name="connsiteY4-248" fmla="*/ 1362075 h 1362075"/>
                  <a:gd name="connsiteX5-249" fmla="*/ 3052763 w 3771900"/>
                  <a:gd name="connsiteY5-250" fmla="*/ 1045369 h 1362075"/>
                  <a:gd name="connsiteX6-251" fmla="*/ 0 w 3771900"/>
                  <a:gd name="connsiteY6-252" fmla="*/ 826294 h 1362075"/>
                  <a:gd name="connsiteX0-253" fmla="*/ 0 w 3771900"/>
                  <a:gd name="connsiteY0-254" fmla="*/ 826294 h 1362075"/>
                  <a:gd name="connsiteX1-255" fmla="*/ 3186113 w 3771900"/>
                  <a:gd name="connsiteY1-256" fmla="*/ 316706 h 1362075"/>
                  <a:gd name="connsiteX2-257" fmla="*/ 3243263 w 3771900"/>
                  <a:gd name="connsiteY2-258" fmla="*/ 0 h 1362075"/>
                  <a:gd name="connsiteX3-259" fmla="*/ 3771900 w 3771900"/>
                  <a:gd name="connsiteY3-260" fmla="*/ 833438 h 1362075"/>
                  <a:gd name="connsiteX4-261" fmla="*/ 2995613 w 3771900"/>
                  <a:gd name="connsiteY4-262" fmla="*/ 1362075 h 1362075"/>
                  <a:gd name="connsiteX5-263" fmla="*/ 3052763 w 3771900"/>
                  <a:gd name="connsiteY5-264" fmla="*/ 1045369 h 1362075"/>
                  <a:gd name="connsiteX6-265" fmla="*/ 0 w 3771900"/>
                  <a:gd name="connsiteY6-266" fmla="*/ 826294 h 1362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771900" h="1362075">
                    <a:moveTo>
                      <a:pt x="0" y="826294"/>
                    </a:moveTo>
                    <a:cubicBezTo>
                      <a:pt x="1163638" y="335756"/>
                      <a:pt x="2174875" y="273844"/>
                      <a:pt x="3186113" y="316706"/>
                    </a:cubicBezTo>
                    <a:lnTo>
                      <a:pt x="3243263" y="0"/>
                    </a:lnTo>
                    <a:lnTo>
                      <a:pt x="3771900" y="833438"/>
                    </a:lnTo>
                    <a:lnTo>
                      <a:pt x="2995613" y="1362075"/>
                    </a:lnTo>
                    <a:lnTo>
                      <a:pt x="3052763" y="1045369"/>
                    </a:lnTo>
                    <a:cubicBezTo>
                      <a:pt x="2212975" y="838994"/>
                      <a:pt x="1363663" y="718344"/>
                      <a:pt x="0" y="826294"/>
                    </a:cubicBezTo>
                    <a:close/>
                  </a:path>
                </a:pathLst>
              </a:custGeom>
              <a:grpFill/>
              <a:ln>
                <a:solidFill>
                  <a:srgbClr val="4BB08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200">
                  <a:solidFill>
                    <a:prstClr val="white"/>
                  </a:solidFill>
                  <a:cs typeface="+mn-ea"/>
                  <a:sym typeface="+mn-lt"/>
                </a:endParaRPr>
              </a:p>
            </p:txBody>
          </p:sp>
          <p:sp>
            <p:nvSpPr>
              <p:cNvPr id="11" name="文本框 10"/>
              <p:cNvSpPr txBox="1">
                <a:spLocks noChangeArrowheads="1"/>
              </p:cNvSpPr>
              <p:nvPr/>
            </p:nvSpPr>
            <p:spPr bwMode="auto">
              <a:xfrm rot="1309175">
                <a:off x="2686925" y="2356341"/>
                <a:ext cx="1418611" cy="230056"/>
              </a:xfrm>
              <a:prstGeom prst="rect">
                <a:avLst/>
              </a:prstGeom>
              <a:grpFill/>
              <a:ln w="9525">
                <a:noFill/>
                <a:miter lim="800000"/>
              </a:ln>
            </p:spPr>
            <p:txBody>
              <a:bodyPr wrap="none" lIns="0" r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FFFFFF"/>
                    </a:solidFill>
                    <a:latin typeface="+mn-lt"/>
                    <a:ea typeface="+mn-ea"/>
                    <a:cs typeface="+mn-ea"/>
                    <a:sym typeface="+mn-lt"/>
                  </a:rPr>
                  <a:t>Please add keywords here.</a:t>
                </a:r>
              </a:p>
            </p:txBody>
          </p:sp>
        </p:grpSp>
        <p:grpSp>
          <p:nvGrpSpPr>
            <p:cNvPr id="7" name="组合 10"/>
            <p:cNvGrpSpPr/>
            <p:nvPr/>
          </p:nvGrpSpPr>
          <p:grpSpPr bwMode="auto">
            <a:xfrm flipH="1">
              <a:off x="4305300" y="3286125"/>
              <a:ext cx="4910138" cy="2003425"/>
              <a:chOff x="1683196" y="1703846"/>
              <a:chExt cx="3771900" cy="1362075"/>
            </a:xfrm>
            <a:grpFill/>
          </p:grpSpPr>
          <p:sp>
            <p:nvSpPr>
              <p:cNvPr id="8" name="右箭头 1"/>
              <p:cNvSpPr/>
              <p:nvPr/>
            </p:nvSpPr>
            <p:spPr>
              <a:xfrm rot="905815" flipH="1" flipV="1">
                <a:off x="1683196" y="1703846"/>
                <a:ext cx="3771900" cy="1362075"/>
              </a:xfrm>
              <a:custGeom>
                <a:avLst/>
                <a:gdLst>
                  <a:gd name="connsiteX0" fmla="*/ 0 w 3981450"/>
                  <a:gd name="connsiteY0" fmla="*/ 373856 h 1495425"/>
                  <a:gd name="connsiteX1" fmla="*/ 3233738 w 3981450"/>
                  <a:gd name="connsiteY1" fmla="*/ 373856 h 1495425"/>
                  <a:gd name="connsiteX2" fmla="*/ 3233738 w 3981450"/>
                  <a:gd name="connsiteY2" fmla="*/ 0 h 1495425"/>
                  <a:gd name="connsiteX3" fmla="*/ 3981450 w 3981450"/>
                  <a:gd name="connsiteY3" fmla="*/ 747713 h 1495425"/>
                  <a:gd name="connsiteX4" fmla="*/ 3233738 w 3981450"/>
                  <a:gd name="connsiteY4" fmla="*/ 1495425 h 1495425"/>
                  <a:gd name="connsiteX5" fmla="*/ 3233738 w 3981450"/>
                  <a:gd name="connsiteY5" fmla="*/ 1121569 h 1495425"/>
                  <a:gd name="connsiteX6" fmla="*/ 0 w 3981450"/>
                  <a:gd name="connsiteY6" fmla="*/ 1121569 h 1495425"/>
                  <a:gd name="connsiteX7" fmla="*/ 0 w 3981450"/>
                  <a:gd name="connsiteY7" fmla="*/ 373856 h 1495425"/>
                  <a:gd name="connsiteX0-1" fmla="*/ 0 w 3981450"/>
                  <a:gd name="connsiteY0-2" fmla="*/ 1121569 h 1495425"/>
                  <a:gd name="connsiteX1-3" fmla="*/ 3233738 w 3981450"/>
                  <a:gd name="connsiteY1-4" fmla="*/ 373856 h 1495425"/>
                  <a:gd name="connsiteX2-5" fmla="*/ 3233738 w 3981450"/>
                  <a:gd name="connsiteY2-6" fmla="*/ 0 h 1495425"/>
                  <a:gd name="connsiteX3-7" fmla="*/ 3981450 w 3981450"/>
                  <a:gd name="connsiteY3-8" fmla="*/ 747713 h 1495425"/>
                  <a:gd name="connsiteX4-9" fmla="*/ 3233738 w 3981450"/>
                  <a:gd name="connsiteY4-10" fmla="*/ 1495425 h 1495425"/>
                  <a:gd name="connsiteX5-11" fmla="*/ 3233738 w 3981450"/>
                  <a:gd name="connsiteY5-12" fmla="*/ 1121569 h 1495425"/>
                  <a:gd name="connsiteX6-13" fmla="*/ 0 w 3981450"/>
                  <a:gd name="connsiteY6-14" fmla="*/ 1121569 h 1495425"/>
                  <a:gd name="connsiteX0-15" fmla="*/ 0 w 3952875"/>
                  <a:gd name="connsiteY0-16" fmla="*/ 731044 h 1495425"/>
                  <a:gd name="connsiteX1-17" fmla="*/ 3205163 w 3952875"/>
                  <a:gd name="connsiteY1-18" fmla="*/ 373856 h 1495425"/>
                  <a:gd name="connsiteX2-19" fmla="*/ 3205163 w 3952875"/>
                  <a:gd name="connsiteY2-20" fmla="*/ 0 h 1495425"/>
                  <a:gd name="connsiteX3-21" fmla="*/ 3952875 w 3952875"/>
                  <a:gd name="connsiteY3-22" fmla="*/ 747713 h 1495425"/>
                  <a:gd name="connsiteX4-23" fmla="*/ 3205163 w 3952875"/>
                  <a:gd name="connsiteY4-24" fmla="*/ 1495425 h 1495425"/>
                  <a:gd name="connsiteX5-25" fmla="*/ 3205163 w 3952875"/>
                  <a:gd name="connsiteY5-26" fmla="*/ 1121569 h 1495425"/>
                  <a:gd name="connsiteX6-27" fmla="*/ 0 w 3952875"/>
                  <a:gd name="connsiteY6-28" fmla="*/ 731044 h 1495425"/>
                  <a:gd name="connsiteX0-29" fmla="*/ 0 w 3952875"/>
                  <a:gd name="connsiteY0-30" fmla="*/ 731044 h 1495425"/>
                  <a:gd name="connsiteX1-31" fmla="*/ 3205163 w 3952875"/>
                  <a:gd name="connsiteY1-32" fmla="*/ 373856 h 1495425"/>
                  <a:gd name="connsiteX2-33" fmla="*/ 3205163 w 3952875"/>
                  <a:gd name="connsiteY2-34" fmla="*/ 0 h 1495425"/>
                  <a:gd name="connsiteX3-35" fmla="*/ 3952875 w 3952875"/>
                  <a:gd name="connsiteY3-36" fmla="*/ 747713 h 1495425"/>
                  <a:gd name="connsiteX4-37" fmla="*/ 3205163 w 3952875"/>
                  <a:gd name="connsiteY4-38" fmla="*/ 1495425 h 1495425"/>
                  <a:gd name="connsiteX5-39" fmla="*/ 3205163 w 3952875"/>
                  <a:gd name="connsiteY5-40" fmla="*/ 1121569 h 1495425"/>
                  <a:gd name="connsiteX6-41" fmla="*/ 0 w 3952875"/>
                  <a:gd name="connsiteY6-42" fmla="*/ 731044 h 1495425"/>
                  <a:gd name="connsiteX0-43" fmla="*/ 0 w 3952875"/>
                  <a:gd name="connsiteY0-44" fmla="*/ 731044 h 1495425"/>
                  <a:gd name="connsiteX1-45" fmla="*/ 3205163 w 3952875"/>
                  <a:gd name="connsiteY1-46" fmla="*/ 373856 h 1495425"/>
                  <a:gd name="connsiteX2-47" fmla="*/ 3205163 w 3952875"/>
                  <a:gd name="connsiteY2-48" fmla="*/ 0 h 1495425"/>
                  <a:gd name="connsiteX3-49" fmla="*/ 3952875 w 3952875"/>
                  <a:gd name="connsiteY3-50" fmla="*/ 747713 h 1495425"/>
                  <a:gd name="connsiteX4-51" fmla="*/ 3205163 w 3952875"/>
                  <a:gd name="connsiteY4-52" fmla="*/ 1495425 h 1495425"/>
                  <a:gd name="connsiteX5-53" fmla="*/ 3205163 w 3952875"/>
                  <a:gd name="connsiteY5-54" fmla="*/ 1121569 h 1495425"/>
                  <a:gd name="connsiteX6-55" fmla="*/ 0 w 3952875"/>
                  <a:gd name="connsiteY6-56" fmla="*/ 731044 h 1495425"/>
                  <a:gd name="connsiteX0-57" fmla="*/ 0 w 3952875"/>
                  <a:gd name="connsiteY0-58" fmla="*/ 731044 h 1495425"/>
                  <a:gd name="connsiteX1-59" fmla="*/ 3205163 w 3952875"/>
                  <a:gd name="connsiteY1-60" fmla="*/ 373856 h 1495425"/>
                  <a:gd name="connsiteX2-61" fmla="*/ 3205163 w 3952875"/>
                  <a:gd name="connsiteY2-62" fmla="*/ 0 h 1495425"/>
                  <a:gd name="connsiteX3-63" fmla="*/ 3952875 w 3952875"/>
                  <a:gd name="connsiteY3-64" fmla="*/ 747713 h 1495425"/>
                  <a:gd name="connsiteX4-65" fmla="*/ 3205163 w 3952875"/>
                  <a:gd name="connsiteY4-66" fmla="*/ 1495425 h 1495425"/>
                  <a:gd name="connsiteX5-67" fmla="*/ 3205163 w 3952875"/>
                  <a:gd name="connsiteY5-68" fmla="*/ 1121569 h 1495425"/>
                  <a:gd name="connsiteX6-69" fmla="*/ 0 w 3952875"/>
                  <a:gd name="connsiteY6-70" fmla="*/ 731044 h 1495425"/>
                  <a:gd name="connsiteX0-71" fmla="*/ 0 w 3952875"/>
                  <a:gd name="connsiteY0-72" fmla="*/ 731044 h 1495425"/>
                  <a:gd name="connsiteX1-73" fmla="*/ 3205163 w 3952875"/>
                  <a:gd name="connsiteY1-74" fmla="*/ 373856 h 1495425"/>
                  <a:gd name="connsiteX2-75" fmla="*/ 3205163 w 3952875"/>
                  <a:gd name="connsiteY2-76" fmla="*/ 0 h 1495425"/>
                  <a:gd name="connsiteX3-77" fmla="*/ 3952875 w 3952875"/>
                  <a:gd name="connsiteY3-78" fmla="*/ 747713 h 1495425"/>
                  <a:gd name="connsiteX4-79" fmla="*/ 3205163 w 3952875"/>
                  <a:gd name="connsiteY4-80" fmla="*/ 1495425 h 1495425"/>
                  <a:gd name="connsiteX5-81" fmla="*/ 3205163 w 3952875"/>
                  <a:gd name="connsiteY5-82" fmla="*/ 1121569 h 1495425"/>
                  <a:gd name="connsiteX6-83" fmla="*/ 0 w 3952875"/>
                  <a:gd name="connsiteY6-84" fmla="*/ 731044 h 1495425"/>
                  <a:gd name="connsiteX0-85" fmla="*/ 0 w 3933825"/>
                  <a:gd name="connsiteY0-86" fmla="*/ 883444 h 1495425"/>
                  <a:gd name="connsiteX1-87" fmla="*/ 3186113 w 3933825"/>
                  <a:gd name="connsiteY1-88" fmla="*/ 373856 h 1495425"/>
                  <a:gd name="connsiteX2-89" fmla="*/ 3186113 w 3933825"/>
                  <a:gd name="connsiteY2-90" fmla="*/ 0 h 1495425"/>
                  <a:gd name="connsiteX3-91" fmla="*/ 3933825 w 3933825"/>
                  <a:gd name="connsiteY3-92" fmla="*/ 747713 h 1495425"/>
                  <a:gd name="connsiteX4-93" fmla="*/ 3186113 w 3933825"/>
                  <a:gd name="connsiteY4-94" fmla="*/ 1495425 h 1495425"/>
                  <a:gd name="connsiteX5-95" fmla="*/ 3186113 w 3933825"/>
                  <a:gd name="connsiteY5-96" fmla="*/ 1121569 h 1495425"/>
                  <a:gd name="connsiteX6-97" fmla="*/ 0 w 3933825"/>
                  <a:gd name="connsiteY6-98" fmla="*/ 883444 h 1495425"/>
                  <a:gd name="connsiteX0-99" fmla="*/ 0 w 3933825"/>
                  <a:gd name="connsiteY0-100" fmla="*/ 883444 h 1495425"/>
                  <a:gd name="connsiteX1-101" fmla="*/ 3186113 w 3933825"/>
                  <a:gd name="connsiteY1-102" fmla="*/ 373856 h 1495425"/>
                  <a:gd name="connsiteX2-103" fmla="*/ 3186113 w 3933825"/>
                  <a:gd name="connsiteY2-104" fmla="*/ 0 h 1495425"/>
                  <a:gd name="connsiteX3-105" fmla="*/ 3933825 w 3933825"/>
                  <a:gd name="connsiteY3-106" fmla="*/ 747713 h 1495425"/>
                  <a:gd name="connsiteX4-107" fmla="*/ 3186113 w 3933825"/>
                  <a:gd name="connsiteY4-108" fmla="*/ 1495425 h 1495425"/>
                  <a:gd name="connsiteX5-109" fmla="*/ 3186113 w 3933825"/>
                  <a:gd name="connsiteY5-110" fmla="*/ 1121569 h 1495425"/>
                  <a:gd name="connsiteX6-111" fmla="*/ 0 w 3933825"/>
                  <a:gd name="connsiteY6-112" fmla="*/ 883444 h 1495425"/>
                  <a:gd name="connsiteX0-113" fmla="*/ 0 w 3933825"/>
                  <a:gd name="connsiteY0-114" fmla="*/ 883444 h 1495425"/>
                  <a:gd name="connsiteX1-115" fmla="*/ 3186113 w 3933825"/>
                  <a:gd name="connsiteY1-116" fmla="*/ 373856 h 1495425"/>
                  <a:gd name="connsiteX2-117" fmla="*/ 3186113 w 3933825"/>
                  <a:gd name="connsiteY2-118" fmla="*/ 0 h 1495425"/>
                  <a:gd name="connsiteX3-119" fmla="*/ 3933825 w 3933825"/>
                  <a:gd name="connsiteY3-120" fmla="*/ 747713 h 1495425"/>
                  <a:gd name="connsiteX4-121" fmla="*/ 3186113 w 3933825"/>
                  <a:gd name="connsiteY4-122" fmla="*/ 1495425 h 1495425"/>
                  <a:gd name="connsiteX5-123" fmla="*/ 3186113 w 3933825"/>
                  <a:gd name="connsiteY5-124" fmla="*/ 1121569 h 1495425"/>
                  <a:gd name="connsiteX6-125" fmla="*/ 0 w 3933825"/>
                  <a:gd name="connsiteY6-126" fmla="*/ 883444 h 1495425"/>
                  <a:gd name="connsiteX0-127" fmla="*/ 0 w 3933825"/>
                  <a:gd name="connsiteY0-128" fmla="*/ 883444 h 1495425"/>
                  <a:gd name="connsiteX1-129" fmla="*/ 3186113 w 3933825"/>
                  <a:gd name="connsiteY1-130" fmla="*/ 373856 h 1495425"/>
                  <a:gd name="connsiteX2-131" fmla="*/ 3186113 w 3933825"/>
                  <a:gd name="connsiteY2-132" fmla="*/ 0 h 1495425"/>
                  <a:gd name="connsiteX3-133" fmla="*/ 3933825 w 3933825"/>
                  <a:gd name="connsiteY3-134" fmla="*/ 747713 h 1495425"/>
                  <a:gd name="connsiteX4-135" fmla="*/ 3186113 w 3933825"/>
                  <a:gd name="connsiteY4-136" fmla="*/ 1495425 h 1495425"/>
                  <a:gd name="connsiteX5-137" fmla="*/ 3071813 w 3933825"/>
                  <a:gd name="connsiteY5-138" fmla="*/ 1121569 h 1495425"/>
                  <a:gd name="connsiteX6-139" fmla="*/ 0 w 3933825"/>
                  <a:gd name="connsiteY6-140" fmla="*/ 883444 h 1495425"/>
                  <a:gd name="connsiteX0-141" fmla="*/ 0 w 3933825"/>
                  <a:gd name="connsiteY0-142" fmla="*/ 883444 h 1495425"/>
                  <a:gd name="connsiteX1-143" fmla="*/ 3186113 w 3933825"/>
                  <a:gd name="connsiteY1-144" fmla="*/ 373856 h 1495425"/>
                  <a:gd name="connsiteX2-145" fmla="*/ 3186113 w 3933825"/>
                  <a:gd name="connsiteY2-146" fmla="*/ 0 h 1495425"/>
                  <a:gd name="connsiteX3-147" fmla="*/ 3933825 w 3933825"/>
                  <a:gd name="connsiteY3-148" fmla="*/ 747713 h 1495425"/>
                  <a:gd name="connsiteX4-149" fmla="*/ 2995613 w 3933825"/>
                  <a:gd name="connsiteY4-150" fmla="*/ 1495425 h 1495425"/>
                  <a:gd name="connsiteX5-151" fmla="*/ 3071813 w 3933825"/>
                  <a:gd name="connsiteY5-152" fmla="*/ 1121569 h 1495425"/>
                  <a:gd name="connsiteX6-153" fmla="*/ 0 w 3933825"/>
                  <a:gd name="connsiteY6-154" fmla="*/ 883444 h 1495425"/>
                  <a:gd name="connsiteX0-155" fmla="*/ 0 w 3933825"/>
                  <a:gd name="connsiteY0-156" fmla="*/ 873919 h 1485900"/>
                  <a:gd name="connsiteX1-157" fmla="*/ 3186113 w 3933825"/>
                  <a:gd name="connsiteY1-158" fmla="*/ 364331 h 1485900"/>
                  <a:gd name="connsiteX2-159" fmla="*/ 3290888 w 3933825"/>
                  <a:gd name="connsiteY2-160" fmla="*/ 0 h 1485900"/>
                  <a:gd name="connsiteX3-161" fmla="*/ 3933825 w 3933825"/>
                  <a:gd name="connsiteY3-162" fmla="*/ 738188 h 1485900"/>
                  <a:gd name="connsiteX4-163" fmla="*/ 2995613 w 3933825"/>
                  <a:gd name="connsiteY4-164" fmla="*/ 1485900 h 1485900"/>
                  <a:gd name="connsiteX5-165" fmla="*/ 3071813 w 3933825"/>
                  <a:gd name="connsiteY5-166" fmla="*/ 1112044 h 1485900"/>
                  <a:gd name="connsiteX6-167" fmla="*/ 0 w 3933825"/>
                  <a:gd name="connsiteY6-168" fmla="*/ 873919 h 1485900"/>
                  <a:gd name="connsiteX0-169" fmla="*/ 0 w 3771900"/>
                  <a:gd name="connsiteY0-170" fmla="*/ 873919 h 1485900"/>
                  <a:gd name="connsiteX1-171" fmla="*/ 3186113 w 3771900"/>
                  <a:gd name="connsiteY1-172" fmla="*/ 364331 h 1485900"/>
                  <a:gd name="connsiteX2-173" fmla="*/ 3290888 w 3771900"/>
                  <a:gd name="connsiteY2-174" fmla="*/ 0 h 1485900"/>
                  <a:gd name="connsiteX3-175" fmla="*/ 3771900 w 3771900"/>
                  <a:gd name="connsiteY3-176" fmla="*/ 938213 h 1485900"/>
                  <a:gd name="connsiteX4-177" fmla="*/ 2995613 w 3771900"/>
                  <a:gd name="connsiteY4-178" fmla="*/ 1485900 h 1485900"/>
                  <a:gd name="connsiteX5-179" fmla="*/ 3071813 w 3771900"/>
                  <a:gd name="connsiteY5-180" fmla="*/ 1112044 h 1485900"/>
                  <a:gd name="connsiteX6-181" fmla="*/ 0 w 3771900"/>
                  <a:gd name="connsiteY6-182" fmla="*/ 873919 h 1485900"/>
                  <a:gd name="connsiteX0-183" fmla="*/ 0 w 3771900"/>
                  <a:gd name="connsiteY0-184" fmla="*/ 873919 h 1485900"/>
                  <a:gd name="connsiteX1-185" fmla="*/ 3186113 w 3771900"/>
                  <a:gd name="connsiteY1-186" fmla="*/ 364331 h 1485900"/>
                  <a:gd name="connsiteX2-187" fmla="*/ 3271838 w 3771900"/>
                  <a:gd name="connsiteY2-188" fmla="*/ 0 h 1485900"/>
                  <a:gd name="connsiteX3-189" fmla="*/ 3771900 w 3771900"/>
                  <a:gd name="connsiteY3-190" fmla="*/ 938213 h 1485900"/>
                  <a:gd name="connsiteX4-191" fmla="*/ 2995613 w 3771900"/>
                  <a:gd name="connsiteY4-192" fmla="*/ 1485900 h 1485900"/>
                  <a:gd name="connsiteX5-193" fmla="*/ 3071813 w 3771900"/>
                  <a:gd name="connsiteY5-194" fmla="*/ 1112044 h 1485900"/>
                  <a:gd name="connsiteX6-195" fmla="*/ 0 w 3771900"/>
                  <a:gd name="connsiteY6-196" fmla="*/ 873919 h 1485900"/>
                  <a:gd name="connsiteX0-197" fmla="*/ 0 w 3771900"/>
                  <a:gd name="connsiteY0-198" fmla="*/ 826294 h 1438275"/>
                  <a:gd name="connsiteX1-199" fmla="*/ 3186113 w 3771900"/>
                  <a:gd name="connsiteY1-200" fmla="*/ 316706 h 1438275"/>
                  <a:gd name="connsiteX2-201" fmla="*/ 3243263 w 3771900"/>
                  <a:gd name="connsiteY2-202" fmla="*/ 0 h 1438275"/>
                  <a:gd name="connsiteX3-203" fmla="*/ 3771900 w 3771900"/>
                  <a:gd name="connsiteY3-204" fmla="*/ 890588 h 1438275"/>
                  <a:gd name="connsiteX4-205" fmla="*/ 2995613 w 3771900"/>
                  <a:gd name="connsiteY4-206" fmla="*/ 1438275 h 1438275"/>
                  <a:gd name="connsiteX5-207" fmla="*/ 3071813 w 3771900"/>
                  <a:gd name="connsiteY5-208" fmla="*/ 1064419 h 1438275"/>
                  <a:gd name="connsiteX6-209" fmla="*/ 0 w 3771900"/>
                  <a:gd name="connsiteY6-210" fmla="*/ 826294 h 1438275"/>
                  <a:gd name="connsiteX0-211" fmla="*/ 0 w 3771900"/>
                  <a:gd name="connsiteY0-212" fmla="*/ 826294 h 1362075"/>
                  <a:gd name="connsiteX1-213" fmla="*/ 3186113 w 3771900"/>
                  <a:gd name="connsiteY1-214" fmla="*/ 316706 h 1362075"/>
                  <a:gd name="connsiteX2-215" fmla="*/ 3243263 w 3771900"/>
                  <a:gd name="connsiteY2-216" fmla="*/ 0 h 1362075"/>
                  <a:gd name="connsiteX3-217" fmla="*/ 3771900 w 3771900"/>
                  <a:gd name="connsiteY3-218" fmla="*/ 890588 h 1362075"/>
                  <a:gd name="connsiteX4-219" fmla="*/ 2995613 w 3771900"/>
                  <a:gd name="connsiteY4-220" fmla="*/ 1362075 h 1362075"/>
                  <a:gd name="connsiteX5-221" fmla="*/ 3071813 w 3771900"/>
                  <a:gd name="connsiteY5-222" fmla="*/ 1064419 h 1362075"/>
                  <a:gd name="connsiteX6-223" fmla="*/ 0 w 3771900"/>
                  <a:gd name="connsiteY6-224" fmla="*/ 826294 h 1362075"/>
                  <a:gd name="connsiteX0-225" fmla="*/ 0 w 3771900"/>
                  <a:gd name="connsiteY0-226" fmla="*/ 826294 h 1362075"/>
                  <a:gd name="connsiteX1-227" fmla="*/ 3186113 w 3771900"/>
                  <a:gd name="connsiteY1-228" fmla="*/ 316706 h 1362075"/>
                  <a:gd name="connsiteX2-229" fmla="*/ 3243263 w 3771900"/>
                  <a:gd name="connsiteY2-230" fmla="*/ 0 h 1362075"/>
                  <a:gd name="connsiteX3-231" fmla="*/ 3771900 w 3771900"/>
                  <a:gd name="connsiteY3-232" fmla="*/ 890588 h 1362075"/>
                  <a:gd name="connsiteX4-233" fmla="*/ 2995613 w 3771900"/>
                  <a:gd name="connsiteY4-234" fmla="*/ 1362075 h 1362075"/>
                  <a:gd name="connsiteX5-235" fmla="*/ 3052763 w 3771900"/>
                  <a:gd name="connsiteY5-236" fmla="*/ 1045369 h 1362075"/>
                  <a:gd name="connsiteX6-237" fmla="*/ 0 w 3771900"/>
                  <a:gd name="connsiteY6-238" fmla="*/ 826294 h 1362075"/>
                  <a:gd name="connsiteX0-239" fmla="*/ 0 w 3771900"/>
                  <a:gd name="connsiteY0-240" fmla="*/ 826294 h 1362075"/>
                  <a:gd name="connsiteX1-241" fmla="*/ 3186113 w 3771900"/>
                  <a:gd name="connsiteY1-242" fmla="*/ 316706 h 1362075"/>
                  <a:gd name="connsiteX2-243" fmla="*/ 3243263 w 3771900"/>
                  <a:gd name="connsiteY2-244" fmla="*/ 0 h 1362075"/>
                  <a:gd name="connsiteX3-245" fmla="*/ 3771900 w 3771900"/>
                  <a:gd name="connsiteY3-246" fmla="*/ 833438 h 1362075"/>
                  <a:gd name="connsiteX4-247" fmla="*/ 2995613 w 3771900"/>
                  <a:gd name="connsiteY4-248" fmla="*/ 1362075 h 1362075"/>
                  <a:gd name="connsiteX5-249" fmla="*/ 3052763 w 3771900"/>
                  <a:gd name="connsiteY5-250" fmla="*/ 1045369 h 1362075"/>
                  <a:gd name="connsiteX6-251" fmla="*/ 0 w 3771900"/>
                  <a:gd name="connsiteY6-252" fmla="*/ 826294 h 1362075"/>
                  <a:gd name="connsiteX0-253" fmla="*/ 0 w 3771900"/>
                  <a:gd name="connsiteY0-254" fmla="*/ 826294 h 1362075"/>
                  <a:gd name="connsiteX1-255" fmla="*/ 3186113 w 3771900"/>
                  <a:gd name="connsiteY1-256" fmla="*/ 316706 h 1362075"/>
                  <a:gd name="connsiteX2-257" fmla="*/ 3243263 w 3771900"/>
                  <a:gd name="connsiteY2-258" fmla="*/ 0 h 1362075"/>
                  <a:gd name="connsiteX3-259" fmla="*/ 3771900 w 3771900"/>
                  <a:gd name="connsiteY3-260" fmla="*/ 833438 h 1362075"/>
                  <a:gd name="connsiteX4-261" fmla="*/ 2995613 w 3771900"/>
                  <a:gd name="connsiteY4-262" fmla="*/ 1362075 h 1362075"/>
                  <a:gd name="connsiteX5-263" fmla="*/ 3052763 w 3771900"/>
                  <a:gd name="connsiteY5-264" fmla="*/ 1045369 h 1362075"/>
                  <a:gd name="connsiteX6-265" fmla="*/ 0 w 3771900"/>
                  <a:gd name="connsiteY6-266" fmla="*/ 826294 h 1362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771900" h="1362075">
                    <a:moveTo>
                      <a:pt x="0" y="826294"/>
                    </a:moveTo>
                    <a:cubicBezTo>
                      <a:pt x="1163638" y="335756"/>
                      <a:pt x="2174875" y="273844"/>
                      <a:pt x="3186113" y="316706"/>
                    </a:cubicBezTo>
                    <a:lnTo>
                      <a:pt x="3243263" y="0"/>
                    </a:lnTo>
                    <a:lnTo>
                      <a:pt x="3771900" y="833438"/>
                    </a:lnTo>
                    <a:lnTo>
                      <a:pt x="2995613" y="1362075"/>
                    </a:lnTo>
                    <a:lnTo>
                      <a:pt x="3052763" y="1045369"/>
                    </a:lnTo>
                    <a:cubicBezTo>
                      <a:pt x="2212975" y="838994"/>
                      <a:pt x="1363663" y="718344"/>
                      <a:pt x="0" y="826294"/>
                    </a:cubicBezTo>
                    <a:close/>
                  </a:path>
                </a:pathLst>
              </a:custGeom>
              <a:solidFill>
                <a:srgbClr val="508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200">
                  <a:solidFill>
                    <a:prstClr val="white"/>
                  </a:solidFill>
                  <a:cs typeface="+mn-ea"/>
                  <a:sym typeface="+mn-lt"/>
                </a:endParaRPr>
              </a:p>
            </p:txBody>
          </p:sp>
          <p:sp>
            <p:nvSpPr>
              <p:cNvPr id="9" name="文本框 12"/>
              <p:cNvSpPr txBox="1">
                <a:spLocks noChangeArrowheads="1"/>
              </p:cNvSpPr>
              <p:nvPr/>
            </p:nvSpPr>
            <p:spPr bwMode="auto">
              <a:xfrm rot="1309175">
                <a:off x="2545174" y="2242206"/>
                <a:ext cx="1418611" cy="230056"/>
              </a:xfrm>
              <a:prstGeom prst="rect">
                <a:avLst/>
              </a:prstGeom>
              <a:noFill/>
              <a:ln w="9525">
                <a:noFill/>
                <a:miter lim="800000"/>
              </a:ln>
            </p:spPr>
            <p:txBody>
              <a:bodyPr wrap="none" lIns="0" r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dirty="0">
                    <a:solidFill>
                      <a:srgbClr val="FFFFFF"/>
                    </a:solidFill>
                    <a:latin typeface="+mn-lt"/>
                    <a:ea typeface="+mn-ea"/>
                    <a:cs typeface="+mn-ea"/>
                    <a:sym typeface="+mn-lt"/>
                  </a:rPr>
                  <a:t>Please add keywords here.</a:t>
                </a:r>
              </a:p>
            </p:txBody>
          </p:sp>
        </p:grpSp>
      </p:grpSp>
      <p:sp>
        <p:nvSpPr>
          <p:cNvPr id="12" name="矩形 11"/>
          <p:cNvSpPr/>
          <p:nvPr/>
        </p:nvSpPr>
        <p:spPr>
          <a:xfrm>
            <a:off x="9763861" y="2349046"/>
            <a:ext cx="1832412" cy="1532407"/>
          </a:xfrm>
          <a:prstGeom prst="rect">
            <a:avLst/>
          </a:prstGeom>
          <a:noFill/>
        </p:spPr>
        <p:txBody>
          <a:bodyPr wrap="square" lIns="0" tIns="0" rIns="0" bIns="0" rtlCol="0" anchor="t" anchorCtr="0">
            <a:spAutoFit/>
          </a:bodyPr>
          <a:lstStyle/>
          <a:p>
            <a:pPr defTabSz="912495">
              <a:lnSpc>
                <a:spcPct val="120000"/>
              </a:lnSpc>
              <a:spcBef>
                <a:spcPct val="2000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Click here to edit what you want, and it is recommended that you display it in Microsoft's black font, and all graphic lines and their corresponding footage can be freely edited, changed, and replaced. For more instructions and works, please read the last edition of the manual.</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3" name="矩形 12"/>
          <p:cNvSpPr/>
          <p:nvPr/>
        </p:nvSpPr>
        <p:spPr>
          <a:xfrm>
            <a:off x="571500" y="2349046"/>
            <a:ext cx="1832910" cy="1532407"/>
          </a:xfrm>
          <a:prstGeom prst="rect">
            <a:avLst/>
          </a:prstGeom>
          <a:noFill/>
        </p:spPr>
        <p:txBody>
          <a:bodyPr wrap="square" lIns="0" tIns="0" rIns="0" bIns="0" rtlCol="0" anchor="t" anchorCtr="0">
            <a:spAutoFit/>
          </a:bodyPr>
          <a:lstStyle/>
          <a:p>
            <a:pPr defTabSz="912495">
              <a:lnSpc>
                <a:spcPct val="120000"/>
              </a:lnSpc>
              <a:spcBef>
                <a:spcPct val="20000"/>
              </a:spcBef>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Click here to edit what you want, and it is recommended that you display it in Microsoft's black font, and all graphic lines and their corresponding footage can be freely edited, changed, and replaced. For more instructions and works, please read the last edition of the manual.</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2" name="组合 1"/>
          <p:cNvGrpSpPr/>
          <p:nvPr/>
        </p:nvGrpSpPr>
        <p:grpSpPr>
          <a:xfrm>
            <a:off x="193179" y="117084"/>
            <a:ext cx="2483636" cy="505918"/>
            <a:chOff x="193179" y="117084"/>
            <a:chExt cx="2483636" cy="505918"/>
          </a:xfrm>
        </p:grpSpPr>
        <p:sp>
          <p:nvSpPr>
            <p:cNvPr id="3" name="Freeform 25"/>
            <p:cNvSpPr>
              <a:spLocks noEditPoints="1"/>
            </p:cNvSpPr>
            <p:nvPr/>
          </p:nvSpPr>
          <p:spPr bwMode="auto">
            <a:xfrm rot="17375397">
              <a:off x="129445" y="180818"/>
              <a:ext cx="505918" cy="378449"/>
            </a:xfrm>
            <a:custGeom>
              <a:avLst/>
              <a:gdLst>
                <a:gd name="T0" fmla="*/ 147 w 179"/>
                <a:gd name="T1" fmla="*/ 79 h 106"/>
                <a:gd name="T2" fmla="*/ 177 w 179"/>
                <a:gd name="T3" fmla="*/ 71 h 106"/>
                <a:gd name="T4" fmla="*/ 152 w 179"/>
                <a:gd name="T5" fmla="*/ 54 h 106"/>
                <a:gd name="T6" fmla="*/ 83 w 179"/>
                <a:gd name="T7" fmla="*/ 13 h 106"/>
                <a:gd name="T8" fmla="*/ 5 w 179"/>
                <a:gd name="T9" fmla="*/ 66 h 106"/>
                <a:gd name="T10" fmla="*/ 91 w 179"/>
                <a:gd name="T11" fmla="*/ 96 h 106"/>
                <a:gd name="T12" fmla="*/ 109 w 179"/>
                <a:gd name="T13" fmla="*/ 63 h 106"/>
                <a:gd name="T14" fmla="*/ 67 w 179"/>
                <a:gd name="T15" fmla="*/ 70 h 106"/>
                <a:gd name="T16" fmla="*/ 67 w 179"/>
                <a:gd name="T17" fmla="*/ 58 h 106"/>
                <a:gd name="T18" fmla="*/ 70 w 179"/>
                <a:gd name="T19" fmla="*/ 44 h 106"/>
                <a:gd name="T20" fmla="*/ 76 w 179"/>
                <a:gd name="T21" fmla="*/ 42 h 106"/>
                <a:gd name="T22" fmla="*/ 105 w 179"/>
                <a:gd name="T23" fmla="*/ 53 h 106"/>
                <a:gd name="T24" fmla="*/ 148 w 179"/>
                <a:gd name="T25" fmla="*/ 71 h 106"/>
                <a:gd name="T26" fmla="*/ 60 w 179"/>
                <a:gd name="T27" fmla="*/ 49 h 106"/>
                <a:gd name="T28" fmla="*/ 56 w 179"/>
                <a:gd name="T29" fmla="*/ 46 h 106"/>
                <a:gd name="T30" fmla="*/ 61 w 179"/>
                <a:gd name="T31" fmla="*/ 49 h 106"/>
                <a:gd name="T32" fmla="*/ 153 w 179"/>
                <a:gd name="T33" fmla="*/ 58 h 106"/>
                <a:gd name="T34" fmla="*/ 159 w 179"/>
                <a:gd name="T35" fmla="*/ 59 h 106"/>
                <a:gd name="T36" fmla="*/ 150 w 179"/>
                <a:gd name="T37" fmla="*/ 78 h 106"/>
                <a:gd name="T38" fmla="*/ 167 w 179"/>
                <a:gd name="T39" fmla="*/ 61 h 106"/>
                <a:gd name="T40" fmla="*/ 164 w 179"/>
                <a:gd name="T41" fmla="*/ 77 h 106"/>
                <a:gd name="T42" fmla="*/ 158 w 179"/>
                <a:gd name="T43" fmla="*/ 78 h 106"/>
                <a:gd name="T44" fmla="*/ 162 w 179"/>
                <a:gd name="T45" fmla="*/ 59 h 106"/>
                <a:gd name="T46" fmla="*/ 174 w 179"/>
                <a:gd name="T47" fmla="*/ 70 h 106"/>
                <a:gd name="T48" fmla="*/ 169 w 179"/>
                <a:gd name="T49" fmla="*/ 62 h 106"/>
                <a:gd name="T50" fmla="*/ 174 w 179"/>
                <a:gd name="T51" fmla="*/ 70 h 106"/>
                <a:gd name="T52" fmla="*/ 16 w 179"/>
                <a:gd name="T53" fmla="*/ 22 h 106"/>
                <a:gd name="T54" fmla="*/ 114 w 179"/>
                <a:gd name="T55" fmla="*/ 42 h 106"/>
                <a:gd name="T56" fmla="*/ 150 w 179"/>
                <a:gd name="T57" fmla="*/ 57 h 106"/>
                <a:gd name="T58" fmla="*/ 150 w 179"/>
                <a:gd name="T59" fmla="*/ 59 h 106"/>
                <a:gd name="T60" fmla="*/ 88 w 179"/>
                <a:gd name="T61" fmla="*/ 45 h 106"/>
                <a:gd name="T62" fmla="*/ 76 w 179"/>
                <a:gd name="T63" fmla="*/ 32 h 106"/>
                <a:gd name="T64" fmla="*/ 74 w 179"/>
                <a:gd name="T65" fmla="*/ 40 h 106"/>
                <a:gd name="T66" fmla="*/ 66 w 179"/>
                <a:gd name="T67" fmla="*/ 32 h 106"/>
                <a:gd name="T68" fmla="*/ 68 w 179"/>
                <a:gd name="T69" fmla="*/ 43 h 106"/>
                <a:gd name="T70" fmla="*/ 55 w 179"/>
                <a:gd name="T71" fmla="*/ 43 h 106"/>
                <a:gd name="T72" fmla="*/ 54 w 179"/>
                <a:gd name="T73" fmla="*/ 51 h 106"/>
                <a:gd name="T74" fmla="*/ 64 w 179"/>
                <a:gd name="T75" fmla="*/ 53 h 106"/>
                <a:gd name="T76" fmla="*/ 56 w 179"/>
                <a:gd name="T77" fmla="*/ 61 h 106"/>
                <a:gd name="T78" fmla="*/ 50 w 179"/>
                <a:gd name="T79" fmla="*/ 69 h 106"/>
                <a:gd name="T80" fmla="*/ 61 w 179"/>
                <a:gd name="T81" fmla="*/ 65 h 106"/>
                <a:gd name="T82" fmla="*/ 64 w 179"/>
                <a:gd name="T83" fmla="*/ 71 h 106"/>
                <a:gd name="T84" fmla="*/ 59 w 179"/>
                <a:gd name="T85" fmla="*/ 84 h 106"/>
                <a:gd name="T86" fmla="*/ 67 w 179"/>
                <a:gd name="T87" fmla="*/ 73 h 106"/>
                <a:gd name="T88" fmla="*/ 105 w 179"/>
                <a:gd name="T89" fmla="*/ 66 h 106"/>
                <a:gd name="T90" fmla="*/ 148 w 179"/>
                <a:gd name="T91" fmla="*/ 74 h 106"/>
                <a:gd name="T92" fmla="*/ 113 w 179"/>
                <a:gd name="T93" fmla="*/ 81 h 106"/>
                <a:gd name="T94" fmla="*/ 17 w 179"/>
                <a:gd name="T95" fmla="*/ 82 h 106"/>
                <a:gd name="T96" fmla="*/ 75 w 179"/>
                <a:gd name="T97" fmla="*/ 36 h 106"/>
                <a:gd name="T98" fmla="*/ 68 w 179"/>
                <a:gd name="T99" fmla="*/ 40 h 106"/>
                <a:gd name="T100" fmla="*/ 65 w 179"/>
                <a:gd name="T101" fmla="*/ 35 h 106"/>
                <a:gd name="T102" fmla="*/ 58 w 179"/>
                <a:gd name="T103" fmla="*/ 64 h 106"/>
                <a:gd name="T104" fmla="*/ 54 w 179"/>
                <a:gd name="T105" fmla="*/ 66 h 106"/>
                <a:gd name="T106" fmla="*/ 55 w 179"/>
                <a:gd name="T107" fmla="*/ 64 h 106"/>
                <a:gd name="T108" fmla="*/ 64 w 179"/>
                <a:gd name="T109" fmla="*/ 74 h 106"/>
                <a:gd name="T110" fmla="*/ 61 w 179"/>
                <a:gd name="T111" fmla="*/ 79 h 106"/>
                <a:gd name="T112" fmla="*/ 57 w 179"/>
                <a:gd name="T113" fmla="*/ 8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9" h="106">
                  <a:moveTo>
                    <a:pt x="117" y="82"/>
                  </a:moveTo>
                  <a:cubicBezTo>
                    <a:pt x="126" y="77"/>
                    <a:pt x="137" y="78"/>
                    <a:pt x="147" y="79"/>
                  </a:cubicBezTo>
                  <a:cubicBezTo>
                    <a:pt x="147" y="80"/>
                    <a:pt x="148" y="80"/>
                    <a:pt x="148" y="80"/>
                  </a:cubicBezTo>
                  <a:cubicBezTo>
                    <a:pt x="158" y="82"/>
                    <a:pt x="174" y="84"/>
                    <a:pt x="177" y="71"/>
                  </a:cubicBezTo>
                  <a:cubicBezTo>
                    <a:pt x="179" y="59"/>
                    <a:pt x="162" y="56"/>
                    <a:pt x="152" y="55"/>
                  </a:cubicBezTo>
                  <a:cubicBezTo>
                    <a:pt x="152" y="55"/>
                    <a:pt x="152" y="54"/>
                    <a:pt x="152" y="54"/>
                  </a:cubicBezTo>
                  <a:cubicBezTo>
                    <a:pt x="137" y="50"/>
                    <a:pt x="123" y="46"/>
                    <a:pt x="111" y="36"/>
                  </a:cubicBezTo>
                  <a:cubicBezTo>
                    <a:pt x="102" y="28"/>
                    <a:pt x="94" y="18"/>
                    <a:pt x="83" y="13"/>
                  </a:cubicBezTo>
                  <a:cubicBezTo>
                    <a:pt x="64" y="3"/>
                    <a:pt x="37" y="0"/>
                    <a:pt x="19" y="14"/>
                  </a:cubicBezTo>
                  <a:cubicBezTo>
                    <a:pt x="4" y="25"/>
                    <a:pt x="0" y="48"/>
                    <a:pt x="5" y="66"/>
                  </a:cubicBezTo>
                  <a:cubicBezTo>
                    <a:pt x="10" y="85"/>
                    <a:pt x="27" y="97"/>
                    <a:pt x="46" y="102"/>
                  </a:cubicBezTo>
                  <a:cubicBezTo>
                    <a:pt x="61" y="106"/>
                    <a:pt x="77" y="103"/>
                    <a:pt x="91" y="96"/>
                  </a:cubicBezTo>
                  <a:cubicBezTo>
                    <a:pt x="99" y="92"/>
                    <a:pt x="108" y="86"/>
                    <a:pt x="117" y="82"/>
                  </a:cubicBezTo>
                  <a:close/>
                  <a:moveTo>
                    <a:pt x="109" y="63"/>
                  </a:moveTo>
                  <a:cubicBezTo>
                    <a:pt x="97" y="63"/>
                    <a:pt x="82" y="64"/>
                    <a:pt x="70" y="69"/>
                  </a:cubicBezTo>
                  <a:cubicBezTo>
                    <a:pt x="69" y="69"/>
                    <a:pt x="68" y="70"/>
                    <a:pt x="67" y="70"/>
                  </a:cubicBezTo>
                  <a:cubicBezTo>
                    <a:pt x="67" y="67"/>
                    <a:pt x="65" y="65"/>
                    <a:pt x="63" y="63"/>
                  </a:cubicBezTo>
                  <a:cubicBezTo>
                    <a:pt x="65" y="62"/>
                    <a:pt x="66" y="60"/>
                    <a:pt x="67" y="58"/>
                  </a:cubicBezTo>
                  <a:cubicBezTo>
                    <a:pt x="68" y="56"/>
                    <a:pt x="67" y="53"/>
                    <a:pt x="66" y="50"/>
                  </a:cubicBezTo>
                  <a:cubicBezTo>
                    <a:pt x="68" y="49"/>
                    <a:pt x="70" y="47"/>
                    <a:pt x="70" y="44"/>
                  </a:cubicBezTo>
                  <a:cubicBezTo>
                    <a:pt x="71" y="44"/>
                    <a:pt x="72" y="44"/>
                    <a:pt x="72" y="44"/>
                  </a:cubicBezTo>
                  <a:cubicBezTo>
                    <a:pt x="74" y="44"/>
                    <a:pt x="75" y="43"/>
                    <a:pt x="76" y="42"/>
                  </a:cubicBezTo>
                  <a:cubicBezTo>
                    <a:pt x="78" y="45"/>
                    <a:pt x="81" y="46"/>
                    <a:pt x="84" y="47"/>
                  </a:cubicBezTo>
                  <a:cubicBezTo>
                    <a:pt x="90" y="49"/>
                    <a:pt x="97" y="51"/>
                    <a:pt x="105" y="53"/>
                  </a:cubicBezTo>
                  <a:cubicBezTo>
                    <a:pt x="120" y="55"/>
                    <a:pt x="134" y="60"/>
                    <a:pt x="149" y="62"/>
                  </a:cubicBezTo>
                  <a:cubicBezTo>
                    <a:pt x="149" y="65"/>
                    <a:pt x="149" y="68"/>
                    <a:pt x="148" y="71"/>
                  </a:cubicBezTo>
                  <a:cubicBezTo>
                    <a:pt x="136" y="66"/>
                    <a:pt x="123" y="63"/>
                    <a:pt x="109" y="63"/>
                  </a:cubicBezTo>
                  <a:close/>
                  <a:moveTo>
                    <a:pt x="60" y="49"/>
                  </a:moveTo>
                  <a:cubicBezTo>
                    <a:pt x="58" y="49"/>
                    <a:pt x="56" y="49"/>
                    <a:pt x="55" y="48"/>
                  </a:cubicBezTo>
                  <a:cubicBezTo>
                    <a:pt x="52" y="47"/>
                    <a:pt x="55" y="46"/>
                    <a:pt x="56" y="46"/>
                  </a:cubicBezTo>
                  <a:cubicBezTo>
                    <a:pt x="57" y="47"/>
                    <a:pt x="58" y="48"/>
                    <a:pt x="59" y="48"/>
                  </a:cubicBezTo>
                  <a:cubicBezTo>
                    <a:pt x="60" y="49"/>
                    <a:pt x="60" y="49"/>
                    <a:pt x="61" y="49"/>
                  </a:cubicBezTo>
                  <a:cubicBezTo>
                    <a:pt x="60" y="49"/>
                    <a:pt x="60" y="49"/>
                    <a:pt x="60" y="49"/>
                  </a:cubicBezTo>
                  <a:close/>
                  <a:moveTo>
                    <a:pt x="153" y="58"/>
                  </a:moveTo>
                  <a:cubicBezTo>
                    <a:pt x="155" y="58"/>
                    <a:pt x="157" y="58"/>
                    <a:pt x="160" y="59"/>
                  </a:cubicBezTo>
                  <a:cubicBezTo>
                    <a:pt x="159" y="59"/>
                    <a:pt x="159" y="59"/>
                    <a:pt x="159" y="59"/>
                  </a:cubicBezTo>
                  <a:cubicBezTo>
                    <a:pt x="158" y="66"/>
                    <a:pt x="157" y="72"/>
                    <a:pt x="156" y="78"/>
                  </a:cubicBezTo>
                  <a:cubicBezTo>
                    <a:pt x="154" y="78"/>
                    <a:pt x="152" y="78"/>
                    <a:pt x="150" y="78"/>
                  </a:cubicBezTo>
                  <a:cubicBezTo>
                    <a:pt x="152" y="71"/>
                    <a:pt x="152" y="64"/>
                    <a:pt x="153" y="58"/>
                  </a:cubicBezTo>
                  <a:close/>
                  <a:moveTo>
                    <a:pt x="167" y="61"/>
                  </a:moveTo>
                  <a:cubicBezTo>
                    <a:pt x="167" y="61"/>
                    <a:pt x="167" y="61"/>
                    <a:pt x="167" y="61"/>
                  </a:cubicBezTo>
                  <a:cubicBezTo>
                    <a:pt x="164" y="66"/>
                    <a:pt x="166" y="72"/>
                    <a:pt x="164" y="77"/>
                  </a:cubicBezTo>
                  <a:cubicBezTo>
                    <a:pt x="163" y="78"/>
                    <a:pt x="164" y="78"/>
                    <a:pt x="164" y="78"/>
                  </a:cubicBezTo>
                  <a:cubicBezTo>
                    <a:pt x="162" y="78"/>
                    <a:pt x="160" y="78"/>
                    <a:pt x="158" y="78"/>
                  </a:cubicBezTo>
                  <a:cubicBezTo>
                    <a:pt x="160" y="72"/>
                    <a:pt x="161" y="66"/>
                    <a:pt x="162" y="60"/>
                  </a:cubicBezTo>
                  <a:cubicBezTo>
                    <a:pt x="162" y="60"/>
                    <a:pt x="162" y="59"/>
                    <a:pt x="162" y="59"/>
                  </a:cubicBezTo>
                  <a:cubicBezTo>
                    <a:pt x="164" y="60"/>
                    <a:pt x="165" y="60"/>
                    <a:pt x="167" y="61"/>
                  </a:cubicBezTo>
                  <a:close/>
                  <a:moveTo>
                    <a:pt x="174" y="70"/>
                  </a:moveTo>
                  <a:cubicBezTo>
                    <a:pt x="174" y="74"/>
                    <a:pt x="171" y="77"/>
                    <a:pt x="166" y="78"/>
                  </a:cubicBezTo>
                  <a:cubicBezTo>
                    <a:pt x="168" y="73"/>
                    <a:pt x="167" y="67"/>
                    <a:pt x="169" y="62"/>
                  </a:cubicBezTo>
                  <a:cubicBezTo>
                    <a:pt x="169" y="62"/>
                    <a:pt x="169" y="62"/>
                    <a:pt x="169" y="62"/>
                  </a:cubicBezTo>
                  <a:cubicBezTo>
                    <a:pt x="172" y="64"/>
                    <a:pt x="174" y="66"/>
                    <a:pt x="174" y="70"/>
                  </a:cubicBezTo>
                  <a:close/>
                  <a:moveTo>
                    <a:pt x="17" y="82"/>
                  </a:moveTo>
                  <a:cubicBezTo>
                    <a:pt x="2" y="66"/>
                    <a:pt x="2" y="39"/>
                    <a:pt x="16" y="22"/>
                  </a:cubicBezTo>
                  <a:cubicBezTo>
                    <a:pt x="31" y="1"/>
                    <a:pt x="64" y="6"/>
                    <a:pt x="84" y="17"/>
                  </a:cubicBezTo>
                  <a:cubicBezTo>
                    <a:pt x="96" y="23"/>
                    <a:pt x="104" y="34"/>
                    <a:pt x="114" y="42"/>
                  </a:cubicBezTo>
                  <a:cubicBezTo>
                    <a:pt x="124" y="50"/>
                    <a:pt x="137" y="53"/>
                    <a:pt x="149" y="56"/>
                  </a:cubicBezTo>
                  <a:cubicBezTo>
                    <a:pt x="149" y="57"/>
                    <a:pt x="149" y="57"/>
                    <a:pt x="150" y="57"/>
                  </a:cubicBezTo>
                  <a:cubicBezTo>
                    <a:pt x="150" y="57"/>
                    <a:pt x="150" y="57"/>
                    <a:pt x="150" y="57"/>
                  </a:cubicBezTo>
                  <a:cubicBezTo>
                    <a:pt x="150" y="58"/>
                    <a:pt x="150" y="59"/>
                    <a:pt x="150" y="59"/>
                  </a:cubicBezTo>
                  <a:cubicBezTo>
                    <a:pt x="136" y="57"/>
                    <a:pt x="122" y="53"/>
                    <a:pt x="109" y="50"/>
                  </a:cubicBezTo>
                  <a:cubicBezTo>
                    <a:pt x="102" y="49"/>
                    <a:pt x="95" y="47"/>
                    <a:pt x="88" y="45"/>
                  </a:cubicBezTo>
                  <a:cubicBezTo>
                    <a:pt x="84" y="44"/>
                    <a:pt x="80" y="43"/>
                    <a:pt x="77" y="40"/>
                  </a:cubicBezTo>
                  <a:cubicBezTo>
                    <a:pt x="79" y="37"/>
                    <a:pt x="78" y="33"/>
                    <a:pt x="76" y="32"/>
                  </a:cubicBezTo>
                  <a:cubicBezTo>
                    <a:pt x="74" y="31"/>
                    <a:pt x="72" y="31"/>
                    <a:pt x="71" y="33"/>
                  </a:cubicBezTo>
                  <a:cubicBezTo>
                    <a:pt x="71" y="36"/>
                    <a:pt x="72" y="38"/>
                    <a:pt x="74" y="40"/>
                  </a:cubicBezTo>
                  <a:cubicBezTo>
                    <a:pt x="73" y="41"/>
                    <a:pt x="72" y="41"/>
                    <a:pt x="71" y="41"/>
                  </a:cubicBezTo>
                  <a:cubicBezTo>
                    <a:pt x="71" y="37"/>
                    <a:pt x="68" y="34"/>
                    <a:pt x="66" y="32"/>
                  </a:cubicBezTo>
                  <a:cubicBezTo>
                    <a:pt x="64" y="31"/>
                    <a:pt x="60" y="29"/>
                    <a:pt x="59" y="31"/>
                  </a:cubicBezTo>
                  <a:cubicBezTo>
                    <a:pt x="57" y="36"/>
                    <a:pt x="63" y="41"/>
                    <a:pt x="68" y="43"/>
                  </a:cubicBezTo>
                  <a:cubicBezTo>
                    <a:pt x="67" y="45"/>
                    <a:pt x="66" y="47"/>
                    <a:pt x="64" y="48"/>
                  </a:cubicBezTo>
                  <a:cubicBezTo>
                    <a:pt x="62" y="46"/>
                    <a:pt x="58" y="44"/>
                    <a:pt x="55" y="43"/>
                  </a:cubicBezTo>
                  <a:cubicBezTo>
                    <a:pt x="54" y="43"/>
                    <a:pt x="50" y="43"/>
                    <a:pt x="50" y="46"/>
                  </a:cubicBezTo>
                  <a:cubicBezTo>
                    <a:pt x="50" y="48"/>
                    <a:pt x="52" y="50"/>
                    <a:pt x="54" y="51"/>
                  </a:cubicBezTo>
                  <a:cubicBezTo>
                    <a:pt x="57" y="52"/>
                    <a:pt x="60" y="53"/>
                    <a:pt x="63" y="52"/>
                  </a:cubicBezTo>
                  <a:cubicBezTo>
                    <a:pt x="63" y="52"/>
                    <a:pt x="64" y="52"/>
                    <a:pt x="64" y="53"/>
                  </a:cubicBezTo>
                  <a:cubicBezTo>
                    <a:pt x="66" y="55"/>
                    <a:pt x="64" y="59"/>
                    <a:pt x="60" y="62"/>
                  </a:cubicBezTo>
                  <a:cubicBezTo>
                    <a:pt x="59" y="61"/>
                    <a:pt x="58" y="61"/>
                    <a:pt x="56" y="61"/>
                  </a:cubicBezTo>
                  <a:cubicBezTo>
                    <a:pt x="54" y="61"/>
                    <a:pt x="51" y="61"/>
                    <a:pt x="49" y="63"/>
                  </a:cubicBezTo>
                  <a:cubicBezTo>
                    <a:pt x="47" y="65"/>
                    <a:pt x="49" y="68"/>
                    <a:pt x="50" y="69"/>
                  </a:cubicBezTo>
                  <a:cubicBezTo>
                    <a:pt x="53" y="70"/>
                    <a:pt x="56" y="68"/>
                    <a:pt x="58" y="67"/>
                  </a:cubicBezTo>
                  <a:cubicBezTo>
                    <a:pt x="59" y="66"/>
                    <a:pt x="60" y="66"/>
                    <a:pt x="61" y="65"/>
                  </a:cubicBezTo>
                  <a:cubicBezTo>
                    <a:pt x="61" y="65"/>
                    <a:pt x="61" y="65"/>
                    <a:pt x="61" y="65"/>
                  </a:cubicBezTo>
                  <a:cubicBezTo>
                    <a:pt x="63" y="67"/>
                    <a:pt x="64" y="69"/>
                    <a:pt x="64" y="71"/>
                  </a:cubicBezTo>
                  <a:cubicBezTo>
                    <a:pt x="59" y="73"/>
                    <a:pt x="53" y="76"/>
                    <a:pt x="54" y="81"/>
                  </a:cubicBezTo>
                  <a:cubicBezTo>
                    <a:pt x="54" y="83"/>
                    <a:pt x="57" y="85"/>
                    <a:pt x="59" y="84"/>
                  </a:cubicBezTo>
                  <a:cubicBezTo>
                    <a:pt x="63" y="83"/>
                    <a:pt x="65" y="79"/>
                    <a:pt x="66" y="76"/>
                  </a:cubicBezTo>
                  <a:cubicBezTo>
                    <a:pt x="67" y="75"/>
                    <a:pt x="67" y="74"/>
                    <a:pt x="67" y="73"/>
                  </a:cubicBezTo>
                  <a:cubicBezTo>
                    <a:pt x="68" y="73"/>
                    <a:pt x="68" y="73"/>
                    <a:pt x="69" y="72"/>
                  </a:cubicBezTo>
                  <a:cubicBezTo>
                    <a:pt x="80" y="68"/>
                    <a:pt x="93" y="67"/>
                    <a:pt x="105" y="66"/>
                  </a:cubicBezTo>
                  <a:cubicBezTo>
                    <a:pt x="119" y="66"/>
                    <a:pt x="134" y="68"/>
                    <a:pt x="147" y="73"/>
                  </a:cubicBezTo>
                  <a:cubicBezTo>
                    <a:pt x="148" y="74"/>
                    <a:pt x="148" y="74"/>
                    <a:pt x="148" y="74"/>
                  </a:cubicBezTo>
                  <a:cubicBezTo>
                    <a:pt x="148" y="75"/>
                    <a:pt x="148" y="75"/>
                    <a:pt x="148" y="76"/>
                  </a:cubicBezTo>
                  <a:cubicBezTo>
                    <a:pt x="135" y="75"/>
                    <a:pt x="124" y="75"/>
                    <a:pt x="113" y="81"/>
                  </a:cubicBezTo>
                  <a:cubicBezTo>
                    <a:pt x="101" y="86"/>
                    <a:pt x="90" y="95"/>
                    <a:pt x="77" y="99"/>
                  </a:cubicBezTo>
                  <a:cubicBezTo>
                    <a:pt x="56" y="105"/>
                    <a:pt x="32" y="98"/>
                    <a:pt x="17" y="82"/>
                  </a:cubicBezTo>
                  <a:close/>
                  <a:moveTo>
                    <a:pt x="75" y="36"/>
                  </a:moveTo>
                  <a:cubicBezTo>
                    <a:pt x="75" y="36"/>
                    <a:pt x="75" y="36"/>
                    <a:pt x="75" y="36"/>
                  </a:cubicBezTo>
                  <a:cubicBezTo>
                    <a:pt x="74" y="34"/>
                    <a:pt x="75" y="34"/>
                    <a:pt x="75" y="36"/>
                  </a:cubicBezTo>
                  <a:close/>
                  <a:moveTo>
                    <a:pt x="68" y="40"/>
                  </a:moveTo>
                  <a:cubicBezTo>
                    <a:pt x="66" y="39"/>
                    <a:pt x="64" y="37"/>
                    <a:pt x="62" y="35"/>
                  </a:cubicBezTo>
                  <a:cubicBezTo>
                    <a:pt x="61" y="32"/>
                    <a:pt x="64" y="34"/>
                    <a:pt x="65" y="35"/>
                  </a:cubicBezTo>
                  <a:cubicBezTo>
                    <a:pt x="66" y="36"/>
                    <a:pt x="67" y="38"/>
                    <a:pt x="68" y="40"/>
                  </a:cubicBezTo>
                  <a:close/>
                  <a:moveTo>
                    <a:pt x="58" y="64"/>
                  </a:moveTo>
                  <a:cubicBezTo>
                    <a:pt x="57" y="64"/>
                    <a:pt x="56" y="65"/>
                    <a:pt x="56" y="65"/>
                  </a:cubicBezTo>
                  <a:cubicBezTo>
                    <a:pt x="55" y="65"/>
                    <a:pt x="55" y="66"/>
                    <a:pt x="54" y="66"/>
                  </a:cubicBezTo>
                  <a:cubicBezTo>
                    <a:pt x="53" y="67"/>
                    <a:pt x="52" y="66"/>
                    <a:pt x="52" y="64"/>
                  </a:cubicBezTo>
                  <a:cubicBezTo>
                    <a:pt x="53" y="64"/>
                    <a:pt x="54" y="64"/>
                    <a:pt x="55" y="64"/>
                  </a:cubicBezTo>
                  <a:cubicBezTo>
                    <a:pt x="56" y="64"/>
                    <a:pt x="57" y="64"/>
                    <a:pt x="58" y="64"/>
                  </a:cubicBezTo>
                  <a:close/>
                  <a:moveTo>
                    <a:pt x="64" y="74"/>
                  </a:moveTo>
                  <a:cubicBezTo>
                    <a:pt x="63" y="75"/>
                    <a:pt x="63" y="75"/>
                    <a:pt x="63" y="75"/>
                  </a:cubicBezTo>
                  <a:cubicBezTo>
                    <a:pt x="63" y="77"/>
                    <a:pt x="62" y="78"/>
                    <a:pt x="61" y="79"/>
                  </a:cubicBezTo>
                  <a:cubicBezTo>
                    <a:pt x="61" y="79"/>
                    <a:pt x="61" y="79"/>
                    <a:pt x="60" y="80"/>
                  </a:cubicBezTo>
                  <a:cubicBezTo>
                    <a:pt x="59" y="81"/>
                    <a:pt x="58" y="81"/>
                    <a:pt x="57" y="80"/>
                  </a:cubicBezTo>
                  <a:cubicBezTo>
                    <a:pt x="58" y="77"/>
                    <a:pt x="61" y="76"/>
                    <a:pt x="64" y="74"/>
                  </a:cubicBezTo>
                  <a:close/>
                </a:path>
              </a:pathLst>
            </a:custGeom>
            <a:solidFill>
              <a:srgbClr val="F4F9F5"/>
            </a:solidFill>
            <a:ln>
              <a:solidFill>
                <a:srgbClr val="4BB08C"/>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 name="文本框 3"/>
            <p:cNvSpPr txBox="1"/>
            <p:nvPr/>
          </p:nvSpPr>
          <p:spPr>
            <a:xfrm>
              <a:off x="645490" y="185376"/>
              <a:ext cx="2031325" cy="369332"/>
            </a:xfrm>
            <a:prstGeom prst="rect">
              <a:avLst/>
            </a:prstGeom>
            <a:noFill/>
          </p:spPr>
          <p:txBody>
            <a:bodyPr wrap="non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Click here to add a title.</a:t>
              </a:r>
            </a:p>
          </p:txBody>
        </p:sp>
      </p:grpSp>
      <p:sp>
        <p:nvSpPr>
          <p:cNvPr id="5" name="Shape 539"/>
          <p:cNvSpPr/>
          <p:nvPr/>
        </p:nvSpPr>
        <p:spPr bwMode="auto">
          <a:xfrm>
            <a:off x="1476375" y="2495550"/>
            <a:ext cx="2527300" cy="1274763"/>
          </a:xfrm>
          <a:custGeom>
            <a:avLst/>
            <a:gdLst>
              <a:gd name="T0" fmla="*/ 5499 w 21600"/>
              <a:gd name="T1" fmla="*/ 0 h 21600"/>
              <a:gd name="T2" fmla="*/ 364703 w 21600"/>
              <a:gd name="T3" fmla="*/ 641336 h 21600"/>
              <a:gd name="T4" fmla="*/ 0 w 21600"/>
              <a:gd name="T5" fmla="*/ 1274763 h 21600"/>
              <a:gd name="T6" fmla="*/ 2169851 w 21600"/>
              <a:gd name="T7" fmla="*/ 1274763 h 21600"/>
              <a:gd name="T8" fmla="*/ 2527300 w 21600"/>
              <a:gd name="T9" fmla="*/ 647001 h 21600"/>
              <a:gd name="T10" fmla="*/ 2184593 w 21600"/>
              <a:gd name="T11" fmla="*/ 1062 h 21600"/>
              <a:gd name="T12" fmla="*/ 5499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rgbClr val="508468"/>
          </a:solidFill>
          <a:ln>
            <a:noFill/>
          </a:ln>
        </p:spPr>
        <p:txBody>
          <a:bodyPr lIns="0" tIns="0" rIns="0" bIns="0" anchor="ctr"/>
          <a:lstStyle/>
          <a:p>
            <a:endParaRPr lang="zh-CN" altLang="en-US">
              <a:cs typeface="+mn-ea"/>
              <a:sym typeface="+mn-lt"/>
            </a:endParaRPr>
          </a:p>
        </p:txBody>
      </p:sp>
      <p:sp>
        <p:nvSpPr>
          <p:cNvPr id="6" name="Shape 542"/>
          <p:cNvSpPr/>
          <p:nvPr/>
        </p:nvSpPr>
        <p:spPr bwMode="auto">
          <a:xfrm>
            <a:off x="2441575" y="2895600"/>
            <a:ext cx="563563" cy="469900"/>
          </a:xfrm>
          <a:custGeom>
            <a:avLst/>
            <a:gdLst>
              <a:gd name="T0" fmla="*/ 556675 w 21600"/>
              <a:gd name="T1" fmla="*/ 311831 h 21600"/>
              <a:gd name="T2" fmla="*/ 563563 w 21600"/>
              <a:gd name="T3" fmla="*/ 446057 h 21600"/>
              <a:gd name="T4" fmla="*/ 540316 w 21600"/>
              <a:gd name="T5" fmla="*/ 469900 h 21600"/>
              <a:gd name="T6" fmla="*/ 406078 w 21600"/>
              <a:gd name="T7" fmla="*/ 463069 h 21600"/>
              <a:gd name="T8" fmla="*/ 399608 w 21600"/>
              <a:gd name="T9" fmla="*/ 328843 h 21600"/>
              <a:gd name="T10" fmla="*/ 422620 w 21600"/>
              <a:gd name="T11" fmla="*/ 305000 h 21600"/>
              <a:gd name="T12" fmla="*/ 464131 w 21600"/>
              <a:gd name="T13" fmla="*/ 258206 h 21600"/>
              <a:gd name="T14" fmla="*/ 299341 w 21600"/>
              <a:gd name="T15" fmla="*/ 252397 h 21600"/>
              <a:gd name="T16" fmla="*/ 340590 w 21600"/>
              <a:gd name="T17" fmla="*/ 305000 h 21600"/>
              <a:gd name="T18" fmla="*/ 363837 w 21600"/>
              <a:gd name="T19" fmla="*/ 328843 h 21600"/>
              <a:gd name="T20" fmla="*/ 356949 w 21600"/>
              <a:gd name="T21" fmla="*/ 463069 h 21600"/>
              <a:gd name="T22" fmla="*/ 222894 w 21600"/>
              <a:gd name="T23" fmla="*/ 469900 h 21600"/>
              <a:gd name="T24" fmla="*/ 199647 w 21600"/>
              <a:gd name="T25" fmla="*/ 446057 h 21600"/>
              <a:gd name="T26" fmla="*/ 206483 w 21600"/>
              <a:gd name="T27" fmla="*/ 311831 h 21600"/>
              <a:gd name="T28" fmla="*/ 264144 w 21600"/>
              <a:gd name="T29" fmla="*/ 305000 h 21600"/>
              <a:gd name="T30" fmla="*/ 105825 w 21600"/>
              <a:gd name="T31" fmla="*/ 252397 h 21600"/>
              <a:gd name="T32" fmla="*/ 99693 w 21600"/>
              <a:gd name="T33" fmla="*/ 305000 h 21600"/>
              <a:gd name="T34" fmla="*/ 157954 w 21600"/>
              <a:gd name="T35" fmla="*/ 311831 h 21600"/>
              <a:gd name="T36" fmla="*/ 164790 w 21600"/>
              <a:gd name="T37" fmla="*/ 446057 h 21600"/>
              <a:gd name="T38" fmla="*/ 140943 w 21600"/>
              <a:gd name="T39" fmla="*/ 469900 h 21600"/>
              <a:gd name="T40" fmla="*/ 6836 w 21600"/>
              <a:gd name="T41" fmla="*/ 463069 h 21600"/>
              <a:gd name="T42" fmla="*/ 0 w 21600"/>
              <a:gd name="T43" fmla="*/ 328843 h 21600"/>
              <a:gd name="T44" fmla="*/ 23821 w 21600"/>
              <a:gd name="T45" fmla="*/ 305000 h 21600"/>
              <a:gd name="T46" fmla="*/ 64497 w 21600"/>
              <a:gd name="T47" fmla="*/ 258206 h 21600"/>
              <a:gd name="T48" fmla="*/ 105772 w 21600"/>
              <a:gd name="T49" fmla="*/ 217503 h 21600"/>
              <a:gd name="T50" fmla="*/ 264092 w 21600"/>
              <a:gd name="T51" fmla="*/ 164269 h 21600"/>
              <a:gd name="T52" fmla="*/ 206431 w 21600"/>
              <a:gd name="T53" fmla="*/ 157678 h 21600"/>
              <a:gd name="T54" fmla="*/ 199595 w 21600"/>
              <a:gd name="T55" fmla="*/ 23190 h 21600"/>
              <a:gd name="T56" fmla="*/ 222842 w 21600"/>
              <a:gd name="T57" fmla="*/ 0 h 21600"/>
              <a:gd name="T58" fmla="*/ 356897 w 21600"/>
              <a:gd name="T59" fmla="*/ 6831 h 21600"/>
              <a:gd name="T60" fmla="*/ 363785 w 21600"/>
              <a:gd name="T61" fmla="*/ 141057 h 21600"/>
              <a:gd name="T62" fmla="*/ 340538 w 21600"/>
              <a:gd name="T63" fmla="*/ 164269 h 21600"/>
              <a:gd name="T64" fmla="*/ 299288 w 21600"/>
              <a:gd name="T65" fmla="*/ 217503 h 21600"/>
              <a:gd name="T66" fmla="*/ 486673 w 21600"/>
              <a:gd name="T67" fmla="*/ 229272 h 21600"/>
              <a:gd name="T68" fmla="*/ 498936 w 21600"/>
              <a:gd name="T69" fmla="*/ 30500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600" h="21600" extrusionOk="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1"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9050" tIns="19050" rIns="19050" bIns="19050" anchor="ctr"/>
          <a:lstStyle/>
          <a:p>
            <a:endParaRPr lang="zh-CN" altLang="en-US">
              <a:cs typeface="+mn-ea"/>
              <a:sym typeface="+mn-lt"/>
            </a:endParaRPr>
          </a:p>
        </p:txBody>
      </p:sp>
      <p:sp>
        <p:nvSpPr>
          <p:cNvPr id="7" name="Shape 544"/>
          <p:cNvSpPr/>
          <p:nvPr/>
        </p:nvSpPr>
        <p:spPr bwMode="auto">
          <a:xfrm>
            <a:off x="3702050" y="2493963"/>
            <a:ext cx="2528888" cy="1276350"/>
          </a:xfrm>
          <a:custGeom>
            <a:avLst/>
            <a:gdLst>
              <a:gd name="T0" fmla="*/ 5503 w 21600"/>
              <a:gd name="T1" fmla="*/ 0 h 21600"/>
              <a:gd name="T2" fmla="*/ 364933 w 21600"/>
              <a:gd name="T3" fmla="*/ 642134 h 21600"/>
              <a:gd name="T4" fmla="*/ 0 w 21600"/>
              <a:gd name="T5" fmla="*/ 1276350 h 21600"/>
              <a:gd name="T6" fmla="*/ 2171214 w 21600"/>
              <a:gd name="T7" fmla="*/ 1276350 h 21600"/>
              <a:gd name="T8" fmla="*/ 2528888 w 21600"/>
              <a:gd name="T9" fmla="*/ 647807 h 21600"/>
              <a:gd name="T10" fmla="*/ 2185966 w 21600"/>
              <a:gd name="T11" fmla="*/ 1064 h 21600"/>
              <a:gd name="T12" fmla="*/ 5503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rgbClr val="4BB08C"/>
          </a:solidFill>
          <a:ln>
            <a:noFill/>
          </a:ln>
        </p:spPr>
        <p:txBody>
          <a:bodyPr lIns="0" tIns="0" rIns="0" bIns="0" anchor="ctr"/>
          <a:lstStyle/>
          <a:p>
            <a:endParaRPr lang="zh-CN" altLang="en-US">
              <a:cs typeface="+mn-ea"/>
              <a:sym typeface="+mn-lt"/>
            </a:endParaRPr>
          </a:p>
        </p:txBody>
      </p:sp>
      <p:sp>
        <p:nvSpPr>
          <p:cNvPr id="8" name="Shape 547"/>
          <p:cNvSpPr/>
          <p:nvPr/>
        </p:nvSpPr>
        <p:spPr bwMode="auto">
          <a:xfrm>
            <a:off x="4695825" y="2890838"/>
            <a:ext cx="585788" cy="487362"/>
          </a:xfrm>
          <a:custGeom>
            <a:avLst/>
            <a:gdLst>
              <a:gd name="T0" fmla="*/ 360395 w 21600"/>
              <a:gd name="T1" fmla="*/ 174435 h 21600"/>
              <a:gd name="T2" fmla="*/ 327526 w 21600"/>
              <a:gd name="T3" fmla="*/ 243681 h 21600"/>
              <a:gd name="T4" fmla="*/ 334279 w 21600"/>
              <a:gd name="T5" fmla="*/ 311077 h 21600"/>
              <a:gd name="T6" fmla="*/ 282778 w 21600"/>
              <a:gd name="T7" fmla="*/ 352119 h 21600"/>
              <a:gd name="T8" fmla="*/ 221813 w 21600"/>
              <a:gd name="T9" fmla="*/ 349186 h 21600"/>
              <a:gd name="T10" fmla="*/ 151735 w 21600"/>
              <a:gd name="T11" fmla="*/ 382308 h 21600"/>
              <a:gd name="T12" fmla="*/ 99448 w 21600"/>
              <a:gd name="T13" fmla="*/ 340838 h 21600"/>
              <a:gd name="T14" fmla="*/ 40788 w 21600"/>
              <a:gd name="T15" fmla="*/ 320260 h 21600"/>
              <a:gd name="T16" fmla="*/ 62620 w 21600"/>
              <a:gd name="T17" fmla="*/ 272359 h 21600"/>
              <a:gd name="T18" fmla="*/ 0 w 21600"/>
              <a:gd name="T19" fmla="*/ 232399 h 21600"/>
              <a:gd name="T20" fmla="*/ 51311 w 21600"/>
              <a:gd name="T21" fmla="*/ 166199 h 21600"/>
              <a:gd name="T22" fmla="*/ 39514 w 21600"/>
              <a:gd name="T23" fmla="*/ 90455 h 21600"/>
              <a:gd name="T24" fmla="*/ 97035 w 21600"/>
              <a:gd name="T25" fmla="*/ 67847 h 21600"/>
              <a:gd name="T26" fmla="*/ 148156 w 21600"/>
              <a:gd name="T27" fmla="*/ 44404 h 21600"/>
              <a:gd name="T28" fmla="*/ 219074 w 21600"/>
              <a:gd name="T29" fmla="*/ 44404 h 21600"/>
              <a:gd name="T30" fmla="*/ 286602 w 21600"/>
              <a:gd name="T31" fmla="*/ 55866 h 21600"/>
              <a:gd name="T32" fmla="*/ 333655 w 21600"/>
              <a:gd name="T33" fmla="*/ 99435 h 21600"/>
              <a:gd name="T34" fmla="*/ 183899 w 21600"/>
              <a:gd name="T35" fmla="*/ 260490 h 21600"/>
              <a:gd name="T36" fmla="*/ 234641 w 21600"/>
              <a:gd name="T37" fmla="*/ 184115 h 21600"/>
              <a:gd name="T38" fmla="*/ 128304 w 21600"/>
              <a:gd name="T39" fmla="*/ 205572 h 21600"/>
              <a:gd name="T40" fmla="*/ 555848 w 21600"/>
              <a:gd name="T41" fmla="*/ 382489 h 21600"/>
              <a:gd name="T42" fmla="*/ 564987 w 21600"/>
              <a:gd name="T43" fmla="*/ 431879 h 21600"/>
              <a:gd name="T44" fmla="*/ 520673 w 21600"/>
              <a:gd name="T45" fmla="*/ 473102 h 21600"/>
              <a:gd name="T46" fmla="*/ 471153 w 21600"/>
              <a:gd name="T47" fmla="*/ 459339 h 21600"/>
              <a:gd name="T48" fmla="*/ 443707 w 21600"/>
              <a:gd name="T49" fmla="*/ 485061 h 21600"/>
              <a:gd name="T50" fmla="*/ 402404 w 21600"/>
              <a:gd name="T51" fmla="*/ 436708 h 21600"/>
              <a:gd name="T52" fmla="*/ 354917 w 21600"/>
              <a:gd name="T53" fmla="*/ 420598 h 21600"/>
              <a:gd name="T54" fmla="*/ 340408 w 21600"/>
              <a:gd name="T55" fmla="*/ 362949 h 21600"/>
              <a:gd name="T56" fmla="*/ 373874 w 21600"/>
              <a:gd name="T57" fmla="*/ 336686 h 21600"/>
              <a:gd name="T58" fmla="*/ 361805 w 21600"/>
              <a:gd name="T59" fmla="*/ 298035 h 21600"/>
              <a:gd name="T60" fmla="*/ 406092 w 21600"/>
              <a:gd name="T61" fmla="*/ 257444 h 21600"/>
              <a:gd name="T62" fmla="*/ 454989 w 21600"/>
              <a:gd name="T63" fmla="*/ 271140 h 21600"/>
              <a:gd name="T64" fmla="*/ 482814 w 21600"/>
              <a:gd name="T65" fmla="*/ 245283 h 21600"/>
              <a:gd name="T66" fmla="*/ 524307 w 21600"/>
              <a:gd name="T67" fmla="*/ 293703 h 21600"/>
              <a:gd name="T68" fmla="*/ 575076 w 21600"/>
              <a:gd name="T69" fmla="*/ 317959 h 21600"/>
              <a:gd name="T70" fmla="*/ 572635 w 21600"/>
              <a:gd name="T71" fmla="*/ 376013 h 21600"/>
              <a:gd name="T72" fmla="*/ 549339 w 21600"/>
              <a:gd name="T73" fmla="*/ 161168 h 21600"/>
              <a:gd name="T74" fmla="*/ 536647 w 21600"/>
              <a:gd name="T75" fmla="*/ 199976 h 21600"/>
              <a:gd name="T76" fmla="*/ 495859 w 21600"/>
              <a:gd name="T77" fmla="*/ 197810 h 21600"/>
              <a:gd name="T78" fmla="*/ 466244 w 21600"/>
              <a:gd name="T79" fmla="*/ 199976 h 21600"/>
              <a:gd name="T80" fmla="*/ 425429 w 21600"/>
              <a:gd name="T81" fmla="*/ 206926 h 21600"/>
              <a:gd name="T82" fmla="*/ 408452 w 21600"/>
              <a:gd name="T83" fmla="*/ 171005 h 21600"/>
              <a:gd name="T84" fmla="*/ 365385 w 21600"/>
              <a:gd name="T85" fmla="*/ 124413 h 21600"/>
              <a:gd name="T86" fmla="*/ 394105 w 21600"/>
              <a:gd name="T87" fmla="*/ 81430 h 21600"/>
              <a:gd name="T88" fmla="*/ 392315 w 21600"/>
              <a:gd name="T89" fmla="*/ 35740 h 21600"/>
              <a:gd name="T90" fmla="*/ 442107 w 21600"/>
              <a:gd name="T91" fmla="*/ 6679 h 21600"/>
              <a:gd name="T92" fmla="*/ 476305 w 21600"/>
              <a:gd name="T93" fmla="*/ 23195 h 21600"/>
              <a:gd name="T94" fmla="*/ 498598 w 21600"/>
              <a:gd name="T95" fmla="*/ 0 h 21600"/>
              <a:gd name="T96" fmla="*/ 546844 w 21600"/>
              <a:gd name="T97" fmla="*/ 30957 h 21600"/>
              <a:gd name="T98" fmla="*/ 574425 w 21600"/>
              <a:gd name="T99" fmla="*/ 72946 h 21600"/>
              <a:gd name="T100" fmla="*/ 573204 w 21600"/>
              <a:gd name="T101" fmla="*/ 133912 h 21600"/>
              <a:gd name="T102" fmla="*/ 463234 w 21600"/>
              <a:gd name="T103" fmla="*/ 401668 h 21600"/>
              <a:gd name="T104" fmla="*/ 437578 w 21600"/>
              <a:gd name="T105" fmla="*/ 339303 h 21600"/>
              <a:gd name="T106" fmla="*/ 498977 w 21600"/>
              <a:gd name="T107" fmla="*/ 132829 h 21600"/>
              <a:gd name="T108" fmla="*/ 441836 w 21600"/>
              <a:gd name="T109" fmla="*/ 108867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00" h="21600" extrusionOk="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2"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8"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7"/>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4"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9"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6"/>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6"/>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2"/>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4"/>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chemeClr val="bg1"/>
          </a:solidFill>
          <a:ln>
            <a:noFill/>
          </a:ln>
        </p:spPr>
        <p:txBody>
          <a:bodyPr lIns="19050" tIns="19050" rIns="19050" bIns="19050" anchor="ctr"/>
          <a:lstStyle/>
          <a:p>
            <a:endParaRPr lang="zh-CN" altLang="en-US">
              <a:cs typeface="+mn-ea"/>
              <a:sym typeface="+mn-lt"/>
            </a:endParaRPr>
          </a:p>
        </p:txBody>
      </p:sp>
      <p:sp>
        <p:nvSpPr>
          <p:cNvPr id="9" name="Shape 549"/>
          <p:cNvSpPr/>
          <p:nvPr/>
        </p:nvSpPr>
        <p:spPr bwMode="auto">
          <a:xfrm>
            <a:off x="5932488" y="2493963"/>
            <a:ext cx="2527300" cy="1276350"/>
          </a:xfrm>
          <a:custGeom>
            <a:avLst/>
            <a:gdLst>
              <a:gd name="T0" fmla="*/ 5499 w 21600"/>
              <a:gd name="T1" fmla="*/ 0 h 21600"/>
              <a:gd name="T2" fmla="*/ 364703 w 21600"/>
              <a:gd name="T3" fmla="*/ 642134 h 21600"/>
              <a:gd name="T4" fmla="*/ 0 w 21600"/>
              <a:gd name="T5" fmla="*/ 1276350 h 21600"/>
              <a:gd name="T6" fmla="*/ 2169851 w 21600"/>
              <a:gd name="T7" fmla="*/ 1276350 h 21600"/>
              <a:gd name="T8" fmla="*/ 2527300 w 21600"/>
              <a:gd name="T9" fmla="*/ 647807 h 21600"/>
              <a:gd name="T10" fmla="*/ 2184593 w 21600"/>
              <a:gd name="T11" fmla="*/ 1064 h 21600"/>
              <a:gd name="T12" fmla="*/ 5499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rgbClr val="508468"/>
          </a:solidFill>
          <a:ln>
            <a:noFill/>
          </a:ln>
        </p:spPr>
        <p:txBody>
          <a:bodyPr lIns="0" tIns="0" rIns="0" bIns="0" anchor="ctr"/>
          <a:lstStyle/>
          <a:p>
            <a:endParaRPr lang="zh-CN" altLang="en-US">
              <a:cs typeface="+mn-ea"/>
              <a:sym typeface="+mn-lt"/>
            </a:endParaRPr>
          </a:p>
        </p:txBody>
      </p:sp>
      <p:sp>
        <p:nvSpPr>
          <p:cNvPr id="10" name="Shape 553"/>
          <p:cNvSpPr/>
          <p:nvPr/>
        </p:nvSpPr>
        <p:spPr bwMode="auto">
          <a:xfrm>
            <a:off x="6973888" y="2878138"/>
            <a:ext cx="584200" cy="488950"/>
          </a:xfrm>
          <a:custGeom>
            <a:avLst/>
            <a:gdLst>
              <a:gd name="T0" fmla="*/ 285501 w 21600"/>
              <a:gd name="T1" fmla="*/ 3509 h 21600"/>
              <a:gd name="T2" fmla="*/ 384571 w 21600"/>
              <a:gd name="T3" fmla="*/ 37645 h 21600"/>
              <a:gd name="T4" fmla="*/ 462167 w 21600"/>
              <a:gd name="T5" fmla="*/ 118367 h 21600"/>
              <a:gd name="T6" fmla="*/ 462167 w 21600"/>
              <a:gd name="T7" fmla="*/ 230033 h 21600"/>
              <a:gd name="T8" fmla="*/ 384571 w 21600"/>
              <a:gd name="T9" fmla="*/ 310551 h 21600"/>
              <a:gd name="T10" fmla="*/ 237061 w 21600"/>
              <a:gd name="T11" fmla="*/ 348535 h 21600"/>
              <a:gd name="T12" fmla="*/ 192894 w 21600"/>
              <a:gd name="T13" fmla="*/ 345389 h 21600"/>
              <a:gd name="T14" fmla="*/ 77407 w 21600"/>
              <a:gd name="T15" fmla="*/ 395755 h 21600"/>
              <a:gd name="T16" fmla="*/ 57095 w 21600"/>
              <a:gd name="T17" fmla="*/ 394601 h 21600"/>
              <a:gd name="T18" fmla="*/ 56527 w 21600"/>
              <a:gd name="T19" fmla="*/ 381947 h 21600"/>
              <a:gd name="T20" fmla="*/ 82762 w 21600"/>
              <a:gd name="T21" fmla="*/ 348535 h 21600"/>
              <a:gd name="T22" fmla="*/ 57419 w 21600"/>
              <a:gd name="T23" fmla="*/ 287620 h 21600"/>
              <a:gd name="T24" fmla="*/ 7438 w 21600"/>
              <a:gd name="T25" fmla="*/ 217832 h 21600"/>
              <a:gd name="T26" fmla="*/ 12171 w 21600"/>
              <a:gd name="T27" fmla="*/ 118570 h 21600"/>
              <a:gd name="T28" fmla="*/ 90524 w 21600"/>
              <a:gd name="T29" fmla="*/ 37645 h 21600"/>
              <a:gd name="T30" fmla="*/ 189378 w 21600"/>
              <a:gd name="T31" fmla="*/ 3395 h 21600"/>
              <a:gd name="T32" fmla="*/ 237061 w 21600"/>
              <a:gd name="T33" fmla="*/ 48895 h 21600"/>
              <a:gd name="T34" fmla="*/ 156598 w 21600"/>
              <a:gd name="T35" fmla="*/ 61549 h 21600"/>
              <a:gd name="T36" fmla="*/ 84222 w 21600"/>
              <a:gd name="T37" fmla="*/ 101887 h 21600"/>
              <a:gd name="T38" fmla="*/ 48764 w 21600"/>
              <a:gd name="T39" fmla="*/ 174370 h 21600"/>
              <a:gd name="T40" fmla="*/ 81599 w 21600"/>
              <a:gd name="T41" fmla="*/ 243524 h 21600"/>
              <a:gd name="T42" fmla="*/ 147808 w 21600"/>
              <a:gd name="T43" fmla="*/ 286986 h 21600"/>
              <a:gd name="T44" fmla="*/ 161061 w 21600"/>
              <a:gd name="T45" fmla="*/ 308084 h 21600"/>
              <a:gd name="T46" fmla="*/ 208094 w 21600"/>
              <a:gd name="T47" fmla="*/ 297716 h 21600"/>
              <a:gd name="T48" fmla="*/ 317524 w 21600"/>
              <a:gd name="T49" fmla="*/ 286986 h 21600"/>
              <a:gd name="T50" fmla="*/ 390035 w 21600"/>
              <a:gd name="T51" fmla="*/ 246286 h 21600"/>
              <a:gd name="T52" fmla="*/ 425682 w 21600"/>
              <a:gd name="T53" fmla="*/ 174370 h 21600"/>
              <a:gd name="T54" fmla="*/ 390035 w 21600"/>
              <a:gd name="T55" fmla="*/ 101887 h 21600"/>
              <a:gd name="T56" fmla="*/ 317524 w 21600"/>
              <a:gd name="T57" fmla="*/ 61571 h 21600"/>
              <a:gd name="T58" fmla="*/ 237061 w 21600"/>
              <a:gd name="T59" fmla="*/ 48895 h 21600"/>
              <a:gd name="T60" fmla="*/ 576681 w 21600"/>
              <a:gd name="T61" fmla="*/ 309487 h 21600"/>
              <a:gd name="T62" fmla="*/ 526727 w 21600"/>
              <a:gd name="T63" fmla="*/ 379095 h 21600"/>
              <a:gd name="T64" fmla="*/ 501438 w 21600"/>
              <a:gd name="T65" fmla="*/ 440055 h 21600"/>
              <a:gd name="T66" fmla="*/ 527673 w 21600"/>
              <a:gd name="T67" fmla="*/ 473806 h 21600"/>
              <a:gd name="T68" fmla="*/ 526727 w 21600"/>
              <a:gd name="T69" fmla="*/ 486641 h 21600"/>
              <a:gd name="T70" fmla="*/ 506144 w 21600"/>
              <a:gd name="T71" fmla="*/ 487298 h 21600"/>
              <a:gd name="T72" fmla="*/ 391306 w 21600"/>
              <a:gd name="T73" fmla="*/ 436931 h 21600"/>
              <a:gd name="T74" fmla="*/ 347058 w 21600"/>
              <a:gd name="T75" fmla="*/ 440055 h 21600"/>
              <a:gd name="T76" fmla="*/ 197790 w 21600"/>
              <a:gd name="T77" fmla="*/ 400486 h 21600"/>
              <a:gd name="T78" fmla="*/ 237061 w 21600"/>
              <a:gd name="T79" fmla="*/ 397476 h 21600"/>
              <a:gd name="T80" fmla="*/ 417487 w 21600"/>
              <a:gd name="T81" fmla="*/ 348015 h 21600"/>
              <a:gd name="T82" fmla="*/ 508903 w 21600"/>
              <a:gd name="T83" fmla="*/ 244792 h 21600"/>
              <a:gd name="T84" fmla="*/ 521101 w 21600"/>
              <a:gd name="T85" fmla="*/ 148677 h 21600"/>
              <a:gd name="T86" fmla="*/ 584200 w 21600"/>
              <a:gd name="T87" fmla="*/ 265889 h 216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2"/>
                  <a:pt x="12950" y="14499"/>
                  <a:pt x="12303" y="14758"/>
                </a:cubicBezTo>
                <a:cubicBezTo>
                  <a:pt x="11147" y="15185"/>
                  <a:pt x="9968" y="15397"/>
                  <a:pt x="8765" y="15397"/>
                </a:cubicBezTo>
                <a:cubicBezTo>
                  <a:pt x="8487" y="15397"/>
                  <a:pt x="8214" y="15382"/>
                  <a:pt x="7948" y="15354"/>
                </a:cubicBezTo>
                <a:cubicBezTo>
                  <a:pt x="7683"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5"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2"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1"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3" y="21473"/>
                  <a:pt x="18387" y="21433"/>
                  <a:pt x="18253" y="21397"/>
                </a:cubicBezTo>
                <a:cubicBezTo>
                  <a:pt x="16855" y="21027"/>
                  <a:pt x="15593" y="20329"/>
                  <a:pt x="14468" y="19302"/>
                </a:cubicBezTo>
                <a:cubicBezTo>
                  <a:pt x="14191" y="19338"/>
                  <a:pt x="13917" y="19369"/>
                  <a:pt x="13652" y="19395"/>
                </a:cubicBezTo>
                <a:cubicBezTo>
                  <a:pt x="13383" y="19423"/>
                  <a:pt x="13113"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9050" tIns="19050" rIns="19050" bIns="19050" anchor="ctr"/>
          <a:lstStyle/>
          <a:p>
            <a:endParaRPr lang="zh-CN" altLang="en-US">
              <a:cs typeface="+mn-ea"/>
              <a:sym typeface="+mn-lt"/>
            </a:endParaRPr>
          </a:p>
        </p:txBody>
      </p:sp>
      <p:sp>
        <p:nvSpPr>
          <p:cNvPr id="11" name="Shape 555"/>
          <p:cNvSpPr/>
          <p:nvPr/>
        </p:nvSpPr>
        <p:spPr bwMode="auto">
          <a:xfrm>
            <a:off x="8161338" y="2493963"/>
            <a:ext cx="2528887" cy="1276350"/>
          </a:xfrm>
          <a:custGeom>
            <a:avLst/>
            <a:gdLst>
              <a:gd name="T0" fmla="*/ 5503 w 21600"/>
              <a:gd name="T1" fmla="*/ 0 h 21600"/>
              <a:gd name="T2" fmla="*/ 364932 w 21600"/>
              <a:gd name="T3" fmla="*/ 642134 h 21600"/>
              <a:gd name="T4" fmla="*/ 0 w 21600"/>
              <a:gd name="T5" fmla="*/ 1276350 h 21600"/>
              <a:gd name="T6" fmla="*/ 2171213 w 21600"/>
              <a:gd name="T7" fmla="*/ 1276350 h 21600"/>
              <a:gd name="T8" fmla="*/ 2528887 w 21600"/>
              <a:gd name="T9" fmla="*/ 647807 h 21600"/>
              <a:gd name="T10" fmla="*/ 2185965 w 21600"/>
              <a:gd name="T11" fmla="*/ 1064 h 21600"/>
              <a:gd name="T12" fmla="*/ 5503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rgbClr val="4BB08C"/>
          </a:solidFill>
          <a:ln>
            <a:noFill/>
          </a:ln>
        </p:spPr>
        <p:txBody>
          <a:bodyPr lIns="0" tIns="0" rIns="0" bIns="0" anchor="ctr"/>
          <a:lstStyle/>
          <a:p>
            <a:endParaRPr lang="zh-CN" altLang="en-US">
              <a:cs typeface="+mn-ea"/>
              <a:sym typeface="+mn-lt"/>
            </a:endParaRPr>
          </a:p>
        </p:txBody>
      </p:sp>
      <p:sp>
        <p:nvSpPr>
          <p:cNvPr id="12" name="Shape 559"/>
          <p:cNvSpPr/>
          <p:nvPr/>
        </p:nvSpPr>
        <p:spPr bwMode="auto">
          <a:xfrm>
            <a:off x="9190038" y="2878138"/>
            <a:ext cx="573087" cy="479425"/>
          </a:xfrm>
          <a:custGeom>
            <a:avLst/>
            <a:gdLst>
              <a:gd name="T0" fmla="*/ 398110 w 21600"/>
              <a:gd name="T1" fmla="*/ 22617 h 21600"/>
              <a:gd name="T2" fmla="*/ 550668 w 21600"/>
              <a:gd name="T3" fmla="*/ 175878 h 21600"/>
              <a:gd name="T4" fmla="*/ 568683 w 21600"/>
              <a:gd name="T5" fmla="*/ 336219 h 21600"/>
              <a:gd name="T6" fmla="*/ 534934 w 21600"/>
              <a:gd name="T7" fmla="*/ 430661 h 21600"/>
              <a:gd name="T8" fmla="*/ 488981 w 21600"/>
              <a:gd name="T9" fmla="*/ 479425 h 21600"/>
              <a:gd name="T10" fmla="*/ 66170 w 21600"/>
              <a:gd name="T11" fmla="*/ 470547 h 21600"/>
              <a:gd name="T12" fmla="*/ 17246 w 21600"/>
              <a:gd name="T13" fmla="*/ 384850 h 21600"/>
              <a:gd name="T14" fmla="*/ 0 w 21600"/>
              <a:gd name="T15" fmla="*/ 287588 h 21600"/>
              <a:gd name="T16" fmla="*/ 83787 w 21600"/>
              <a:gd name="T17" fmla="*/ 84476 h 21600"/>
              <a:gd name="T18" fmla="*/ 286544 w 21600"/>
              <a:gd name="T19" fmla="*/ 0 h 21600"/>
              <a:gd name="T20" fmla="*/ 108833 w 21600"/>
              <a:gd name="T21" fmla="*/ 312958 h 21600"/>
              <a:gd name="T22" fmla="*/ 108701 w 21600"/>
              <a:gd name="T23" fmla="*/ 262396 h 21600"/>
              <a:gd name="T24" fmla="*/ 58397 w 21600"/>
              <a:gd name="T25" fmla="*/ 262396 h 21600"/>
              <a:gd name="T26" fmla="*/ 58397 w 21600"/>
              <a:gd name="T27" fmla="*/ 312958 h 21600"/>
              <a:gd name="T28" fmla="*/ 142953 w 21600"/>
              <a:gd name="T29" fmla="*/ 179895 h 21600"/>
              <a:gd name="T30" fmla="*/ 179249 w 21600"/>
              <a:gd name="T31" fmla="*/ 143539 h 21600"/>
              <a:gd name="T32" fmla="*/ 142953 w 21600"/>
              <a:gd name="T33" fmla="*/ 108004 h 21600"/>
              <a:gd name="T34" fmla="*/ 107295 w 21600"/>
              <a:gd name="T35" fmla="*/ 143539 h 21600"/>
              <a:gd name="T36" fmla="*/ 142953 w 21600"/>
              <a:gd name="T37" fmla="*/ 179895 h 21600"/>
              <a:gd name="T38" fmla="*/ 322972 w 21600"/>
              <a:gd name="T39" fmla="*/ 317242 h 21600"/>
              <a:gd name="T40" fmla="*/ 341252 w 21600"/>
              <a:gd name="T41" fmla="*/ 253141 h 21600"/>
              <a:gd name="T42" fmla="*/ 357410 w 21600"/>
              <a:gd name="T43" fmla="*/ 192436 h 21600"/>
              <a:gd name="T44" fmla="*/ 354996 w 21600"/>
              <a:gd name="T45" fmla="*/ 167066 h 21600"/>
              <a:gd name="T46" fmla="*/ 331807 w 21600"/>
              <a:gd name="T47" fmla="*/ 165535 h 21600"/>
              <a:gd name="T48" fmla="*/ 284050 w 21600"/>
              <a:gd name="T49" fmla="*/ 324011 h 21600"/>
              <a:gd name="T50" fmla="*/ 243111 w 21600"/>
              <a:gd name="T51" fmla="*/ 342234 h 21600"/>
              <a:gd name="T52" fmla="*/ 226502 w 21600"/>
              <a:gd name="T53" fmla="*/ 383629 h 21600"/>
              <a:gd name="T54" fmla="*/ 286544 w 21600"/>
              <a:gd name="T55" fmla="*/ 443646 h 21600"/>
              <a:gd name="T56" fmla="*/ 346585 w 21600"/>
              <a:gd name="T57" fmla="*/ 383629 h 21600"/>
              <a:gd name="T58" fmla="*/ 318249 w 21600"/>
              <a:gd name="T59" fmla="*/ 334110 h 21600"/>
              <a:gd name="T60" fmla="*/ 261259 w 21600"/>
              <a:gd name="T61" fmla="*/ 58730 h 21600"/>
              <a:gd name="T62" fmla="*/ 261259 w 21600"/>
              <a:gd name="T63" fmla="*/ 109358 h 21600"/>
              <a:gd name="T64" fmla="*/ 311828 w 21600"/>
              <a:gd name="T65" fmla="*/ 109358 h 21600"/>
              <a:gd name="T66" fmla="*/ 311828 w 21600"/>
              <a:gd name="T67" fmla="*/ 58730 h 21600"/>
              <a:gd name="T68" fmla="*/ 393838 w 21600"/>
              <a:gd name="T69" fmla="*/ 143539 h 21600"/>
              <a:gd name="T70" fmla="*/ 430134 w 21600"/>
              <a:gd name="T71" fmla="*/ 179252 h 21600"/>
              <a:gd name="T72" fmla="*/ 465792 w 21600"/>
              <a:gd name="T73" fmla="*/ 143539 h 21600"/>
              <a:gd name="T74" fmla="*/ 430134 w 21600"/>
              <a:gd name="T75" fmla="*/ 108004 h 21600"/>
              <a:gd name="T76" fmla="*/ 393838 w 21600"/>
              <a:gd name="T77" fmla="*/ 143539 h 21600"/>
              <a:gd name="T78" fmla="*/ 514690 w 21600"/>
              <a:gd name="T79" fmla="*/ 312958 h 21600"/>
              <a:gd name="T80" fmla="*/ 514690 w 21600"/>
              <a:gd name="T81" fmla="*/ 262396 h 21600"/>
              <a:gd name="T82" fmla="*/ 464254 w 21600"/>
              <a:gd name="T83" fmla="*/ 262396 h 21600"/>
              <a:gd name="T84" fmla="*/ 464254 w 21600"/>
              <a:gd name="T85" fmla="*/ 312958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a:noFill/>
          </a:ln>
        </p:spPr>
        <p:txBody>
          <a:bodyPr lIns="19050" tIns="19050" rIns="19050" bIns="19050" anchor="ctr"/>
          <a:lstStyle/>
          <a:p>
            <a:endParaRPr lang="zh-CN" altLang="en-US">
              <a:cs typeface="+mn-ea"/>
              <a:sym typeface="+mn-lt"/>
            </a:endParaRPr>
          </a:p>
        </p:txBody>
      </p:sp>
      <p:grpSp>
        <p:nvGrpSpPr>
          <p:cNvPr id="13" name="组合 32"/>
          <p:cNvGrpSpPr/>
          <p:nvPr/>
        </p:nvGrpSpPr>
        <p:grpSpPr bwMode="auto">
          <a:xfrm>
            <a:off x="8539474" y="4154488"/>
            <a:ext cx="1772613" cy="1045925"/>
            <a:chOff x="0" y="-87837"/>
            <a:chExt cx="2682082" cy="884180"/>
          </a:xfrm>
        </p:grpSpPr>
        <p:sp>
          <p:nvSpPr>
            <p:cNvPr id="14" name="TextBox 76"/>
            <p:cNvSpPr txBox="1">
              <a:spLocks noChangeArrowheads="1"/>
            </p:cNvSpPr>
            <p:nvPr/>
          </p:nvSpPr>
          <p:spPr bwMode="auto">
            <a:xfrm>
              <a:off x="0" y="-87837"/>
              <a:ext cx="1676472" cy="312217"/>
            </a:xfrm>
            <a:prstGeom prst="rect">
              <a:avLst/>
            </a:prstGeom>
            <a:noFill/>
            <a:ln w="9525">
              <a:noFill/>
              <a:miter lim="800000"/>
            </a:ln>
          </p:spPr>
          <p:txBody>
            <a:bodyPr wrap="none">
              <a:spAutoFit/>
            </a:bodyPr>
            <a:lstStyle/>
            <a:p>
              <a:pPr eaLnBrk="1" hangingPunct="1"/>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Add a title.</a:t>
              </a:r>
              <a:endParaRPr lang="id-ID" altLang="en-US"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5" name="Rectangle 77"/>
            <p:cNvSpPr>
              <a:spLocks noChangeArrowheads="1"/>
            </p:cNvSpPr>
            <p:nvPr/>
          </p:nvSpPr>
          <p:spPr bwMode="auto">
            <a:xfrm>
              <a:off x="0" y="249963"/>
              <a:ext cx="2682082" cy="546380"/>
            </a:xfrm>
            <a:prstGeom prst="rect">
              <a:avLst/>
            </a:prstGeom>
            <a:noFill/>
            <a:ln w="9525">
              <a:noFill/>
              <a:miter lim="800000"/>
            </a:ln>
          </p:spPr>
          <p:txBody>
            <a:bodyPr>
              <a:spAutoFit/>
            </a:bodyPr>
            <a:lstStyle/>
            <a:p>
              <a:pPr eaLnBrk="1" hangingPunct="1"/>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Please click here to enter text information, the language should be concise, the theme should be distinct.</a:t>
              </a:r>
            </a:p>
          </p:txBody>
        </p:sp>
      </p:grpSp>
      <p:grpSp>
        <p:nvGrpSpPr>
          <p:cNvPr id="16" name="组合 32"/>
          <p:cNvGrpSpPr/>
          <p:nvPr/>
        </p:nvGrpSpPr>
        <p:grpSpPr bwMode="auto">
          <a:xfrm>
            <a:off x="6309831" y="4154488"/>
            <a:ext cx="1772613" cy="1045925"/>
            <a:chOff x="0" y="-87837"/>
            <a:chExt cx="2682082" cy="884180"/>
          </a:xfrm>
        </p:grpSpPr>
        <p:sp>
          <p:nvSpPr>
            <p:cNvPr id="17" name="TextBox 76"/>
            <p:cNvSpPr txBox="1">
              <a:spLocks noChangeArrowheads="1"/>
            </p:cNvSpPr>
            <p:nvPr/>
          </p:nvSpPr>
          <p:spPr bwMode="auto">
            <a:xfrm>
              <a:off x="0" y="-87837"/>
              <a:ext cx="1676472" cy="312217"/>
            </a:xfrm>
            <a:prstGeom prst="rect">
              <a:avLst/>
            </a:prstGeom>
            <a:noFill/>
            <a:ln w="9525">
              <a:noFill/>
              <a:miter lim="800000"/>
            </a:ln>
          </p:spPr>
          <p:txBody>
            <a:bodyPr wrap="none">
              <a:spAutoFit/>
            </a:bodyPr>
            <a:lstStyle/>
            <a:p>
              <a:pPr eaLnBrk="1" hangingPunct="1"/>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Add a title.</a:t>
              </a:r>
              <a:endParaRPr lang="id-ID" altLang="en-US"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8" name="Rectangle 77"/>
            <p:cNvSpPr>
              <a:spLocks noChangeArrowheads="1"/>
            </p:cNvSpPr>
            <p:nvPr/>
          </p:nvSpPr>
          <p:spPr bwMode="auto">
            <a:xfrm>
              <a:off x="0" y="249963"/>
              <a:ext cx="2682082" cy="546380"/>
            </a:xfrm>
            <a:prstGeom prst="rect">
              <a:avLst/>
            </a:prstGeom>
            <a:noFill/>
            <a:ln w="9525">
              <a:noFill/>
              <a:miter lim="800000"/>
            </a:ln>
          </p:spPr>
          <p:txBody>
            <a:bodyPr>
              <a:spAutoFit/>
            </a:bodyPr>
            <a:lstStyle/>
            <a:p>
              <a:pPr eaLnBrk="1" hangingPunct="1"/>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Please click here to enter text information, the language should be concise, the theme should be distinct.</a:t>
              </a:r>
            </a:p>
          </p:txBody>
        </p:sp>
      </p:grpSp>
      <p:grpSp>
        <p:nvGrpSpPr>
          <p:cNvPr id="19" name="组合 32"/>
          <p:cNvGrpSpPr/>
          <p:nvPr/>
        </p:nvGrpSpPr>
        <p:grpSpPr bwMode="auto">
          <a:xfrm>
            <a:off x="4102412" y="4149687"/>
            <a:ext cx="1772613" cy="1045925"/>
            <a:chOff x="0" y="-87837"/>
            <a:chExt cx="2682082" cy="884180"/>
          </a:xfrm>
        </p:grpSpPr>
        <p:sp>
          <p:nvSpPr>
            <p:cNvPr id="20" name="TextBox 76"/>
            <p:cNvSpPr txBox="1">
              <a:spLocks noChangeArrowheads="1"/>
            </p:cNvSpPr>
            <p:nvPr/>
          </p:nvSpPr>
          <p:spPr bwMode="auto">
            <a:xfrm>
              <a:off x="0" y="-87837"/>
              <a:ext cx="1676472" cy="312217"/>
            </a:xfrm>
            <a:prstGeom prst="rect">
              <a:avLst/>
            </a:prstGeom>
            <a:noFill/>
            <a:ln w="9525">
              <a:noFill/>
              <a:miter lim="800000"/>
            </a:ln>
          </p:spPr>
          <p:txBody>
            <a:bodyPr wrap="none">
              <a:spAutoFit/>
            </a:bodyPr>
            <a:lstStyle/>
            <a:p>
              <a:pPr eaLnBrk="1" hangingPunct="1"/>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Add a title.</a:t>
              </a:r>
              <a:endParaRPr lang="id-ID" altLang="en-US"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1" name="Rectangle 77"/>
            <p:cNvSpPr>
              <a:spLocks noChangeArrowheads="1"/>
            </p:cNvSpPr>
            <p:nvPr/>
          </p:nvSpPr>
          <p:spPr bwMode="auto">
            <a:xfrm>
              <a:off x="0" y="249963"/>
              <a:ext cx="2682082" cy="546380"/>
            </a:xfrm>
            <a:prstGeom prst="rect">
              <a:avLst/>
            </a:prstGeom>
            <a:noFill/>
            <a:ln w="9525">
              <a:noFill/>
              <a:miter lim="800000"/>
            </a:ln>
          </p:spPr>
          <p:txBody>
            <a:bodyPr>
              <a:spAutoFit/>
            </a:bodyPr>
            <a:lstStyle/>
            <a:p>
              <a:pPr eaLnBrk="1" hangingPunct="1"/>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Please click here to enter text information, the language should be concise, the theme should be distinct.</a:t>
              </a:r>
            </a:p>
          </p:txBody>
        </p:sp>
      </p:grpSp>
      <p:grpSp>
        <p:nvGrpSpPr>
          <p:cNvPr id="22" name="组合 32"/>
          <p:cNvGrpSpPr/>
          <p:nvPr/>
        </p:nvGrpSpPr>
        <p:grpSpPr bwMode="auto">
          <a:xfrm>
            <a:off x="1939559" y="4154488"/>
            <a:ext cx="1772613" cy="1045925"/>
            <a:chOff x="0" y="-87837"/>
            <a:chExt cx="2682082" cy="884180"/>
          </a:xfrm>
        </p:grpSpPr>
        <p:sp>
          <p:nvSpPr>
            <p:cNvPr id="23" name="TextBox 76"/>
            <p:cNvSpPr txBox="1">
              <a:spLocks noChangeArrowheads="1"/>
            </p:cNvSpPr>
            <p:nvPr/>
          </p:nvSpPr>
          <p:spPr bwMode="auto">
            <a:xfrm>
              <a:off x="0" y="-87837"/>
              <a:ext cx="1676472" cy="312217"/>
            </a:xfrm>
            <a:prstGeom prst="rect">
              <a:avLst/>
            </a:prstGeom>
            <a:noFill/>
            <a:ln w="9525">
              <a:noFill/>
              <a:miter lim="800000"/>
            </a:ln>
          </p:spPr>
          <p:txBody>
            <a:bodyPr wrap="none">
              <a:spAutoFit/>
            </a:bodyPr>
            <a:lstStyle/>
            <a:p>
              <a:pPr eaLnBrk="1" hangingPunct="1"/>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Add a title.</a:t>
              </a:r>
              <a:endParaRPr lang="id-ID" altLang="en-US"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4" name="Rectangle 77"/>
            <p:cNvSpPr>
              <a:spLocks noChangeArrowheads="1"/>
            </p:cNvSpPr>
            <p:nvPr/>
          </p:nvSpPr>
          <p:spPr bwMode="auto">
            <a:xfrm>
              <a:off x="0" y="249963"/>
              <a:ext cx="2682082" cy="546380"/>
            </a:xfrm>
            <a:prstGeom prst="rect">
              <a:avLst/>
            </a:prstGeom>
            <a:noFill/>
            <a:ln w="9525">
              <a:noFill/>
              <a:miter lim="800000"/>
            </a:ln>
          </p:spPr>
          <p:txBody>
            <a:bodyPr>
              <a:spAutoFit/>
            </a:bodyPr>
            <a:lstStyle/>
            <a:p>
              <a:pPr eaLnBrk="1" hangingPunct="1"/>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Please click here to enter text information, the language should be concise, the theme should be distinct.</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2" name="组合 1"/>
          <p:cNvGrpSpPr/>
          <p:nvPr/>
        </p:nvGrpSpPr>
        <p:grpSpPr>
          <a:xfrm>
            <a:off x="193179" y="117084"/>
            <a:ext cx="2483636" cy="505918"/>
            <a:chOff x="193179" y="117084"/>
            <a:chExt cx="2483636" cy="505918"/>
          </a:xfrm>
        </p:grpSpPr>
        <p:sp>
          <p:nvSpPr>
            <p:cNvPr id="3" name="Freeform 25"/>
            <p:cNvSpPr>
              <a:spLocks noEditPoints="1"/>
            </p:cNvSpPr>
            <p:nvPr/>
          </p:nvSpPr>
          <p:spPr bwMode="auto">
            <a:xfrm rot="17375397">
              <a:off x="129445" y="180818"/>
              <a:ext cx="505918" cy="378449"/>
            </a:xfrm>
            <a:custGeom>
              <a:avLst/>
              <a:gdLst>
                <a:gd name="T0" fmla="*/ 147 w 179"/>
                <a:gd name="T1" fmla="*/ 79 h 106"/>
                <a:gd name="T2" fmla="*/ 177 w 179"/>
                <a:gd name="T3" fmla="*/ 71 h 106"/>
                <a:gd name="T4" fmla="*/ 152 w 179"/>
                <a:gd name="T5" fmla="*/ 54 h 106"/>
                <a:gd name="T6" fmla="*/ 83 w 179"/>
                <a:gd name="T7" fmla="*/ 13 h 106"/>
                <a:gd name="T8" fmla="*/ 5 w 179"/>
                <a:gd name="T9" fmla="*/ 66 h 106"/>
                <a:gd name="T10" fmla="*/ 91 w 179"/>
                <a:gd name="T11" fmla="*/ 96 h 106"/>
                <a:gd name="T12" fmla="*/ 109 w 179"/>
                <a:gd name="T13" fmla="*/ 63 h 106"/>
                <a:gd name="T14" fmla="*/ 67 w 179"/>
                <a:gd name="T15" fmla="*/ 70 h 106"/>
                <a:gd name="T16" fmla="*/ 67 w 179"/>
                <a:gd name="T17" fmla="*/ 58 h 106"/>
                <a:gd name="T18" fmla="*/ 70 w 179"/>
                <a:gd name="T19" fmla="*/ 44 h 106"/>
                <a:gd name="T20" fmla="*/ 76 w 179"/>
                <a:gd name="T21" fmla="*/ 42 h 106"/>
                <a:gd name="T22" fmla="*/ 105 w 179"/>
                <a:gd name="T23" fmla="*/ 53 h 106"/>
                <a:gd name="T24" fmla="*/ 148 w 179"/>
                <a:gd name="T25" fmla="*/ 71 h 106"/>
                <a:gd name="T26" fmla="*/ 60 w 179"/>
                <a:gd name="T27" fmla="*/ 49 h 106"/>
                <a:gd name="T28" fmla="*/ 56 w 179"/>
                <a:gd name="T29" fmla="*/ 46 h 106"/>
                <a:gd name="T30" fmla="*/ 61 w 179"/>
                <a:gd name="T31" fmla="*/ 49 h 106"/>
                <a:gd name="T32" fmla="*/ 153 w 179"/>
                <a:gd name="T33" fmla="*/ 58 h 106"/>
                <a:gd name="T34" fmla="*/ 159 w 179"/>
                <a:gd name="T35" fmla="*/ 59 h 106"/>
                <a:gd name="T36" fmla="*/ 150 w 179"/>
                <a:gd name="T37" fmla="*/ 78 h 106"/>
                <a:gd name="T38" fmla="*/ 167 w 179"/>
                <a:gd name="T39" fmla="*/ 61 h 106"/>
                <a:gd name="T40" fmla="*/ 164 w 179"/>
                <a:gd name="T41" fmla="*/ 77 h 106"/>
                <a:gd name="T42" fmla="*/ 158 w 179"/>
                <a:gd name="T43" fmla="*/ 78 h 106"/>
                <a:gd name="T44" fmla="*/ 162 w 179"/>
                <a:gd name="T45" fmla="*/ 59 h 106"/>
                <a:gd name="T46" fmla="*/ 174 w 179"/>
                <a:gd name="T47" fmla="*/ 70 h 106"/>
                <a:gd name="T48" fmla="*/ 169 w 179"/>
                <a:gd name="T49" fmla="*/ 62 h 106"/>
                <a:gd name="T50" fmla="*/ 174 w 179"/>
                <a:gd name="T51" fmla="*/ 70 h 106"/>
                <a:gd name="T52" fmla="*/ 16 w 179"/>
                <a:gd name="T53" fmla="*/ 22 h 106"/>
                <a:gd name="T54" fmla="*/ 114 w 179"/>
                <a:gd name="T55" fmla="*/ 42 h 106"/>
                <a:gd name="T56" fmla="*/ 150 w 179"/>
                <a:gd name="T57" fmla="*/ 57 h 106"/>
                <a:gd name="T58" fmla="*/ 150 w 179"/>
                <a:gd name="T59" fmla="*/ 59 h 106"/>
                <a:gd name="T60" fmla="*/ 88 w 179"/>
                <a:gd name="T61" fmla="*/ 45 h 106"/>
                <a:gd name="T62" fmla="*/ 76 w 179"/>
                <a:gd name="T63" fmla="*/ 32 h 106"/>
                <a:gd name="T64" fmla="*/ 74 w 179"/>
                <a:gd name="T65" fmla="*/ 40 h 106"/>
                <a:gd name="T66" fmla="*/ 66 w 179"/>
                <a:gd name="T67" fmla="*/ 32 h 106"/>
                <a:gd name="T68" fmla="*/ 68 w 179"/>
                <a:gd name="T69" fmla="*/ 43 h 106"/>
                <a:gd name="T70" fmla="*/ 55 w 179"/>
                <a:gd name="T71" fmla="*/ 43 h 106"/>
                <a:gd name="T72" fmla="*/ 54 w 179"/>
                <a:gd name="T73" fmla="*/ 51 h 106"/>
                <a:gd name="T74" fmla="*/ 64 w 179"/>
                <a:gd name="T75" fmla="*/ 53 h 106"/>
                <a:gd name="T76" fmla="*/ 56 w 179"/>
                <a:gd name="T77" fmla="*/ 61 h 106"/>
                <a:gd name="T78" fmla="*/ 50 w 179"/>
                <a:gd name="T79" fmla="*/ 69 h 106"/>
                <a:gd name="T80" fmla="*/ 61 w 179"/>
                <a:gd name="T81" fmla="*/ 65 h 106"/>
                <a:gd name="T82" fmla="*/ 64 w 179"/>
                <a:gd name="T83" fmla="*/ 71 h 106"/>
                <a:gd name="T84" fmla="*/ 59 w 179"/>
                <a:gd name="T85" fmla="*/ 84 h 106"/>
                <a:gd name="T86" fmla="*/ 67 w 179"/>
                <a:gd name="T87" fmla="*/ 73 h 106"/>
                <a:gd name="T88" fmla="*/ 105 w 179"/>
                <a:gd name="T89" fmla="*/ 66 h 106"/>
                <a:gd name="T90" fmla="*/ 148 w 179"/>
                <a:gd name="T91" fmla="*/ 74 h 106"/>
                <a:gd name="T92" fmla="*/ 113 w 179"/>
                <a:gd name="T93" fmla="*/ 81 h 106"/>
                <a:gd name="T94" fmla="*/ 17 w 179"/>
                <a:gd name="T95" fmla="*/ 82 h 106"/>
                <a:gd name="T96" fmla="*/ 75 w 179"/>
                <a:gd name="T97" fmla="*/ 36 h 106"/>
                <a:gd name="T98" fmla="*/ 68 w 179"/>
                <a:gd name="T99" fmla="*/ 40 h 106"/>
                <a:gd name="T100" fmla="*/ 65 w 179"/>
                <a:gd name="T101" fmla="*/ 35 h 106"/>
                <a:gd name="T102" fmla="*/ 58 w 179"/>
                <a:gd name="T103" fmla="*/ 64 h 106"/>
                <a:gd name="T104" fmla="*/ 54 w 179"/>
                <a:gd name="T105" fmla="*/ 66 h 106"/>
                <a:gd name="T106" fmla="*/ 55 w 179"/>
                <a:gd name="T107" fmla="*/ 64 h 106"/>
                <a:gd name="T108" fmla="*/ 64 w 179"/>
                <a:gd name="T109" fmla="*/ 74 h 106"/>
                <a:gd name="T110" fmla="*/ 61 w 179"/>
                <a:gd name="T111" fmla="*/ 79 h 106"/>
                <a:gd name="T112" fmla="*/ 57 w 179"/>
                <a:gd name="T113" fmla="*/ 8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9" h="106">
                  <a:moveTo>
                    <a:pt x="117" y="82"/>
                  </a:moveTo>
                  <a:cubicBezTo>
                    <a:pt x="126" y="77"/>
                    <a:pt x="137" y="78"/>
                    <a:pt x="147" y="79"/>
                  </a:cubicBezTo>
                  <a:cubicBezTo>
                    <a:pt x="147" y="80"/>
                    <a:pt x="148" y="80"/>
                    <a:pt x="148" y="80"/>
                  </a:cubicBezTo>
                  <a:cubicBezTo>
                    <a:pt x="158" y="82"/>
                    <a:pt x="174" y="84"/>
                    <a:pt x="177" y="71"/>
                  </a:cubicBezTo>
                  <a:cubicBezTo>
                    <a:pt x="179" y="59"/>
                    <a:pt x="162" y="56"/>
                    <a:pt x="152" y="55"/>
                  </a:cubicBezTo>
                  <a:cubicBezTo>
                    <a:pt x="152" y="55"/>
                    <a:pt x="152" y="54"/>
                    <a:pt x="152" y="54"/>
                  </a:cubicBezTo>
                  <a:cubicBezTo>
                    <a:pt x="137" y="50"/>
                    <a:pt x="123" y="46"/>
                    <a:pt x="111" y="36"/>
                  </a:cubicBezTo>
                  <a:cubicBezTo>
                    <a:pt x="102" y="28"/>
                    <a:pt x="94" y="18"/>
                    <a:pt x="83" y="13"/>
                  </a:cubicBezTo>
                  <a:cubicBezTo>
                    <a:pt x="64" y="3"/>
                    <a:pt x="37" y="0"/>
                    <a:pt x="19" y="14"/>
                  </a:cubicBezTo>
                  <a:cubicBezTo>
                    <a:pt x="4" y="25"/>
                    <a:pt x="0" y="48"/>
                    <a:pt x="5" y="66"/>
                  </a:cubicBezTo>
                  <a:cubicBezTo>
                    <a:pt x="10" y="85"/>
                    <a:pt x="27" y="97"/>
                    <a:pt x="46" y="102"/>
                  </a:cubicBezTo>
                  <a:cubicBezTo>
                    <a:pt x="61" y="106"/>
                    <a:pt x="77" y="103"/>
                    <a:pt x="91" y="96"/>
                  </a:cubicBezTo>
                  <a:cubicBezTo>
                    <a:pt x="99" y="92"/>
                    <a:pt x="108" y="86"/>
                    <a:pt x="117" y="82"/>
                  </a:cubicBezTo>
                  <a:close/>
                  <a:moveTo>
                    <a:pt x="109" y="63"/>
                  </a:moveTo>
                  <a:cubicBezTo>
                    <a:pt x="97" y="63"/>
                    <a:pt x="82" y="64"/>
                    <a:pt x="70" y="69"/>
                  </a:cubicBezTo>
                  <a:cubicBezTo>
                    <a:pt x="69" y="69"/>
                    <a:pt x="68" y="70"/>
                    <a:pt x="67" y="70"/>
                  </a:cubicBezTo>
                  <a:cubicBezTo>
                    <a:pt x="67" y="67"/>
                    <a:pt x="65" y="65"/>
                    <a:pt x="63" y="63"/>
                  </a:cubicBezTo>
                  <a:cubicBezTo>
                    <a:pt x="65" y="62"/>
                    <a:pt x="66" y="60"/>
                    <a:pt x="67" y="58"/>
                  </a:cubicBezTo>
                  <a:cubicBezTo>
                    <a:pt x="68" y="56"/>
                    <a:pt x="67" y="53"/>
                    <a:pt x="66" y="50"/>
                  </a:cubicBezTo>
                  <a:cubicBezTo>
                    <a:pt x="68" y="49"/>
                    <a:pt x="70" y="47"/>
                    <a:pt x="70" y="44"/>
                  </a:cubicBezTo>
                  <a:cubicBezTo>
                    <a:pt x="71" y="44"/>
                    <a:pt x="72" y="44"/>
                    <a:pt x="72" y="44"/>
                  </a:cubicBezTo>
                  <a:cubicBezTo>
                    <a:pt x="74" y="44"/>
                    <a:pt x="75" y="43"/>
                    <a:pt x="76" y="42"/>
                  </a:cubicBezTo>
                  <a:cubicBezTo>
                    <a:pt x="78" y="45"/>
                    <a:pt x="81" y="46"/>
                    <a:pt x="84" y="47"/>
                  </a:cubicBezTo>
                  <a:cubicBezTo>
                    <a:pt x="90" y="49"/>
                    <a:pt x="97" y="51"/>
                    <a:pt x="105" y="53"/>
                  </a:cubicBezTo>
                  <a:cubicBezTo>
                    <a:pt x="120" y="55"/>
                    <a:pt x="134" y="60"/>
                    <a:pt x="149" y="62"/>
                  </a:cubicBezTo>
                  <a:cubicBezTo>
                    <a:pt x="149" y="65"/>
                    <a:pt x="149" y="68"/>
                    <a:pt x="148" y="71"/>
                  </a:cubicBezTo>
                  <a:cubicBezTo>
                    <a:pt x="136" y="66"/>
                    <a:pt x="123" y="63"/>
                    <a:pt x="109" y="63"/>
                  </a:cubicBezTo>
                  <a:close/>
                  <a:moveTo>
                    <a:pt x="60" y="49"/>
                  </a:moveTo>
                  <a:cubicBezTo>
                    <a:pt x="58" y="49"/>
                    <a:pt x="56" y="49"/>
                    <a:pt x="55" y="48"/>
                  </a:cubicBezTo>
                  <a:cubicBezTo>
                    <a:pt x="52" y="47"/>
                    <a:pt x="55" y="46"/>
                    <a:pt x="56" y="46"/>
                  </a:cubicBezTo>
                  <a:cubicBezTo>
                    <a:pt x="57" y="47"/>
                    <a:pt x="58" y="48"/>
                    <a:pt x="59" y="48"/>
                  </a:cubicBezTo>
                  <a:cubicBezTo>
                    <a:pt x="60" y="49"/>
                    <a:pt x="60" y="49"/>
                    <a:pt x="61" y="49"/>
                  </a:cubicBezTo>
                  <a:cubicBezTo>
                    <a:pt x="60" y="49"/>
                    <a:pt x="60" y="49"/>
                    <a:pt x="60" y="49"/>
                  </a:cubicBezTo>
                  <a:close/>
                  <a:moveTo>
                    <a:pt x="153" y="58"/>
                  </a:moveTo>
                  <a:cubicBezTo>
                    <a:pt x="155" y="58"/>
                    <a:pt x="157" y="58"/>
                    <a:pt x="160" y="59"/>
                  </a:cubicBezTo>
                  <a:cubicBezTo>
                    <a:pt x="159" y="59"/>
                    <a:pt x="159" y="59"/>
                    <a:pt x="159" y="59"/>
                  </a:cubicBezTo>
                  <a:cubicBezTo>
                    <a:pt x="158" y="66"/>
                    <a:pt x="157" y="72"/>
                    <a:pt x="156" y="78"/>
                  </a:cubicBezTo>
                  <a:cubicBezTo>
                    <a:pt x="154" y="78"/>
                    <a:pt x="152" y="78"/>
                    <a:pt x="150" y="78"/>
                  </a:cubicBezTo>
                  <a:cubicBezTo>
                    <a:pt x="152" y="71"/>
                    <a:pt x="152" y="64"/>
                    <a:pt x="153" y="58"/>
                  </a:cubicBezTo>
                  <a:close/>
                  <a:moveTo>
                    <a:pt x="167" y="61"/>
                  </a:moveTo>
                  <a:cubicBezTo>
                    <a:pt x="167" y="61"/>
                    <a:pt x="167" y="61"/>
                    <a:pt x="167" y="61"/>
                  </a:cubicBezTo>
                  <a:cubicBezTo>
                    <a:pt x="164" y="66"/>
                    <a:pt x="166" y="72"/>
                    <a:pt x="164" y="77"/>
                  </a:cubicBezTo>
                  <a:cubicBezTo>
                    <a:pt x="163" y="78"/>
                    <a:pt x="164" y="78"/>
                    <a:pt x="164" y="78"/>
                  </a:cubicBezTo>
                  <a:cubicBezTo>
                    <a:pt x="162" y="78"/>
                    <a:pt x="160" y="78"/>
                    <a:pt x="158" y="78"/>
                  </a:cubicBezTo>
                  <a:cubicBezTo>
                    <a:pt x="160" y="72"/>
                    <a:pt x="161" y="66"/>
                    <a:pt x="162" y="60"/>
                  </a:cubicBezTo>
                  <a:cubicBezTo>
                    <a:pt x="162" y="60"/>
                    <a:pt x="162" y="59"/>
                    <a:pt x="162" y="59"/>
                  </a:cubicBezTo>
                  <a:cubicBezTo>
                    <a:pt x="164" y="60"/>
                    <a:pt x="165" y="60"/>
                    <a:pt x="167" y="61"/>
                  </a:cubicBezTo>
                  <a:close/>
                  <a:moveTo>
                    <a:pt x="174" y="70"/>
                  </a:moveTo>
                  <a:cubicBezTo>
                    <a:pt x="174" y="74"/>
                    <a:pt x="171" y="77"/>
                    <a:pt x="166" y="78"/>
                  </a:cubicBezTo>
                  <a:cubicBezTo>
                    <a:pt x="168" y="73"/>
                    <a:pt x="167" y="67"/>
                    <a:pt x="169" y="62"/>
                  </a:cubicBezTo>
                  <a:cubicBezTo>
                    <a:pt x="169" y="62"/>
                    <a:pt x="169" y="62"/>
                    <a:pt x="169" y="62"/>
                  </a:cubicBezTo>
                  <a:cubicBezTo>
                    <a:pt x="172" y="64"/>
                    <a:pt x="174" y="66"/>
                    <a:pt x="174" y="70"/>
                  </a:cubicBezTo>
                  <a:close/>
                  <a:moveTo>
                    <a:pt x="17" y="82"/>
                  </a:moveTo>
                  <a:cubicBezTo>
                    <a:pt x="2" y="66"/>
                    <a:pt x="2" y="39"/>
                    <a:pt x="16" y="22"/>
                  </a:cubicBezTo>
                  <a:cubicBezTo>
                    <a:pt x="31" y="1"/>
                    <a:pt x="64" y="6"/>
                    <a:pt x="84" y="17"/>
                  </a:cubicBezTo>
                  <a:cubicBezTo>
                    <a:pt x="96" y="23"/>
                    <a:pt x="104" y="34"/>
                    <a:pt x="114" y="42"/>
                  </a:cubicBezTo>
                  <a:cubicBezTo>
                    <a:pt x="124" y="50"/>
                    <a:pt x="137" y="53"/>
                    <a:pt x="149" y="56"/>
                  </a:cubicBezTo>
                  <a:cubicBezTo>
                    <a:pt x="149" y="57"/>
                    <a:pt x="149" y="57"/>
                    <a:pt x="150" y="57"/>
                  </a:cubicBezTo>
                  <a:cubicBezTo>
                    <a:pt x="150" y="57"/>
                    <a:pt x="150" y="57"/>
                    <a:pt x="150" y="57"/>
                  </a:cubicBezTo>
                  <a:cubicBezTo>
                    <a:pt x="150" y="58"/>
                    <a:pt x="150" y="59"/>
                    <a:pt x="150" y="59"/>
                  </a:cubicBezTo>
                  <a:cubicBezTo>
                    <a:pt x="136" y="57"/>
                    <a:pt x="122" y="53"/>
                    <a:pt x="109" y="50"/>
                  </a:cubicBezTo>
                  <a:cubicBezTo>
                    <a:pt x="102" y="49"/>
                    <a:pt x="95" y="47"/>
                    <a:pt x="88" y="45"/>
                  </a:cubicBezTo>
                  <a:cubicBezTo>
                    <a:pt x="84" y="44"/>
                    <a:pt x="80" y="43"/>
                    <a:pt x="77" y="40"/>
                  </a:cubicBezTo>
                  <a:cubicBezTo>
                    <a:pt x="79" y="37"/>
                    <a:pt x="78" y="33"/>
                    <a:pt x="76" y="32"/>
                  </a:cubicBezTo>
                  <a:cubicBezTo>
                    <a:pt x="74" y="31"/>
                    <a:pt x="72" y="31"/>
                    <a:pt x="71" y="33"/>
                  </a:cubicBezTo>
                  <a:cubicBezTo>
                    <a:pt x="71" y="36"/>
                    <a:pt x="72" y="38"/>
                    <a:pt x="74" y="40"/>
                  </a:cubicBezTo>
                  <a:cubicBezTo>
                    <a:pt x="73" y="41"/>
                    <a:pt x="72" y="41"/>
                    <a:pt x="71" y="41"/>
                  </a:cubicBezTo>
                  <a:cubicBezTo>
                    <a:pt x="71" y="37"/>
                    <a:pt x="68" y="34"/>
                    <a:pt x="66" y="32"/>
                  </a:cubicBezTo>
                  <a:cubicBezTo>
                    <a:pt x="64" y="31"/>
                    <a:pt x="60" y="29"/>
                    <a:pt x="59" y="31"/>
                  </a:cubicBezTo>
                  <a:cubicBezTo>
                    <a:pt x="57" y="36"/>
                    <a:pt x="63" y="41"/>
                    <a:pt x="68" y="43"/>
                  </a:cubicBezTo>
                  <a:cubicBezTo>
                    <a:pt x="67" y="45"/>
                    <a:pt x="66" y="47"/>
                    <a:pt x="64" y="48"/>
                  </a:cubicBezTo>
                  <a:cubicBezTo>
                    <a:pt x="62" y="46"/>
                    <a:pt x="58" y="44"/>
                    <a:pt x="55" y="43"/>
                  </a:cubicBezTo>
                  <a:cubicBezTo>
                    <a:pt x="54" y="43"/>
                    <a:pt x="50" y="43"/>
                    <a:pt x="50" y="46"/>
                  </a:cubicBezTo>
                  <a:cubicBezTo>
                    <a:pt x="50" y="48"/>
                    <a:pt x="52" y="50"/>
                    <a:pt x="54" y="51"/>
                  </a:cubicBezTo>
                  <a:cubicBezTo>
                    <a:pt x="57" y="52"/>
                    <a:pt x="60" y="53"/>
                    <a:pt x="63" y="52"/>
                  </a:cubicBezTo>
                  <a:cubicBezTo>
                    <a:pt x="63" y="52"/>
                    <a:pt x="64" y="52"/>
                    <a:pt x="64" y="53"/>
                  </a:cubicBezTo>
                  <a:cubicBezTo>
                    <a:pt x="66" y="55"/>
                    <a:pt x="64" y="59"/>
                    <a:pt x="60" y="62"/>
                  </a:cubicBezTo>
                  <a:cubicBezTo>
                    <a:pt x="59" y="61"/>
                    <a:pt x="58" y="61"/>
                    <a:pt x="56" y="61"/>
                  </a:cubicBezTo>
                  <a:cubicBezTo>
                    <a:pt x="54" y="61"/>
                    <a:pt x="51" y="61"/>
                    <a:pt x="49" y="63"/>
                  </a:cubicBezTo>
                  <a:cubicBezTo>
                    <a:pt x="47" y="65"/>
                    <a:pt x="49" y="68"/>
                    <a:pt x="50" y="69"/>
                  </a:cubicBezTo>
                  <a:cubicBezTo>
                    <a:pt x="53" y="70"/>
                    <a:pt x="56" y="68"/>
                    <a:pt x="58" y="67"/>
                  </a:cubicBezTo>
                  <a:cubicBezTo>
                    <a:pt x="59" y="66"/>
                    <a:pt x="60" y="66"/>
                    <a:pt x="61" y="65"/>
                  </a:cubicBezTo>
                  <a:cubicBezTo>
                    <a:pt x="61" y="65"/>
                    <a:pt x="61" y="65"/>
                    <a:pt x="61" y="65"/>
                  </a:cubicBezTo>
                  <a:cubicBezTo>
                    <a:pt x="63" y="67"/>
                    <a:pt x="64" y="69"/>
                    <a:pt x="64" y="71"/>
                  </a:cubicBezTo>
                  <a:cubicBezTo>
                    <a:pt x="59" y="73"/>
                    <a:pt x="53" y="76"/>
                    <a:pt x="54" y="81"/>
                  </a:cubicBezTo>
                  <a:cubicBezTo>
                    <a:pt x="54" y="83"/>
                    <a:pt x="57" y="85"/>
                    <a:pt x="59" y="84"/>
                  </a:cubicBezTo>
                  <a:cubicBezTo>
                    <a:pt x="63" y="83"/>
                    <a:pt x="65" y="79"/>
                    <a:pt x="66" y="76"/>
                  </a:cubicBezTo>
                  <a:cubicBezTo>
                    <a:pt x="67" y="75"/>
                    <a:pt x="67" y="74"/>
                    <a:pt x="67" y="73"/>
                  </a:cubicBezTo>
                  <a:cubicBezTo>
                    <a:pt x="68" y="73"/>
                    <a:pt x="68" y="73"/>
                    <a:pt x="69" y="72"/>
                  </a:cubicBezTo>
                  <a:cubicBezTo>
                    <a:pt x="80" y="68"/>
                    <a:pt x="93" y="67"/>
                    <a:pt x="105" y="66"/>
                  </a:cubicBezTo>
                  <a:cubicBezTo>
                    <a:pt x="119" y="66"/>
                    <a:pt x="134" y="68"/>
                    <a:pt x="147" y="73"/>
                  </a:cubicBezTo>
                  <a:cubicBezTo>
                    <a:pt x="148" y="74"/>
                    <a:pt x="148" y="74"/>
                    <a:pt x="148" y="74"/>
                  </a:cubicBezTo>
                  <a:cubicBezTo>
                    <a:pt x="148" y="75"/>
                    <a:pt x="148" y="75"/>
                    <a:pt x="148" y="76"/>
                  </a:cubicBezTo>
                  <a:cubicBezTo>
                    <a:pt x="135" y="75"/>
                    <a:pt x="124" y="75"/>
                    <a:pt x="113" y="81"/>
                  </a:cubicBezTo>
                  <a:cubicBezTo>
                    <a:pt x="101" y="86"/>
                    <a:pt x="90" y="95"/>
                    <a:pt x="77" y="99"/>
                  </a:cubicBezTo>
                  <a:cubicBezTo>
                    <a:pt x="56" y="105"/>
                    <a:pt x="32" y="98"/>
                    <a:pt x="17" y="82"/>
                  </a:cubicBezTo>
                  <a:close/>
                  <a:moveTo>
                    <a:pt x="75" y="36"/>
                  </a:moveTo>
                  <a:cubicBezTo>
                    <a:pt x="75" y="36"/>
                    <a:pt x="75" y="36"/>
                    <a:pt x="75" y="36"/>
                  </a:cubicBezTo>
                  <a:cubicBezTo>
                    <a:pt x="74" y="34"/>
                    <a:pt x="75" y="34"/>
                    <a:pt x="75" y="36"/>
                  </a:cubicBezTo>
                  <a:close/>
                  <a:moveTo>
                    <a:pt x="68" y="40"/>
                  </a:moveTo>
                  <a:cubicBezTo>
                    <a:pt x="66" y="39"/>
                    <a:pt x="64" y="37"/>
                    <a:pt x="62" y="35"/>
                  </a:cubicBezTo>
                  <a:cubicBezTo>
                    <a:pt x="61" y="32"/>
                    <a:pt x="64" y="34"/>
                    <a:pt x="65" y="35"/>
                  </a:cubicBezTo>
                  <a:cubicBezTo>
                    <a:pt x="66" y="36"/>
                    <a:pt x="67" y="38"/>
                    <a:pt x="68" y="40"/>
                  </a:cubicBezTo>
                  <a:close/>
                  <a:moveTo>
                    <a:pt x="58" y="64"/>
                  </a:moveTo>
                  <a:cubicBezTo>
                    <a:pt x="57" y="64"/>
                    <a:pt x="56" y="65"/>
                    <a:pt x="56" y="65"/>
                  </a:cubicBezTo>
                  <a:cubicBezTo>
                    <a:pt x="55" y="65"/>
                    <a:pt x="55" y="66"/>
                    <a:pt x="54" y="66"/>
                  </a:cubicBezTo>
                  <a:cubicBezTo>
                    <a:pt x="53" y="67"/>
                    <a:pt x="52" y="66"/>
                    <a:pt x="52" y="64"/>
                  </a:cubicBezTo>
                  <a:cubicBezTo>
                    <a:pt x="53" y="64"/>
                    <a:pt x="54" y="64"/>
                    <a:pt x="55" y="64"/>
                  </a:cubicBezTo>
                  <a:cubicBezTo>
                    <a:pt x="56" y="64"/>
                    <a:pt x="57" y="64"/>
                    <a:pt x="58" y="64"/>
                  </a:cubicBezTo>
                  <a:close/>
                  <a:moveTo>
                    <a:pt x="64" y="74"/>
                  </a:moveTo>
                  <a:cubicBezTo>
                    <a:pt x="63" y="75"/>
                    <a:pt x="63" y="75"/>
                    <a:pt x="63" y="75"/>
                  </a:cubicBezTo>
                  <a:cubicBezTo>
                    <a:pt x="63" y="77"/>
                    <a:pt x="62" y="78"/>
                    <a:pt x="61" y="79"/>
                  </a:cubicBezTo>
                  <a:cubicBezTo>
                    <a:pt x="61" y="79"/>
                    <a:pt x="61" y="79"/>
                    <a:pt x="60" y="80"/>
                  </a:cubicBezTo>
                  <a:cubicBezTo>
                    <a:pt x="59" y="81"/>
                    <a:pt x="58" y="81"/>
                    <a:pt x="57" y="80"/>
                  </a:cubicBezTo>
                  <a:cubicBezTo>
                    <a:pt x="58" y="77"/>
                    <a:pt x="61" y="76"/>
                    <a:pt x="64" y="74"/>
                  </a:cubicBezTo>
                  <a:close/>
                </a:path>
              </a:pathLst>
            </a:custGeom>
            <a:solidFill>
              <a:srgbClr val="F4F9F5"/>
            </a:solidFill>
            <a:ln>
              <a:solidFill>
                <a:srgbClr val="4BB08C"/>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 name="文本框 3"/>
            <p:cNvSpPr txBox="1"/>
            <p:nvPr/>
          </p:nvSpPr>
          <p:spPr>
            <a:xfrm>
              <a:off x="645490" y="185376"/>
              <a:ext cx="2031325" cy="369332"/>
            </a:xfrm>
            <a:prstGeom prst="rect">
              <a:avLst/>
            </a:prstGeom>
            <a:noFill/>
          </p:spPr>
          <p:txBody>
            <a:bodyPr wrap="non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Click here to add a title.</a:t>
              </a:r>
            </a:p>
          </p:txBody>
        </p:sp>
      </p:grpSp>
      <p:grpSp>
        <p:nvGrpSpPr>
          <p:cNvPr id="5" name="组合 4"/>
          <p:cNvGrpSpPr/>
          <p:nvPr/>
        </p:nvGrpSpPr>
        <p:grpSpPr>
          <a:xfrm>
            <a:off x="7757157" y="2032768"/>
            <a:ext cx="3816507" cy="400110"/>
            <a:chOff x="416199" y="356790"/>
            <a:chExt cx="3816507" cy="400110"/>
          </a:xfrm>
          <a:solidFill>
            <a:srgbClr val="508468"/>
          </a:solidFill>
        </p:grpSpPr>
        <p:sp>
          <p:nvSpPr>
            <p:cNvPr id="6" name="Freeform 43"/>
            <p:cNvSpPr>
              <a:spLocks noEditPoints="1"/>
            </p:cNvSpPr>
            <p:nvPr/>
          </p:nvSpPr>
          <p:spPr bwMode="auto">
            <a:xfrm>
              <a:off x="416199" y="379594"/>
              <a:ext cx="485322" cy="354502"/>
            </a:xfrm>
            <a:custGeom>
              <a:avLst/>
              <a:gdLst/>
              <a:ahLst/>
              <a:cxnLst>
                <a:cxn ang="0">
                  <a:pos x="43" y="179"/>
                </a:cxn>
                <a:cxn ang="0">
                  <a:pos x="35" y="178"/>
                </a:cxn>
                <a:cxn ang="0">
                  <a:pos x="19" y="172"/>
                </a:cxn>
                <a:cxn ang="0">
                  <a:pos x="8" y="160"/>
                </a:cxn>
                <a:cxn ang="0">
                  <a:pos x="1" y="144"/>
                </a:cxn>
                <a:cxn ang="0">
                  <a:pos x="0" y="43"/>
                </a:cxn>
                <a:cxn ang="0">
                  <a:pos x="1" y="35"/>
                </a:cxn>
                <a:cxn ang="0">
                  <a:pos x="8" y="18"/>
                </a:cxn>
                <a:cxn ang="0">
                  <a:pos x="19" y="8"/>
                </a:cxn>
                <a:cxn ang="0">
                  <a:pos x="35" y="1"/>
                </a:cxn>
                <a:cxn ang="0">
                  <a:pos x="136" y="0"/>
                </a:cxn>
                <a:cxn ang="0">
                  <a:pos x="144" y="1"/>
                </a:cxn>
                <a:cxn ang="0">
                  <a:pos x="160" y="8"/>
                </a:cxn>
                <a:cxn ang="0">
                  <a:pos x="171" y="18"/>
                </a:cxn>
                <a:cxn ang="0">
                  <a:pos x="178" y="35"/>
                </a:cxn>
                <a:cxn ang="0">
                  <a:pos x="179" y="52"/>
                </a:cxn>
                <a:cxn ang="0">
                  <a:pos x="222" y="8"/>
                </a:cxn>
                <a:cxn ang="0">
                  <a:pos x="233" y="4"/>
                </a:cxn>
                <a:cxn ang="0">
                  <a:pos x="239" y="5"/>
                </a:cxn>
                <a:cxn ang="0">
                  <a:pos x="241" y="8"/>
                </a:cxn>
                <a:cxn ang="0">
                  <a:pos x="245" y="14"/>
                </a:cxn>
                <a:cxn ang="0">
                  <a:pos x="247" y="162"/>
                </a:cxn>
                <a:cxn ang="0">
                  <a:pos x="245" y="166"/>
                </a:cxn>
                <a:cxn ang="0">
                  <a:pos x="241" y="172"/>
                </a:cxn>
                <a:cxn ang="0">
                  <a:pos x="239" y="174"/>
                </a:cxn>
                <a:cxn ang="0">
                  <a:pos x="233" y="175"/>
                </a:cxn>
                <a:cxn ang="0">
                  <a:pos x="222" y="171"/>
                </a:cxn>
                <a:cxn ang="0">
                  <a:pos x="179" y="136"/>
                </a:cxn>
                <a:cxn ang="0">
                  <a:pos x="178" y="144"/>
                </a:cxn>
                <a:cxn ang="0">
                  <a:pos x="171" y="160"/>
                </a:cxn>
                <a:cxn ang="0">
                  <a:pos x="160" y="172"/>
                </a:cxn>
                <a:cxn ang="0">
                  <a:pos x="144" y="178"/>
                </a:cxn>
                <a:cxn ang="0">
                  <a:pos x="136" y="179"/>
                </a:cxn>
                <a:cxn ang="0">
                  <a:pos x="43" y="10"/>
                </a:cxn>
                <a:cxn ang="0">
                  <a:pos x="31" y="13"/>
                </a:cxn>
                <a:cxn ang="0">
                  <a:pos x="20" y="20"/>
                </a:cxn>
                <a:cxn ang="0">
                  <a:pos x="13" y="31"/>
                </a:cxn>
                <a:cxn ang="0">
                  <a:pos x="10" y="43"/>
                </a:cxn>
                <a:cxn ang="0">
                  <a:pos x="10" y="136"/>
                </a:cxn>
                <a:cxn ang="0">
                  <a:pos x="13" y="148"/>
                </a:cxn>
                <a:cxn ang="0">
                  <a:pos x="20" y="159"/>
                </a:cxn>
                <a:cxn ang="0">
                  <a:pos x="31" y="166"/>
                </a:cxn>
                <a:cxn ang="0">
                  <a:pos x="43" y="168"/>
                </a:cxn>
                <a:cxn ang="0">
                  <a:pos x="136" y="168"/>
                </a:cxn>
                <a:cxn ang="0">
                  <a:pos x="148" y="166"/>
                </a:cxn>
                <a:cxn ang="0">
                  <a:pos x="159" y="159"/>
                </a:cxn>
                <a:cxn ang="0">
                  <a:pos x="166" y="148"/>
                </a:cxn>
                <a:cxn ang="0">
                  <a:pos x="168" y="136"/>
                </a:cxn>
                <a:cxn ang="0">
                  <a:pos x="231" y="163"/>
                </a:cxn>
                <a:cxn ang="0">
                  <a:pos x="233" y="164"/>
                </a:cxn>
                <a:cxn ang="0">
                  <a:pos x="235" y="164"/>
                </a:cxn>
                <a:cxn ang="0">
                  <a:pos x="236" y="163"/>
                </a:cxn>
                <a:cxn ang="0">
                  <a:pos x="236" y="18"/>
                </a:cxn>
                <a:cxn ang="0">
                  <a:pos x="236" y="16"/>
                </a:cxn>
                <a:cxn ang="0">
                  <a:pos x="235" y="14"/>
                </a:cxn>
                <a:cxn ang="0">
                  <a:pos x="231" y="16"/>
                </a:cxn>
                <a:cxn ang="0">
                  <a:pos x="168" y="43"/>
                </a:cxn>
                <a:cxn ang="0">
                  <a:pos x="167" y="36"/>
                </a:cxn>
                <a:cxn ang="0">
                  <a:pos x="163" y="25"/>
                </a:cxn>
                <a:cxn ang="0">
                  <a:pos x="154" y="16"/>
                </a:cxn>
                <a:cxn ang="0">
                  <a:pos x="143" y="12"/>
                </a:cxn>
                <a:cxn ang="0">
                  <a:pos x="43" y="10"/>
                </a:cxn>
              </a:cxnLst>
              <a:rect l="0" t="0" r="r" b="b"/>
              <a:pathLst>
                <a:path w="247" h="179">
                  <a:moveTo>
                    <a:pt x="136" y="179"/>
                  </a:moveTo>
                  <a:lnTo>
                    <a:pt x="43" y="179"/>
                  </a:lnTo>
                  <a:lnTo>
                    <a:pt x="43" y="179"/>
                  </a:lnTo>
                  <a:lnTo>
                    <a:pt x="35" y="178"/>
                  </a:lnTo>
                  <a:lnTo>
                    <a:pt x="27" y="176"/>
                  </a:lnTo>
                  <a:lnTo>
                    <a:pt x="19" y="172"/>
                  </a:lnTo>
                  <a:lnTo>
                    <a:pt x="13" y="167"/>
                  </a:lnTo>
                  <a:lnTo>
                    <a:pt x="8" y="160"/>
                  </a:lnTo>
                  <a:lnTo>
                    <a:pt x="4" y="152"/>
                  </a:lnTo>
                  <a:lnTo>
                    <a:pt x="1" y="144"/>
                  </a:lnTo>
                  <a:lnTo>
                    <a:pt x="0" y="136"/>
                  </a:lnTo>
                  <a:lnTo>
                    <a:pt x="0" y="43"/>
                  </a:lnTo>
                  <a:lnTo>
                    <a:pt x="0" y="43"/>
                  </a:lnTo>
                  <a:lnTo>
                    <a:pt x="1" y="35"/>
                  </a:lnTo>
                  <a:lnTo>
                    <a:pt x="4" y="27"/>
                  </a:lnTo>
                  <a:lnTo>
                    <a:pt x="8" y="18"/>
                  </a:lnTo>
                  <a:lnTo>
                    <a:pt x="13" y="13"/>
                  </a:lnTo>
                  <a:lnTo>
                    <a:pt x="19" y="8"/>
                  </a:lnTo>
                  <a:lnTo>
                    <a:pt x="27" y="4"/>
                  </a:lnTo>
                  <a:lnTo>
                    <a:pt x="35" y="1"/>
                  </a:lnTo>
                  <a:lnTo>
                    <a:pt x="43" y="0"/>
                  </a:lnTo>
                  <a:lnTo>
                    <a:pt x="136" y="0"/>
                  </a:lnTo>
                  <a:lnTo>
                    <a:pt x="136" y="0"/>
                  </a:lnTo>
                  <a:lnTo>
                    <a:pt x="144" y="1"/>
                  </a:lnTo>
                  <a:lnTo>
                    <a:pt x="152" y="4"/>
                  </a:lnTo>
                  <a:lnTo>
                    <a:pt x="160" y="8"/>
                  </a:lnTo>
                  <a:lnTo>
                    <a:pt x="167" y="13"/>
                  </a:lnTo>
                  <a:lnTo>
                    <a:pt x="171" y="18"/>
                  </a:lnTo>
                  <a:lnTo>
                    <a:pt x="175" y="27"/>
                  </a:lnTo>
                  <a:lnTo>
                    <a:pt x="178" y="35"/>
                  </a:lnTo>
                  <a:lnTo>
                    <a:pt x="179" y="43"/>
                  </a:lnTo>
                  <a:lnTo>
                    <a:pt x="179" y="52"/>
                  </a:lnTo>
                  <a:lnTo>
                    <a:pt x="222" y="8"/>
                  </a:lnTo>
                  <a:lnTo>
                    <a:pt x="222" y="8"/>
                  </a:lnTo>
                  <a:lnTo>
                    <a:pt x="228" y="5"/>
                  </a:lnTo>
                  <a:lnTo>
                    <a:pt x="233" y="4"/>
                  </a:lnTo>
                  <a:lnTo>
                    <a:pt x="233" y="4"/>
                  </a:lnTo>
                  <a:lnTo>
                    <a:pt x="239" y="5"/>
                  </a:lnTo>
                  <a:lnTo>
                    <a:pt x="239" y="5"/>
                  </a:lnTo>
                  <a:lnTo>
                    <a:pt x="241" y="8"/>
                  </a:lnTo>
                  <a:lnTo>
                    <a:pt x="244" y="10"/>
                  </a:lnTo>
                  <a:lnTo>
                    <a:pt x="245" y="14"/>
                  </a:lnTo>
                  <a:lnTo>
                    <a:pt x="247" y="18"/>
                  </a:lnTo>
                  <a:lnTo>
                    <a:pt x="247" y="162"/>
                  </a:lnTo>
                  <a:lnTo>
                    <a:pt x="247" y="162"/>
                  </a:lnTo>
                  <a:lnTo>
                    <a:pt x="245" y="166"/>
                  </a:lnTo>
                  <a:lnTo>
                    <a:pt x="244" y="168"/>
                  </a:lnTo>
                  <a:lnTo>
                    <a:pt x="241" y="172"/>
                  </a:lnTo>
                  <a:lnTo>
                    <a:pt x="239" y="174"/>
                  </a:lnTo>
                  <a:lnTo>
                    <a:pt x="239" y="174"/>
                  </a:lnTo>
                  <a:lnTo>
                    <a:pt x="233" y="175"/>
                  </a:lnTo>
                  <a:lnTo>
                    <a:pt x="233" y="175"/>
                  </a:lnTo>
                  <a:lnTo>
                    <a:pt x="228" y="174"/>
                  </a:lnTo>
                  <a:lnTo>
                    <a:pt x="222" y="171"/>
                  </a:lnTo>
                  <a:lnTo>
                    <a:pt x="179" y="126"/>
                  </a:lnTo>
                  <a:lnTo>
                    <a:pt x="179" y="136"/>
                  </a:lnTo>
                  <a:lnTo>
                    <a:pt x="179" y="136"/>
                  </a:lnTo>
                  <a:lnTo>
                    <a:pt x="178" y="144"/>
                  </a:lnTo>
                  <a:lnTo>
                    <a:pt x="175" y="152"/>
                  </a:lnTo>
                  <a:lnTo>
                    <a:pt x="171" y="160"/>
                  </a:lnTo>
                  <a:lnTo>
                    <a:pt x="167" y="167"/>
                  </a:lnTo>
                  <a:lnTo>
                    <a:pt x="160" y="172"/>
                  </a:lnTo>
                  <a:lnTo>
                    <a:pt x="152" y="176"/>
                  </a:lnTo>
                  <a:lnTo>
                    <a:pt x="144" y="178"/>
                  </a:lnTo>
                  <a:lnTo>
                    <a:pt x="136" y="179"/>
                  </a:lnTo>
                  <a:lnTo>
                    <a:pt x="136" y="179"/>
                  </a:lnTo>
                  <a:close/>
                  <a:moveTo>
                    <a:pt x="43" y="10"/>
                  </a:moveTo>
                  <a:lnTo>
                    <a:pt x="43" y="10"/>
                  </a:lnTo>
                  <a:lnTo>
                    <a:pt x="36" y="12"/>
                  </a:lnTo>
                  <a:lnTo>
                    <a:pt x="31" y="13"/>
                  </a:lnTo>
                  <a:lnTo>
                    <a:pt x="25" y="16"/>
                  </a:lnTo>
                  <a:lnTo>
                    <a:pt x="20" y="20"/>
                  </a:lnTo>
                  <a:lnTo>
                    <a:pt x="16" y="25"/>
                  </a:lnTo>
                  <a:lnTo>
                    <a:pt x="13" y="31"/>
                  </a:lnTo>
                  <a:lnTo>
                    <a:pt x="12" y="36"/>
                  </a:lnTo>
                  <a:lnTo>
                    <a:pt x="10" y="43"/>
                  </a:lnTo>
                  <a:lnTo>
                    <a:pt x="10" y="136"/>
                  </a:lnTo>
                  <a:lnTo>
                    <a:pt x="10" y="136"/>
                  </a:lnTo>
                  <a:lnTo>
                    <a:pt x="12" y="143"/>
                  </a:lnTo>
                  <a:lnTo>
                    <a:pt x="13" y="148"/>
                  </a:lnTo>
                  <a:lnTo>
                    <a:pt x="16" y="153"/>
                  </a:lnTo>
                  <a:lnTo>
                    <a:pt x="20" y="159"/>
                  </a:lnTo>
                  <a:lnTo>
                    <a:pt x="25" y="163"/>
                  </a:lnTo>
                  <a:lnTo>
                    <a:pt x="31" y="166"/>
                  </a:lnTo>
                  <a:lnTo>
                    <a:pt x="36" y="168"/>
                  </a:lnTo>
                  <a:lnTo>
                    <a:pt x="43" y="168"/>
                  </a:lnTo>
                  <a:lnTo>
                    <a:pt x="136" y="168"/>
                  </a:lnTo>
                  <a:lnTo>
                    <a:pt x="136" y="168"/>
                  </a:lnTo>
                  <a:lnTo>
                    <a:pt x="143" y="168"/>
                  </a:lnTo>
                  <a:lnTo>
                    <a:pt x="148" y="166"/>
                  </a:lnTo>
                  <a:lnTo>
                    <a:pt x="154" y="163"/>
                  </a:lnTo>
                  <a:lnTo>
                    <a:pt x="159" y="159"/>
                  </a:lnTo>
                  <a:lnTo>
                    <a:pt x="163" y="153"/>
                  </a:lnTo>
                  <a:lnTo>
                    <a:pt x="166" y="148"/>
                  </a:lnTo>
                  <a:lnTo>
                    <a:pt x="167" y="143"/>
                  </a:lnTo>
                  <a:lnTo>
                    <a:pt x="168" y="136"/>
                  </a:lnTo>
                  <a:lnTo>
                    <a:pt x="168" y="101"/>
                  </a:lnTo>
                  <a:lnTo>
                    <a:pt x="231" y="163"/>
                  </a:lnTo>
                  <a:lnTo>
                    <a:pt x="231" y="163"/>
                  </a:lnTo>
                  <a:lnTo>
                    <a:pt x="233" y="164"/>
                  </a:lnTo>
                  <a:lnTo>
                    <a:pt x="233" y="164"/>
                  </a:lnTo>
                  <a:lnTo>
                    <a:pt x="235" y="164"/>
                  </a:lnTo>
                  <a:lnTo>
                    <a:pt x="235" y="164"/>
                  </a:lnTo>
                  <a:lnTo>
                    <a:pt x="236" y="163"/>
                  </a:lnTo>
                  <a:lnTo>
                    <a:pt x="236" y="162"/>
                  </a:lnTo>
                  <a:lnTo>
                    <a:pt x="236" y="18"/>
                  </a:lnTo>
                  <a:lnTo>
                    <a:pt x="236" y="18"/>
                  </a:lnTo>
                  <a:lnTo>
                    <a:pt x="236" y="16"/>
                  </a:lnTo>
                  <a:lnTo>
                    <a:pt x="235" y="14"/>
                  </a:lnTo>
                  <a:lnTo>
                    <a:pt x="235" y="14"/>
                  </a:lnTo>
                  <a:lnTo>
                    <a:pt x="232" y="14"/>
                  </a:lnTo>
                  <a:lnTo>
                    <a:pt x="231" y="16"/>
                  </a:lnTo>
                  <a:lnTo>
                    <a:pt x="168" y="78"/>
                  </a:lnTo>
                  <a:lnTo>
                    <a:pt x="168" y="43"/>
                  </a:lnTo>
                  <a:lnTo>
                    <a:pt x="168" y="43"/>
                  </a:lnTo>
                  <a:lnTo>
                    <a:pt x="167" y="36"/>
                  </a:lnTo>
                  <a:lnTo>
                    <a:pt x="166" y="31"/>
                  </a:lnTo>
                  <a:lnTo>
                    <a:pt x="163" y="25"/>
                  </a:lnTo>
                  <a:lnTo>
                    <a:pt x="159" y="20"/>
                  </a:lnTo>
                  <a:lnTo>
                    <a:pt x="154" y="16"/>
                  </a:lnTo>
                  <a:lnTo>
                    <a:pt x="148" y="13"/>
                  </a:lnTo>
                  <a:lnTo>
                    <a:pt x="143" y="12"/>
                  </a:lnTo>
                  <a:lnTo>
                    <a:pt x="136" y="10"/>
                  </a:lnTo>
                  <a:lnTo>
                    <a:pt x="43" y="10"/>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7" name="文本框 6"/>
            <p:cNvSpPr txBox="1"/>
            <p:nvPr/>
          </p:nvSpPr>
          <p:spPr>
            <a:xfrm>
              <a:off x="1146220" y="356790"/>
              <a:ext cx="3086486" cy="400110"/>
            </a:xfrm>
            <a:prstGeom prst="rect">
              <a:avLst/>
            </a:prstGeom>
            <a:grpFill/>
          </p:spPr>
          <p:txBody>
            <a:bodyPr wrap="none" rtlCol="0">
              <a:spAutoFit/>
            </a:bodyPr>
            <a:lstStyle/>
            <a:p>
              <a:r>
                <a:rPr lang="en-US" altLang="zh-CN" sz="2000" dirty="0">
                  <a:cs typeface="+mn-ea"/>
                  <a:sym typeface="+mn-lt"/>
                </a:rPr>
                <a:t>ADD YOUR TITLE HERE.</a:t>
              </a:r>
              <a:endParaRPr lang="zh-CN" altLang="en-US" sz="2000" dirty="0">
                <a:cs typeface="+mn-ea"/>
                <a:sym typeface="+mn-lt"/>
              </a:endParaRPr>
            </a:p>
          </p:txBody>
        </p:sp>
      </p:grpSp>
      <p:grpSp>
        <p:nvGrpSpPr>
          <p:cNvPr id="8" name="组合 7"/>
          <p:cNvGrpSpPr/>
          <p:nvPr/>
        </p:nvGrpSpPr>
        <p:grpSpPr>
          <a:xfrm>
            <a:off x="1146220" y="1318453"/>
            <a:ext cx="4233787" cy="4122737"/>
            <a:chOff x="1173238" y="1601788"/>
            <a:chExt cx="4233787" cy="4122737"/>
          </a:xfrm>
        </p:grpSpPr>
        <p:sp>
          <p:nvSpPr>
            <p:cNvPr id="9" name="椭圆 3"/>
            <p:cNvSpPr>
              <a:spLocks noChangeArrowheads="1"/>
            </p:cNvSpPr>
            <p:nvPr/>
          </p:nvSpPr>
          <p:spPr bwMode="auto">
            <a:xfrm>
              <a:off x="3722688" y="4540250"/>
              <a:ext cx="1185862" cy="1184275"/>
            </a:xfrm>
            <a:prstGeom prst="ellipse">
              <a:avLst/>
            </a:prstGeom>
            <a:solidFill>
              <a:srgbClr val="508468"/>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0" name="椭圆 5"/>
            <p:cNvSpPr>
              <a:spLocks noChangeArrowheads="1"/>
            </p:cNvSpPr>
            <p:nvPr/>
          </p:nvSpPr>
          <p:spPr bwMode="auto">
            <a:xfrm>
              <a:off x="4221163" y="2716213"/>
              <a:ext cx="1185862" cy="1185862"/>
            </a:xfrm>
            <a:prstGeom prst="ellipse">
              <a:avLst/>
            </a:prstGeom>
            <a:solidFill>
              <a:srgbClr val="4BB08C"/>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1" name="椭圆 6"/>
            <p:cNvSpPr>
              <a:spLocks noChangeArrowheads="1"/>
            </p:cNvSpPr>
            <p:nvPr/>
          </p:nvSpPr>
          <p:spPr bwMode="auto">
            <a:xfrm>
              <a:off x="1819275" y="4530725"/>
              <a:ext cx="1184275" cy="1185863"/>
            </a:xfrm>
            <a:prstGeom prst="ellipse">
              <a:avLst/>
            </a:prstGeom>
            <a:solidFill>
              <a:srgbClr val="508468"/>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2" name="椭圆 7"/>
            <p:cNvSpPr>
              <a:spLocks noChangeArrowheads="1"/>
            </p:cNvSpPr>
            <p:nvPr/>
          </p:nvSpPr>
          <p:spPr bwMode="auto">
            <a:xfrm>
              <a:off x="1173238" y="2743200"/>
              <a:ext cx="1185863" cy="1185862"/>
            </a:xfrm>
            <a:prstGeom prst="ellipse">
              <a:avLst/>
            </a:prstGeom>
            <a:solidFill>
              <a:srgbClr val="4BB08C"/>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3" name="椭圆 8"/>
            <p:cNvSpPr>
              <a:spLocks noChangeArrowheads="1"/>
            </p:cNvSpPr>
            <p:nvPr/>
          </p:nvSpPr>
          <p:spPr bwMode="auto">
            <a:xfrm>
              <a:off x="2787650" y="1601788"/>
              <a:ext cx="1185863" cy="1185862"/>
            </a:xfrm>
            <a:prstGeom prst="ellipse">
              <a:avLst/>
            </a:prstGeom>
            <a:solidFill>
              <a:srgbClr val="508468"/>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4" name="Freeform 11"/>
            <p:cNvSpPr/>
            <p:nvPr/>
          </p:nvSpPr>
          <p:spPr bwMode="auto">
            <a:xfrm rot="2160000">
              <a:off x="3946525" y="2586038"/>
              <a:ext cx="314325" cy="398462"/>
            </a:xfrm>
            <a:custGeom>
              <a:avLst/>
              <a:gdLst>
                <a:gd name="T0" fmla="*/ 0 w 253496"/>
                <a:gd name="T1" fmla="*/ 79692 h 320765"/>
                <a:gd name="T2" fmla="*/ 157163 w 253496"/>
                <a:gd name="T3" fmla="*/ 79692 h 320765"/>
                <a:gd name="T4" fmla="*/ 157163 w 253496"/>
                <a:gd name="T5" fmla="*/ 0 h 320765"/>
                <a:gd name="T6" fmla="*/ 314325 w 253496"/>
                <a:gd name="T7" fmla="*/ 199232 h 320765"/>
                <a:gd name="T8" fmla="*/ 157163 w 253496"/>
                <a:gd name="T9" fmla="*/ 398462 h 320765"/>
                <a:gd name="T10" fmla="*/ 157163 w 253496"/>
                <a:gd name="T11" fmla="*/ 318770 h 320765"/>
                <a:gd name="T12" fmla="*/ 0 w 253496"/>
                <a:gd name="T13" fmla="*/ 318770 h 320765"/>
                <a:gd name="T14" fmla="*/ 0 w 253496"/>
                <a:gd name="T15" fmla="*/ 79692 h 3207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3496" h="320765">
                  <a:moveTo>
                    <a:pt x="0" y="64153"/>
                  </a:moveTo>
                  <a:lnTo>
                    <a:pt x="126748" y="64153"/>
                  </a:lnTo>
                  <a:lnTo>
                    <a:pt x="126748" y="0"/>
                  </a:lnTo>
                  <a:lnTo>
                    <a:pt x="253496" y="160383"/>
                  </a:lnTo>
                  <a:lnTo>
                    <a:pt x="126748" y="320765"/>
                  </a:lnTo>
                  <a:lnTo>
                    <a:pt x="126748" y="256612"/>
                  </a:lnTo>
                  <a:lnTo>
                    <a:pt x="0" y="256612"/>
                  </a:lnTo>
                  <a:lnTo>
                    <a:pt x="0" y="64153"/>
                  </a:lnTo>
                  <a:close/>
                </a:path>
              </a:pathLst>
            </a:custGeom>
            <a:solidFill>
              <a:srgbClr val="508468"/>
            </a:solidFill>
            <a:ln>
              <a:noFill/>
            </a:ln>
          </p:spPr>
          <p:txBody>
            <a:bodyPr lIns="0" tIns="85515" rIns="101371" bIns="85514" anchor="ctr"/>
            <a:lstStyle/>
            <a:p>
              <a:endParaRPr lang="zh-CN" altLang="en-US">
                <a:cs typeface="+mn-ea"/>
                <a:sym typeface="+mn-lt"/>
              </a:endParaRPr>
            </a:p>
          </p:txBody>
        </p:sp>
        <p:sp>
          <p:nvSpPr>
            <p:cNvPr id="15" name="Freeform 13"/>
            <p:cNvSpPr/>
            <p:nvPr/>
          </p:nvSpPr>
          <p:spPr bwMode="auto">
            <a:xfrm rot="-4320000">
              <a:off x="4433094" y="4045744"/>
              <a:ext cx="314325" cy="398463"/>
            </a:xfrm>
            <a:custGeom>
              <a:avLst/>
              <a:gdLst>
                <a:gd name="T0" fmla="*/ 314325 w 253496"/>
                <a:gd name="T1" fmla="*/ 318770 h 320765"/>
                <a:gd name="T2" fmla="*/ 157163 w 253496"/>
                <a:gd name="T3" fmla="*/ 318770 h 320765"/>
                <a:gd name="T4" fmla="*/ 157163 w 253496"/>
                <a:gd name="T5" fmla="*/ 398463 h 320765"/>
                <a:gd name="T6" fmla="*/ 0 w 253496"/>
                <a:gd name="T7" fmla="*/ 199231 h 320765"/>
                <a:gd name="T8" fmla="*/ 157163 w 253496"/>
                <a:gd name="T9" fmla="*/ 0 h 320765"/>
                <a:gd name="T10" fmla="*/ 157163 w 253496"/>
                <a:gd name="T11" fmla="*/ 79693 h 320765"/>
                <a:gd name="T12" fmla="*/ 314325 w 253496"/>
                <a:gd name="T13" fmla="*/ 79693 h 320765"/>
                <a:gd name="T14" fmla="*/ 314325 w 253496"/>
                <a:gd name="T15" fmla="*/ 318770 h 3207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3496" h="320765">
                  <a:moveTo>
                    <a:pt x="253496" y="256612"/>
                  </a:moveTo>
                  <a:lnTo>
                    <a:pt x="126748" y="256612"/>
                  </a:lnTo>
                  <a:lnTo>
                    <a:pt x="126748" y="320765"/>
                  </a:lnTo>
                  <a:lnTo>
                    <a:pt x="0" y="160382"/>
                  </a:lnTo>
                  <a:lnTo>
                    <a:pt x="126748" y="0"/>
                  </a:lnTo>
                  <a:lnTo>
                    <a:pt x="126748" y="64153"/>
                  </a:lnTo>
                  <a:lnTo>
                    <a:pt x="253496" y="64153"/>
                  </a:lnTo>
                  <a:lnTo>
                    <a:pt x="253496" y="256612"/>
                  </a:lnTo>
                  <a:close/>
                </a:path>
              </a:pathLst>
            </a:custGeom>
            <a:solidFill>
              <a:srgbClr val="508468"/>
            </a:solidFill>
            <a:ln>
              <a:noFill/>
            </a:ln>
          </p:spPr>
          <p:txBody>
            <a:bodyPr lIns="101371" tIns="85515" rIns="1" bIns="85514" anchor="ctr"/>
            <a:lstStyle/>
            <a:p>
              <a:endParaRPr lang="zh-CN" altLang="en-US">
                <a:cs typeface="+mn-ea"/>
                <a:sym typeface="+mn-lt"/>
              </a:endParaRPr>
            </a:p>
          </p:txBody>
        </p:sp>
        <p:sp>
          <p:nvSpPr>
            <p:cNvPr id="16" name="Freeform 15"/>
            <p:cNvSpPr/>
            <p:nvPr/>
          </p:nvSpPr>
          <p:spPr bwMode="auto">
            <a:xfrm>
              <a:off x="3186113" y="4953000"/>
              <a:ext cx="315912" cy="398463"/>
            </a:xfrm>
            <a:custGeom>
              <a:avLst/>
              <a:gdLst>
                <a:gd name="T0" fmla="*/ 315912 w 253496"/>
                <a:gd name="T1" fmla="*/ 318770 h 320765"/>
                <a:gd name="T2" fmla="*/ 157956 w 253496"/>
                <a:gd name="T3" fmla="*/ 318770 h 320765"/>
                <a:gd name="T4" fmla="*/ 157956 w 253496"/>
                <a:gd name="T5" fmla="*/ 398463 h 320765"/>
                <a:gd name="T6" fmla="*/ 0 w 253496"/>
                <a:gd name="T7" fmla="*/ 199231 h 320765"/>
                <a:gd name="T8" fmla="*/ 157956 w 253496"/>
                <a:gd name="T9" fmla="*/ 0 h 320765"/>
                <a:gd name="T10" fmla="*/ 157956 w 253496"/>
                <a:gd name="T11" fmla="*/ 79693 h 320765"/>
                <a:gd name="T12" fmla="*/ 315912 w 253496"/>
                <a:gd name="T13" fmla="*/ 79693 h 320765"/>
                <a:gd name="T14" fmla="*/ 315912 w 253496"/>
                <a:gd name="T15" fmla="*/ 318770 h 3207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3496" h="320765">
                  <a:moveTo>
                    <a:pt x="253496" y="256612"/>
                  </a:moveTo>
                  <a:lnTo>
                    <a:pt x="126748" y="256612"/>
                  </a:lnTo>
                  <a:lnTo>
                    <a:pt x="126748" y="320765"/>
                  </a:lnTo>
                  <a:lnTo>
                    <a:pt x="0" y="160382"/>
                  </a:lnTo>
                  <a:lnTo>
                    <a:pt x="126748" y="0"/>
                  </a:lnTo>
                  <a:lnTo>
                    <a:pt x="126748" y="64153"/>
                  </a:lnTo>
                  <a:lnTo>
                    <a:pt x="253496" y="64153"/>
                  </a:lnTo>
                  <a:lnTo>
                    <a:pt x="253496" y="256612"/>
                  </a:lnTo>
                  <a:close/>
                </a:path>
              </a:pathLst>
            </a:custGeom>
            <a:solidFill>
              <a:srgbClr val="508468"/>
            </a:solidFill>
            <a:ln>
              <a:noFill/>
            </a:ln>
          </p:spPr>
          <p:txBody>
            <a:bodyPr lIns="101372" tIns="85516" rIns="1" bIns="85515" anchor="ctr"/>
            <a:lstStyle/>
            <a:p>
              <a:endParaRPr lang="zh-CN" altLang="en-US">
                <a:cs typeface="+mn-ea"/>
                <a:sym typeface="+mn-lt"/>
              </a:endParaRPr>
            </a:p>
          </p:txBody>
        </p:sp>
        <p:sp>
          <p:nvSpPr>
            <p:cNvPr id="17" name="Freeform 17"/>
            <p:cNvSpPr/>
            <p:nvPr/>
          </p:nvSpPr>
          <p:spPr bwMode="auto">
            <a:xfrm rot="4320000">
              <a:off x="1932781" y="4055270"/>
              <a:ext cx="314325" cy="398462"/>
            </a:xfrm>
            <a:custGeom>
              <a:avLst/>
              <a:gdLst>
                <a:gd name="T0" fmla="*/ 314325 w 253496"/>
                <a:gd name="T1" fmla="*/ 318770 h 320765"/>
                <a:gd name="T2" fmla="*/ 157163 w 253496"/>
                <a:gd name="T3" fmla="*/ 318770 h 320765"/>
                <a:gd name="T4" fmla="*/ 157163 w 253496"/>
                <a:gd name="T5" fmla="*/ 398462 h 320765"/>
                <a:gd name="T6" fmla="*/ 0 w 253496"/>
                <a:gd name="T7" fmla="*/ 199230 h 320765"/>
                <a:gd name="T8" fmla="*/ 157163 w 253496"/>
                <a:gd name="T9" fmla="*/ 0 h 320765"/>
                <a:gd name="T10" fmla="*/ 157163 w 253496"/>
                <a:gd name="T11" fmla="*/ 79692 h 320765"/>
                <a:gd name="T12" fmla="*/ 314325 w 253496"/>
                <a:gd name="T13" fmla="*/ 79692 h 320765"/>
                <a:gd name="T14" fmla="*/ 314325 w 253496"/>
                <a:gd name="T15" fmla="*/ 318770 h 3207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3496" h="320765">
                  <a:moveTo>
                    <a:pt x="253496" y="256612"/>
                  </a:moveTo>
                  <a:lnTo>
                    <a:pt x="126748" y="256612"/>
                  </a:lnTo>
                  <a:lnTo>
                    <a:pt x="126748" y="320765"/>
                  </a:lnTo>
                  <a:lnTo>
                    <a:pt x="0" y="160382"/>
                  </a:lnTo>
                  <a:lnTo>
                    <a:pt x="126748" y="0"/>
                  </a:lnTo>
                  <a:lnTo>
                    <a:pt x="126748" y="64153"/>
                  </a:lnTo>
                  <a:lnTo>
                    <a:pt x="253496" y="64153"/>
                  </a:lnTo>
                  <a:lnTo>
                    <a:pt x="253496" y="256612"/>
                  </a:lnTo>
                  <a:close/>
                </a:path>
              </a:pathLst>
            </a:custGeom>
            <a:solidFill>
              <a:srgbClr val="508468"/>
            </a:solidFill>
            <a:ln>
              <a:noFill/>
            </a:ln>
          </p:spPr>
          <p:txBody>
            <a:bodyPr lIns="101372" tIns="85515" rIns="0" bIns="85515" anchor="ctr"/>
            <a:lstStyle/>
            <a:p>
              <a:endParaRPr lang="zh-CN" altLang="en-US">
                <a:cs typeface="+mn-ea"/>
                <a:sym typeface="+mn-lt"/>
              </a:endParaRPr>
            </a:p>
          </p:txBody>
        </p:sp>
        <p:sp>
          <p:nvSpPr>
            <p:cNvPr id="18" name="Freeform 19"/>
            <p:cNvSpPr/>
            <p:nvPr/>
          </p:nvSpPr>
          <p:spPr bwMode="auto">
            <a:xfrm rot="-2160000">
              <a:off x="2387600" y="2582863"/>
              <a:ext cx="315913" cy="398462"/>
            </a:xfrm>
            <a:custGeom>
              <a:avLst/>
              <a:gdLst>
                <a:gd name="T0" fmla="*/ 0 w 253496"/>
                <a:gd name="T1" fmla="*/ 79692 h 320765"/>
                <a:gd name="T2" fmla="*/ 157957 w 253496"/>
                <a:gd name="T3" fmla="*/ 79692 h 320765"/>
                <a:gd name="T4" fmla="*/ 157957 w 253496"/>
                <a:gd name="T5" fmla="*/ 0 h 320765"/>
                <a:gd name="T6" fmla="*/ 315913 w 253496"/>
                <a:gd name="T7" fmla="*/ 199232 h 320765"/>
                <a:gd name="T8" fmla="*/ 157957 w 253496"/>
                <a:gd name="T9" fmla="*/ 398462 h 320765"/>
                <a:gd name="T10" fmla="*/ 157957 w 253496"/>
                <a:gd name="T11" fmla="*/ 318770 h 320765"/>
                <a:gd name="T12" fmla="*/ 0 w 253496"/>
                <a:gd name="T13" fmla="*/ 318770 h 320765"/>
                <a:gd name="T14" fmla="*/ 0 w 253496"/>
                <a:gd name="T15" fmla="*/ 79692 h 3207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3496" h="320765">
                  <a:moveTo>
                    <a:pt x="0" y="64153"/>
                  </a:moveTo>
                  <a:lnTo>
                    <a:pt x="126748" y="64153"/>
                  </a:lnTo>
                  <a:lnTo>
                    <a:pt x="126748" y="0"/>
                  </a:lnTo>
                  <a:lnTo>
                    <a:pt x="253496" y="160383"/>
                  </a:lnTo>
                  <a:lnTo>
                    <a:pt x="126748" y="320765"/>
                  </a:lnTo>
                  <a:lnTo>
                    <a:pt x="126748" y="256612"/>
                  </a:lnTo>
                  <a:lnTo>
                    <a:pt x="0" y="256612"/>
                  </a:lnTo>
                  <a:lnTo>
                    <a:pt x="0" y="64153"/>
                  </a:lnTo>
                  <a:close/>
                </a:path>
              </a:pathLst>
            </a:custGeom>
            <a:solidFill>
              <a:srgbClr val="508468"/>
            </a:solidFill>
            <a:ln>
              <a:noFill/>
            </a:ln>
          </p:spPr>
          <p:txBody>
            <a:bodyPr lIns="-1" tIns="85514" rIns="101372" bIns="85515" anchor="ctr"/>
            <a:lstStyle/>
            <a:p>
              <a:endParaRPr lang="zh-CN" altLang="en-US">
                <a:cs typeface="+mn-ea"/>
                <a:sym typeface="+mn-lt"/>
              </a:endParaRPr>
            </a:p>
          </p:txBody>
        </p:sp>
        <p:sp>
          <p:nvSpPr>
            <p:cNvPr id="19" name="文本框 14"/>
            <p:cNvSpPr txBox="1">
              <a:spLocks noChangeArrowheads="1"/>
            </p:cNvSpPr>
            <p:nvPr/>
          </p:nvSpPr>
          <p:spPr bwMode="auto">
            <a:xfrm>
              <a:off x="2859088" y="2036763"/>
              <a:ext cx="1044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1">
                  <a:solidFill>
                    <a:schemeClr val="bg1"/>
                  </a:solidFill>
                  <a:latin typeface="+mn-lt"/>
                  <a:ea typeface="+mn-ea"/>
                  <a:cs typeface="+mn-ea"/>
                  <a:sym typeface="+mn-lt"/>
                </a:rPr>
                <a:t>KEYS.</a:t>
              </a:r>
            </a:p>
          </p:txBody>
        </p:sp>
        <p:sp>
          <p:nvSpPr>
            <p:cNvPr id="20" name="文本框 15"/>
            <p:cNvSpPr txBox="1">
              <a:spLocks noChangeArrowheads="1"/>
            </p:cNvSpPr>
            <p:nvPr/>
          </p:nvSpPr>
          <p:spPr bwMode="auto">
            <a:xfrm>
              <a:off x="4291013" y="3124200"/>
              <a:ext cx="10461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1" dirty="0">
                  <a:solidFill>
                    <a:schemeClr val="bg1"/>
                  </a:solidFill>
                  <a:latin typeface="+mn-lt"/>
                  <a:ea typeface="+mn-ea"/>
                  <a:cs typeface="+mn-ea"/>
                  <a:sym typeface="+mn-lt"/>
                </a:rPr>
                <a:t>KEYS.</a:t>
              </a:r>
            </a:p>
          </p:txBody>
        </p:sp>
        <p:sp>
          <p:nvSpPr>
            <p:cNvPr id="21" name="文本框 16"/>
            <p:cNvSpPr txBox="1">
              <a:spLocks noChangeArrowheads="1"/>
            </p:cNvSpPr>
            <p:nvPr/>
          </p:nvSpPr>
          <p:spPr bwMode="auto">
            <a:xfrm>
              <a:off x="3825875" y="4967288"/>
              <a:ext cx="1044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1">
                  <a:solidFill>
                    <a:schemeClr val="bg1"/>
                  </a:solidFill>
                  <a:latin typeface="+mn-lt"/>
                  <a:ea typeface="+mn-ea"/>
                  <a:cs typeface="+mn-ea"/>
                  <a:sym typeface="+mn-lt"/>
                </a:rPr>
                <a:t>KEYS.</a:t>
              </a:r>
            </a:p>
          </p:txBody>
        </p:sp>
        <p:sp>
          <p:nvSpPr>
            <p:cNvPr id="22" name="文本框 17"/>
            <p:cNvSpPr txBox="1">
              <a:spLocks noChangeArrowheads="1"/>
            </p:cNvSpPr>
            <p:nvPr/>
          </p:nvSpPr>
          <p:spPr bwMode="auto">
            <a:xfrm>
              <a:off x="1895475" y="4967288"/>
              <a:ext cx="1044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1">
                  <a:solidFill>
                    <a:schemeClr val="bg1"/>
                  </a:solidFill>
                  <a:latin typeface="+mn-lt"/>
                  <a:ea typeface="+mn-ea"/>
                  <a:cs typeface="+mn-ea"/>
                  <a:sym typeface="+mn-lt"/>
                </a:rPr>
                <a:t>KEYS.</a:t>
              </a:r>
            </a:p>
          </p:txBody>
        </p:sp>
        <p:sp>
          <p:nvSpPr>
            <p:cNvPr id="23" name="文本框 18"/>
            <p:cNvSpPr txBox="1">
              <a:spLocks noChangeArrowheads="1"/>
            </p:cNvSpPr>
            <p:nvPr/>
          </p:nvSpPr>
          <p:spPr bwMode="auto">
            <a:xfrm>
              <a:off x="1285875" y="3151188"/>
              <a:ext cx="1044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1" dirty="0">
                  <a:solidFill>
                    <a:schemeClr val="bg1"/>
                  </a:solidFill>
                  <a:latin typeface="+mn-lt"/>
                  <a:ea typeface="+mn-ea"/>
                  <a:cs typeface="+mn-ea"/>
                  <a:sym typeface="+mn-lt"/>
                </a:rPr>
                <a:t>KEYS.</a:t>
              </a:r>
            </a:p>
          </p:txBody>
        </p:sp>
      </p:grpSp>
      <p:sp>
        <p:nvSpPr>
          <p:cNvPr id="24" name="Freeform 13"/>
          <p:cNvSpPr/>
          <p:nvPr/>
        </p:nvSpPr>
        <p:spPr bwMode="auto">
          <a:xfrm rot="10800000">
            <a:off x="6240139" y="2826577"/>
            <a:ext cx="916071" cy="398463"/>
          </a:xfrm>
          <a:custGeom>
            <a:avLst/>
            <a:gdLst>
              <a:gd name="T0" fmla="*/ 314325 w 253496"/>
              <a:gd name="T1" fmla="*/ 318770 h 320765"/>
              <a:gd name="T2" fmla="*/ 157163 w 253496"/>
              <a:gd name="T3" fmla="*/ 318770 h 320765"/>
              <a:gd name="T4" fmla="*/ 157163 w 253496"/>
              <a:gd name="T5" fmla="*/ 398463 h 320765"/>
              <a:gd name="T6" fmla="*/ 0 w 253496"/>
              <a:gd name="T7" fmla="*/ 199231 h 320765"/>
              <a:gd name="T8" fmla="*/ 157163 w 253496"/>
              <a:gd name="T9" fmla="*/ 0 h 320765"/>
              <a:gd name="T10" fmla="*/ 157163 w 253496"/>
              <a:gd name="T11" fmla="*/ 79693 h 320765"/>
              <a:gd name="T12" fmla="*/ 314325 w 253496"/>
              <a:gd name="T13" fmla="*/ 79693 h 320765"/>
              <a:gd name="T14" fmla="*/ 314325 w 253496"/>
              <a:gd name="T15" fmla="*/ 318770 h 3207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3496" h="320765">
                <a:moveTo>
                  <a:pt x="253496" y="256612"/>
                </a:moveTo>
                <a:lnTo>
                  <a:pt x="126748" y="256612"/>
                </a:lnTo>
                <a:lnTo>
                  <a:pt x="126748" y="320765"/>
                </a:lnTo>
                <a:lnTo>
                  <a:pt x="0" y="160382"/>
                </a:lnTo>
                <a:lnTo>
                  <a:pt x="126748" y="0"/>
                </a:lnTo>
                <a:lnTo>
                  <a:pt x="126748" y="64153"/>
                </a:lnTo>
                <a:lnTo>
                  <a:pt x="253496" y="64153"/>
                </a:lnTo>
                <a:lnTo>
                  <a:pt x="253496" y="256612"/>
                </a:lnTo>
                <a:close/>
              </a:path>
            </a:pathLst>
          </a:custGeom>
          <a:solidFill>
            <a:srgbClr val="508468"/>
          </a:solidFill>
          <a:ln>
            <a:noFill/>
          </a:ln>
        </p:spPr>
        <p:txBody>
          <a:bodyPr lIns="101371" tIns="85515" rIns="1" bIns="85514" anchor="ctr"/>
          <a:lstStyle/>
          <a:p>
            <a:endParaRPr lang="zh-CN" altLang="en-US">
              <a:cs typeface="+mn-ea"/>
              <a:sym typeface="+mn-lt"/>
            </a:endParaRPr>
          </a:p>
        </p:txBody>
      </p:sp>
      <p:cxnSp>
        <p:nvCxnSpPr>
          <p:cNvPr id="25" name="直接连接符 24"/>
          <p:cNvCxnSpPr/>
          <p:nvPr/>
        </p:nvCxnSpPr>
        <p:spPr>
          <a:xfrm>
            <a:off x="7757157" y="2503090"/>
            <a:ext cx="363611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7757157" y="2759456"/>
            <a:ext cx="3817632" cy="1384995"/>
          </a:xfrm>
          <a:prstGeom prst="rect">
            <a:avLst/>
          </a:prstGeom>
        </p:spPr>
        <p:txBody>
          <a:bodyPr wrap="square">
            <a:spAutoFit/>
          </a:bodyPr>
          <a:lstStyle/>
          <a:p>
            <a:r>
              <a:rPr lang="zh-CN" altLang="en-US" sz="1200" dirty="0">
                <a:solidFill>
                  <a:schemeClr val="bg2">
                    <a:lumMod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click here to enter text information, the language should be concise, the theme should be distinct.</a:t>
            </a:r>
            <a:endParaRPr lang="en-US" altLang="zh-CN" sz="1200" kern="0" dirty="0">
              <a:solidFill>
                <a:schemeClr val="bg2">
                  <a:lumMod val="25000"/>
                </a:schemeClr>
              </a:solidFill>
              <a:latin typeface="微软雅黑" panose="020B0503020204020204" pitchFamily="34" charset="-122"/>
              <a:ea typeface="微软雅黑" panose="020B0503020204020204" pitchFamily="34" charset="-122"/>
              <a:sym typeface="Arial" panose="020B0604020202020204" pitchFamily="34" charset="0"/>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Please click here to enter text information, the language should be concise, the theme should be distinct.</a:t>
            </a:r>
          </a:p>
          <a:p>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7044" y="0"/>
            <a:ext cx="4344955" cy="2951917"/>
          </a:xfrm>
          <a:prstGeom prst="rect">
            <a:avLst/>
          </a:prstGeom>
        </p:spPr>
      </p:pic>
      <p:grpSp>
        <p:nvGrpSpPr>
          <p:cNvPr id="57" name="组合 56"/>
          <p:cNvGrpSpPr/>
          <p:nvPr/>
        </p:nvGrpSpPr>
        <p:grpSpPr>
          <a:xfrm>
            <a:off x="1477409" y="3115421"/>
            <a:ext cx="3107093" cy="1505672"/>
            <a:chOff x="1017037" y="1446246"/>
            <a:chExt cx="3107093" cy="1505672"/>
          </a:xfrm>
        </p:grpSpPr>
        <p:sp>
          <p:nvSpPr>
            <p:cNvPr id="10" name="椭圆 9"/>
            <p:cNvSpPr/>
            <p:nvPr/>
          </p:nvSpPr>
          <p:spPr>
            <a:xfrm>
              <a:off x="1017037" y="1446246"/>
              <a:ext cx="3107093" cy="1505672"/>
            </a:xfrm>
            <a:prstGeom prst="ellipse">
              <a:avLst/>
            </a:prstGeom>
            <a:solidFill>
              <a:srgbClr val="F4F9F5"/>
            </a:solidFill>
            <a:ln w="57150">
              <a:solidFill>
                <a:srgbClr val="4BB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文本框 12"/>
            <p:cNvSpPr txBox="1"/>
            <p:nvPr/>
          </p:nvSpPr>
          <p:spPr>
            <a:xfrm>
              <a:off x="1017037" y="1625212"/>
              <a:ext cx="2981907" cy="1107996"/>
            </a:xfrm>
            <a:prstGeom prst="rect">
              <a:avLst/>
            </a:prstGeom>
            <a:noFill/>
          </p:spPr>
          <p:txBody>
            <a:bodyPr wrap="none" rtlCol="0">
              <a:spAutoFit/>
            </a:bodyPr>
            <a:lstStyle/>
            <a:p>
              <a:r>
                <a:rPr lang="en-US" altLang="zh-CN" sz="6600" b="1" dirty="0">
                  <a:solidFill>
                    <a:srgbClr val="508468"/>
                  </a:solidFill>
                  <a:latin typeface="华文新魏" panose="02010800040101010101" pitchFamily="2" charset="-122"/>
                  <a:ea typeface="华文新魏" panose="02010800040101010101" pitchFamily="2" charset="-122"/>
                </a:rPr>
                <a:t>content</a:t>
              </a:r>
              <a:endParaRPr lang="zh-CN" altLang="en-US" sz="6600" b="1" dirty="0">
                <a:solidFill>
                  <a:srgbClr val="508468"/>
                </a:solidFill>
                <a:latin typeface="华文新魏" panose="02010800040101010101" pitchFamily="2" charset="-122"/>
                <a:ea typeface="华文新魏" panose="02010800040101010101" pitchFamily="2" charset="-122"/>
              </a:endParaRPr>
            </a:p>
          </p:txBody>
        </p:sp>
      </p:grpSp>
      <p:grpSp>
        <p:nvGrpSpPr>
          <p:cNvPr id="2" name="组合 1"/>
          <p:cNvGrpSpPr/>
          <p:nvPr/>
        </p:nvGrpSpPr>
        <p:grpSpPr>
          <a:xfrm>
            <a:off x="5012766" y="2772533"/>
            <a:ext cx="6179461" cy="2109625"/>
            <a:chOff x="5678417" y="2597224"/>
            <a:chExt cx="6179461" cy="2109625"/>
          </a:xfrm>
        </p:grpSpPr>
        <p:grpSp>
          <p:nvGrpSpPr>
            <p:cNvPr id="14" name="组合 13"/>
            <p:cNvGrpSpPr/>
            <p:nvPr/>
          </p:nvGrpSpPr>
          <p:grpSpPr>
            <a:xfrm>
              <a:off x="6431201" y="2597224"/>
              <a:ext cx="5426677" cy="2109625"/>
              <a:chOff x="7496132" y="2317346"/>
              <a:chExt cx="5426677" cy="2109625"/>
            </a:xfrm>
          </p:grpSpPr>
          <p:sp>
            <p:nvSpPr>
              <p:cNvPr id="15" name="文本框 13"/>
              <p:cNvSpPr txBox="1">
                <a:spLocks noChangeArrowheads="1"/>
              </p:cNvSpPr>
              <p:nvPr/>
            </p:nvSpPr>
            <p:spPr bwMode="auto">
              <a:xfrm>
                <a:off x="7948242" y="2340801"/>
                <a:ext cx="40498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Study the background and significance.</a:t>
                </a:r>
              </a:p>
            </p:txBody>
          </p:sp>
          <p:sp>
            <p:nvSpPr>
              <p:cNvPr id="16" name="文本框 14"/>
              <p:cNvSpPr txBox="1">
                <a:spLocks noChangeArrowheads="1"/>
              </p:cNvSpPr>
              <p:nvPr/>
            </p:nvSpPr>
            <p:spPr bwMode="auto">
              <a:xfrm>
                <a:off x="7948242" y="2890121"/>
                <a:ext cx="49745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The paper summarizes and introduces the paper.</a:t>
                </a:r>
              </a:p>
            </p:txBody>
          </p:sp>
          <p:sp>
            <p:nvSpPr>
              <p:cNvPr id="17" name="文本框 15"/>
              <p:cNvSpPr txBox="1">
                <a:spLocks noChangeArrowheads="1"/>
              </p:cNvSpPr>
              <p:nvPr/>
            </p:nvSpPr>
            <p:spPr bwMode="auto">
              <a:xfrm>
                <a:off x="7948242" y="3439441"/>
                <a:ext cx="36720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Research process and methods.</a:t>
                </a:r>
              </a:p>
            </p:txBody>
          </p:sp>
          <p:sp>
            <p:nvSpPr>
              <p:cNvPr id="18" name="文本框 16"/>
              <p:cNvSpPr txBox="1">
                <a:spLocks noChangeArrowheads="1"/>
              </p:cNvSpPr>
              <p:nvPr/>
            </p:nvSpPr>
            <p:spPr bwMode="auto">
              <a:xfrm>
                <a:off x="7948242" y="3988761"/>
                <a:ext cx="46480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The research is summarized and summarized.</a:t>
                </a:r>
              </a:p>
            </p:txBody>
          </p:sp>
          <p:sp>
            <p:nvSpPr>
              <p:cNvPr id="19" name="文本框 18"/>
              <p:cNvSpPr txBox="1"/>
              <p:nvPr/>
            </p:nvSpPr>
            <p:spPr>
              <a:xfrm>
                <a:off x="7496132" y="2317346"/>
                <a:ext cx="606287" cy="461665"/>
              </a:xfrm>
              <a:prstGeom prst="rect">
                <a:avLst/>
              </a:prstGeom>
              <a:noFill/>
            </p:spPr>
            <p:txBody>
              <a:bodyPr wrap="square" rtlCol="0">
                <a:spAutoFit/>
              </a:bodyPr>
              <a:lstStyle/>
              <a:p>
                <a:r>
                  <a:rPr lang="en-US" altLang="zh-CN" sz="2400" dirty="0">
                    <a:solidFill>
                      <a:schemeClr val="tx1">
                        <a:lumMod val="65000"/>
                        <a:lumOff val="35000"/>
                      </a:schemeClr>
                    </a:solidFill>
                    <a:latin typeface="微软雅黑 Light" panose="020B0502040204020203" pitchFamily="34" charset="-122"/>
                    <a:ea typeface="微软雅黑 Light" panose="020B0502040204020203" pitchFamily="34" charset="-122"/>
                  </a:rPr>
                  <a:t>01.</a:t>
                </a:r>
                <a:endParaRPr lang="zh-CN" altLang="en-US" sz="2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p:txBody>
          </p:sp>
          <p:sp>
            <p:nvSpPr>
              <p:cNvPr id="20" name="文本框 19"/>
              <p:cNvSpPr txBox="1"/>
              <p:nvPr/>
            </p:nvSpPr>
            <p:spPr>
              <a:xfrm>
                <a:off x="7496133" y="2866666"/>
                <a:ext cx="646430" cy="461665"/>
              </a:xfrm>
              <a:prstGeom prst="rect">
                <a:avLst/>
              </a:prstGeom>
              <a:noFill/>
            </p:spPr>
            <p:txBody>
              <a:bodyPr wrap="square" rtlCol="0">
                <a:spAutoFit/>
              </a:bodyPr>
              <a:lstStyle/>
              <a:p>
                <a:r>
                  <a:rPr lang="en-US" altLang="zh-CN" sz="2400" dirty="0">
                    <a:solidFill>
                      <a:schemeClr val="tx1">
                        <a:lumMod val="65000"/>
                        <a:lumOff val="35000"/>
                      </a:schemeClr>
                    </a:solidFill>
                    <a:latin typeface="微软雅黑 Light" panose="020B0502040204020203" pitchFamily="34" charset="-122"/>
                    <a:ea typeface="微软雅黑 Light" panose="020B0502040204020203" pitchFamily="34" charset="-122"/>
                  </a:rPr>
                  <a:t>02.</a:t>
                </a:r>
                <a:endParaRPr lang="zh-CN" altLang="en-US" sz="2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p:txBody>
          </p:sp>
          <p:sp>
            <p:nvSpPr>
              <p:cNvPr id="21" name="文本框 20"/>
              <p:cNvSpPr txBox="1"/>
              <p:nvPr/>
            </p:nvSpPr>
            <p:spPr>
              <a:xfrm>
                <a:off x="7496132" y="3415986"/>
                <a:ext cx="646429" cy="461665"/>
              </a:xfrm>
              <a:prstGeom prst="rect">
                <a:avLst/>
              </a:prstGeom>
              <a:noFill/>
            </p:spPr>
            <p:txBody>
              <a:bodyPr wrap="square" rtlCol="0">
                <a:spAutoFit/>
              </a:bodyPr>
              <a:lstStyle/>
              <a:p>
                <a:r>
                  <a:rPr lang="en-US" altLang="zh-CN" sz="2400" dirty="0">
                    <a:solidFill>
                      <a:schemeClr val="tx1">
                        <a:lumMod val="65000"/>
                        <a:lumOff val="35000"/>
                      </a:schemeClr>
                    </a:solidFill>
                    <a:latin typeface="微软雅黑 Light" panose="020B0502040204020203" pitchFamily="34" charset="-122"/>
                    <a:ea typeface="微软雅黑 Light" panose="020B0502040204020203" pitchFamily="34" charset="-122"/>
                  </a:rPr>
                  <a:t>03.</a:t>
                </a:r>
                <a:endParaRPr lang="zh-CN" altLang="en-US" sz="2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p:txBody>
          </p:sp>
          <p:sp>
            <p:nvSpPr>
              <p:cNvPr id="22" name="文本框 21"/>
              <p:cNvSpPr txBox="1"/>
              <p:nvPr/>
            </p:nvSpPr>
            <p:spPr>
              <a:xfrm>
                <a:off x="7496132" y="3965306"/>
                <a:ext cx="646429" cy="461665"/>
              </a:xfrm>
              <a:prstGeom prst="rect">
                <a:avLst/>
              </a:prstGeom>
              <a:noFill/>
            </p:spPr>
            <p:txBody>
              <a:bodyPr wrap="square" rtlCol="0">
                <a:spAutoFit/>
              </a:bodyPr>
              <a:lstStyle/>
              <a:p>
                <a:r>
                  <a:rPr lang="en-US" altLang="zh-CN" sz="2400" dirty="0">
                    <a:solidFill>
                      <a:schemeClr val="tx1">
                        <a:lumMod val="65000"/>
                        <a:lumOff val="35000"/>
                      </a:schemeClr>
                    </a:solidFill>
                    <a:latin typeface="微软雅黑 Light" panose="020B0502040204020203" pitchFamily="34" charset="-122"/>
                    <a:ea typeface="微软雅黑 Light" panose="020B0502040204020203" pitchFamily="34" charset="-122"/>
                  </a:rPr>
                  <a:t>04.</a:t>
                </a:r>
                <a:endParaRPr lang="zh-CN" altLang="en-US" sz="2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p:txBody>
          </p:sp>
        </p:grpSp>
        <p:grpSp>
          <p:nvGrpSpPr>
            <p:cNvPr id="32" name="组合 31"/>
            <p:cNvGrpSpPr/>
            <p:nvPr/>
          </p:nvGrpSpPr>
          <p:grpSpPr>
            <a:xfrm>
              <a:off x="5678417" y="2741891"/>
              <a:ext cx="268980" cy="157686"/>
              <a:chOff x="1821966" y="3480692"/>
              <a:chExt cx="268980" cy="157686"/>
            </a:xfrm>
          </p:grpSpPr>
          <p:sp>
            <p:nvSpPr>
              <p:cNvPr id="30" name="L 形 29"/>
              <p:cNvSpPr/>
              <p:nvPr/>
            </p:nvSpPr>
            <p:spPr>
              <a:xfrm rot="2493705" flipH="1" flipV="1">
                <a:off x="1821966" y="3480693"/>
                <a:ext cx="157682" cy="157685"/>
              </a:xfrm>
              <a:prstGeom prst="corner">
                <a:avLst>
                  <a:gd name="adj1" fmla="val 15149"/>
                  <a:gd name="adj2" fmla="val 17140"/>
                </a:avLst>
              </a:prstGeom>
              <a:solidFill>
                <a:srgbClr val="708265"/>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L 形 30"/>
              <p:cNvSpPr/>
              <p:nvPr/>
            </p:nvSpPr>
            <p:spPr>
              <a:xfrm rot="2493705" flipH="1" flipV="1">
                <a:off x="1933264" y="3480692"/>
                <a:ext cx="157682" cy="157685"/>
              </a:xfrm>
              <a:prstGeom prst="corner">
                <a:avLst>
                  <a:gd name="adj1" fmla="val 15149"/>
                  <a:gd name="adj2" fmla="val 17140"/>
                </a:avLst>
              </a:prstGeom>
              <a:solidFill>
                <a:srgbClr val="708265"/>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5701609" y="3298533"/>
              <a:ext cx="268980" cy="157686"/>
              <a:chOff x="1821966" y="3480692"/>
              <a:chExt cx="268980" cy="157686"/>
            </a:xfrm>
          </p:grpSpPr>
          <p:sp>
            <p:nvSpPr>
              <p:cNvPr id="35" name="L 形 34"/>
              <p:cNvSpPr/>
              <p:nvPr/>
            </p:nvSpPr>
            <p:spPr>
              <a:xfrm rot="2493705" flipH="1" flipV="1">
                <a:off x="1821966" y="3480693"/>
                <a:ext cx="157682" cy="157685"/>
              </a:xfrm>
              <a:prstGeom prst="corner">
                <a:avLst>
                  <a:gd name="adj1" fmla="val 15149"/>
                  <a:gd name="adj2" fmla="val 17140"/>
                </a:avLst>
              </a:prstGeom>
              <a:solidFill>
                <a:srgbClr val="708265"/>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L 形 35"/>
              <p:cNvSpPr/>
              <p:nvPr/>
            </p:nvSpPr>
            <p:spPr>
              <a:xfrm rot="2493705" flipH="1" flipV="1">
                <a:off x="1933264" y="3480692"/>
                <a:ext cx="157682" cy="157685"/>
              </a:xfrm>
              <a:prstGeom prst="corner">
                <a:avLst>
                  <a:gd name="adj1" fmla="val 15149"/>
                  <a:gd name="adj2" fmla="val 17140"/>
                </a:avLst>
              </a:prstGeom>
              <a:solidFill>
                <a:srgbClr val="708265"/>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5701609" y="3847853"/>
              <a:ext cx="268980" cy="157686"/>
              <a:chOff x="1821966" y="3480692"/>
              <a:chExt cx="268980" cy="157686"/>
            </a:xfrm>
          </p:grpSpPr>
          <p:sp>
            <p:nvSpPr>
              <p:cNvPr id="38" name="L 形 37"/>
              <p:cNvSpPr/>
              <p:nvPr/>
            </p:nvSpPr>
            <p:spPr>
              <a:xfrm rot="2493705" flipH="1" flipV="1">
                <a:off x="1821966" y="3480693"/>
                <a:ext cx="157682" cy="157685"/>
              </a:xfrm>
              <a:prstGeom prst="corner">
                <a:avLst>
                  <a:gd name="adj1" fmla="val 15149"/>
                  <a:gd name="adj2" fmla="val 17140"/>
                </a:avLst>
              </a:prstGeom>
              <a:solidFill>
                <a:srgbClr val="708265"/>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L 形 38"/>
              <p:cNvSpPr/>
              <p:nvPr/>
            </p:nvSpPr>
            <p:spPr>
              <a:xfrm rot="2493705" flipH="1" flipV="1">
                <a:off x="1933264" y="3480692"/>
                <a:ext cx="157682" cy="157685"/>
              </a:xfrm>
              <a:prstGeom prst="corner">
                <a:avLst>
                  <a:gd name="adj1" fmla="val 15149"/>
                  <a:gd name="adj2" fmla="val 17140"/>
                </a:avLst>
              </a:prstGeom>
              <a:solidFill>
                <a:srgbClr val="708265"/>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a:off x="5710875" y="4397173"/>
              <a:ext cx="268980" cy="157686"/>
              <a:chOff x="1821966" y="3480692"/>
              <a:chExt cx="268980" cy="157686"/>
            </a:xfrm>
          </p:grpSpPr>
          <p:sp>
            <p:nvSpPr>
              <p:cNvPr id="41" name="L 形 40"/>
              <p:cNvSpPr/>
              <p:nvPr/>
            </p:nvSpPr>
            <p:spPr>
              <a:xfrm rot="2493705" flipH="1" flipV="1">
                <a:off x="1821966" y="3480693"/>
                <a:ext cx="157682" cy="157685"/>
              </a:xfrm>
              <a:prstGeom prst="corner">
                <a:avLst>
                  <a:gd name="adj1" fmla="val 15149"/>
                  <a:gd name="adj2" fmla="val 17140"/>
                </a:avLst>
              </a:prstGeom>
              <a:solidFill>
                <a:srgbClr val="708265"/>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L 形 41"/>
              <p:cNvSpPr/>
              <p:nvPr/>
            </p:nvSpPr>
            <p:spPr>
              <a:xfrm rot="2493705" flipH="1" flipV="1">
                <a:off x="1933264" y="3480692"/>
                <a:ext cx="157682" cy="157685"/>
              </a:xfrm>
              <a:prstGeom prst="corner">
                <a:avLst>
                  <a:gd name="adj1" fmla="val 15149"/>
                  <a:gd name="adj2" fmla="val 17140"/>
                </a:avLst>
              </a:prstGeom>
              <a:solidFill>
                <a:srgbClr val="708265"/>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5" name="组合 4"/>
          <p:cNvGrpSpPr/>
          <p:nvPr/>
        </p:nvGrpSpPr>
        <p:grpSpPr>
          <a:xfrm>
            <a:off x="2439986" y="1923447"/>
            <a:ext cx="8557307" cy="2246769"/>
            <a:chOff x="2335825" y="1923447"/>
            <a:chExt cx="8557307" cy="2246769"/>
          </a:xfrm>
        </p:grpSpPr>
        <p:sp>
          <p:nvSpPr>
            <p:cNvPr id="6" name="椭圆 5"/>
            <p:cNvSpPr/>
            <p:nvPr/>
          </p:nvSpPr>
          <p:spPr>
            <a:xfrm>
              <a:off x="2335825" y="2499601"/>
              <a:ext cx="3107093" cy="1505672"/>
            </a:xfrm>
            <a:prstGeom prst="ellipse">
              <a:avLst/>
            </a:prstGeom>
            <a:solidFill>
              <a:srgbClr val="F4F9F5"/>
            </a:solidFill>
            <a:ln w="57150">
              <a:solidFill>
                <a:srgbClr val="4BB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3374176" y="1923447"/>
              <a:ext cx="7518956" cy="2246769"/>
            </a:xfrm>
            <a:prstGeom prst="rect">
              <a:avLst/>
            </a:prstGeom>
            <a:solidFill>
              <a:srgbClr val="F4F9F5"/>
            </a:solidFill>
          </p:spPr>
          <p:txBody>
            <a:bodyPr wrap="square" rtlCol="0">
              <a:spAutoFit/>
            </a:bodyPr>
            <a:lstStyle/>
            <a:p>
              <a:endParaRPr lang="en-US" altLang="zh-CN" sz="5400" dirty="0">
                <a:solidFill>
                  <a:srgbClr val="508468"/>
                </a:solidFill>
                <a:latin typeface="方正清刻本悦宋简体" panose="02000000000000000000" pitchFamily="2" charset="-122"/>
                <a:ea typeface="方正清刻本悦宋简体" panose="02000000000000000000" pitchFamily="2" charset="-122"/>
              </a:endParaRPr>
            </a:p>
            <a:p>
              <a:r>
                <a:rPr lang="en-US" altLang="zh-CN" sz="5400" dirty="0">
                  <a:solidFill>
                    <a:srgbClr val="508468"/>
                  </a:solidFill>
                  <a:latin typeface="方正清刻本悦宋简体" panose="02000000000000000000" pitchFamily="2" charset="-122"/>
                  <a:ea typeface="方正清刻本悦宋简体" panose="02000000000000000000" pitchFamily="2" charset="-122"/>
                </a:rPr>
                <a:t>04. </a:t>
              </a:r>
              <a:r>
                <a:rPr lang="zh-CN" altLang="en-US" sz="3200" dirty="0">
                  <a:solidFill>
                    <a:srgbClr val="508468"/>
                  </a:solidFill>
                  <a:latin typeface="方正清刻本悦宋简体" panose="02000000000000000000" pitchFamily="2" charset="-122"/>
                  <a:ea typeface="方正清刻本悦宋简体" panose="02000000000000000000" pitchFamily="2" charset="-122"/>
                </a:rPr>
                <a:t>THE RESEARCH IS SUMMARIZED AND SUMMARIZED.</a:t>
              </a:r>
              <a:endParaRPr lang="en-US" altLang="zh-CN" sz="3200" dirty="0">
                <a:solidFill>
                  <a:srgbClr val="508468"/>
                </a:solidFill>
                <a:latin typeface="方正清刻本悦宋简体" panose="02000000000000000000" pitchFamily="2" charset="-122"/>
                <a:ea typeface="方正清刻本悦宋简体" panose="02000000000000000000" pitchFamily="2" charset="-122"/>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2" name="组合 1"/>
          <p:cNvGrpSpPr/>
          <p:nvPr/>
        </p:nvGrpSpPr>
        <p:grpSpPr>
          <a:xfrm>
            <a:off x="193179" y="117084"/>
            <a:ext cx="2483636" cy="505918"/>
            <a:chOff x="193179" y="117084"/>
            <a:chExt cx="2483636" cy="505918"/>
          </a:xfrm>
        </p:grpSpPr>
        <p:sp>
          <p:nvSpPr>
            <p:cNvPr id="3" name="Freeform 25"/>
            <p:cNvSpPr>
              <a:spLocks noEditPoints="1"/>
            </p:cNvSpPr>
            <p:nvPr/>
          </p:nvSpPr>
          <p:spPr bwMode="auto">
            <a:xfrm rot="17375397">
              <a:off x="129445" y="180818"/>
              <a:ext cx="505918" cy="378449"/>
            </a:xfrm>
            <a:custGeom>
              <a:avLst/>
              <a:gdLst>
                <a:gd name="T0" fmla="*/ 147 w 179"/>
                <a:gd name="T1" fmla="*/ 79 h 106"/>
                <a:gd name="T2" fmla="*/ 177 w 179"/>
                <a:gd name="T3" fmla="*/ 71 h 106"/>
                <a:gd name="T4" fmla="*/ 152 w 179"/>
                <a:gd name="T5" fmla="*/ 54 h 106"/>
                <a:gd name="T6" fmla="*/ 83 w 179"/>
                <a:gd name="T7" fmla="*/ 13 h 106"/>
                <a:gd name="T8" fmla="*/ 5 w 179"/>
                <a:gd name="T9" fmla="*/ 66 h 106"/>
                <a:gd name="T10" fmla="*/ 91 w 179"/>
                <a:gd name="T11" fmla="*/ 96 h 106"/>
                <a:gd name="T12" fmla="*/ 109 w 179"/>
                <a:gd name="T13" fmla="*/ 63 h 106"/>
                <a:gd name="T14" fmla="*/ 67 w 179"/>
                <a:gd name="T15" fmla="*/ 70 h 106"/>
                <a:gd name="T16" fmla="*/ 67 w 179"/>
                <a:gd name="T17" fmla="*/ 58 h 106"/>
                <a:gd name="T18" fmla="*/ 70 w 179"/>
                <a:gd name="T19" fmla="*/ 44 h 106"/>
                <a:gd name="T20" fmla="*/ 76 w 179"/>
                <a:gd name="T21" fmla="*/ 42 h 106"/>
                <a:gd name="T22" fmla="*/ 105 w 179"/>
                <a:gd name="T23" fmla="*/ 53 h 106"/>
                <a:gd name="T24" fmla="*/ 148 w 179"/>
                <a:gd name="T25" fmla="*/ 71 h 106"/>
                <a:gd name="T26" fmla="*/ 60 w 179"/>
                <a:gd name="T27" fmla="*/ 49 h 106"/>
                <a:gd name="T28" fmla="*/ 56 w 179"/>
                <a:gd name="T29" fmla="*/ 46 h 106"/>
                <a:gd name="T30" fmla="*/ 61 w 179"/>
                <a:gd name="T31" fmla="*/ 49 h 106"/>
                <a:gd name="T32" fmla="*/ 153 w 179"/>
                <a:gd name="T33" fmla="*/ 58 h 106"/>
                <a:gd name="T34" fmla="*/ 159 w 179"/>
                <a:gd name="T35" fmla="*/ 59 h 106"/>
                <a:gd name="T36" fmla="*/ 150 w 179"/>
                <a:gd name="T37" fmla="*/ 78 h 106"/>
                <a:gd name="T38" fmla="*/ 167 w 179"/>
                <a:gd name="T39" fmla="*/ 61 h 106"/>
                <a:gd name="T40" fmla="*/ 164 w 179"/>
                <a:gd name="T41" fmla="*/ 77 h 106"/>
                <a:gd name="T42" fmla="*/ 158 w 179"/>
                <a:gd name="T43" fmla="*/ 78 h 106"/>
                <a:gd name="T44" fmla="*/ 162 w 179"/>
                <a:gd name="T45" fmla="*/ 59 h 106"/>
                <a:gd name="T46" fmla="*/ 174 w 179"/>
                <a:gd name="T47" fmla="*/ 70 h 106"/>
                <a:gd name="T48" fmla="*/ 169 w 179"/>
                <a:gd name="T49" fmla="*/ 62 h 106"/>
                <a:gd name="T50" fmla="*/ 174 w 179"/>
                <a:gd name="T51" fmla="*/ 70 h 106"/>
                <a:gd name="T52" fmla="*/ 16 w 179"/>
                <a:gd name="T53" fmla="*/ 22 h 106"/>
                <a:gd name="T54" fmla="*/ 114 w 179"/>
                <a:gd name="T55" fmla="*/ 42 h 106"/>
                <a:gd name="T56" fmla="*/ 150 w 179"/>
                <a:gd name="T57" fmla="*/ 57 h 106"/>
                <a:gd name="T58" fmla="*/ 150 w 179"/>
                <a:gd name="T59" fmla="*/ 59 h 106"/>
                <a:gd name="T60" fmla="*/ 88 w 179"/>
                <a:gd name="T61" fmla="*/ 45 h 106"/>
                <a:gd name="T62" fmla="*/ 76 w 179"/>
                <a:gd name="T63" fmla="*/ 32 h 106"/>
                <a:gd name="T64" fmla="*/ 74 w 179"/>
                <a:gd name="T65" fmla="*/ 40 h 106"/>
                <a:gd name="T66" fmla="*/ 66 w 179"/>
                <a:gd name="T67" fmla="*/ 32 h 106"/>
                <a:gd name="T68" fmla="*/ 68 w 179"/>
                <a:gd name="T69" fmla="*/ 43 h 106"/>
                <a:gd name="T70" fmla="*/ 55 w 179"/>
                <a:gd name="T71" fmla="*/ 43 h 106"/>
                <a:gd name="T72" fmla="*/ 54 w 179"/>
                <a:gd name="T73" fmla="*/ 51 h 106"/>
                <a:gd name="T74" fmla="*/ 64 w 179"/>
                <a:gd name="T75" fmla="*/ 53 h 106"/>
                <a:gd name="T76" fmla="*/ 56 w 179"/>
                <a:gd name="T77" fmla="*/ 61 h 106"/>
                <a:gd name="T78" fmla="*/ 50 w 179"/>
                <a:gd name="T79" fmla="*/ 69 h 106"/>
                <a:gd name="T80" fmla="*/ 61 w 179"/>
                <a:gd name="T81" fmla="*/ 65 h 106"/>
                <a:gd name="T82" fmla="*/ 64 w 179"/>
                <a:gd name="T83" fmla="*/ 71 h 106"/>
                <a:gd name="T84" fmla="*/ 59 w 179"/>
                <a:gd name="T85" fmla="*/ 84 h 106"/>
                <a:gd name="T86" fmla="*/ 67 w 179"/>
                <a:gd name="T87" fmla="*/ 73 h 106"/>
                <a:gd name="T88" fmla="*/ 105 w 179"/>
                <a:gd name="T89" fmla="*/ 66 h 106"/>
                <a:gd name="T90" fmla="*/ 148 w 179"/>
                <a:gd name="T91" fmla="*/ 74 h 106"/>
                <a:gd name="T92" fmla="*/ 113 w 179"/>
                <a:gd name="T93" fmla="*/ 81 h 106"/>
                <a:gd name="T94" fmla="*/ 17 w 179"/>
                <a:gd name="T95" fmla="*/ 82 h 106"/>
                <a:gd name="T96" fmla="*/ 75 w 179"/>
                <a:gd name="T97" fmla="*/ 36 h 106"/>
                <a:gd name="T98" fmla="*/ 68 w 179"/>
                <a:gd name="T99" fmla="*/ 40 h 106"/>
                <a:gd name="T100" fmla="*/ 65 w 179"/>
                <a:gd name="T101" fmla="*/ 35 h 106"/>
                <a:gd name="T102" fmla="*/ 58 w 179"/>
                <a:gd name="T103" fmla="*/ 64 h 106"/>
                <a:gd name="T104" fmla="*/ 54 w 179"/>
                <a:gd name="T105" fmla="*/ 66 h 106"/>
                <a:gd name="T106" fmla="*/ 55 w 179"/>
                <a:gd name="T107" fmla="*/ 64 h 106"/>
                <a:gd name="T108" fmla="*/ 64 w 179"/>
                <a:gd name="T109" fmla="*/ 74 h 106"/>
                <a:gd name="T110" fmla="*/ 61 w 179"/>
                <a:gd name="T111" fmla="*/ 79 h 106"/>
                <a:gd name="T112" fmla="*/ 57 w 179"/>
                <a:gd name="T113" fmla="*/ 8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9" h="106">
                  <a:moveTo>
                    <a:pt x="117" y="82"/>
                  </a:moveTo>
                  <a:cubicBezTo>
                    <a:pt x="126" y="77"/>
                    <a:pt x="137" y="78"/>
                    <a:pt x="147" y="79"/>
                  </a:cubicBezTo>
                  <a:cubicBezTo>
                    <a:pt x="147" y="80"/>
                    <a:pt x="148" y="80"/>
                    <a:pt x="148" y="80"/>
                  </a:cubicBezTo>
                  <a:cubicBezTo>
                    <a:pt x="158" y="82"/>
                    <a:pt x="174" y="84"/>
                    <a:pt x="177" y="71"/>
                  </a:cubicBezTo>
                  <a:cubicBezTo>
                    <a:pt x="179" y="59"/>
                    <a:pt x="162" y="56"/>
                    <a:pt x="152" y="55"/>
                  </a:cubicBezTo>
                  <a:cubicBezTo>
                    <a:pt x="152" y="55"/>
                    <a:pt x="152" y="54"/>
                    <a:pt x="152" y="54"/>
                  </a:cubicBezTo>
                  <a:cubicBezTo>
                    <a:pt x="137" y="50"/>
                    <a:pt x="123" y="46"/>
                    <a:pt x="111" y="36"/>
                  </a:cubicBezTo>
                  <a:cubicBezTo>
                    <a:pt x="102" y="28"/>
                    <a:pt x="94" y="18"/>
                    <a:pt x="83" y="13"/>
                  </a:cubicBezTo>
                  <a:cubicBezTo>
                    <a:pt x="64" y="3"/>
                    <a:pt x="37" y="0"/>
                    <a:pt x="19" y="14"/>
                  </a:cubicBezTo>
                  <a:cubicBezTo>
                    <a:pt x="4" y="25"/>
                    <a:pt x="0" y="48"/>
                    <a:pt x="5" y="66"/>
                  </a:cubicBezTo>
                  <a:cubicBezTo>
                    <a:pt x="10" y="85"/>
                    <a:pt x="27" y="97"/>
                    <a:pt x="46" y="102"/>
                  </a:cubicBezTo>
                  <a:cubicBezTo>
                    <a:pt x="61" y="106"/>
                    <a:pt x="77" y="103"/>
                    <a:pt x="91" y="96"/>
                  </a:cubicBezTo>
                  <a:cubicBezTo>
                    <a:pt x="99" y="92"/>
                    <a:pt x="108" y="86"/>
                    <a:pt x="117" y="82"/>
                  </a:cubicBezTo>
                  <a:close/>
                  <a:moveTo>
                    <a:pt x="109" y="63"/>
                  </a:moveTo>
                  <a:cubicBezTo>
                    <a:pt x="97" y="63"/>
                    <a:pt x="82" y="64"/>
                    <a:pt x="70" y="69"/>
                  </a:cubicBezTo>
                  <a:cubicBezTo>
                    <a:pt x="69" y="69"/>
                    <a:pt x="68" y="70"/>
                    <a:pt x="67" y="70"/>
                  </a:cubicBezTo>
                  <a:cubicBezTo>
                    <a:pt x="67" y="67"/>
                    <a:pt x="65" y="65"/>
                    <a:pt x="63" y="63"/>
                  </a:cubicBezTo>
                  <a:cubicBezTo>
                    <a:pt x="65" y="62"/>
                    <a:pt x="66" y="60"/>
                    <a:pt x="67" y="58"/>
                  </a:cubicBezTo>
                  <a:cubicBezTo>
                    <a:pt x="68" y="56"/>
                    <a:pt x="67" y="53"/>
                    <a:pt x="66" y="50"/>
                  </a:cubicBezTo>
                  <a:cubicBezTo>
                    <a:pt x="68" y="49"/>
                    <a:pt x="70" y="47"/>
                    <a:pt x="70" y="44"/>
                  </a:cubicBezTo>
                  <a:cubicBezTo>
                    <a:pt x="71" y="44"/>
                    <a:pt x="72" y="44"/>
                    <a:pt x="72" y="44"/>
                  </a:cubicBezTo>
                  <a:cubicBezTo>
                    <a:pt x="74" y="44"/>
                    <a:pt x="75" y="43"/>
                    <a:pt x="76" y="42"/>
                  </a:cubicBezTo>
                  <a:cubicBezTo>
                    <a:pt x="78" y="45"/>
                    <a:pt x="81" y="46"/>
                    <a:pt x="84" y="47"/>
                  </a:cubicBezTo>
                  <a:cubicBezTo>
                    <a:pt x="90" y="49"/>
                    <a:pt x="97" y="51"/>
                    <a:pt x="105" y="53"/>
                  </a:cubicBezTo>
                  <a:cubicBezTo>
                    <a:pt x="120" y="55"/>
                    <a:pt x="134" y="60"/>
                    <a:pt x="149" y="62"/>
                  </a:cubicBezTo>
                  <a:cubicBezTo>
                    <a:pt x="149" y="65"/>
                    <a:pt x="149" y="68"/>
                    <a:pt x="148" y="71"/>
                  </a:cubicBezTo>
                  <a:cubicBezTo>
                    <a:pt x="136" y="66"/>
                    <a:pt x="123" y="63"/>
                    <a:pt x="109" y="63"/>
                  </a:cubicBezTo>
                  <a:close/>
                  <a:moveTo>
                    <a:pt x="60" y="49"/>
                  </a:moveTo>
                  <a:cubicBezTo>
                    <a:pt x="58" y="49"/>
                    <a:pt x="56" y="49"/>
                    <a:pt x="55" y="48"/>
                  </a:cubicBezTo>
                  <a:cubicBezTo>
                    <a:pt x="52" y="47"/>
                    <a:pt x="55" y="46"/>
                    <a:pt x="56" y="46"/>
                  </a:cubicBezTo>
                  <a:cubicBezTo>
                    <a:pt x="57" y="47"/>
                    <a:pt x="58" y="48"/>
                    <a:pt x="59" y="48"/>
                  </a:cubicBezTo>
                  <a:cubicBezTo>
                    <a:pt x="60" y="49"/>
                    <a:pt x="60" y="49"/>
                    <a:pt x="61" y="49"/>
                  </a:cubicBezTo>
                  <a:cubicBezTo>
                    <a:pt x="60" y="49"/>
                    <a:pt x="60" y="49"/>
                    <a:pt x="60" y="49"/>
                  </a:cubicBezTo>
                  <a:close/>
                  <a:moveTo>
                    <a:pt x="153" y="58"/>
                  </a:moveTo>
                  <a:cubicBezTo>
                    <a:pt x="155" y="58"/>
                    <a:pt x="157" y="58"/>
                    <a:pt x="160" y="59"/>
                  </a:cubicBezTo>
                  <a:cubicBezTo>
                    <a:pt x="159" y="59"/>
                    <a:pt x="159" y="59"/>
                    <a:pt x="159" y="59"/>
                  </a:cubicBezTo>
                  <a:cubicBezTo>
                    <a:pt x="158" y="66"/>
                    <a:pt x="157" y="72"/>
                    <a:pt x="156" y="78"/>
                  </a:cubicBezTo>
                  <a:cubicBezTo>
                    <a:pt x="154" y="78"/>
                    <a:pt x="152" y="78"/>
                    <a:pt x="150" y="78"/>
                  </a:cubicBezTo>
                  <a:cubicBezTo>
                    <a:pt x="152" y="71"/>
                    <a:pt x="152" y="64"/>
                    <a:pt x="153" y="58"/>
                  </a:cubicBezTo>
                  <a:close/>
                  <a:moveTo>
                    <a:pt x="167" y="61"/>
                  </a:moveTo>
                  <a:cubicBezTo>
                    <a:pt x="167" y="61"/>
                    <a:pt x="167" y="61"/>
                    <a:pt x="167" y="61"/>
                  </a:cubicBezTo>
                  <a:cubicBezTo>
                    <a:pt x="164" y="66"/>
                    <a:pt x="166" y="72"/>
                    <a:pt x="164" y="77"/>
                  </a:cubicBezTo>
                  <a:cubicBezTo>
                    <a:pt x="163" y="78"/>
                    <a:pt x="164" y="78"/>
                    <a:pt x="164" y="78"/>
                  </a:cubicBezTo>
                  <a:cubicBezTo>
                    <a:pt x="162" y="78"/>
                    <a:pt x="160" y="78"/>
                    <a:pt x="158" y="78"/>
                  </a:cubicBezTo>
                  <a:cubicBezTo>
                    <a:pt x="160" y="72"/>
                    <a:pt x="161" y="66"/>
                    <a:pt x="162" y="60"/>
                  </a:cubicBezTo>
                  <a:cubicBezTo>
                    <a:pt x="162" y="60"/>
                    <a:pt x="162" y="59"/>
                    <a:pt x="162" y="59"/>
                  </a:cubicBezTo>
                  <a:cubicBezTo>
                    <a:pt x="164" y="60"/>
                    <a:pt x="165" y="60"/>
                    <a:pt x="167" y="61"/>
                  </a:cubicBezTo>
                  <a:close/>
                  <a:moveTo>
                    <a:pt x="174" y="70"/>
                  </a:moveTo>
                  <a:cubicBezTo>
                    <a:pt x="174" y="74"/>
                    <a:pt x="171" y="77"/>
                    <a:pt x="166" y="78"/>
                  </a:cubicBezTo>
                  <a:cubicBezTo>
                    <a:pt x="168" y="73"/>
                    <a:pt x="167" y="67"/>
                    <a:pt x="169" y="62"/>
                  </a:cubicBezTo>
                  <a:cubicBezTo>
                    <a:pt x="169" y="62"/>
                    <a:pt x="169" y="62"/>
                    <a:pt x="169" y="62"/>
                  </a:cubicBezTo>
                  <a:cubicBezTo>
                    <a:pt x="172" y="64"/>
                    <a:pt x="174" y="66"/>
                    <a:pt x="174" y="70"/>
                  </a:cubicBezTo>
                  <a:close/>
                  <a:moveTo>
                    <a:pt x="17" y="82"/>
                  </a:moveTo>
                  <a:cubicBezTo>
                    <a:pt x="2" y="66"/>
                    <a:pt x="2" y="39"/>
                    <a:pt x="16" y="22"/>
                  </a:cubicBezTo>
                  <a:cubicBezTo>
                    <a:pt x="31" y="1"/>
                    <a:pt x="64" y="6"/>
                    <a:pt x="84" y="17"/>
                  </a:cubicBezTo>
                  <a:cubicBezTo>
                    <a:pt x="96" y="23"/>
                    <a:pt x="104" y="34"/>
                    <a:pt x="114" y="42"/>
                  </a:cubicBezTo>
                  <a:cubicBezTo>
                    <a:pt x="124" y="50"/>
                    <a:pt x="137" y="53"/>
                    <a:pt x="149" y="56"/>
                  </a:cubicBezTo>
                  <a:cubicBezTo>
                    <a:pt x="149" y="57"/>
                    <a:pt x="149" y="57"/>
                    <a:pt x="150" y="57"/>
                  </a:cubicBezTo>
                  <a:cubicBezTo>
                    <a:pt x="150" y="57"/>
                    <a:pt x="150" y="57"/>
                    <a:pt x="150" y="57"/>
                  </a:cubicBezTo>
                  <a:cubicBezTo>
                    <a:pt x="150" y="58"/>
                    <a:pt x="150" y="59"/>
                    <a:pt x="150" y="59"/>
                  </a:cubicBezTo>
                  <a:cubicBezTo>
                    <a:pt x="136" y="57"/>
                    <a:pt x="122" y="53"/>
                    <a:pt x="109" y="50"/>
                  </a:cubicBezTo>
                  <a:cubicBezTo>
                    <a:pt x="102" y="49"/>
                    <a:pt x="95" y="47"/>
                    <a:pt x="88" y="45"/>
                  </a:cubicBezTo>
                  <a:cubicBezTo>
                    <a:pt x="84" y="44"/>
                    <a:pt x="80" y="43"/>
                    <a:pt x="77" y="40"/>
                  </a:cubicBezTo>
                  <a:cubicBezTo>
                    <a:pt x="79" y="37"/>
                    <a:pt x="78" y="33"/>
                    <a:pt x="76" y="32"/>
                  </a:cubicBezTo>
                  <a:cubicBezTo>
                    <a:pt x="74" y="31"/>
                    <a:pt x="72" y="31"/>
                    <a:pt x="71" y="33"/>
                  </a:cubicBezTo>
                  <a:cubicBezTo>
                    <a:pt x="71" y="36"/>
                    <a:pt x="72" y="38"/>
                    <a:pt x="74" y="40"/>
                  </a:cubicBezTo>
                  <a:cubicBezTo>
                    <a:pt x="73" y="41"/>
                    <a:pt x="72" y="41"/>
                    <a:pt x="71" y="41"/>
                  </a:cubicBezTo>
                  <a:cubicBezTo>
                    <a:pt x="71" y="37"/>
                    <a:pt x="68" y="34"/>
                    <a:pt x="66" y="32"/>
                  </a:cubicBezTo>
                  <a:cubicBezTo>
                    <a:pt x="64" y="31"/>
                    <a:pt x="60" y="29"/>
                    <a:pt x="59" y="31"/>
                  </a:cubicBezTo>
                  <a:cubicBezTo>
                    <a:pt x="57" y="36"/>
                    <a:pt x="63" y="41"/>
                    <a:pt x="68" y="43"/>
                  </a:cubicBezTo>
                  <a:cubicBezTo>
                    <a:pt x="67" y="45"/>
                    <a:pt x="66" y="47"/>
                    <a:pt x="64" y="48"/>
                  </a:cubicBezTo>
                  <a:cubicBezTo>
                    <a:pt x="62" y="46"/>
                    <a:pt x="58" y="44"/>
                    <a:pt x="55" y="43"/>
                  </a:cubicBezTo>
                  <a:cubicBezTo>
                    <a:pt x="54" y="43"/>
                    <a:pt x="50" y="43"/>
                    <a:pt x="50" y="46"/>
                  </a:cubicBezTo>
                  <a:cubicBezTo>
                    <a:pt x="50" y="48"/>
                    <a:pt x="52" y="50"/>
                    <a:pt x="54" y="51"/>
                  </a:cubicBezTo>
                  <a:cubicBezTo>
                    <a:pt x="57" y="52"/>
                    <a:pt x="60" y="53"/>
                    <a:pt x="63" y="52"/>
                  </a:cubicBezTo>
                  <a:cubicBezTo>
                    <a:pt x="63" y="52"/>
                    <a:pt x="64" y="52"/>
                    <a:pt x="64" y="53"/>
                  </a:cubicBezTo>
                  <a:cubicBezTo>
                    <a:pt x="66" y="55"/>
                    <a:pt x="64" y="59"/>
                    <a:pt x="60" y="62"/>
                  </a:cubicBezTo>
                  <a:cubicBezTo>
                    <a:pt x="59" y="61"/>
                    <a:pt x="58" y="61"/>
                    <a:pt x="56" y="61"/>
                  </a:cubicBezTo>
                  <a:cubicBezTo>
                    <a:pt x="54" y="61"/>
                    <a:pt x="51" y="61"/>
                    <a:pt x="49" y="63"/>
                  </a:cubicBezTo>
                  <a:cubicBezTo>
                    <a:pt x="47" y="65"/>
                    <a:pt x="49" y="68"/>
                    <a:pt x="50" y="69"/>
                  </a:cubicBezTo>
                  <a:cubicBezTo>
                    <a:pt x="53" y="70"/>
                    <a:pt x="56" y="68"/>
                    <a:pt x="58" y="67"/>
                  </a:cubicBezTo>
                  <a:cubicBezTo>
                    <a:pt x="59" y="66"/>
                    <a:pt x="60" y="66"/>
                    <a:pt x="61" y="65"/>
                  </a:cubicBezTo>
                  <a:cubicBezTo>
                    <a:pt x="61" y="65"/>
                    <a:pt x="61" y="65"/>
                    <a:pt x="61" y="65"/>
                  </a:cubicBezTo>
                  <a:cubicBezTo>
                    <a:pt x="63" y="67"/>
                    <a:pt x="64" y="69"/>
                    <a:pt x="64" y="71"/>
                  </a:cubicBezTo>
                  <a:cubicBezTo>
                    <a:pt x="59" y="73"/>
                    <a:pt x="53" y="76"/>
                    <a:pt x="54" y="81"/>
                  </a:cubicBezTo>
                  <a:cubicBezTo>
                    <a:pt x="54" y="83"/>
                    <a:pt x="57" y="85"/>
                    <a:pt x="59" y="84"/>
                  </a:cubicBezTo>
                  <a:cubicBezTo>
                    <a:pt x="63" y="83"/>
                    <a:pt x="65" y="79"/>
                    <a:pt x="66" y="76"/>
                  </a:cubicBezTo>
                  <a:cubicBezTo>
                    <a:pt x="67" y="75"/>
                    <a:pt x="67" y="74"/>
                    <a:pt x="67" y="73"/>
                  </a:cubicBezTo>
                  <a:cubicBezTo>
                    <a:pt x="68" y="73"/>
                    <a:pt x="68" y="73"/>
                    <a:pt x="69" y="72"/>
                  </a:cubicBezTo>
                  <a:cubicBezTo>
                    <a:pt x="80" y="68"/>
                    <a:pt x="93" y="67"/>
                    <a:pt x="105" y="66"/>
                  </a:cubicBezTo>
                  <a:cubicBezTo>
                    <a:pt x="119" y="66"/>
                    <a:pt x="134" y="68"/>
                    <a:pt x="147" y="73"/>
                  </a:cubicBezTo>
                  <a:cubicBezTo>
                    <a:pt x="148" y="74"/>
                    <a:pt x="148" y="74"/>
                    <a:pt x="148" y="74"/>
                  </a:cubicBezTo>
                  <a:cubicBezTo>
                    <a:pt x="148" y="75"/>
                    <a:pt x="148" y="75"/>
                    <a:pt x="148" y="76"/>
                  </a:cubicBezTo>
                  <a:cubicBezTo>
                    <a:pt x="135" y="75"/>
                    <a:pt x="124" y="75"/>
                    <a:pt x="113" y="81"/>
                  </a:cubicBezTo>
                  <a:cubicBezTo>
                    <a:pt x="101" y="86"/>
                    <a:pt x="90" y="95"/>
                    <a:pt x="77" y="99"/>
                  </a:cubicBezTo>
                  <a:cubicBezTo>
                    <a:pt x="56" y="105"/>
                    <a:pt x="32" y="98"/>
                    <a:pt x="17" y="82"/>
                  </a:cubicBezTo>
                  <a:close/>
                  <a:moveTo>
                    <a:pt x="75" y="36"/>
                  </a:moveTo>
                  <a:cubicBezTo>
                    <a:pt x="75" y="36"/>
                    <a:pt x="75" y="36"/>
                    <a:pt x="75" y="36"/>
                  </a:cubicBezTo>
                  <a:cubicBezTo>
                    <a:pt x="74" y="34"/>
                    <a:pt x="75" y="34"/>
                    <a:pt x="75" y="36"/>
                  </a:cubicBezTo>
                  <a:close/>
                  <a:moveTo>
                    <a:pt x="68" y="40"/>
                  </a:moveTo>
                  <a:cubicBezTo>
                    <a:pt x="66" y="39"/>
                    <a:pt x="64" y="37"/>
                    <a:pt x="62" y="35"/>
                  </a:cubicBezTo>
                  <a:cubicBezTo>
                    <a:pt x="61" y="32"/>
                    <a:pt x="64" y="34"/>
                    <a:pt x="65" y="35"/>
                  </a:cubicBezTo>
                  <a:cubicBezTo>
                    <a:pt x="66" y="36"/>
                    <a:pt x="67" y="38"/>
                    <a:pt x="68" y="40"/>
                  </a:cubicBezTo>
                  <a:close/>
                  <a:moveTo>
                    <a:pt x="58" y="64"/>
                  </a:moveTo>
                  <a:cubicBezTo>
                    <a:pt x="57" y="64"/>
                    <a:pt x="56" y="65"/>
                    <a:pt x="56" y="65"/>
                  </a:cubicBezTo>
                  <a:cubicBezTo>
                    <a:pt x="55" y="65"/>
                    <a:pt x="55" y="66"/>
                    <a:pt x="54" y="66"/>
                  </a:cubicBezTo>
                  <a:cubicBezTo>
                    <a:pt x="53" y="67"/>
                    <a:pt x="52" y="66"/>
                    <a:pt x="52" y="64"/>
                  </a:cubicBezTo>
                  <a:cubicBezTo>
                    <a:pt x="53" y="64"/>
                    <a:pt x="54" y="64"/>
                    <a:pt x="55" y="64"/>
                  </a:cubicBezTo>
                  <a:cubicBezTo>
                    <a:pt x="56" y="64"/>
                    <a:pt x="57" y="64"/>
                    <a:pt x="58" y="64"/>
                  </a:cubicBezTo>
                  <a:close/>
                  <a:moveTo>
                    <a:pt x="64" y="74"/>
                  </a:moveTo>
                  <a:cubicBezTo>
                    <a:pt x="63" y="75"/>
                    <a:pt x="63" y="75"/>
                    <a:pt x="63" y="75"/>
                  </a:cubicBezTo>
                  <a:cubicBezTo>
                    <a:pt x="63" y="77"/>
                    <a:pt x="62" y="78"/>
                    <a:pt x="61" y="79"/>
                  </a:cubicBezTo>
                  <a:cubicBezTo>
                    <a:pt x="61" y="79"/>
                    <a:pt x="61" y="79"/>
                    <a:pt x="60" y="80"/>
                  </a:cubicBezTo>
                  <a:cubicBezTo>
                    <a:pt x="59" y="81"/>
                    <a:pt x="58" y="81"/>
                    <a:pt x="57" y="80"/>
                  </a:cubicBezTo>
                  <a:cubicBezTo>
                    <a:pt x="58" y="77"/>
                    <a:pt x="61" y="76"/>
                    <a:pt x="64" y="74"/>
                  </a:cubicBezTo>
                  <a:close/>
                </a:path>
              </a:pathLst>
            </a:custGeom>
            <a:solidFill>
              <a:srgbClr val="F4F9F5"/>
            </a:solidFill>
            <a:ln>
              <a:solidFill>
                <a:srgbClr val="4BB08C"/>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 name="文本框 3"/>
            <p:cNvSpPr txBox="1"/>
            <p:nvPr/>
          </p:nvSpPr>
          <p:spPr>
            <a:xfrm>
              <a:off x="645490" y="185376"/>
              <a:ext cx="2031325" cy="369332"/>
            </a:xfrm>
            <a:prstGeom prst="rect">
              <a:avLst/>
            </a:prstGeom>
            <a:noFill/>
          </p:spPr>
          <p:txBody>
            <a:bodyPr wrap="non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Click here to add a title.</a:t>
              </a:r>
            </a:p>
          </p:txBody>
        </p:sp>
      </p:grpSp>
      <p:sp>
        <p:nvSpPr>
          <p:cNvPr id="5" name="Freeform 5"/>
          <p:cNvSpPr/>
          <p:nvPr/>
        </p:nvSpPr>
        <p:spPr bwMode="auto">
          <a:xfrm>
            <a:off x="2469286" y="3041714"/>
            <a:ext cx="1578289" cy="1579632"/>
          </a:xfrm>
          <a:custGeom>
            <a:avLst/>
            <a:gdLst>
              <a:gd name="T0" fmla="*/ 646 w 861"/>
              <a:gd name="T1" fmla="*/ 430 h 861"/>
              <a:gd name="T2" fmla="*/ 430 w 861"/>
              <a:gd name="T3" fmla="*/ 645 h 861"/>
              <a:gd name="T4" fmla="*/ 215 w 861"/>
              <a:gd name="T5" fmla="*/ 430 h 861"/>
              <a:gd name="T6" fmla="*/ 430 w 861"/>
              <a:gd name="T7" fmla="*/ 215 h 861"/>
              <a:gd name="T8" fmla="*/ 488 w 861"/>
              <a:gd name="T9" fmla="*/ 223 h 861"/>
              <a:gd name="T10" fmla="*/ 418 w 861"/>
              <a:gd name="T11" fmla="*/ 0 h 861"/>
              <a:gd name="T12" fmla="*/ 0 w 861"/>
              <a:gd name="T13" fmla="*/ 430 h 861"/>
              <a:gd name="T14" fmla="*/ 430 w 861"/>
              <a:gd name="T15" fmla="*/ 861 h 861"/>
              <a:gd name="T16" fmla="*/ 861 w 861"/>
              <a:gd name="T17" fmla="*/ 430 h 861"/>
              <a:gd name="T18" fmla="*/ 742 w 861"/>
              <a:gd name="T19" fmla="*/ 133 h 861"/>
              <a:gd name="T20" fmla="*/ 590 w 861"/>
              <a:gd name="T21" fmla="*/ 286 h 861"/>
              <a:gd name="T22" fmla="*/ 646 w 861"/>
              <a:gd name="T23" fmla="*/ 43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1" h="861">
                <a:moveTo>
                  <a:pt x="646" y="430"/>
                </a:moveTo>
                <a:cubicBezTo>
                  <a:pt x="646" y="549"/>
                  <a:pt x="549" y="645"/>
                  <a:pt x="430" y="645"/>
                </a:cubicBezTo>
                <a:cubicBezTo>
                  <a:pt x="311" y="645"/>
                  <a:pt x="215" y="549"/>
                  <a:pt x="215" y="430"/>
                </a:cubicBezTo>
                <a:cubicBezTo>
                  <a:pt x="215" y="311"/>
                  <a:pt x="311" y="215"/>
                  <a:pt x="430" y="215"/>
                </a:cubicBezTo>
                <a:cubicBezTo>
                  <a:pt x="450" y="215"/>
                  <a:pt x="470" y="218"/>
                  <a:pt x="488" y="223"/>
                </a:cubicBezTo>
                <a:cubicBezTo>
                  <a:pt x="447" y="156"/>
                  <a:pt x="422" y="80"/>
                  <a:pt x="418" y="0"/>
                </a:cubicBezTo>
                <a:cubicBezTo>
                  <a:pt x="186" y="6"/>
                  <a:pt x="0" y="196"/>
                  <a:pt x="0" y="430"/>
                </a:cubicBezTo>
                <a:cubicBezTo>
                  <a:pt x="0" y="668"/>
                  <a:pt x="192" y="861"/>
                  <a:pt x="430" y="861"/>
                </a:cubicBezTo>
                <a:cubicBezTo>
                  <a:pt x="668" y="861"/>
                  <a:pt x="861" y="668"/>
                  <a:pt x="861" y="430"/>
                </a:cubicBezTo>
                <a:cubicBezTo>
                  <a:pt x="861" y="315"/>
                  <a:pt x="816" y="211"/>
                  <a:pt x="742" y="133"/>
                </a:cubicBezTo>
                <a:cubicBezTo>
                  <a:pt x="590" y="286"/>
                  <a:pt x="590" y="286"/>
                  <a:pt x="590" y="286"/>
                </a:cubicBezTo>
                <a:cubicBezTo>
                  <a:pt x="625" y="325"/>
                  <a:pt x="646" y="375"/>
                  <a:pt x="646" y="430"/>
                </a:cubicBezTo>
                <a:close/>
              </a:path>
            </a:pathLst>
          </a:custGeom>
          <a:solidFill>
            <a:srgbClr val="4BB08C"/>
          </a:solidFill>
          <a:ln>
            <a:noFill/>
          </a:ln>
        </p:spPr>
        <p:txBody>
          <a:bodyPr vert="horz" wrap="square" lIns="68575" tIns="34288" rIns="68575" bIns="34288" numCol="1" anchor="t" anchorCtr="0" compatLnSpc="1"/>
          <a:lstStyle/>
          <a:p>
            <a:pPr defTabSz="456565">
              <a:defRPr/>
            </a:pPr>
            <a:endParaRPr lang="id-ID" kern="0">
              <a:solidFill>
                <a:srgbClr val="3CABE9"/>
              </a:solidFill>
              <a:cs typeface="+mn-ea"/>
              <a:sym typeface="+mn-lt"/>
            </a:endParaRPr>
          </a:p>
        </p:txBody>
      </p:sp>
      <p:sp>
        <p:nvSpPr>
          <p:cNvPr id="6" name="Freeform 6"/>
          <p:cNvSpPr/>
          <p:nvPr/>
        </p:nvSpPr>
        <p:spPr bwMode="auto">
          <a:xfrm>
            <a:off x="3308406" y="2203934"/>
            <a:ext cx="1578289" cy="1375884"/>
          </a:xfrm>
          <a:custGeom>
            <a:avLst/>
            <a:gdLst>
              <a:gd name="T0" fmla="*/ 739 w 861"/>
              <a:gd name="T1" fmla="*/ 731 h 750"/>
              <a:gd name="T2" fmla="*/ 739 w 861"/>
              <a:gd name="T3" fmla="*/ 730 h 750"/>
              <a:gd name="T4" fmla="*/ 861 w 861"/>
              <a:gd name="T5" fmla="*/ 431 h 750"/>
              <a:gd name="T6" fmla="*/ 430 w 861"/>
              <a:gd name="T7" fmla="*/ 0 h 750"/>
              <a:gd name="T8" fmla="*/ 0 w 861"/>
              <a:gd name="T9" fmla="*/ 431 h 750"/>
              <a:gd name="T10" fmla="*/ 120 w 861"/>
              <a:gd name="T11" fmla="*/ 729 h 750"/>
              <a:gd name="T12" fmla="*/ 120 w 861"/>
              <a:gd name="T13" fmla="*/ 730 h 750"/>
              <a:gd name="T14" fmla="*/ 132 w 861"/>
              <a:gd name="T15" fmla="*/ 742 h 750"/>
              <a:gd name="T16" fmla="*/ 284 w 861"/>
              <a:gd name="T17" fmla="*/ 589 h 750"/>
              <a:gd name="T18" fmla="*/ 278 w 861"/>
              <a:gd name="T19" fmla="*/ 583 h 750"/>
              <a:gd name="T20" fmla="*/ 277 w 861"/>
              <a:gd name="T21" fmla="*/ 582 h 750"/>
              <a:gd name="T22" fmla="*/ 215 w 861"/>
              <a:gd name="T23" fmla="*/ 431 h 750"/>
              <a:gd name="T24" fmla="*/ 430 w 861"/>
              <a:gd name="T25" fmla="*/ 215 h 750"/>
              <a:gd name="T26" fmla="*/ 645 w 861"/>
              <a:gd name="T27" fmla="*/ 431 h 750"/>
              <a:gd name="T28" fmla="*/ 584 w 861"/>
              <a:gd name="T29" fmla="*/ 581 h 750"/>
              <a:gd name="T30" fmla="*/ 584 w 861"/>
              <a:gd name="T31" fmla="*/ 581 h 750"/>
              <a:gd name="T32" fmla="*/ 584 w 861"/>
              <a:gd name="T33" fmla="*/ 581 h 750"/>
              <a:gd name="T34" fmla="*/ 563 w 861"/>
              <a:gd name="T35" fmla="*/ 603 h 750"/>
              <a:gd name="T36" fmla="*/ 721 w 861"/>
              <a:gd name="T37" fmla="*/ 750 h 750"/>
              <a:gd name="T38" fmla="*/ 739 w 861"/>
              <a:gd name="T39" fmla="*/ 731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1" h="750">
                <a:moveTo>
                  <a:pt x="739" y="731"/>
                </a:moveTo>
                <a:cubicBezTo>
                  <a:pt x="739" y="730"/>
                  <a:pt x="739" y="730"/>
                  <a:pt x="739" y="730"/>
                </a:cubicBezTo>
                <a:cubicBezTo>
                  <a:pt x="814" y="653"/>
                  <a:pt x="861" y="547"/>
                  <a:pt x="861" y="431"/>
                </a:cubicBezTo>
                <a:cubicBezTo>
                  <a:pt x="861" y="193"/>
                  <a:pt x="668" y="0"/>
                  <a:pt x="430" y="0"/>
                </a:cubicBezTo>
                <a:cubicBezTo>
                  <a:pt x="192" y="0"/>
                  <a:pt x="0" y="193"/>
                  <a:pt x="0" y="431"/>
                </a:cubicBezTo>
                <a:cubicBezTo>
                  <a:pt x="0" y="547"/>
                  <a:pt x="45" y="652"/>
                  <a:pt x="120" y="729"/>
                </a:cubicBezTo>
                <a:cubicBezTo>
                  <a:pt x="120" y="730"/>
                  <a:pt x="120" y="730"/>
                  <a:pt x="120" y="730"/>
                </a:cubicBezTo>
                <a:cubicBezTo>
                  <a:pt x="124" y="734"/>
                  <a:pt x="128" y="738"/>
                  <a:pt x="132" y="742"/>
                </a:cubicBezTo>
                <a:cubicBezTo>
                  <a:pt x="284" y="589"/>
                  <a:pt x="284" y="589"/>
                  <a:pt x="284" y="589"/>
                </a:cubicBezTo>
                <a:cubicBezTo>
                  <a:pt x="282" y="587"/>
                  <a:pt x="280" y="585"/>
                  <a:pt x="278" y="583"/>
                </a:cubicBezTo>
                <a:cubicBezTo>
                  <a:pt x="277" y="582"/>
                  <a:pt x="277" y="582"/>
                  <a:pt x="277" y="582"/>
                </a:cubicBezTo>
                <a:cubicBezTo>
                  <a:pt x="239" y="543"/>
                  <a:pt x="215" y="490"/>
                  <a:pt x="215" y="431"/>
                </a:cubicBezTo>
                <a:cubicBezTo>
                  <a:pt x="215" y="312"/>
                  <a:pt x="311" y="215"/>
                  <a:pt x="430" y="215"/>
                </a:cubicBezTo>
                <a:cubicBezTo>
                  <a:pt x="549" y="215"/>
                  <a:pt x="645" y="312"/>
                  <a:pt x="645" y="431"/>
                </a:cubicBezTo>
                <a:cubicBezTo>
                  <a:pt x="645" y="489"/>
                  <a:pt x="622" y="542"/>
                  <a:pt x="584" y="581"/>
                </a:cubicBezTo>
                <a:cubicBezTo>
                  <a:pt x="584" y="581"/>
                  <a:pt x="584" y="581"/>
                  <a:pt x="584" y="581"/>
                </a:cubicBezTo>
                <a:cubicBezTo>
                  <a:pt x="584" y="581"/>
                  <a:pt x="584" y="581"/>
                  <a:pt x="584" y="581"/>
                </a:cubicBezTo>
                <a:cubicBezTo>
                  <a:pt x="577" y="588"/>
                  <a:pt x="570" y="596"/>
                  <a:pt x="563" y="603"/>
                </a:cubicBezTo>
                <a:cubicBezTo>
                  <a:pt x="721" y="750"/>
                  <a:pt x="721" y="750"/>
                  <a:pt x="721" y="750"/>
                </a:cubicBezTo>
                <a:cubicBezTo>
                  <a:pt x="727" y="743"/>
                  <a:pt x="733" y="737"/>
                  <a:pt x="739" y="731"/>
                </a:cubicBezTo>
                <a:close/>
              </a:path>
            </a:pathLst>
          </a:custGeom>
          <a:solidFill>
            <a:srgbClr val="508468"/>
          </a:solidFill>
          <a:ln>
            <a:noFill/>
          </a:ln>
        </p:spPr>
        <p:txBody>
          <a:bodyPr vert="horz" wrap="square" lIns="68575" tIns="34288" rIns="68575" bIns="34288" numCol="1" anchor="t" anchorCtr="0" compatLnSpc="1"/>
          <a:lstStyle/>
          <a:p>
            <a:pPr defTabSz="456565">
              <a:defRPr/>
            </a:pPr>
            <a:endParaRPr lang="id-ID" kern="0">
              <a:solidFill>
                <a:prstClr val="black"/>
              </a:solidFill>
              <a:cs typeface="+mn-ea"/>
              <a:sym typeface="+mn-lt"/>
            </a:endParaRPr>
          </a:p>
        </p:txBody>
      </p:sp>
      <p:sp>
        <p:nvSpPr>
          <p:cNvPr id="7" name="Freeform 7"/>
          <p:cNvSpPr/>
          <p:nvPr/>
        </p:nvSpPr>
        <p:spPr bwMode="auto">
          <a:xfrm>
            <a:off x="4145976" y="3041714"/>
            <a:ext cx="1580612" cy="1579632"/>
          </a:xfrm>
          <a:custGeom>
            <a:avLst/>
            <a:gdLst>
              <a:gd name="T0" fmla="*/ 443 w 862"/>
              <a:gd name="T1" fmla="*/ 0 h 861"/>
              <a:gd name="T2" fmla="*/ 373 w 862"/>
              <a:gd name="T3" fmla="*/ 223 h 861"/>
              <a:gd name="T4" fmla="*/ 431 w 862"/>
              <a:gd name="T5" fmla="*/ 215 h 861"/>
              <a:gd name="T6" fmla="*/ 646 w 862"/>
              <a:gd name="T7" fmla="*/ 430 h 861"/>
              <a:gd name="T8" fmla="*/ 431 w 862"/>
              <a:gd name="T9" fmla="*/ 645 h 861"/>
              <a:gd name="T10" fmla="*/ 216 w 862"/>
              <a:gd name="T11" fmla="*/ 430 h 861"/>
              <a:gd name="T12" fmla="*/ 264 w 862"/>
              <a:gd name="T13" fmla="*/ 294 h 861"/>
              <a:gd name="T14" fmla="*/ 106 w 862"/>
              <a:gd name="T15" fmla="*/ 147 h 861"/>
              <a:gd name="T16" fmla="*/ 0 w 862"/>
              <a:gd name="T17" fmla="*/ 430 h 861"/>
              <a:gd name="T18" fmla="*/ 431 w 862"/>
              <a:gd name="T19" fmla="*/ 861 h 861"/>
              <a:gd name="T20" fmla="*/ 862 w 862"/>
              <a:gd name="T21" fmla="*/ 430 h 861"/>
              <a:gd name="T22" fmla="*/ 443 w 862"/>
              <a:gd name="T23" fmla="*/ 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2" h="861">
                <a:moveTo>
                  <a:pt x="443" y="0"/>
                </a:moveTo>
                <a:cubicBezTo>
                  <a:pt x="439" y="80"/>
                  <a:pt x="415" y="156"/>
                  <a:pt x="373" y="223"/>
                </a:cubicBezTo>
                <a:cubicBezTo>
                  <a:pt x="391" y="218"/>
                  <a:pt x="411" y="215"/>
                  <a:pt x="431" y="215"/>
                </a:cubicBezTo>
                <a:cubicBezTo>
                  <a:pt x="550" y="215"/>
                  <a:pt x="646" y="311"/>
                  <a:pt x="646" y="430"/>
                </a:cubicBezTo>
                <a:cubicBezTo>
                  <a:pt x="646" y="549"/>
                  <a:pt x="550" y="645"/>
                  <a:pt x="431" y="645"/>
                </a:cubicBezTo>
                <a:cubicBezTo>
                  <a:pt x="312" y="645"/>
                  <a:pt x="216" y="549"/>
                  <a:pt x="216" y="430"/>
                </a:cubicBezTo>
                <a:cubicBezTo>
                  <a:pt x="216" y="378"/>
                  <a:pt x="234" y="331"/>
                  <a:pt x="264" y="294"/>
                </a:cubicBezTo>
                <a:cubicBezTo>
                  <a:pt x="106" y="147"/>
                  <a:pt x="106" y="147"/>
                  <a:pt x="106" y="147"/>
                </a:cubicBezTo>
                <a:cubicBezTo>
                  <a:pt x="40" y="223"/>
                  <a:pt x="0" y="322"/>
                  <a:pt x="0" y="430"/>
                </a:cubicBezTo>
                <a:cubicBezTo>
                  <a:pt x="0" y="668"/>
                  <a:pt x="193" y="861"/>
                  <a:pt x="431" y="861"/>
                </a:cubicBezTo>
                <a:cubicBezTo>
                  <a:pt x="669" y="861"/>
                  <a:pt x="862" y="668"/>
                  <a:pt x="862" y="430"/>
                </a:cubicBezTo>
                <a:cubicBezTo>
                  <a:pt x="862" y="196"/>
                  <a:pt x="675" y="6"/>
                  <a:pt x="443" y="0"/>
                </a:cubicBezTo>
                <a:close/>
              </a:path>
            </a:pathLst>
          </a:custGeom>
          <a:solidFill>
            <a:srgbClr val="4BB08C"/>
          </a:solidFill>
          <a:ln>
            <a:noFill/>
          </a:ln>
        </p:spPr>
        <p:txBody>
          <a:bodyPr vert="horz" wrap="square" lIns="68575" tIns="34288" rIns="68575" bIns="34288" numCol="1" anchor="t" anchorCtr="0" compatLnSpc="1"/>
          <a:lstStyle/>
          <a:p>
            <a:pPr defTabSz="456565">
              <a:defRPr/>
            </a:pPr>
            <a:endParaRPr lang="id-ID" kern="0">
              <a:solidFill>
                <a:prstClr val="black"/>
              </a:solidFill>
              <a:cs typeface="+mn-ea"/>
              <a:sym typeface="+mn-lt"/>
            </a:endParaRPr>
          </a:p>
        </p:txBody>
      </p:sp>
      <p:sp>
        <p:nvSpPr>
          <p:cNvPr id="8" name="TextBox 175"/>
          <p:cNvSpPr txBox="1"/>
          <p:nvPr/>
        </p:nvSpPr>
        <p:spPr>
          <a:xfrm>
            <a:off x="3828944" y="2726457"/>
            <a:ext cx="481532" cy="438578"/>
          </a:xfrm>
          <a:prstGeom prst="rect">
            <a:avLst/>
          </a:prstGeom>
          <a:noFill/>
        </p:spPr>
        <p:txBody>
          <a:bodyPr wrap="none" lIns="68575" tIns="34288" rIns="68575" bIns="34288" rtlCol="0">
            <a:spAutoFit/>
          </a:bodyPr>
          <a:lstStyle/>
          <a:p>
            <a:pPr defTabSz="456565"/>
            <a:r>
              <a:rPr lang="id-ID" sz="2400" b="1" dirty="0">
                <a:solidFill>
                  <a:schemeClr val="tx1">
                    <a:lumMod val="75000"/>
                    <a:lumOff val="25000"/>
                  </a:schemeClr>
                </a:solidFill>
                <a:cs typeface="+mn-ea"/>
                <a:sym typeface="+mn-lt"/>
              </a:rPr>
              <a:t>01。</a:t>
            </a:r>
          </a:p>
        </p:txBody>
      </p:sp>
      <p:sp>
        <p:nvSpPr>
          <p:cNvPr id="9" name="TextBox 176"/>
          <p:cNvSpPr txBox="1"/>
          <p:nvPr/>
        </p:nvSpPr>
        <p:spPr>
          <a:xfrm>
            <a:off x="2968851" y="3579818"/>
            <a:ext cx="523210" cy="484744"/>
          </a:xfrm>
          <a:prstGeom prst="rect">
            <a:avLst/>
          </a:prstGeom>
          <a:noFill/>
        </p:spPr>
        <p:txBody>
          <a:bodyPr wrap="none" lIns="68575" tIns="34288" rIns="68575" bIns="34288" rtlCol="0">
            <a:spAutoFit/>
          </a:bodyPr>
          <a:lstStyle/>
          <a:p>
            <a:pPr defTabSz="456565"/>
            <a:r>
              <a:rPr lang="id-ID" sz="2700" b="1" dirty="0">
                <a:solidFill>
                  <a:schemeClr val="tx1">
                    <a:lumMod val="75000"/>
                    <a:lumOff val="25000"/>
                  </a:schemeClr>
                </a:solidFill>
                <a:cs typeface="+mn-ea"/>
                <a:sym typeface="+mn-lt"/>
              </a:rPr>
              <a:t>02。</a:t>
            </a:r>
          </a:p>
        </p:txBody>
      </p:sp>
      <p:sp>
        <p:nvSpPr>
          <p:cNvPr id="10" name="TextBox 177"/>
          <p:cNvSpPr txBox="1"/>
          <p:nvPr/>
        </p:nvSpPr>
        <p:spPr>
          <a:xfrm>
            <a:off x="4635828" y="3579818"/>
            <a:ext cx="481532" cy="438578"/>
          </a:xfrm>
          <a:prstGeom prst="rect">
            <a:avLst/>
          </a:prstGeom>
          <a:noFill/>
        </p:spPr>
        <p:txBody>
          <a:bodyPr wrap="none" lIns="68575" tIns="34288" rIns="68575" bIns="34288" rtlCol="0">
            <a:spAutoFit/>
          </a:bodyPr>
          <a:lstStyle/>
          <a:p>
            <a:pPr defTabSz="456565"/>
            <a:r>
              <a:rPr lang="id-ID" sz="2400" b="1" dirty="0">
                <a:solidFill>
                  <a:schemeClr val="tx1">
                    <a:lumMod val="75000"/>
                    <a:lumOff val="25000"/>
                  </a:schemeClr>
                </a:solidFill>
                <a:cs typeface="+mn-ea"/>
                <a:sym typeface="+mn-lt"/>
              </a:rPr>
              <a:t>03。</a:t>
            </a:r>
          </a:p>
        </p:txBody>
      </p:sp>
      <p:sp>
        <p:nvSpPr>
          <p:cNvPr id="11" name="Line 7"/>
          <p:cNvSpPr>
            <a:spLocks noChangeShapeType="1"/>
          </p:cNvSpPr>
          <p:nvPr/>
        </p:nvSpPr>
        <p:spPr bwMode="auto">
          <a:xfrm flipH="1">
            <a:off x="6455501" y="2030561"/>
            <a:ext cx="0" cy="2767186"/>
          </a:xfrm>
          <a:prstGeom prst="line">
            <a:avLst/>
          </a:prstGeom>
          <a:noFill/>
          <a:ln w="12700" cap="flat" cmpd="sng">
            <a:solidFill>
              <a:srgbClr val="ADBACA"/>
            </a:solidFill>
            <a:prstDash val="solid"/>
            <a:round/>
          </a:ln>
          <a:effectLst/>
        </p:spPr>
        <p:txBody>
          <a:bodyPr lIns="0" tIns="0" rIns="0" bIns="0"/>
          <a:lstStyle/>
          <a:p>
            <a:pPr defTabSz="456565" fontAlgn="base" hangingPunct="0">
              <a:spcBef>
                <a:spcPct val="0"/>
              </a:spcBef>
              <a:spcAft>
                <a:spcPct val="0"/>
              </a:spcAft>
              <a:defRPr/>
            </a:pPr>
            <a:endParaRPr lang="es-ES" sz="1200">
              <a:solidFill>
                <a:srgbClr val="000000"/>
              </a:solidFill>
              <a:cs typeface="+mn-ea"/>
              <a:sym typeface="+mn-lt"/>
            </a:endParaRPr>
          </a:p>
        </p:txBody>
      </p:sp>
      <p:sp>
        <p:nvSpPr>
          <p:cNvPr id="12" name="AutoShape 9"/>
          <p:cNvSpPr/>
          <p:nvPr/>
        </p:nvSpPr>
        <p:spPr bwMode="auto">
          <a:xfrm>
            <a:off x="6531435" y="1832008"/>
            <a:ext cx="1239488" cy="10834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45719" tIns="45719" rIns="45719" bIns="45719"/>
          <a:lstStyle>
            <a:lvl1pPr eaLnBrk="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742950" indent="-285750" eaLnBrk="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143000" indent="-228600" eaLnBrk="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eaLnBrk="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eaLnBrk="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eaLnBrk="1" fontAlgn="base" hangingPunct="0">
              <a:spcBef>
                <a:spcPct val="0"/>
              </a:spcBef>
              <a:spcAft>
                <a:spcPct val="0"/>
              </a:spcAft>
            </a:pPr>
            <a:r>
              <a:rPr lang="es-ES" altLang="zh-CN" sz="6000" dirty="0">
                <a:solidFill>
                  <a:schemeClr val="accent6">
                    <a:lumMod val="60000"/>
                    <a:lumOff val="40000"/>
                  </a:schemeClr>
                </a:solidFill>
                <a:latin typeface="+mn-lt"/>
                <a:ea typeface="+mn-ea"/>
                <a:cs typeface="+mn-ea"/>
                <a:sym typeface="+mn-lt"/>
              </a:rPr>
              <a:t>1.</a:t>
            </a:r>
            <a:endParaRPr lang="es-ES" altLang="zh-CN" sz="1800" dirty="0">
              <a:solidFill>
                <a:schemeClr val="accent6">
                  <a:lumMod val="60000"/>
                  <a:lumOff val="40000"/>
                </a:schemeClr>
              </a:solidFill>
              <a:latin typeface="+mn-lt"/>
              <a:ea typeface="+mn-ea"/>
              <a:cs typeface="+mn-ea"/>
              <a:sym typeface="+mn-lt"/>
            </a:endParaRPr>
          </a:p>
        </p:txBody>
      </p:sp>
      <p:sp>
        <p:nvSpPr>
          <p:cNvPr id="13" name="AutoShape 12"/>
          <p:cNvSpPr/>
          <p:nvPr/>
        </p:nvSpPr>
        <p:spPr bwMode="auto">
          <a:xfrm>
            <a:off x="6531435" y="2872706"/>
            <a:ext cx="1239488" cy="1085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45719" tIns="45719" rIns="45719" bIns="45719"/>
          <a:lstStyle>
            <a:lvl1pPr eaLnBrk="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742950" indent="-285750" eaLnBrk="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143000" indent="-228600" eaLnBrk="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eaLnBrk="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eaLnBrk="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eaLnBrk="1" fontAlgn="base" hangingPunct="0">
              <a:spcBef>
                <a:spcPct val="0"/>
              </a:spcBef>
              <a:spcAft>
                <a:spcPct val="0"/>
              </a:spcAft>
            </a:pPr>
            <a:r>
              <a:rPr lang="es-ES" altLang="zh-CN" sz="6000" dirty="0">
                <a:solidFill>
                  <a:srgbClr val="4BB08C"/>
                </a:solidFill>
                <a:latin typeface="+mn-lt"/>
                <a:ea typeface="+mn-ea"/>
                <a:cs typeface="+mn-ea"/>
                <a:sym typeface="+mn-lt"/>
              </a:rPr>
              <a:t>2.</a:t>
            </a:r>
            <a:endParaRPr lang="es-ES" altLang="zh-CN" sz="1800" dirty="0">
              <a:solidFill>
                <a:srgbClr val="4BB08C"/>
              </a:solidFill>
              <a:latin typeface="+mn-lt"/>
              <a:ea typeface="+mn-ea"/>
              <a:cs typeface="+mn-ea"/>
              <a:sym typeface="+mn-lt"/>
            </a:endParaRPr>
          </a:p>
        </p:txBody>
      </p:sp>
      <p:sp>
        <p:nvSpPr>
          <p:cNvPr id="14" name="AutoShape 15"/>
          <p:cNvSpPr/>
          <p:nvPr/>
        </p:nvSpPr>
        <p:spPr bwMode="auto">
          <a:xfrm>
            <a:off x="6531435" y="3940791"/>
            <a:ext cx="1239488" cy="1085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45719" tIns="45719" rIns="45719" bIns="45719"/>
          <a:lstStyle>
            <a:lvl1pPr eaLnBrk="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742950" indent="-285750" eaLnBrk="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143000" indent="-228600" eaLnBrk="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eaLnBrk="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eaLnBrk="0">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eaLnBrk="0" fontAlgn="base" hangingPunct="0">
              <a:spcBef>
                <a:spcPct val="0"/>
              </a:spcBef>
              <a:spcAft>
                <a:spcPct val="0"/>
              </a:spcAft>
              <a:defRPr sz="2400">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pPr eaLnBrk="1" fontAlgn="base" hangingPunct="0">
              <a:spcBef>
                <a:spcPct val="0"/>
              </a:spcBef>
              <a:spcAft>
                <a:spcPct val="0"/>
              </a:spcAft>
            </a:pPr>
            <a:r>
              <a:rPr lang="es-ES" altLang="zh-CN" sz="6000" dirty="0">
                <a:solidFill>
                  <a:srgbClr val="508468"/>
                </a:solidFill>
                <a:latin typeface="+mn-lt"/>
                <a:ea typeface="+mn-ea"/>
                <a:cs typeface="+mn-ea"/>
                <a:sym typeface="+mn-lt"/>
              </a:rPr>
              <a:t>3.</a:t>
            </a:r>
            <a:endParaRPr lang="es-ES" altLang="zh-CN" sz="1800" dirty="0">
              <a:solidFill>
                <a:srgbClr val="508468"/>
              </a:solidFill>
              <a:latin typeface="+mn-lt"/>
              <a:ea typeface="+mn-ea"/>
              <a:cs typeface="+mn-ea"/>
              <a:sym typeface="+mn-lt"/>
            </a:endParaRPr>
          </a:p>
        </p:txBody>
      </p:sp>
      <p:sp>
        <p:nvSpPr>
          <p:cNvPr id="15" name="TextBox 13"/>
          <p:cNvSpPr txBox="1"/>
          <p:nvPr/>
        </p:nvSpPr>
        <p:spPr>
          <a:xfrm>
            <a:off x="7520562" y="2074508"/>
            <a:ext cx="1601885" cy="215444"/>
          </a:xfrm>
          <a:prstGeom prst="rect">
            <a:avLst/>
          </a:prstGeom>
          <a:noFill/>
        </p:spPr>
        <p:txBody>
          <a:bodyPr wrap="square" lIns="0" tIns="0" rIns="0" bIns="0" rtlCol="0" anchor="t" anchorCtr="0">
            <a:spAutoFit/>
          </a:bodyPr>
          <a:lstStyle/>
          <a:p>
            <a:pPr defTabSz="912495">
              <a:spcBef>
                <a:spcPct val="20000"/>
              </a:spcBef>
              <a:defRPr/>
            </a:pPr>
            <a:r>
              <a:rPr lang="zh-CN" altLang="en-US" sz="1400" b="1" dirty="0">
                <a:solidFill>
                  <a:srgbClr val="445469"/>
                </a:solidFill>
                <a:cs typeface="+mn-ea"/>
                <a:sym typeface="+mn-lt"/>
              </a:rPr>
              <a:t>Click Edit title.</a:t>
            </a:r>
            <a:endParaRPr lang="en-US" sz="1400" b="1" dirty="0">
              <a:solidFill>
                <a:srgbClr val="445469"/>
              </a:solidFill>
              <a:cs typeface="+mn-ea"/>
              <a:sym typeface="+mn-lt"/>
            </a:endParaRPr>
          </a:p>
        </p:txBody>
      </p:sp>
      <p:sp>
        <p:nvSpPr>
          <p:cNvPr id="16" name="TextBox 13"/>
          <p:cNvSpPr txBox="1"/>
          <p:nvPr/>
        </p:nvSpPr>
        <p:spPr>
          <a:xfrm>
            <a:off x="7520562" y="2342238"/>
            <a:ext cx="2202152" cy="307777"/>
          </a:xfrm>
          <a:prstGeom prst="rect">
            <a:avLst/>
          </a:prstGeom>
          <a:noFill/>
        </p:spPr>
        <p:txBody>
          <a:bodyPr wrap="square" lIns="0" tIns="0" rIns="0" bIns="0" rtlCol="0" anchor="t" anchorCtr="0">
            <a:spAutoFit/>
          </a:bodyPr>
          <a:lstStyle/>
          <a:p>
            <a:r>
              <a:rPr lang="zh-CN" altLang="en-US" sz="1000" dirty="0">
                <a:solidFill>
                  <a:schemeClr val="tx1">
                    <a:lumMod val="85000"/>
                    <a:lumOff val="15000"/>
                  </a:schemeClr>
                </a:solidFill>
                <a:cs typeface="+mn-ea"/>
                <a:sym typeface="+mn-lt"/>
              </a:rPr>
              <a:t>Please click here to enter text information, the language should be concise, the theme should be distinct.</a:t>
            </a:r>
          </a:p>
        </p:txBody>
      </p:sp>
      <p:sp>
        <p:nvSpPr>
          <p:cNvPr id="17" name="TextBox 13"/>
          <p:cNvSpPr txBox="1"/>
          <p:nvPr/>
        </p:nvSpPr>
        <p:spPr>
          <a:xfrm>
            <a:off x="7520562" y="3124631"/>
            <a:ext cx="1433831" cy="215444"/>
          </a:xfrm>
          <a:prstGeom prst="rect">
            <a:avLst/>
          </a:prstGeom>
          <a:noFill/>
        </p:spPr>
        <p:txBody>
          <a:bodyPr wrap="square" lIns="0" tIns="0" rIns="0" bIns="0" rtlCol="0" anchor="t" anchorCtr="0">
            <a:spAutoFit/>
          </a:bodyPr>
          <a:lstStyle/>
          <a:p>
            <a:pPr defTabSz="912495">
              <a:spcBef>
                <a:spcPct val="20000"/>
              </a:spcBef>
              <a:defRPr/>
            </a:pPr>
            <a:r>
              <a:rPr lang="zh-CN" altLang="en-US" sz="1400" b="1" dirty="0">
                <a:solidFill>
                  <a:srgbClr val="445469"/>
                </a:solidFill>
                <a:cs typeface="+mn-ea"/>
                <a:sym typeface="+mn-lt"/>
              </a:rPr>
              <a:t>Click Edit title.</a:t>
            </a:r>
            <a:endParaRPr lang="en-US" sz="1400" b="1" dirty="0">
              <a:solidFill>
                <a:srgbClr val="445469"/>
              </a:solidFill>
              <a:cs typeface="+mn-ea"/>
              <a:sym typeface="+mn-lt"/>
            </a:endParaRPr>
          </a:p>
        </p:txBody>
      </p:sp>
      <p:sp>
        <p:nvSpPr>
          <p:cNvPr id="18" name="TextBox 13"/>
          <p:cNvSpPr txBox="1"/>
          <p:nvPr/>
        </p:nvSpPr>
        <p:spPr>
          <a:xfrm>
            <a:off x="7520562" y="4208518"/>
            <a:ext cx="1792349" cy="215444"/>
          </a:xfrm>
          <a:prstGeom prst="rect">
            <a:avLst/>
          </a:prstGeom>
          <a:noFill/>
        </p:spPr>
        <p:txBody>
          <a:bodyPr wrap="square" lIns="0" tIns="0" rIns="0" bIns="0" rtlCol="0" anchor="t" anchorCtr="0">
            <a:spAutoFit/>
          </a:bodyPr>
          <a:lstStyle/>
          <a:p>
            <a:pPr defTabSz="912495">
              <a:spcBef>
                <a:spcPct val="20000"/>
              </a:spcBef>
              <a:defRPr/>
            </a:pPr>
            <a:r>
              <a:rPr lang="zh-CN" altLang="en-US" sz="1400" b="1" dirty="0">
                <a:solidFill>
                  <a:srgbClr val="445469"/>
                </a:solidFill>
                <a:cs typeface="+mn-ea"/>
                <a:sym typeface="+mn-lt"/>
              </a:rPr>
              <a:t>Click Edit title.</a:t>
            </a:r>
            <a:endParaRPr lang="en-US" sz="1400" b="1" dirty="0">
              <a:solidFill>
                <a:srgbClr val="445469"/>
              </a:solidFill>
              <a:cs typeface="+mn-ea"/>
              <a:sym typeface="+mn-lt"/>
            </a:endParaRPr>
          </a:p>
        </p:txBody>
      </p:sp>
      <p:sp>
        <p:nvSpPr>
          <p:cNvPr id="19" name="TextBox 13"/>
          <p:cNvSpPr txBox="1"/>
          <p:nvPr/>
        </p:nvSpPr>
        <p:spPr>
          <a:xfrm>
            <a:off x="7520562" y="3402647"/>
            <a:ext cx="2202152" cy="307777"/>
          </a:xfrm>
          <a:prstGeom prst="rect">
            <a:avLst/>
          </a:prstGeom>
          <a:noFill/>
        </p:spPr>
        <p:txBody>
          <a:bodyPr wrap="square" lIns="0" tIns="0" rIns="0" bIns="0" rtlCol="0" anchor="t" anchorCtr="0">
            <a:spAutoFit/>
          </a:bodyPr>
          <a:lstStyle/>
          <a:p>
            <a:r>
              <a:rPr lang="zh-CN" altLang="en-US" sz="1000" dirty="0">
                <a:solidFill>
                  <a:schemeClr val="tx1">
                    <a:lumMod val="85000"/>
                    <a:lumOff val="15000"/>
                  </a:schemeClr>
                </a:solidFill>
                <a:cs typeface="+mn-ea"/>
                <a:sym typeface="+mn-lt"/>
              </a:rPr>
              <a:t>Please click here to enter text information, the language should be concise, the theme should be distinct.</a:t>
            </a:r>
          </a:p>
        </p:txBody>
      </p:sp>
      <p:sp>
        <p:nvSpPr>
          <p:cNvPr id="20" name="TextBox 13"/>
          <p:cNvSpPr txBox="1"/>
          <p:nvPr/>
        </p:nvSpPr>
        <p:spPr>
          <a:xfrm>
            <a:off x="7520562" y="4479278"/>
            <a:ext cx="2202152" cy="307777"/>
          </a:xfrm>
          <a:prstGeom prst="rect">
            <a:avLst/>
          </a:prstGeom>
          <a:noFill/>
        </p:spPr>
        <p:txBody>
          <a:bodyPr wrap="square" lIns="0" tIns="0" rIns="0" bIns="0" rtlCol="0" anchor="t" anchorCtr="0">
            <a:spAutoFit/>
          </a:bodyPr>
          <a:lstStyle/>
          <a:p>
            <a:r>
              <a:rPr lang="zh-CN" altLang="en-US" sz="1000" dirty="0">
                <a:solidFill>
                  <a:schemeClr val="tx1">
                    <a:lumMod val="85000"/>
                    <a:lumOff val="15000"/>
                  </a:schemeClr>
                </a:solidFill>
                <a:cs typeface="+mn-ea"/>
                <a:sym typeface="+mn-lt"/>
              </a:rPr>
              <a:t>Please click here to enter text information, the language should be concise, the theme should be distinct.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2" name="组合 1"/>
          <p:cNvGrpSpPr/>
          <p:nvPr/>
        </p:nvGrpSpPr>
        <p:grpSpPr>
          <a:xfrm>
            <a:off x="193179" y="117084"/>
            <a:ext cx="2483636" cy="505918"/>
            <a:chOff x="193179" y="117084"/>
            <a:chExt cx="2483636" cy="505918"/>
          </a:xfrm>
        </p:grpSpPr>
        <p:sp>
          <p:nvSpPr>
            <p:cNvPr id="3" name="Freeform 25"/>
            <p:cNvSpPr>
              <a:spLocks noEditPoints="1"/>
            </p:cNvSpPr>
            <p:nvPr/>
          </p:nvSpPr>
          <p:spPr bwMode="auto">
            <a:xfrm rot="17375397">
              <a:off x="129445" y="180818"/>
              <a:ext cx="505918" cy="378449"/>
            </a:xfrm>
            <a:custGeom>
              <a:avLst/>
              <a:gdLst>
                <a:gd name="T0" fmla="*/ 147 w 179"/>
                <a:gd name="T1" fmla="*/ 79 h 106"/>
                <a:gd name="T2" fmla="*/ 177 w 179"/>
                <a:gd name="T3" fmla="*/ 71 h 106"/>
                <a:gd name="T4" fmla="*/ 152 w 179"/>
                <a:gd name="T5" fmla="*/ 54 h 106"/>
                <a:gd name="T6" fmla="*/ 83 w 179"/>
                <a:gd name="T7" fmla="*/ 13 h 106"/>
                <a:gd name="T8" fmla="*/ 5 w 179"/>
                <a:gd name="T9" fmla="*/ 66 h 106"/>
                <a:gd name="T10" fmla="*/ 91 w 179"/>
                <a:gd name="T11" fmla="*/ 96 h 106"/>
                <a:gd name="T12" fmla="*/ 109 w 179"/>
                <a:gd name="T13" fmla="*/ 63 h 106"/>
                <a:gd name="T14" fmla="*/ 67 w 179"/>
                <a:gd name="T15" fmla="*/ 70 h 106"/>
                <a:gd name="T16" fmla="*/ 67 w 179"/>
                <a:gd name="T17" fmla="*/ 58 h 106"/>
                <a:gd name="T18" fmla="*/ 70 w 179"/>
                <a:gd name="T19" fmla="*/ 44 h 106"/>
                <a:gd name="T20" fmla="*/ 76 w 179"/>
                <a:gd name="T21" fmla="*/ 42 h 106"/>
                <a:gd name="T22" fmla="*/ 105 w 179"/>
                <a:gd name="T23" fmla="*/ 53 h 106"/>
                <a:gd name="T24" fmla="*/ 148 w 179"/>
                <a:gd name="T25" fmla="*/ 71 h 106"/>
                <a:gd name="T26" fmla="*/ 60 w 179"/>
                <a:gd name="T27" fmla="*/ 49 h 106"/>
                <a:gd name="T28" fmla="*/ 56 w 179"/>
                <a:gd name="T29" fmla="*/ 46 h 106"/>
                <a:gd name="T30" fmla="*/ 61 w 179"/>
                <a:gd name="T31" fmla="*/ 49 h 106"/>
                <a:gd name="T32" fmla="*/ 153 w 179"/>
                <a:gd name="T33" fmla="*/ 58 h 106"/>
                <a:gd name="T34" fmla="*/ 159 w 179"/>
                <a:gd name="T35" fmla="*/ 59 h 106"/>
                <a:gd name="T36" fmla="*/ 150 w 179"/>
                <a:gd name="T37" fmla="*/ 78 h 106"/>
                <a:gd name="T38" fmla="*/ 167 w 179"/>
                <a:gd name="T39" fmla="*/ 61 h 106"/>
                <a:gd name="T40" fmla="*/ 164 w 179"/>
                <a:gd name="T41" fmla="*/ 77 h 106"/>
                <a:gd name="T42" fmla="*/ 158 w 179"/>
                <a:gd name="T43" fmla="*/ 78 h 106"/>
                <a:gd name="T44" fmla="*/ 162 w 179"/>
                <a:gd name="T45" fmla="*/ 59 h 106"/>
                <a:gd name="T46" fmla="*/ 174 w 179"/>
                <a:gd name="T47" fmla="*/ 70 h 106"/>
                <a:gd name="T48" fmla="*/ 169 w 179"/>
                <a:gd name="T49" fmla="*/ 62 h 106"/>
                <a:gd name="T50" fmla="*/ 174 w 179"/>
                <a:gd name="T51" fmla="*/ 70 h 106"/>
                <a:gd name="T52" fmla="*/ 16 w 179"/>
                <a:gd name="T53" fmla="*/ 22 h 106"/>
                <a:gd name="T54" fmla="*/ 114 w 179"/>
                <a:gd name="T55" fmla="*/ 42 h 106"/>
                <a:gd name="T56" fmla="*/ 150 w 179"/>
                <a:gd name="T57" fmla="*/ 57 h 106"/>
                <a:gd name="T58" fmla="*/ 150 w 179"/>
                <a:gd name="T59" fmla="*/ 59 h 106"/>
                <a:gd name="T60" fmla="*/ 88 w 179"/>
                <a:gd name="T61" fmla="*/ 45 h 106"/>
                <a:gd name="T62" fmla="*/ 76 w 179"/>
                <a:gd name="T63" fmla="*/ 32 h 106"/>
                <a:gd name="T64" fmla="*/ 74 w 179"/>
                <a:gd name="T65" fmla="*/ 40 h 106"/>
                <a:gd name="T66" fmla="*/ 66 w 179"/>
                <a:gd name="T67" fmla="*/ 32 h 106"/>
                <a:gd name="T68" fmla="*/ 68 w 179"/>
                <a:gd name="T69" fmla="*/ 43 h 106"/>
                <a:gd name="T70" fmla="*/ 55 w 179"/>
                <a:gd name="T71" fmla="*/ 43 h 106"/>
                <a:gd name="T72" fmla="*/ 54 w 179"/>
                <a:gd name="T73" fmla="*/ 51 h 106"/>
                <a:gd name="T74" fmla="*/ 64 w 179"/>
                <a:gd name="T75" fmla="*/ 53 h 106"/>
                <a:gd name="T76" fmla="*/ 56 w 179"/>
                <a:gd name="T77" fmla="*/ 61 h 106"/>
                <a:gd name="T78" fmla="*/ 50 w 179"/>
                <a:gd name="T79" fmla="*/ 69 h 106"/>
                <a:gd name="T80" fmla="*/ 61 w 179"/>
                <a:gd name="T81" fmla="*/ 65 h 106"/>
                <a:gd name="T82" fmla="*/ 64 w 179"/>
                <a:gd name="T83" fmla="*/ 71 h 106"/>
                <a:gd name="T84" fmla="*/ 59 w 179"/>
                <a:gd name="T85" fmla="*/ 84 h 106"/>
                <a:gd name="T86" fmla="*/ 67 w 179"/>
                <a:gd name="T87" fmla="*/ 73 h 106"/>
                <a:gd name="T88" fmla="*/ 105 w 179"/>
                <a:gd name="T89" fmla="*/ 66 h 106"/>
                <a:gd name="T90" fmla="*/ 148 w 179"/>
                <a:gd name="T91" fmla="*/ 74 h 106"/>
                <a:gd name="T92" fmla="*/ 113 w 179"/>
                <a:gd name="T93" fmla="*/ 81 h 106"/>
                <a:gd name="T94" fmla="*/ 17 w 179"/>
                <a:gd name="T95" fmla="*/ 82 h 106"/>
                <a:gd name="T96" fmla="*/ 75 w 179"/>
                <a:gd name="T97" fmla="*/ 36 h 106"/>
                <a:gd name="T98" fmla="*/ 68 w 179"/>
                <a:gd name="T99" fmla="*/ 40 h 106"/>
                <a:gd name="T100" fmla="*/ 65 w 179"/>
                <a:gd name="T101" fmla="*/ 35 h 106"/>
                <a:gd name="T102" fmla="*/ 58 w 179"/>
                <a:gd name="T103" fmla="*/ 64 h 106"/>
                <a:gd name="T104" fmla="*/ 54 w 179"/>
                <a:gd name="T105" fmla="*/ 66 h 106"/>
                <a:gd name="T106" fmla="*/ 55 w 179"/>
                <a:gd name="T107" fmla="*/ 64 h 106"/>
                <a:gd name="T108" fmla="*/ 64 w 179"/>
                <a:gd name="T109" fmla="*/ 74 h 106"/>
                <a:gd name="T110" fmla="*/ 61 w 179"/>
                <a:gd name="T111" fmla="*/ 79 h 106"/>
                <a:gd name="T112" fmla="*/ 57 w 179"/>
                <a:gd name="T113" fmla="*/ 8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9" h="106">
                  <a:moveTo>
                    <a:pt x="117" y="82"/>
                  </a:moveTo>
                  <a:cubicBezTo>
                    <a:pt x="126" y="77"/>
                    <a:pt x="137" y="78"/>
                    <a:pt x="147" y="79"/>
                  </a:cubicBezTo>
                  <a:cubicBezTo>
                    <a:pt x="147" y="80"/>
                    <a:pt x="148" y="80"/>
                    <a:pt x="148" y="80"/>
                  </a:cubicBezTo>
                  <a:cubicBezTo>
                    <a:pt x="158" y="82"/>
                    <a:pt x="174" y="84"/>
                    <a:pt x="177" y="71"/>
                  </a:cubicBezTo>
                  <a:cubicBezTo>
                    <a:pt x="179" y="59"/>
                    <a:pt x="162" y="56"/>
                    <a:pt x="152" y="55"/>
                  </a:cubicBezTo>
                  <a:cubicBezTo>
                    <a:pt x="152" y="55"/>
                    <a:pt x="152" y="54"/>
                    <a:pt x="152" y="54"/>
                  </a:cubicBezTo>
                  <a:cubicBezTo>
                    <a:pt x="137" y="50"/>
                    <a:pt x="123" y="46"/>
                    <a:pt x="111" y="36"/>
                  </a:cubicBezTo>
                  <a:cubicBezTo>
                    <a:pt x="102" y="28"/>
                    <a:pt x="94" y="18"/>
                    <a:pt x="83" y="13"/>
                  </a:cubicBezTo>
                  <a:cubicBezTo>
                    <a:pt x="64" y="3"/>
                    <a:pt x="37" y="0"/>
                    <a:pt x="19" y="14"/>
                  </a:cubicBezTo>
                  <a:cubicBezTo>
                    <a:pt x="4" y="25"/>
                    <a:pt x="0" y="48"/>
                    <a:pt x="5" y="66"/>
                  </a:cubicBezTo>
                  <a:cubicBezTo>
                    <a:pt x="10" y="85"/>
                    <a:pt x="27" y="97"/>
                    <a:pt x="46" y="102"/>
                  </a:cubicBezTo>
                  <a:cubicBezTo>
                    <a:pt x="61" y="106"/>
                    <a:pt x="77" y="103"/>
                    <a:pt x="91" y="96"/>
                  </a:cubicBezTo>
                  <a:cubicBezTo>
                    <a:pt x="99" y="92"/>
                    <a:pt x="108" y="86"/>
                    <a:pt x="117" y="82"/>
                  </a:cubicBezTo>
                  <a:close/>
                  <a:moveTo>
                    <a:pt x="109" y="63"/>
                  </a:moveTo>
                  <a:cubicBezTo>
                    <a:pt x="97" y="63"/>
                    <a:pt x="82" y="64"/>
                    <a:pt x="70" y="69"/>
                  </a:cubicBezTo>
                  <a:cubicBezTo>
                    <a:pt x="69" y="69"/>
                    <a:pt x="68" y="70"/>
                    <a:pt x="67" y="70"/>
                  </a:cubicBezTo>
                  <a:cubicBezTo>
                    <a:pt x="67" y="67"/>
                    <a:pt x="65" y="65"/>
                    <a:pt x="63" y="63"/>
                  </a:cubicBezTo>
                  <a:cubicBezTo>
                    <a:pt x="65" y="62"/>
                    <a:pt x="66" y="60"/>
                    <a:pt x="67" y="58"/>
                  </a:cubicBezTo>
                  <a:cubicBezTo>
                    <a:pt x="68" y="56"/>
                    <a:pt x="67" y="53"/>
                    <a:pt x="66" y="50"/>
                  </a:cubicBezTo>
                  <a:cubicBezTo>
                    <a:pt x="68" y="49"/>
                    <a:pt x="70" y="47"/>
                    <a:pt x="70" y="44"/>
                  </a:cubicBezTo>
                  <a:cubicBezTo>
                    <a:pt x="71" y="44"/>
                    <a:pt x="72" y="44"/>
                    <a:pt x="72" y="44"/>
                  </a:cubicBezTo>
                  <a:cubicBezTo>
                    <a:pt x="74" y="44"/>
                    <a:pt x="75" y="43"/>
                    <a:pt x="76" y="42"/>
                  </a:cubicBezTo>
                  <a:cubicBezTo>
                    <a:pt x="78" y="45"/>
                    <a:pt x="81" y="46"/>
                    <a:pt x="84" y="47"/>
                  </a:cubicBezTo>
                  <a:cubicBezTo>
                    <a:pt x="90" y="49"/>
                    <a:pt x="97" y="51"/>
                    <a:pt x="105" y="53"/>
                  </a:cubicBezTo>
                  <a:cubicBezTo>
                    <a:pt x="120" y="55"/>
                    <a:pt x="134" y="60"/>
                    <a:pt x="149" y="62"/>
                  </a:cubicBezTo>
                  <a:cubicBezTo>
                    <a:pt x="149" y="65"/>
                    <a:pt x="149" y="68"/>
                    <a:pt x="148" y="71"/>
                  </a:cubicBezTo>
                  <a:cubicBezTo>
                    <a:pt x="136" y="66"/>
                    <a:pt x="123" y="63"/>
                    <a:pt x="109" y="63"/>
                  </a:cubicBezTo>
                  <a:close/>
                  <a:moveTo>
                    <a:pt x="60" y="49"/>
                  </a:moveTo>
                  <a:cubicBezTo>
                    <a:pt x="58" y="49"/>
                    <a:pt x="56" y="49"/>
                    <a:pt x="55" y="48"/>
                  </a:cubicBezTo>
                  <a:cubicBezTo>
                    <a:pt x="52" y="47"/>
                    <a:pt x="55" y="46"/>
                    <a:pt x="56" y="46"/>
                  </a:cubicBezTo>
                  <a:cubicBezTo>
                    <a:pt x="57" y="47"/>
                    <a:pt x="58" y="48"/>
                    <a:pt x="59" y="48"/>
                  </a:cubicBezTo>
                  <a:cubicBezTo>
                    <a:pt x="60" y="49"/>
                    <a:pt x="60" y="49"/>
                    <a:pt x="61" y="49"/>
                  </a:cubicBezTo>
                  <a:cubicBezTo>
                    <a:pt x="60" y="49"/>
                    <a:pt x="60" y="49"/>
                    <a:pt x="60" y="49"/>
                  </a:cubicBezTo>
                  <a:close/>
                  <a:moveTo>
                    <a:pt x="153" y="58"/>
                  </a:moveTo>
                  <a:cubicBezTo>
                    <a:pt x="155" y="58"/>
                    <a:pt x="157" y="58"/>
                    <a:pt x="160" y="59"/>
                  </a:cubicBezTo>
                  <a:cubicBezTo>
                    <a:pt x="159" y="59"/>
                    <a:pt x="159" y="59"/>
                    <a:pt x="159" y="59"/>
                  </a:cubicBezTo>
                  <a:cubicBezTo>
                    <a:pt x="158" y="66"/>
                    <a:pt x="157" y="72"/>
                    <a:pt x="156" y="78"/>
                  </a:cubicBezTo>
                  <a:cubicBezTo>
                    <a:pt x="154" y="78"/>
                    <a:pt x="152" y="78"/>
                    <a:pt x="150" y="78"/>
                  </a:cubicBezTo>
                  <a:cubicBezTo>
                    <a:pt x="152" y="71"/>
                    <a:pt x="152" y="64"/>
                    <a:pt x="153" y="58"/>
                  </a:cubicBezTo>
                  <a:close/>
                  <a:moveTo>
                    <a:pt x="167" y="61"/>
                  </a:moveTo>
                  <a:cubicBezTo>
                    <a:pt x="167" y="61"/>
                    <a:pt x="167" y="61"/>
                    <a:pt x="167" y="61"/>
                  </a:cubicBezTo>
                  <a:cubicBezTo>
                    <a:pt x="164" y="66"/>
                    <a:pt x="166" y="72"/>
                    <a:pt x="164" y="77"/>
                  </a:cubicBezTo>
                  <a:cubicBezTo>
                    <a:pt x="163" y="78"/>
                    <a:pt x="164" y="78"/>
                    <a:pt x="164" y="78"/>
                  </a:cubicBezTo>
                  <a:cubicBezTo>
                    <a:pt x="162" y="78"/>
                    <a:pt x="160" y="78"/>
                    <a:pt x="158" y="78"/>
                  </a:cubicBezTo>
                  <a:cubicBezTo>
                    <a:pt x="160" y="72"/>
                    <a:pt x="161" y="66"/>
                    <a:pt x="162" y="60"/>
                  </a:cubicBezTo>
                  <a:cubicBezTo>
                    <a:pt x="162" y="60"/>
                    <a:pt x="162" y="59"/>
                    <a:pt x="162" y="59"/>
                  </a:cubicBezTo>
                  <a:cubicBezTo>
                    <a:pt x="164" y="60"/>
                    <a:pt x="165" y="60"/>
                    <a:pt x="167" y="61"/>
                  </a:cubicBezTo>
                  <a:close/>
                  <a:moveTo>
                    <a:pt x="174" y="70"/>
                  </a:moveTo>
                  <a:cubicBezTo>
                    <a:pt x="174" y="74"/>
                    <a:pt x="171" y="77"/>
                    <a:pt x="166" y="78"/>
                  </a:cubicBezTo>
                  <a:cubicBezTo>
                    <a:pt x="168" y="73"/>
                    <a:pt x="167" y="67"/>
                    <a:pt x="169" y="62"/>
                  </a:cubicBezTo>
                  <a:cubicBezTo>
                    <a:pt x="169" y="62"/>
                    <a:pt x="169" y="62"/>
                    <a:pt x="169" y="62"/>
                  </a:cubicBezTo>
                  <a:cubicBezTo>
                    <a:pt x="172" y="64"/>
                    <a:pt x="174" y="66"/>
                    <a:pt x="174" y="70"/>
                  </a:cubicBezTo>
                  <a:close/>
                  <a:moveTo>
                    <a:pt x="17" y="82"/>
                  </a:moveTo>
                  <a:cubicBezTo>
                    <a:pt x="2" y="66"/>
                    <a:pt x="2" y="39"/>
                    <a:pt x="16" y="22"/>
                  </a:cubicBezTo>
                  <a:cubicBezTo>
                    <a:pt x="31" y="1"/>
                    <a:pt x="64" y="6"/>
                    <a:pt x="84" y="17"/>
                  </a:cubicBezTo>
                  <a:cubicBezTo>
                    <a:pt x="96" y="23"/>
                    <a:pt x="104" y="34"/>
                    <a:pt x="114" y="42"/>
                  </a:cubicBezTo>
                  <a:cubicBezTo>
                    <a:pt x="124" y="50"/>
                    <a:pt x="137" y="53"/>
                    <a:pt x="149" y="56"/>
                  </a:cubicBezTo>
                  <a:cubicBezTo>
                    <a:pt x="149" y="57"/>
                    <a:pt x="149" y="57"/>
                    <a:pt x="150" y="57"/>
                  </a:cubicBezTo>
                  <a:cubicBezTo>
                    <a:pt x="150" y="57"/>
                    <a:pt x="150" y="57"/>
                    <a:pt x="150" y="57"/>
                  </a:cubicBezTo>
                  <a:cubicBezTo>
                    <a:pt x="150" y="58"/>
                    <a:pt x="150" y="59"/>
                    <a:pt x="150" y="59"/>
                  </a:cubicBezTo>
                  <a:cubicBezTo>
                    <a:pt x="136" y="57"/>
                    <a:pt x="122" y="53"/>
                    <a:pt x="109" y="50"/>
                  </a:cubicBezTo>
                  <a:cubicBezTo>
                    <a:pt x="102" y="49"/>
                    <a:pt x="95" y="47"/>
                    <a:pt x="88" y="45"/>
                  </a:cubicBezTo>
                  <a:cubicBezTo>
                    <a:pt x="84" y="44"/>
                    <a:pt x="80" y="43"/>
                    <a:pt x="77" y="40"/>
                  </a:cubicBezTo>
                  <a:cubicBezTo>
                    <a:pt x="79" y="37"/>
                    <a:pt x="78" y="33"/>
                    <a:pt x="76" y="32"/>
                  </a:cubicBezTo>
                  <a:cubicBezTo>
                    <a:pt x="74" y="31"/>
                    <a:pt x="72" y="31"/>
                    <a:pt x="71" y="33"/>
                  </a:cubicBezTo>
                  <a:cubicBezTo>
                    <a:pt x="71" y="36"/>
                    <a:pt x="72" y="38"/>
                    <a:pt x="74" y="40"/>
                  </a:cubicBezTo>
                  <a:cubicBezTo>
                    <a:pt x="73" y="41"/>
                    <a:pt x="72" y="41"/>
                    <a:pt x="71" y="41"/>
                  </a:cubicBezTo>
                  <a:cubicBezTo>
                    <a:pt x="71" y="37"/>
                    <a:pt x="68" y="34"/>
                    <a:pt x="66" y="32"/>
                  </a:cubicBezTo>
                  <a:cubicBezTo>
                    <a:pt x="64" y="31"/>
                    <a:pt x="60" y="29"/>
                    <a:pt x="59" y="31"/>
                  </a:cubicBezTo>
                  <a:cubicBezTo>
                    <a:pt x="57" y="36"/>
                    <a:pt x="63" y="41"/>
                    <a:pt x="68" y="43"/>
                  </a:cubicBezTo>
                  <a:cubicBezTo>
                    <a:pt x="67" y="45"/>
                    <a:pt x="66" y="47"/>
                    <a:pt x="64" y="48"/>
                  </a:cubicBezTo>
                  <a:cubicBezTo>
                    <a:pt x="62" y="46"/>
                    <a:pt x="58" y="44"/>
                    <a:pt x="55" y="43"/>
                  </a:cubicBezTo>
                  <a:cubicBezTo>
                    <a:pt x="54" y="43"/>
                    <a:pt x="50" y="43"/>
                    <a:pt x="50" y="46"/>
                  </a:cubicBezTo>
                  <a:cubicBezTo>
                    <a:pt x="50" y="48"/>
                    <a:pt x="52" y="50"/>
                    <a:pt x="54" y="51"/>
                  </a:cubicBezTo>
                  <a:cubicBezTo>
                    <a:pt x="57" y="52"/>
                    <a:pt x="60" y="53"/>
                    <a:pt x="63" y="52"/>
                  </a:cubicBezTo>
                  <a:cubicBezTo>
                    <a:pt x="63" y="52"/>
                    <a:pt x="64" y="52"/>
                    <a:pt x="64" y="53"/>
                  </a:cubicBezTo>
                  <a:cubicBezTo>
                    <a:pt x="66" y="55"/>
                    <a:pt x="64" y="59"/>
                    <a:pt x="60" y="62"/>
                  </a:cubicBezTo>
                  <a:cubicBezTo>
                    <a:pt x="59" y="61"/>
                    <a:pt x="58" y="61"/>
                    <a:pt x="56" y="61"/>
                  </a:cubicBezTo>
                  <a:cubicBezTo>
                    <a:pt x="54" y="61"/>
                    <a:pt x="51" y="61"/>
                    <a:pt x="49" y="63"/>
                  </a:cubicBezTo>
                  <a:cubicBezTo>
                    <a:pt x="47" y="65"/>
                    <a:pt x="49" y="68"/>
                    <a:pt x="50" y="69"/>
                  </a:cubicBezTo>
                  <a:cubicBezTo>
                    <a:pt x="53" y="70"/>
                    <a:pt x="56" y="68"/>
                    <a:pt x="58" y="67"/>
                  </a:cubicBezTo>
                  <a:cubicBezTo>
                    <a:pt x="59" y="66"/>
                    <a:pt x="60" y="66"/>
                    <a:pt x="61" y="65"/>
                  </a:cubicBezTo>
                  <a:cubicBezTo>
                    <a:pt x="61" y="65"/>
                    <a:pt x="61" y="65"/>
                    <a:pt x="61" y="65"/>
                  </a:cubicBezTo>
                  <a:cubicBezTo>
                    <a:pt x="63" y="67"/>
                    <a:pt x="64" y="69"/>
                    <a:pt x="64" y="71"/>
                  </a:cubicBezTo>
                  <a:cubicBezTo>
                    <a:pt x="59" y="73"/>
                    <a:pt x="53" y="76"/>
                    <a:pt x="54" y="81"/>
                  </a:cubicBezTo>
                  <a:cubicBezTo>
                    <a:pt x="54" y="83"/>
                    <a:pt x="57" y="85"/>
                    <a:pt x="59" y="84"/>
                  </a:cubicBezTo>
                  <a:cubicBezTo>
                    <a:pt x="63" y="83"/>
                    <a:pt x="65" y="79"/>
                    <a:pt x="66" y="76"/>
                  </a:cubicBezTo>
                  <a:cubicBezTo>
                    <a:pt x="67" y="75"/>
                    <a:pt x="67" y="74"/>
                    <a:pt x="67" y="73"/>
                  </a:cubicBezTo>
                  <a:cubicBezTo>
                    <a:pt x="68" y="73"/>
                    <a:pt x="68" y="73"/>
                    <a:pt x="69" y="72"/>
                  </a:cubicBezTo>
                  <a:cubicBezTo>
                    <a:pt x="80" y="68"/>
                    <a:pt x="93" y="67"/>
                    <a:pt x="105" y="66"/>
                  </a:cubicBezTo>
                  <a:cubicBezTo>
                    <a:pt x="119" y="66"/>
                    <a:pt x="134" y="68"/>
                    <a:pt x="147" y="73"/>
                  </a:cubicBezTo>
                  <a:cubicBezTo>
                    <a:pt x="148" y="74"/>
                    <a:pt x="148" y="74"/>
                    <a:pt x="148" y="74"/>
                  </a:cubicBezTo>
                  <a:cubicBezTo>
                    <a:pt x="148" y="75"/>
                    <a:pt x="148" y="75"/>
                    <a:pt x="148" y="76"/>
                  </a:cubicBezTo>
                  <a:cubicBezTo>
                    <a:pt x="135" y="75"/>
                    <a:pt x="124" y="75"/>
                    <a:pt x="113" y="81"/>
                  </a:cubicBezTo>
                  <a:cubicBezTo>
                    <a:pt x="101" y="86"/>
                    <a:pt x="90" y="95"/>
                    <a:pt x="77" y="99"/>
                  </a:cubicBezTo>
                  <a:cubicBezTo>
                    <a:pt x="56" y="105"/>
                    <a:pt x="32" y="98"/>
                    <a:pt x="17" y="82"/>
                  </a:cubicBezTo>
                  <a:close/>
                  <a:moveTo>
                    <a:pt x="75" y="36"/>
                  </a:moveTo>
                  <a:cubicBezTo>
                    <a:pt x="75" y="36"/>
                    <a:pt x="75" y="36"/>
                    <a:pt x="75" y="36"/>
                  </a:cubicBezTo>
                  <a:cubicBezTo>
                    <a:pt x="74" y="34"/>
                    <a:pt x="75" y="34"/>
                    <a:pt x="75" y="36"/>
                  </a:cubicBezTo>
                  <a:close/>
                  <a:moveTo>
                    <a:pt x="68" y="40"/>
                  </a:moveTo>
                  <a:cubicBezTo>
                    <a:pt x="66" y="39"/>
                    <a:pt x="64" y="37"/>
                    <a:pt x="62" y="35"/>
                  </a:cubicBezTo>
                  <a:cubicBezTo>
                    <a:pt x="61" y="32"/>
                    <a:pt x="64" y="34"/>
                    <a:pt x="65" y="35"/>
                  </a:cubicBezTo>
                  <a:cubicBezTo>
                    <a:pt x="66" y="36"/>
                    <a:pt x="67" y="38"/>
                    <a:pt x="68" y="40"/>
                  </a:cubicBezTo>
                  <a:close/>
                  <a:moveTo>
                    <a:pt x="58" y="64"/>
                  </a:moveTo>
                  <a:cubicBezTo>
                    <a:pt x="57" y="64"/>
                    <a:pt x="56" y="65"/>
                    <a:pt x="56" y="65"/>
                  </a:cubicBezTo>
                  <a:cubicBezTo>
                    <a:pt x="55" y="65"/>
                    <a:pt x="55" y="66"/>
                    <a:pt x="54" y="66"/>
                  </a:cubicBezTo>
                  <a:cubicBezTo>
                    <a:pt x="53" y="67"/>
                    <a:pt x="52" y="66"/>
                    <a:pt x="52" y="64"/>
                  </a:cubicBezTo>
                  <a:cubicBezTo>
                    <a:pt x="53" y="64"/>
                    <a:pt x="54" y="64"/>
                    <a:pt x="55" y="64"/>
                  </a:cubicBezTo>
                  <a:cubicBezTo>
                    <a:pt x="56" y="64"/>
                    <a:pt x="57" y="64"/>
                    <a:pt x="58" y="64"/>
                  </a:cubicBezTo>
                  <a:close/>
                  <a:moveTo>
                    <a:pt x="64" y="74"/>
                  </a:moveTo>
                  <a:cubicBezTo>
                    <a:pt x="63" y="75"/>
                    <a:pt x="63" y="75"/>
                    <a:pt x="63" y="75"/>
                  </a:cubicBezTo>
                  <a:cubicBezTo>
                    <a:pt x="63" y="77"/>
                    <a:pt x="62" y="78"/>
                    <a:pt x="61" y="79"/>
                  </a:cubicBezTo>
                  <a:cubicBezTo>
                    <a:pt x="61" y="79"/>
                    <a:pt x="61" y="79"/>
                    <a:pt x="60" y="80"/>
                  </a:cubicBezTo>
                  <a:cubicBezTo>
                    <a:pt x="59" y="81"/>
                    <a:pt x="58" y="81"/>
                    <a:pt x="57" y="80"/>
                  </a:cubicBezTo>
                  <a:cubicBezTo>
                    <a:pt x="58" y="77"/>
                    <a:pt x="61" y="76"/>
                    <a:pt x="64" y="74"/>
                  </a:cubicBezTo>
                  <a:close/>
                </a:path>
              </a:pathLst>
            </a:custGeom>
            <a:solidFill>
              <a:srgbClr val="F4F9F5"/>
            </a:solidFill>
            <a:ln>
              <a:solidFill>
                <a:srgbClr val="4BB08C"/>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 name="文本框 3"/>
            <p:cNvSpPr txBox="1"/>
            <p:nvPr/>
          </p:nvSpPr>
          <p:spPr>
            <a:xfrm>
              <a:off x="645490" y="185376"/>
              <a:ext cx="2031325" cy="369332"/>
            </a:xfrm>
            <a:prstGeom prst="rect">
              <a:avLst/>
            </a:prstGeom>
            <a:noFill/>
          </p:spPr>
          <p:txBody>
            <a:bodyPr wrap="non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Click here to add a title.</a:t>
              </a:r>
            </a:p>
          </p:txBody>
        </p:sp>
      </p:grpSp>
      <p:grpSp>
        <p:nvGrpSpPr>
          <p:cNvPr id="5" name="组合 4"/>
          <p:cNvGrpSpPr/>
          <p:nvPr/>
        </p:nvGrpSpPr>
        <p:grpSpPr>
          <a:xfrm>
            <a:off x="2947148" y="965915"/>
            <a:ext cx="6065886" cy="3348507"/>
            <a:chOff x="3026533" y="1506828"/>
            <a:chExt cx="6065886" cy="3448050"/>
          </a:xfrm>
        </p:grpSpPr>
        <p:sp>
          <p:nvSpPr>
            <p:cNvPr id="6" name="矩形 5"/>
            <p:cNvSpPr/>
            <p:nvPr/>
          </p:nvSpPr>
          <p:spPr>
            <a:xfrm>
              <a:off x="3026533" y="1506828"/>
              <a:ext cx="3002828" cy="1689091"/>
            </a:xfrm>
            <a:prstGeom prst="rect">
              <a:avLst/>
            </a:prstGeom>
            <a:blipFill>
              <a:blip r:embed="rId2" cstate="email">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6089591" y="1506828"/>
              <a:ext cx="3002828" cy="1689091"/>
            </a:xfrm>
            <a:prstGeom prst="rect">
              <a:avLst/>
            </a:prstGeom>
            <a:blipFill>
              <a:blip r:embed="rId3" cstate="email">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3026533" y="3265787"/>
              <a:ext cx="3002828" cy="1689091"/>
            </a:xfrm>
            <a:prstGeom prst="rect">
              <a:avLst/>
            </a:prstGeom>
            <a:blipFill>
              <a:blip r:embed="rId4" cstate="email">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6089591" y="3265787"/>
              <a:ext cx="3002828" cy="1689091"/>
            </a:xfrm>
            <a:prstGeom prst="rect">
              <a:avLst/>
            </a:prstGeom>
            <a:blipFill>
              <a:blip r:embed="rId5" cstate="email">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 name="文本框 9"/>
          <p:cNvSpPr txBox="1"/>
          <p:nvPr/>
        </p:nvSpPr>
        <p:spPr>
          <a:xfrm>
            <a:off x="2947148" y="4504501"/>
            <a:ext cx="6295048" cy="2031325"/>
          </a:xfrm>
          <a:prstGeom prst="rect">
            <a:avLst/>
          </a:prstGeom>
          <a:noFill/>
        </p:spPr>
        <p:txBody>
          <a:bodyPr wrap="square" rtlCol="0">
            <a:spAutoFit/>
          </a:bodyPr>
          <a:lstStyle/>
          <a:p>
            <a:r>
              <a:rPr lang="zh-CN" altLang="en-US" dirty="0">
                <a:solidFill>
                  <a:schemeClr val="tx1">
                    <a:lumMod val="75000"/>
                    <a:lumOff val="25000"/>
                  </a:schemeClr>
                </a:solidFill>
                <a:cs typeface="+mn-ea"/>
                <a:sym typeface="+mn-lt"/>
              </a:rPr>
              <a:t>Please click here to enter text information, the language should be concise, the theme should be distinct.</a:t>
            </a:r>
            <a:endParaRPr lang="en-US" altLang="zh-CN" dirty="0">
              <a:solidFill>
                <a:schemeClr val="tx1">
                  <a:lumMod val="75000"/>
                  <a:lumOff val="25000"/>
                </a:schemeClr>
              </a:solidFill>
              <a:cs typeface="+mn-ea"/>
              <a:sym typeface="+mn-lt"/>
            </a:endParaRPr>
          </a:p>
          <a:p>
            <a:r>
              <a:rPr lang="zh-CN" altLang="en-US" dirty="0">
                <a:solidFill>
                  <a:schemeClr val="tx1">
                    <a:lumMod val="75000"/>
                    <a:lumOff val="25000"/>
                  </a:schemeClr>
                </a:solidFill>
                <a:cs typeface="+mn-ea"/>
                <a:sym typeface="+mn-lt"/>
              </a:rPr>
              <a:t>Please click here to enter text information, the language should be concise, the theme should be distinct.</a:t>
            </a:r>
          </a:p>
          <a:p>
            <a:r>
              <a:rPr lang="zh-CN" altLang="en-US" dirty="0">
                <a:solidFill>
                  <a:schemeClr val="tx1">
                    <a:lumMod val="75000"/>
                    <a:lumOff val="25000"/>
                  </a:schemeClr>
                </a:solidFill>
                <a:cs typeface="+mn-ea"/>
                <a:sym typeface="+mn-lt"/>
              </a:rPr>
              <a:t>Please click here to enter text information, the language should be concise, the theme should be distinct.</a:t>
            </a:r>
          </a:p>
          <a:p>
            <a:endParaRPr lang="zh-CN" altLang="en-US" dirty="0">
              <a:solidFill>
                <a:schemeClr val="tx1">
                  <a:lumMod val="75000"/>
                  <a:lumOff val="25000"/>
                </a:schemeClr>
              </a:solidFill>
              <a:cs typeface="+mn-ea"/>
              <a:sym typeface="+mn-lt"/>
            </a:endParaRPr>
          </a:p>
        </p:txBody>
      </p:sp>
      <p:sp>
        <p:nvSpPr>
          <p:cNvPr id="11" name="矩形 10"/>
          <p:cNvSpPr/>
          <p:nvPr/>
        </p:nvSpPr>
        <p:spPr>
          <a:xfrm>
            <a:off x="2947148" y="965915"/>
            <a:ext cx="3002828" cy="3348507"/>
          </a:xfrm>
          <a:prstGeom prst="rect">
            <a:avLst/>
          </a:prstGeom>
          <a:solidFill>
            <a:schemeClr val="accent6">
              <a:lumMod val="40000"/>
              <a:lumOff val="60000"/>
              <a:alpha val="2392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010206" y="931989"/>
            <a:ext cx="3002828" cy="3348507"/>
          </a:xfrm>
          <a:prstGeom prst="rect">
            <a:avLst/>
          </a:prstGeom>
          <a:solidFill>
            <a:schemeClr val="accent6">
              <a:lumMod val="40000"/>
              <a:lumOff val="60000"/>
              <a:alpha val="2392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2" name="组合 1"/>
          <p:cNvGrpSpPr/>
          <p:nvPr/>
        </p:nvGrpSpPr>
        <p:grpSpPr>
          <a:xfrm>
            <a:off x="193179" y="117084"/>
            <a:ext cx="2483636" cy="505918"/>
            <a:chOff x="193179" y="117084"/>
            <a:chExt cx="2483636" cy="505918"/>
          </a:xfrm>
        </p:grpSpPr>
        <p:sp>
          <p:nvSpPr>
            <p:cNvPr id="3" name="Freeform 25"/>
            <p:cNvSpPr>
              <a:spLocks noEditPoints="1"/>
            </p:cNvSpPr>
            <p:nvPr/>
          </p:nvSpPr>
          <p:spPr bwMode="auto">
            <a:xfrm rot="17375397">
              <a:off x="129445" y="180818"/>
              <a:ext cx="505918" cy="378449"/>
            </a:xfrm>
            <a:custGeom>
              <a:avLst/>
              <a:gdLst>
                <a:gd name="T0" fmla="*/ 147 w 179"/>
                <a:gd name="T1" fmla="*/ 79 h 106"/>
                <a:gd name="T2" fmla="*/ 177 w 179"/>
                <a:gd name="T3" fmla="*/ 71 h 106"/>
                <a:gd name="T4" fmla="*/ 152 w 179"/>
                <a:gd name="T5" fmla="*/ 54 h 106"/>
                <a:gd name="T6" fmla="*/ 83 w 179"/>
                <a:gd name="T7" fmla="*/ 13 h 106"/>
                <a:gd name="T8" fmla="*/ 5 w 179"/>
                <a:gd name="T9" fmla="*/ 66 h 106"/>
                <a:gd name="T10" fmla="*/ 91 w 179"/>
                <a:gd name="T11" fmla="*/ 96 h 106"/>
                <a:gd name="T12" fmla="*/ 109 w 179"/>
                <a:gd name="T13" fmla="*/ 63 h 106"/>
                <a:gd name="T14" fmla="*/ 67 w 179"/>
                <a:gd name="T15" fmla="*/ 70 h 106"/>
                <a:gd name="T16" fmla="*/ 67 w 179"/>
                <a:gd name="T17" fmla="*/ 58 h 106"/>
                <a:gd name="T18" fmla="*/ 70 w 179"/>
                <a:gd name="T19" fmla="*/ 44 h 106"/>
                <a:gd name="T20" fmla="*/ 76 w 179"/>
                <a:gd name="T21" fmla="*/ 42 h 106"/>
                <a:gd name="T22" fmla="*/ 105 w 179"/>
                <a:gd name="T23" fmla="*/ 53 h 106"/>
                <a:gd name="T24" fmla="*/ 148 w 179"/>
                <a:gd name="T25" fmla="*/ 71 h 106"/>
                <a:gd name="T26" fmla="*/ 60 w 179"/>
                <a:gd name="T27" fmla="*/ 49 h 106"/>
                <a:gd name="T28" fmla="*/ 56 w 179"/>
                <a:gd name="T29" fmla="*/ 46 h 106"/>
                <a:gd name="T30" fmla="*/ 61 w 179"/>
                <a:gd name="T31" fmla="*/ 49 h 106"/>
                <a:gd name="T32" fmla="*/ 153 w 179"/>
                <a:gd name="T33" fmla="*/ 58 h 106"/>
                <a:gd name="T34" fmla="*/ 159 w 179"/>
                <a:gd name="T35" fmla="*/ 59 h 106"/>
                <a:gd name="T36" fmla="*/ 150 w 179"/>
                <a:gd name="T37" fmla="*/ 78 h 106"/>
                <a:gd name="T38" fmla="*/ 167 w 179"/>
                <a:gd name="T39" fmla="*/ 61 h 106"/>
                <a:gd name="T40" fmla="*/ 164 w 179"/>
                <a:gd name="T41" fmla="*/ 77 h 106"/>
                <a:gd name="T42" fmla="*/ 158 w 179"/>
                <a:gd name="T43" fmla="*/ 78 h 106"/>
                <a:gd name="T44" fmla="*/ 162 w 179"/>
                <a:gd name="T45" fmla="*/ 59 h 106"/>
                <a:gd name="T46" fmla="*/ 174 w 179"/>
                <a:gd name="T47" fmla="*/ 70 h 106"/>
                <a:gd name="T48" fmla="*/ 169 w 179"/>
                <a:gd name="T49" fmla="*/ 62 h 106"/>
                <a:gd name="T50" fmla="*/ 174 w 179"/>
                <a:gd name="T51" fmla="*/ 70 h 106"/>
                <a:gd name="T52" fmla="*/ 16 w 179"/>
                <a:gd name="T53" fmla="*/ 22 h 106"/>
                <a:gd name="T54" fmla="*/ 114 w 179"/>
                <a:gd name="T55" fmla="*/ 42 h 106"/>
                <a:gd name="T56" fmla="*/ 150 w 179"/>
                <a:gd name="T57" fmla="*/ 57 h 106"/>
                <a:gd name="T58" fmla="*/ 150 w 179"/>
                <a:gd name="T59" fmla="*/ 59 h 106"/>
                <a:gd name="T60" fmla="*/ 88 w 179"/>
                <a:gd name="T61" fmla="*/ 45 h 106"/>
                <a:gd name="T62" fmla="*/ 76 w 179"/>
                <a:gd name="T63" fmla="*/ 32 h 106"/>
                <a:gd name="T64" fmla="*/ 74 w 179"/>
                <a:gd name="T65" fmla="*/ 40 h 106"/>
                <a:gd name="T66" fmla="*/ 66 w 179"/>
                <a:gd name="T67" fmla="*/ 32 h 106"/>
                <a:gd name="T68" fmla="*/ 68 w 179"/>
                <a:gd name="T69" fmla="*/ 43 h 106"/>
                <a:gd name="T70" fmla="*/ 55 w 179"/>
                <a:gd name="T71" fmla="*/ 43 h 106"/>
                <a:gd name="T72" fmla="*/ 54 w 179"/>
                <a:gd name="T73" fmla="*/ 51 h 106"/>
                <a:gd name="T74" fmla="*/ 64 w 179"/>
                <a:gd name="T75" fmla="*/ 53 h 106"/>
                <a:gd name="T76" fmla="*/ 56 w 179"/>
                <a:gd name="T77" fmla="*/ 61 h 106"/>
                <a:gd name="T78" fmla="*/ 50 w 179"/>
                <a:gd name="T79" fmla="*/ 69 h 106"/>
                <a:gd name="T80" fmla="*/ 61 w 179"/>
                <a:gd name="T81" fmla="*/ 65 h 106"/>
                <a:gd name="T82" fmla="*/ 64 w 179"/>
                <a:gd name="T83" fmla="*/ 71 h 106"/>
                <a:gd name="T84" fmla="*/ 59 w 179"/>
                <a:gd name="T85" fmla="*/ 84 h 106"/>
                <a:gd name="T86" fmla="*/ 67 w 179"/>
                <a:gd name="T87" fmla="*/ 73 h 106"/>
                <a:gd name="T88" fmla="*/ 105 w 179"/>
                <a:gd name="T89" fmla="*/ 66 h 106"/>
                <a:gd name="T90" fmla="*/ 148 w 179"/>
                <a:gd name="T91" fmla="*/ 74 h 106"/>
                <a:gd name="T92" fmla="*/ 113 w 179"/>
                <a:gd name="T93" fmla="*/ 81 h 106"/>
                <a:gd name="T94" fmla="*/ 17 w 179"/>
                <a:gd name="T95" fmla="*/ 82 h 106"/>
                <a:gd name="T96" fmla="*/ 75 w 179"/>
                <a:gd name="T97" fmla="*/ 36 h 106"/>
                <a:gd name="T98" fmla="*/ 68 w 179"/>
                <a:gd name="T99" fmla="*/ 40 h 106"/>
                <a:gd name="T100" fmla="*/ 65 w 179"/>
                <a:gd name="T101" fmla="*/ 35 h 106"/>
                <a:gd name="T102" fmla="*/ 58 w 179"/>
                <a:gd name="T103" fmla="*/ 64 h 106"/>
                <a:gd name="T104" fmla="*/ 54 w 179"/>
                <a:gd name="T105" fmla="*/ 66 h 106"/>
                <a:gd name="T106" fmla="*/ 55 w 179"/>
                <a:gd name="T107" fmla="*/ 64 h 106"/>
                <a:gd name="T108" fmla="*/ 64 w 179"/>
                <a:gd name="T109" fmla="*/ 74 h 106"/>
                <a:gd name="T110" fmla="*/ 61 w 179"/>
                <a:gd name="T111" fmla="*/ 79 h 106"/>
                <a:gd name="T112" fmla="*/ 57 w 179"/>
                <a:gd name="T113" fmla="*/ 8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9" h="106">
                  <a:moveTo>
                    <a:pt x="117" y="82"/>
                  </a:moveTo>
                  <a:cubicBezTo>
                    <a:pt x="126" y="77"/>
                    <a:pt x="137" y="78"/>
                    <a:pt x="147" y="79"/>
                  </a:cubicBezTo>
                  <a:cubicBezTo>
                    <a:pt x="147" y="80"/>
                    <a:pt x="148" y="80"/>
                    <a:pt x="148" y="80"/>
                  </a:cubicBezTo>
                  <a:cubicBezTo>
                    <a:pt x="158" y="82"/>
                    <a:pt x="174" y="84"/>
                    <a:pt x="177" y="71"/>
                  </a:cubicBezTo>
                  <a:cubicBezTo>
                    <a:pt x="179" y="59"/>
                    <a:pt x="162" y="56"/>
                    <a:pt x="152" y="55"/>
                  </a:cubicBezTo>
                  <a:cubicBezTo>
                    <a:pt x="152" y="55"/>
                    <a:pt x="152" y="54"/>
                    <a:pt x="152" y="54"/>
                  </a:cubicBezTo>
                  <a:cubicBezTo>
                    <a:pt x="137" y="50"/>
                    <a:pt x="123" y="46"/>
                    <a:pt x="111" y="36"/>
                  </a:cubicBezTo>
                  <a:cubicBezTo>
                    <a:pt x="102" y="28"/>
                    <a:pt x="94" y="18"/>
                    <a:pt x="83" y="13"/>
                  </a:cubicBezTo>
                  <a:cubicBezTo>
                    <a:pt x="64" y="3"/>
                    <a:pt x="37" y="0"/>
                    <a:pt x="19" y="14"/>
                  </a:cubicBezTo>
                  <a:cubicBezTo>
                    <a:pt x="4" y="25"/>
                    <a:pt x="0" y="48"/>
                    <a:pt x="5" y="66"/>
                  </a:cubicBezTo>
                  <a:cubicBezTo>
                    <a:pt x="10" y="85"/>
                    <a:pt x="27" y="97"/>
                    <a:pt x="46" y="102"/>
                  </a:cubicBezTo>
                  <a:cubicBezTo>
                    <a:pt x="61" y="106"/>
                    <a:pt x="77" y="103"/>
                    <a:pt x="91" y="96"/>
                  </a:cubicBezTo>
                  <a:cubicBezTo>
                    <a:pt x="99" y="92"/>
                    <a:pt x="108" y="86"/>
                    <a:pt x="117" y="82"/>
                  </a:cubicBezTo>
                  <a:close/>
                  <a:moveTo>
                    <a:pt x="109" y="63"/>
                  </a:moveTo>
                  <a:cubicBezTo>
                    <a:pt x="97" y="63"/>
                    <a:pt x="82" y="64"/>
                    <a:pt x="70" y="69"/>
                  </a:cubicBezTo>
                  <a:cubicBezTo>
                    <a:pt x="69" y="69"/>
                    <a:pt x="68" y="70"/>
                    <a:pt x="67" y="70"/>
                  </a:cubicBezTo>
                  <a:cubicBezTo>
                    <a:pt x="67" y="67"/>
                    <a:pt x="65" y="65"/>
                    <a:pt x="63" y="63"/>
                  </a:cubicBezTo>
                  <a:cubicBezTo>
                    <a:pt x="65" y="62"/>
                    <a:pt x="66" y="60"/>
                    <a:pt x="67" y="58"/>
                  </a:cubicBezTo>
                  <a:cubicBezTo>
                    <a:pt x="68" y="56"/>
                    <a:pt x="67" y="53"/>
                    <a:pt x="66" y="50"/>
                  </a:cubicBezTo>
                  <a:cubicBezTo>
                    <a:pt x="68" y="49"/>
                    <a:pt x="70" y="47"/>
                    <a:pt x="70" y="44"/>
                  </a:cubicBezTo>
                  <a:cubicBezTo>
                    <a:pt x="71" y="44"/>
                    <a:pt x="72" y="44"/>
                    <a:pt x="72" y="44"/>
                  </a:cubicBezTo>
                  <a:cubicBezTo>
                    <a:pt x="74" y="44"/>
                    <a:pt x="75" y="43"/>
                    <a:pt x="76" y="42"/>
                  </a:cubicBezTo>
                  <a:cubicBezTo>
                    <a:pt x="78" y="45"/>
                    <a:pt x="81" y="46"/>
                    <a:pt x="84" y="47"/>
                  </a:cubicBezTo>
                  <a:cubicBezTo>
                    <a:pt x="90" y="49"/>
                    <a:pt x="97" y="51"/>
                    <a:pt x="105" y="53"/>
                  </a:cubicBezTo>
                  <a:cubicBezTo>
                    <a:pt x="120" y="55"/>
                    <a:pt x="134" y="60"/>
                    <a:pt x="149" y="62"/>
                  </a:cubicBezTo>
                  <a:cubicBezTo>
                    <a:pt x="149" y="65"/>
                    <a:pt x="149" y="68"/>
                    <a:pt x="148" y="71"/>
                  </a:cubicBezTo>
                  <a:cubicBezTo>
                    <a:pt x="136" y="66"/>
                    <a:pt x="123" y="63"/>
                    <a:pt x="109" y="63"/>
                  </a:cubicBezTo>
                  <a:close/>
                  <a:moveTo>
                    <a:pt x="60" y="49"/>
                  </a:moveTo>
                  <a:cubicBezTo>
                    <a:pt x="58" y="49"/>
                    <a:pt x="56" y="49"/>
                    <a:pt x="55" y="48"/>
                  </a:cubicBezTo>
                  <a:cubicBezTo>
                    <a:pt x="52" y="47"/>
                    <a:pt x="55" y="46"/>
                    <a:pt x="56" y="46"/>
                  </a:cubicBezTo>
                  <a:cubicBezTo>
                    <a:pt x="57" y="47"/>
                    <a:pt x="58" y="48"/>
                    <a:pt x="59" y="48"/>
                  </a:cubicBezTo>
                  <a:cubicBezTo>
                    <a:pt x="60" y="49"/>
                    <a:pt x="60" y="49"/>
                    <a:pt x="61" y="49"/>
                  </a:cubicBezTo>
                  <a:cubicBezTo>
                    <a:pt x="60" y="49"/>
                    <a:pt x="60" y="49"/>
                    <a:pt x="60" y="49"/>
                  </a:cubicBezTo>
                  <a:close/>
                  <a:moveTo>
                    <a:pt x="153" y="58"/>
                  </a:moveTo>
                  <a:cubicBezTo>
                    <a:pt x="155" y="58"/>
                    <a:pt x="157" y="58"/>
                    <a:pt x="160" y="59"/>
                  </a:cubicBezTo>
                  <a:cubicBezTo>
                    <a:pt x="159" y="59"/>
                    <a:pt x="159" y="59"/>
                    <a:pt x="159" y="59"/>
                  </a:cubicBezTo>
                  <a:cubicBezTo>
                    <a:pt x="158" y="66"/>
                    <a:pt x="157" y="72"/>
                    <a:pt x="156" y="78"/>
                  </a:cubicBezTo>
                  <a:cubicBezTo>
                    <a:pt x="154" y="78"/>
                    <a:pt x="152" y="78"/>
                    <a:pt x="150" y="78"/>
                  </a:cubicBezTo>
                  <a:cubicBezTo>
                    <a:pt x="152" y="71"/>
                    <a:pt x="152" y="64"/>
                    <a:pt x="153" y="58"/>
                  </a:cubicBezTo>
                  <a:close/>
                  <a:moveTo>
                    <a:pt x="167" y="61"/>
                  </a:moveTo>
                  <a:cubicBezTo>
                    <a:pt x="167" y="61"/>
                    <a:pt x="167" y="61"/>
                    <a:pt x="167" y="61"/>
                  </a:cubicBezTo>
                  <a:cubicBezTo>
                    <a:pt x="164" y="66"/>
                    <a:pt x="166" y="72"/>
                    <a:pt x="164" y="77"/>
                  </a:cubicBezTo>
                  <a:cubicBezTo>
                    <a:pt x="163" y="78"/>
                    <a:pt x="164" y="78"/>
                    <a:pt x="164" y="78"/>
                  </a:cubicBezTo>
                  <a:cubicBezTo>
                    <a:pt x="162" y="78"/>
                    <a:pt x="160" y="78"/>
                    <a:pt x="158" y="78"/>
                  </a:cubicBezTo>
                  <a:cubicBezTo>
                    <a:pt x="160" y="72"/>
                    <a:pt x="161" y="66"/>
                    <a:pt x="162" y="60"/>
                  </a:cubicBezTo>
                  <a:cubicBezTo>
                    <a:pt x="162" y="60"/>
                    <a:pt x="162" y="59"/>
                    <a:pt x="162" y="59"/>
                  </a:cubicBezTo>
                  <a:cubicBezTo>
                    <a:pt x="164" y="60"/>
                    <a:pt x="165" y="60"/>
                    <a:pt x="167" y="61"/>
                  </a:cubicBezTo>
                  <a:close/>
                  <a:moveTo>
                    <a:pt x="174" y="70"/>
                  </a:moveTo>
                  <a:cubicBezTo>
                    <a:pt x="174" y="74"/>
                    <a:pt x="171" y="77"/>
                    <a:pt x="166" y="78"/>
                  </a:cubicBezTo>
                  <a:cubicBezTo>
                    <a:pt x="168" y="73"/>
                    <a:pt x="167" y="67"/>
                    <a:pt x="169" y="62"/>
                  </a:cubicBezTo>
                  <a:cubicBezTo>
                    <a:pt x="169" y="62"/>
                    <a:pt x="169" y="62"/>
                    <a:pt x="169" y="62"/>
                  </a:cubicBezTo>
                  <a:cubicBezTo>
                    <a:pt x="172" y="64"/>
                    <a:pt x="174" y="66"/>
                    <a:pt x="174" y="70"/>
                  </a:cubicBezTo>
                  <a:close/>
                  <a:moveTo>
                    <a:pt x="17" y="82"/>
                  </a:moveTo>
                  <a:cubicBezTo>
                    <a:pt x="2" y="66"/>
                    <a:pt x="2" y="39"/>
                    <a:pt x="16" y="22"/>
                  </a:cubicBezTo>
                  <a:cubicBezTo>
                    <a:pt x="31" y="1"/>
                    <a:pt x="64" y="6"/>
                    <a:pt x="84" y="17"/>
                  </a:cubicBezTo>
                  <a:cubicBezTo>
                    <a:pt x="96" y="23"/>
                    <a:pt x="104" y="34"/>
                    <a:pt x="114" y="42"/>
                  </a:cubicBezTo>
                  <a:cubicBezTo>
                    <a:pt x="124" y="50"/>
                    <a:pt x="137" y="53"/>
                    <a:pt x="149" y="56"/>
                  </a:cubicBezTo>
                  <a:cubicBezTo>
                    <a:pt x="149" y="57"/>
                    <a:pt x="149" y="57"/>
                    <a:pt x="150" y="57"/>
                  </a:cubicBezTo>
                  <a:cubicBezTo>
                    <a:pt x="150" y="57"/>
                    <a:pt x="150" y="57"/>
                    <a:pt x="150" y="57"/>
                  </a:cubicBezTo>
                  <a:cubicBezTo>
                    <a:pt x="150" y="58"/>
                    <a:pt x="150" y="59"/>
                    <a:pt x="150" y="59"/>
                  </a:cubicBezTo>
                  <a:cubicBezTo>
                    <a:pt x="136" y="57"/>
                    <a:pt x="122" y="53"/>
                    <a:pt x="109" y="50"/>
                  </a:cubicBezTo>
                  <a:cubicBezTo>
                    <a:pt x="102" y="49"/>
                    <a:pt x="95" y="47"/>
                    <a:pt x="88" y="45"/>
                  </a:cubicBezTo>
                  <a:cubicBezTo>
                    <a:pt x="84" y="44"/>
                    <a:pt x="80" y="43"/>
                    <a:pt x="77" y="40"/>
                  </a:cubicBezTo>
                  <a:cubicBezTo>
                    <a:pt x="79" y="37"/>
                    <a:pt x="78" y="33"/>
                    <a:pt x="76" y="32"/>
                  </a:cubicBezTo>
                  <a:cubicBezTo>
                    <a:pt x="74" y="31"/>
                    <a:pt x="72" y="31"/>
                    <a:pt x="71" y="33"/>
                  </a:cubicBezTo>
                  <a:cubicBezTo>
                    <a:pt x="71" y="36"/>
                    <a:pt x="72" y="38"/>
                    <a:pt x="74" y="40"/>
                  </a:cubicBezTo>
                  <a:cubicBezTo>
                    <a:pt x="73" y="41"/>
                    <a:pt x="72" y="41"/>
                    <a:pt x="71" y="41"/>
                  </a:cubicBezTo>
                  <a:cubicBezTo>
                    <a:pt x="71" y="37"/>
                    <a:pt x="68" y="34"/>
                    <a:pt x="66" y="32"/>
                  </a:cubicBezTo>
                  <a:cubicBezTo>
                    <a:pt x="64" y="31"/>
                    <a:pt x="60" y="29"/>
                    <a:pt x="59" y="31"/>
                  </a:cubicBezTo>
                  <a:cubicBezTo>
                    <a:pt x="57" y="36"/>
                    <a:pt x="63" y="41"/>
                    <a:pt x="68" y="43"/>
                  </a:cubicBezTo>
                  <a:cubicBezTo>
                    <a:pt x="67" y="45"/>
                    <a:pt x="66" y="47"/>
                    <a:pt x="64" y="48"/>
                  </a:cubicBezTo>
                  <a:cubicBezTo>
                    <a:pt x="62" y="46"/>
                    <a:pt x="58" y="44"/>
                    <a:pt x="55" y="43"/>
                  </a:cubicBezTo>
                  <a:cubicBezTo>
                    <a:pt x="54" y="43"/>
                    <a:pt x="50" y="43"/>
                    <a:pt x="50" y="46"/>
                  </a:cubicBezTo>
                  <a:cubicBezTo>
                    <a:pt x="50" y="48"/>
                    <a:pt x="52" y="50"/>
                    <a:pt x="54" y="51"/>
                  </a:cubicBezTo>
                  <a:cubicBezTo>
                    <a:pt x="57" y="52"/>
                    <a:pt x="60" y="53"/>
                    <a:pt x="63" y="52"/>
                  </a:cubicBezTo>
                  <a:cubicBezTo>
                    <a:pt x="63" y="52"/>
                    <a:pt x="64" y="52"/>
                    <a:pt x="64" y="53"/>
                  </a:cubicBezTo>
                  <a:cubicBezTo>
                    <a:pt x="66" y="55"/>
                    <a:pt x="64" y="59"/>
                    <a:pt x="60" y="62"/>
                  </a:cubicBezTo>
                  <a:cubicBezTo>
                    <a:pt x="59" y="61"/>
                    <a:pt x="58" y="61"/>
                    <a:pt x="56" y="61"/>
                  </a:cubicBezTo>
                  <a:cubicBezTo>
                    <a:pt x="54" y="61"/>
                    <a:pt x="51" y="61"/>
                    <a:pt x="49" y="63"/>
                  </a:cubicBezTo>
                  <a:cubicBezTo>
                    <a:pt x="47" y="65"/>
                    <a:pt x="49" y="68"/>
                    <a:pt x="50" y="69"/>
                  </a:cubicBezTo>
                  <a:cubicBezTo>
                    <a:pt x="53" y="70"/>
                    <a:pt x="56" y="68"/>
                    <a:pt x="58" y="67"/>
                  </a:cubicBezTo>
                  <a:cubicBezTo>
                    <a:pt x="59" y="66"/>
                    <a:pt x="60" y="66"/>
                    <a:pt x="61" y="65"/>
                  </a:cubicBezTo>
                  <a:cubicBezTo>
                    <a:pt x="61" y="65"/>
                    <a:pt x="61" y="65"/>
                    <a:pt x="61" y="65"/>
                  </a:cubicBezTo>
                  <a:cubicBezTo>
                    <a:pt x="63" y="67"/>
                    <a:pt x="64" y="69"/>
                    <a:pt x="64" y="71"/>
                  </a:cubicBezTo>
                  <a:cubicBezTo>
                    <a:pt x="59" y="73"/>
                    <a:pt x="53" y="76"/>
                    <a:pt x="54" y="81"/>
                  </a:cubicBezTo>
                  <a:cubicBezTo>
                    <a:pt x="54" y="83"/>
                    <a:pt x="57" y="85"/>
                    <a:pt x="59" y="84"/>
                  </a:cubicBezTo>
                  <a:cubicBezTo>
                    <a:pt x="63" y="83"/>
                    <a:pt x="65" y="79"/>
                    <a:pt x="66" y="76"/>
                  </a:cubicBezTo>
                  <a:cubicBezTo>
                    <a:pt x="67" y="75"/>
                    <a:pt x="67" y="74"/>
                    <a:pt x="67" y="73"/>
                  </a:cubicBezTo>
                  <a:cubicBezTo>
                    <a:pt x="68" y="73"/>
                    <a:pt x="68" y="73"/>
                    <a:pt x="69" y="72"/>
                  </a:cubicBezTo>
                  <a:cubicBezTo>
                    <a:pt x="80" y="68"/>
                    <a:pt x="93" y="67"/>
                    <a:pt x="105" y="66"/>
                  </a:cubicBezTo>
                  <a:cubicBezTo>
                    <a:pt x="119" y="66"/>
                    <a:pt x="134" y="68"/>
                    <a:pt x="147" y="73"/>
                  </a:cubicBezTo>
                  <a:cubicBezTo>
                    <a:pt x="148" y="74"/>
                    <a:pt x="148" y="74"/>
                    <a:pt x="148" y="74"/>
                  </a:cubicBezTo>
                  <a:cubicBezTo>
                    <a:pt x="148" y="75"/>
                    <a:pt x="148" y="75"/>
                    <a:pt x="148" y="76"/>
                  </a:cubicBezTo>
                  <a:cubicBezTo>
                    <a:pt x="135" y="75"/>
                    <a:pt x="124" y="75"/>
                    <a:pt x="113" y="81"/>
                  </a:cubicBezTo>
                  <a:cubicBezTo>
                    <a:pt x="101" y="86"/>
                    <a:pt x="90" y="95"/>
                    <a:pt x="77" y="99"/>
                  </a:cubicBezTo>
                  <a:cubicBezTo>
                    <a:pt x="56" y="105"/>
                    <a:pt x="32" y="98"/>
                    <a:pt x="17" y="82"/>
                  </a:cubicBezTo>
                  <a:close/>
                  <a:moveTo>
                    <a:pt x="75" y="36"/>
                  </a:moveTo>
                  <a:cubicBezTo>
                    <a:pt x="75" y="36"/>
                    <a:pt x="75" y="36"/>
                    <a:pt x="75" y="36"/>
                  </a:cubicBezTo>
                  <a:cubicBezTo>
                    <a:pt x="74" y="34"/>
                    <a:pt x="75" y="34"/>
                    <a:pt x="75" y="36"/>
                  </a:cubicBezTo>
                  <a:close/>
                  <a:moveTo>
                    <a:pt x="68" y="40"/>
                  </a:moveTo>
                  <a:cubicBezTo>
                    <a:pt x="66" y="39"/>
                    <a:pt x="64" y="37"/>
                    <a:pt x="62" y="35"/>
                  </a:cubicBezTo>
                  <a:cubicBezTo>
                    <a:pt x="61" y="32"/>
                    <a:pt x="64" y="34"/>
                    <a:pt x="65" y="35"/>
                  </a:cubicBezTo>
                  <a:cubicBezTo>
                    <a:pt x="66" y="36"/>
                    <a:pt x="67" y="38"/>
                    <a:pt x="68" y="40"/>
                  </a:cubicBezTo>
                  <a:close/>
                  <a:moveTo>
                    <a:pt x="58" y="64"/>
                  </a:moveTo>
                  <a:cubicBezTo>
                    <a:pt x="57" y="64"/>
                    <a:pt x="56" y="65"/>
                    <a:pt x="56" y="65"/>
                  </a:cubicBezTo>
                  <a:cubicBezTo>
                    <a:pt x="55" y="65"/>
                    <a:pt x="55" y="66"/>
                    <a:pt x="54" y="66"/>
                  </a:cubicBezTo>
                  <a:cubicBezTo>
                    <a:pt x="53" y="67"/>
                    <a:pt x="52" y="66"/>
                    <a:pt x="52" y="64"/>
                  </a:cubicBezTo>
                  <a:cubicBezTo>
                    <a:pt x="53" y="64"/>
                    <a:pt x="54" y="64"/>
                    <a:pt x="55" y="64"/>
                  </a:cubicBezTo>
                  <a:cubicBezTo>
                    <a:pt x="56" y="64"/>
                    <a:pt x="57" y="64"/>
                    <a:pt x="58" y="64"/>
                  </a:cubicBezTo>
                  <a:close/>
                  <a:moveTo>
                    <a:pt x="64" y="74"/>
                  </a:moveTo>
                  <a:cubicBezTo>
                    <a:pt x="63" y="75"/>
                    <a:pt x="63" y="75"/>
                    <a:pt x="63" y="75"/>
                  </a:cubicBezTo>
                  <a:cubicBezTo>
                    <a:pt x="63" y="77"/>
                    <a:pt x="62" y="78"/>
                    <a:pt x="61" y="79"/>
                  </a:cubicBezTo>
                  <a:cubicBezTo>
                    <a:pt x="61" y="79"/>
                    <a:pt x="61" y="79"/>
                    <a:pt x="60" y="80"/>
                  </a:cubicBezTo>
                  <a:cubicBezTo>
                    <a:pt x="59" y="81"/>
                    <a:pt x="58" y="81"/>
                    <a:pt x="57" y="80"/>
                  </a:cubicBezTo>
                  <a:cubicBezTo>
                    <a:pt x="58" y="77"/>
                    <a:pt x="61" y="76"/>
                    <a:pt x="64" y="74"/>
                  </a:cubicBezTo>
                  <a:close/>
                </a:path>
              </a:pathLst>
            </a:custGeom>
            <a:solidFill>
              <a:srgbClr val="F4F9F5"/>
            </a:solidFill>
            <a:ln>
              <a:solidFill>
                <a:srgbClr val="4BB08C"/>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 name="文本框 3"/>
            <p:cNvSpPr txBox="1"/>
            <p:nvPr/>
          </p:nvSpPr>
          <p:spPr>
            <a:xfrm>
              <a:off x="645490" y="185376"/>
              <a:ext cx="2031325" cy="369332"/>
            </a:xfrm>
            <a:prstGeom prst="rect">
              <a:avLst/>
            </a:prstGeom>
            <a:noFill/>
          </p:spPr>
          <p:txBody>
            <a:bodyPr wrap="non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Click here to add a title.</a:t>
              </a:r>
            </a:p>
          </p:txBody>
        </p:sp>
      </p:grpSp>
      <p:sp>
        <p:nvSpPr>
          <p:cNvPr id="5" name="Freeform 5"/>
          <p:cNvSpPr/>
          <p:nvPr/>
        </p:nvSpPr>
        <p:spPr bwMode="auto">
          <a:xfrm>
            <a:off x="2241550" y="2125663"/>
            <a:ext cx="2717800" cy="1741487"/>
          </a:xfrm>
          <a:custGeom>
            <a:avLst/>
            <a:gdLst>
              <a:gd name="T0" fmla="*/ 1321 w 1712"/>
              <a:gd name="T1" fmla="*/ 1028 h 1097"/>
              <a:gd name="T2" fmla="*/ 1326 w 1712"/>
              <a:gd name="T3" fmla="*/ 1033 h 1097"/>
              <a:gd name="T4" fmla="*/ 1712 w 1712"/>
              <a:gd name="T5" fmla="*/ 1013 h 1097"/>
              <a:gd name="T6" fmla="*/ 1683 w 1712"/>
              <a:gd name="T7" fmla="*/ 69 h 1097"/>
              <a:gd name="T8" fmla="*/ 144 w 1712"/>
              <a:gd name="T9" fmla="*/ 0 h 1097"/>
              <a:gd name="T10" fmla="*/ 0 w 1712"/>
              <a:gd name="T11" fmla="*/ 1097 h 1097"/>
              <a:gd name="T12" fmla="*/ 1321 w 1712"/>
              <a:gd name="T13" fmla="*/ 1033 h 1097"/>
              <a:gd name="T14" fmla="*/ 1321 w 1712"/>
              <a:gd name="T15" fmla="*/ 1033 h 1097"/>
              <a:gd name="T16" fmla="*/ 1321 w 1712"/>
              <a:gd name="T17" fmla="*/ 1028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2" h="1097">
                <a:moveTo>
                  <a:pt x="1321" y="1028"/>
                </a:moveTo>
                <a:lnTo>
                  <a:pt x="1326" y="1033"/>
                </a:lnTo>
                <a:lnTo>
                  <a:pt x="1712" y="1013"/>
                </a:lnTo>
                <a:lnTo>
                  <a:pt x="1683" y="69"/>
                </a:lnTo>
                <a:lnTo>
                  <a:pt x="144" y="0"/>
                </a:lnTo>
                <a:lnTo>
                  <a:pt x="0" y="1097"/>
                </a:lnTo>
                <a:lnTo>
                  <a:pt x="1321" y="1033"/>
                </a:lnTo>
                <a:lnTo>
                  <a:pt x="1321" y="1033"/>
                </a:lnTo>
                <a:lnTo>
                  <a:pt x="1321" y="1028"/>
                </a:lnTo>
                <a:close/>
              </a:path>
            </a:pathLst>
          </a:custGeom>
          <a:solidFill>
            <a:srgbClr val="4BB08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6" name="Freeform 6"/>
          <p:cNvSpPr/>
          <p:nvPr/>
        </p:nvSpPr>
        <p:spPr bwMode="auto">
          <a:xfrm>
            <a:off x="4346575" y="4033838"/>
            <a:ext cx="519113" cy="306387"/>
          </a:xfrm>
          <a:custGeom>
            <a:avLst/>
            <a:gdLst>
              <a:gd name="T0" fmla="*/ 154 w 327"/>
              <a:gd name="T1" fmla="*/ 0 h 193"/>
              <a:gd name="T2" fmla="*/ 0 w 327"/>
              <a:gd name="T3" fmla="*/ 114 h 193"/>
              <a:gd name="T4" fmla="*/ 0 w 327"/>
              <a:gd name="T5" fmla="*/ 134 h 193"/>
              <a:gd name="T6" fmla="*/ 164 w 327"/>
              <a:gd name="T7" fmla="*/ 193 h 193"/>
              <a:gd name="T8" fmla="*/ 327 w 327"/>
              <a:gd name="T9" fmla="*/ 193 h 193"/>
              <a:gd name="T10" fmla="*/ 154 w 327"/>
              <a:gd name="T11" fmla="*/ 0 h 193"/>
            </a:gdLst>
            <a:ahLst/>
            <a:cxnLst>
              <a:cxn ang="0">
                <a:pos x="T0" y="T1"/>
              </a:cxn>
              <a:cxn ang="0">
                <a:pos x="T2" y="T3"/>
              </a:cxn>
              <a:cxn ang="0">
                <a:pos x="T4" y="T5"/>
              </a:cxn>
              <a:cxn ang="0">
                <a:pos x="T6" y="T7"/>
              </a:cxn>
              <a:cxn ang="0">
                <a:pos x="T8" y="T9"/>
              </a:cxn>
              <a:cxn ang="0">
                <a:pos x="T10" y="T11"/>
              </a:cxn>
            </a:cxnLst>
            <a:rect l="0" t="0" r="r" b="b"/>
            <a:pathLst>
              <a:path w="327" h="193">
                <a:moveTo>
                  <a:pt x="154" y="0"/>
                </a:moveTo>
                <a:lnTo>
                  <a:pt x="0" y="114"/>
                </a:lnTo>
                <a:lnTo>
                  <a:pt x="0" y="134"/>
                </a:lnTo>
                <a:lnTo>
                  <a:pt x="164" y="193"/>
                </a:lnTo>
                <a:lnTo>
                  <a:pt x="327" y="193"/>
                </a:lnTo>
                <a:lnTo>
                  <a:pt x="154" y="0"/>
                </a:lnTo>
                <a:close/>
              </a:path>
            </a:pathLst>
          </a:custGeom>
          <a:solidFill>
            <a:srgbClr val="4BB08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7" name="Freeform 7"/>
          <p:cNvSpPr/>
          <p:nvPr/>
        </p:nvSpPr>
        <p:spPr bwMode="auto">
          <a:xfrm>
            <a:off x="5172075" y="3749675"/>
            <a:ext cx="0" cy="7938"/>
          </a:xfrm>
          <a:custGeom>
            <a:avLst/>
            <a:gdLst>
              <a:gd name="T0" fmla="*/ 7938 h 5"/>
              <a:gd name="T1" fmla="*/ 7938 h 5"/>
              <a:gd name="T2" fmla="*/ 0 h 5"/>
              <a:gd name="T3" fmla="*/ 7938 h 5"/>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5">
                <a:moveTo>
                  <a:pt x="0" y="5"/>
                </a:moveTo>
                <a:lnTo>
                  <a:pt x="0" y="5"/>
                </a:lnTo>
                <a:lnTo>
                  <a:pt x="0" y="0"/>
                </a:lnTo>
                <a:lnTo>
                  <a:pt x="0" y="5"/>
                </a:lnTo>
                <a:close/>
              </a:path>
            </a:pathLst>
          </a:custGeom>
          <a:solidFill>
            <a:srgbClr val="F08C0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 name="Freeform 8"/>
          <p:cNvSpPr/>
          <p:nvPr/>
        </p:nvSpPr>
        <p:spPr bwMode="auto">
          <a:xfrm>
            <a:off x="4346575" y="3733800"/>
            <a:ext cx="620713" cy="512763"/>
          </a:xfrm>
          <a:custGeom>
            <a:avLst/>
            <a:gdLst>
              <a:gd name="T0" fmla="*/ 5 w 391"/>
              <a:gd name="T1" fmla="*/ 20 h 323"/>
              <a:gd name="T2" fmla="*/ 0 w 391"/>
              <a:gd name="T3" fmla="*/ 20 h 323"/>
              <a:gd name="T4" fmla="*/ 0 w 391"/>
              <a:gd name="T5" fmla="*/ 323 h 323"/>
              <a:gd name="T6" fmla="*/ 154 w 391"/>
              <a:gd name="T7" fmla="*/ 189 h 323"/>
              <a:gd name="T8" fmla="*/ 391 w 391"/>
              <a:gd name="T9" fmla="*/ 0 h 323"/>
              <a:gd name="T10" fmla="*/ 5 w 391"/>
              <a:gd name="T11" fmla="*/ 20 h 323"/>
            </a:gdLst>
            <a:ahLst/>
            <a:cxnLst>
              <a:cxn ang="0">
                <a:pos x="T0" y="T1"/>
              </a:cxn>
              <a:cxn ang="0">
                <a:pos x="T2" y="T3"/>
              </a:cxn>
              <a:cxn ang="0">
                <a:pos x="T4" y="T5"/>
              </a:cxn>
              <a:cxn ang="0">
                <a:pos x="T6" y="T7"/>
              </a:cxn>
              <a:cxn ang="0">
                <a:pos x="T8" y="T9"/>
              </a:cxn>
              <a:cxn ang="0">
                <a:pos x="T10" y="T11"/>
              </a:cxn>
            </a:cxnLst>
            <a:rect l="0" t="0" r="r" b="b"/>
            <a:pathLst>
              <a:path w="391" h="323">
                <a:moveTo>
                  <a:pt x="5" y="20"/>
                </a:moveTo>
                <a:lnTo>
                  <a:pt x="0" y="20"/>
                </a:lnTo>
                <a:lnTo>
                  <a:pt x="0" y="323"/>
                </a:lnTo>
                <a:lnTo>
                  <a:pt x="154" y="189"/>
                </a:lnTo>
                <a:lnTo>
                  <a:pt x="391" y="0"/>
                </a:lnTo>
                <a:lnTo>
                  <a:pt x="5" y="20"/>
                </a:lnTo>
                <a:close/>
              </a:path>
            </a:pathLst>
          </a:custGeom>
          <a:solidFill>
            <a:srgbClr val="4BB08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9" name="Rectangle 9"/>
          <p:cNvSpPr>
            <a:spLocks noChangeArrowheads="1"/>
          </p:cNvSpPr>
          <p:nvPr/>
        </p:nvSpPr>
        <p:spPr bwMode="auto">
          <a:xfrm>
            <a:off x="5172075" y="3757613"/>
            <a:ext cx="1588" cy="1587"/>
          </a:xfrm>
          <a:prstGeom prst="rect">
            <a:avLst/>
          </a:prstGeom>
          <a:solidFill>
            <a:srgbClr val="2C2C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0" name="Freeform 13"/>
          <p:cNvSpPr/>
          <p:nvPr/>
        </p:nvSpPr>
        <p:spPr bwMode="auto">
          <a:xfrm>
            <a:off x="5416550" y="3721100"/>
            <a:ext cx="795338" cy="644525"/>
          </a:xfrm>
          <a:custGeom>
            <a:avLst/>
            <a:gdLst>
              <a:gd name="T0" fmla="*/ 501 w 501"/>
              <a:gd name="T1" fmla="*/ 257 h 406"/>
              <a:gd name="T2" fmla="*/ 109 w 501"/>
              <a:gd name="T3" fmla="*/ 406 h 406"/>
              <a:gd name="T4" fmla="*/ 0 w 501"/>
              <a:gd name="T5" fmla="*/ 406 h 406"/>
              <a:gd name="T6" fmla="*/ 501 w 501"/>
              <a:gd name="T7" fmla="*/ 0 h 406"/>
              <a:gd name="T8" fmla="*/ 501 w 501"/>
              <a:gd name="T9" fmla="*/ 257 h 406"/>
            </a:gdLst>
            <a:ahLst/>
            <a:cxnLst>
              <a:cxn ang="0">
                <a:pos x="T0" y="T1"/>
              </a:cxn>
              <a:cxn ang="0">
                <a:pos x="T2" y="T3"/>
              </a:cxn>
              <a:cxn ang="0">
                <a:pos x="T4" y="T5"/>
              </a:cxn>
              <a:cxn ang="0">
                <a:pos x="T6" y="T7"/>
              </a:cxn>
              <a:cxn ang="0">
                <a:pos x="T8" y="T9"/>
              </a:cxn>
            </a:cxnLst>
            <a:rect l="0" t="0" r="r" b="b"/>
            <a:pathLst>
              <a:path w="501" h="406">
                <a:moveTo>
                  <a:pt x="501" y="257"/>
                </a:moveTo>
                <a:lnTo>
                  <a:pt x="109" y="406"/>
                </a:lnTo>
                <a:lnTo>
                  <a:pt x="0" y="406"/>
                </a:lnTo>
                <a:lnTo>
                  <a:pt x="501" y="0"/>
                </a:lnTo>
                <a:lnTo>
                  <a:pt x="501" y="257"/>
                </a:lnTo>
                <a:close/>
              </a:path>
            </a:pathLst>
          </a:custGeom>
          <a:solidFill>
            <a:srgbClr val="4BB08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1" name="Freeform 14"/>
          <p:cNvSpPr/>
          <p:nvPr/>
        </p:nvSpPr>
        <p:spPr bwMode="auto">
          <a:xfrm>
            <a:off x="5195888" y="3689350"/>
            <a:ext cx="1016000" cy="439738"/>
          </a:xfrm>
          <a:custGeom>
            <a:avLst/>
            <a:gdLst>
              <a:gd name="T0" fmla="*/ 0 w 640"/>
              <a:gd name="T1" fmla="*/ 10 h 277"/>
              <a:gd name="T2" fmla="*/ 640 w 640"/>
              <a:gd name="T3" fmla="*/ 0 h 277"/>
              <a:gd name="T4" fmla="*/ 640 w 640"/>
              <a:gd name="T5" fmla="*/ 277 h 277"/>
              <a:gd name="T6" fmla="*/ 0 w 640"/>
              <a:gd name="T7" fmla="*/ 10 h 277"/>
            </a:gdLst>
            <a:ahLst/>
            <a:cxnLst>
              <a:cxn ang="0">
                <a:pos x="T0" y="T1"/>
              </a:cxn>
              <a:cxn ang="0">
                <a:pos x="T2" y="T3"/>
              </a:cxn>
              <a:cxn ang="0">
                <a:pos x="T4" y="T5"/>
              </a:cxn>
              <a:cxn ang="0">
                <a:pos x="T6" y="T7"/>
              </a:cxn>
            </a:cxnLst>
            <a:rect l="0" t="0" r="r" b="b"/>
            <a:pathLst>
              <a:path w="640" h="277">
                <a:moveTo>
                  <a:pt x="0" y="10"/>
                </a:moveTo>
                <a:lnTo>
                  <a:pt x="640" y="0"/>
                </a:lnTo>
                <a:lnTo>
                  <a:pt x="640" y="277"/>
                </a:lnTo>
                <a:lnTo>
                  <a:pt x="0" y="10"/>
                </a:lnTo>
                <a:close/>
              </a:path>
            </a:pathLst>
          </a:custGeom>
          <a:solidFill>
            <a:srgbClr val="4BB08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2" name="Freeform 15"/>
          <p:cNvSpPr/>
          <p:nvPr/>
        </p:nvSpPr>
        <p:spPr bwMode="auto">
          <a:xfrm>
            <a:off x="5172075" y="1630363"/>
            <a:ext cx="2409825" cy="2090737"/>
          </a:xfrm>
          <a:custGeom>
            <a:avLst/>
            <a:gdLst>
              <a:gd name="T0" fmla="*/ 3 w 306"/>
              <a:gd name="T1" fmla="*/ 264 h 266"/>
              <a:gd name="T2" fmla="*/ 0 w 306"/>
              <a:gd name="T3" fmla="*/ 51 h 266"/>
              <a:gd name="T4" fmla="*/ 306 w 306"/>
              <a:gd name="T5" fmla="*/ 0 h 266"/>
              <a:gd name="T6" fmla="*/ 259 w 306"/>
              <a:gd name="T7" fmla="*/ 266 h 266"/>
              <a:gd name="T8" fmla="*/ 3 w 306"/>
              <a:gd name="T9" fmla="*/ 264 h 266"/>
            </a:gdLst>
            <a:ahLst/>
            <a:cxnLst>
              <a:cxn ang="0">
                <a:pos x="T0" y="T1"/>
              </a:cxn>
              <a:cxn ang="0">
                <a:pos x="T2" y="T3"/>
              </a:cxn>
              <a:cxn ang="0">
                <a:pos x="T4" y="T5"/>
              </a:cxn>
              <a:cxn ang="0">
                <a:pos x="T6" y="T7"/>
              </a:cxn>
              <a:cxn ang="0">
                <a:pos x="T8" y="T9"/>
              </a:cxn>
            </a:cxnLst>
            <a:rect l="0" t="0" r="r" b="b"/>
            <a:pathLst>
              <a:path w="306" h="266">
                <a:moveTo>
                  <a:pt x="3" y="264"/>
                </a:moveTo>
                <a:cubicBezTo>
                  <a:pt x="4" y="248"/>
                  <a:pt x="0" y="51"/>
                  <a:pt x="0" y="51"/>
                </a:cubicBezTo>
                <a:cubicBezTo>
                  <a:pt x="306" y="0"/>
                  <a:pt x="306" y="0"/>
                  <a:pt x="306" y="0"/>
                </a:cubicBezTo>
                <a:cubicBezTo>
                  <a:pt x="259" y="266"/>
                  <a:pt x="259" y="266"/>
                  <a:pt x="259" y="266"/>
                </a:cubicBezTo>
                <a:lnTo>
                  <a:pt x="3" y="264"/>
                </a:lnTo>
                <a:close/>
              </a:path>
            </a:pathLst>
          </a:custGeom>
          <a:solidFill>
            <a:srgbClr val="4BB08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3" name="Freeform 16"/>
          <p:cNvSpPr/>
          <p:nvPr/>
        </p:nvSpPr>
        <p:spPr bwMode="auto">
          <a:xfrm>
            <a:off x="5291138" y="3784600"/>
            <a:ext cx="0" cy="7938"/>
          </a:xfrm>
          <a:custGeom>
            <a:avLst/>
            <a:gdLst>
              <a:gd name="T0" fmla="*/ 7938 h 5"/>
              <a:gd name="T1" fmla="*/ 7938 h 5"/>
              <a:gd name="T2" fmla="*/ 0 h 5"/>
              <a:gd name="T3" fmla="*/ 7938 h 5"/>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5">
                <a:moveTo>
                  <a:pt x="0" y="5"/>
                </a:moveTo>
                <a:lnTo>
                  <a:pt x="0" y="5"/>
                </a:lnTo>
                <a:lnTo>
                  <a:pt x="0" y="0"/>
                </a:lnTo>
                <a:lnTo>
                  <a:pt x="0" y="5"/>
                </a:lnTo>
                <a:close/>
              </a:path>
            </a:pathLst>
          </a:custGeom>
          <a:solidFill>
            <a:srgbClr val="F08C0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Rectangle 17"/>
          <p:cNvSpPr>
            <a:spLocks noChangeArrowheads="1"/>
          </p:cNvSpPr>
          <p:nvPr/>
        </p:nvSpPr>
        <p:spPr bwMode="auto">
          <a:xfrm>
            <a:off x="5291138" y="3792538"/>
            <a:ext cx="1587" cy="1587"/>
          </a:xfrm>
          <a:prstGeom prst="rect">
            <a:avLst/>
          </a:prstGeom>
          <a:solidFill>
            <a:srgbClr val="2C2C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5" name="Line 18"/>
          <p:cNvSpPr>
            <a:spLocks noChangeShapeType="1"/>
          </p:cNvSpPr>
          <p:nvPr/>
        </p:nvSpPr>
        <p:spPr bwMode="auto">
          <a:xfrm>
            <a:off x="6211888" y="43656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Line 19"/>
          <p:cNvSpPr>
            <a:spLocks noChangeShapeType="1"/>
          </p:cNvSpPr>
          <p:nvPr/>
        </p:nvSpPr>
        <p:spPr bwMode="auto">
          <a:xfrm>
            <a:off x="6211888" y="43656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23"/>
          <p:cNvSpPr/>
          <p:nvPr/>
        </p:nvSpPr>
        <p:spPr bwMode="auto">
          <a:xfrm>
            <a:off x="7329488" y="3892550"/>
            <a:ext cx="668337" cy="447675"/>
          </a:xfrm>
          <a:custGeom>
            <a:avLst/>
            <a:gdLst>
              <a:gd name="T0" fmla="*/ 421 w 421"/>
              <a:gd name="T1" fmla="*/ 168 h 282"/>
              <a:gd name="T2" fmla="*/ 421 w 421"/>
              <a:gd name="T3" fmla="*/ 0 h 282"/>
              <a:gd name="T4" fmla="*/ 0 w 421"/>
              <a:gd name="T5" fmla="*/ 282 h 282"/>
              <a:gd name="T6" fmla="*/ 94 w 421"/>
              <a:gd name="T7" fmla="*/ 282 h 282"/>
              <a:gd name="T8" fmla="*/ 421 w 421"/>
              <a:gd name="T9" fmla="*/ 168 h 282"/>
            </a:gdLst>
            <a:ahLst/>
            <a:cxnLst>
              <a:cxn ang="0">
                <a:pos x="T0" y="T1"/>
              </a:cxn>
              <a:cxn ang="0">
                <a:pos x="T2" y="T3"/>
              </a:cxn>
              <a:cxn ang="0">
                <a:pos x="T4" y="T5"/>
              </a:cxn>
              <a:cxn ang="0">
                <a:pos x="T6" y="T7"/>
              </a:cxn>
              <a:cxn ang="0">
                <a:pos x="T8" y="T9"/>
              </a:cxn>
            </a:cxnLst>
            <a:rect l="0" t="0" r="r" b="b"/>
            <a:pathLst>
              <a:path w="421" h="282">
                <a:moveTo>
                  <a:pt x="421" y="168"/>
                </a:moveTo>
                <a:lnTo>
                  <a:pt x="421" y="0"/>
                </a:lnTo>
                <a:lnTo>
                  <a:pt x="0" y="282"/>
                </a:lnTo>
                <a:lnTo>
                  <a:pt x="94" y="282"/>
                </a:lnTo>
                <a:lnTo>
                  <a:pt x="421" y="168"/>
                </a:lnTo>
                <a:close/>
              </a:path>
            </a:pathLst>
          </a:custGeom>
          <a:solidFill>
            <a:srgbClr val="4BB08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8" name="Freeform 24"/>
          <p:cNvSpPr/>
          <p:nvPr/>
        </p:nvSpPr>
        <p:spPr bwMode="auto">
          <a:xfrm>
            <a:off x="7486650" y="3773488"/>
            <a:ext cx="511175" cy="385762"/>
          </a:xfrm>
          <a:custGeom>
            <a:avLst/>
            <a:gdLst>
              <a:gd name="T0" fmla="*/ 0 w 322"/>
              <a:gd name="T1" fmla="*/ 10 h 243"/>
              <a:gd name="T2" fmla="*/ 322 w 322"/>
              <a:gd name="T3" fmla="*/ 243 h 243"/>
              <a:gd name="T4" fmla="*/ 322 w 322"/>
              <a:gd name="T5" fmla="*/ 0 h 243"/>
              <a:gd name="T6" fmla="*/ 0 w 322"/>
              <a:gd name="T7" fmla="*/ 10 h 243"/>
            </a:gdLst>
            <a:ahLst/>
            <a:cxnLst>
              <a:cxn ang="0">
                <a:pos x="T0" y="T1"/>
              </a:cxn>
              <a:cxn ang="0">
                <a:pos x="T2" y="T3"/>
              </a:cxn>
              <a:cxn ang="0">
                <a:pos x="T4" y="T5"/>
              </a:cxn>
              <a:cxn ang="0">
                <a:pos x="T6" y="T7"/>
              </a:cxn>
            </a:cxnLst>
            <a:rect l="0" t="0" r="r" b="b"/>
            <a:pathLst>
              <a:path w="322" h="243">
                <a:moveTo>
                  <a:pt x="0" y="10"/>
                </a:moveTo>
                <a:lnTo>
                  <a:pt x="322" y="243"/>
                </a:lnTo>
                <a:lnTo>
                  <a:pt x="322" y="0"/>
                </a:lnTo>
                <a:lnTo>
                  <a:pt x="0" y="10"/>
                </a:lnTo>
                <a:close/>
              </a:path>
            </a:pathLst>
          </a:custGeom>
          <a:solidFill>
            <a:srgbClr val="4BB08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9" name="Freeform 25"/>
          <p:cNvSpPr/>
          <p:nvPr/>
        </p:nvSpPr>
        <p:spPr bwMode="auto">
          <a:xfrm>
            <a:off x="7486650" y="2009775"/>
            <a:ext cx="2438400" cy="1779588"/>
          </a:xfrm>
          <a:custGeom>
            <a:avLst/>
            <a:gdLst>
              <a:gd name="T0" fmla="*/ 183 w 1536"/>
              <a:gd name="T1" fmla="*/ 20 h 1121"/>
              <a:gd name="T2" fmla="*/ 0 w 1536"/>
              <a:gd name="T3" fmla="*/ 1121 h 1121"/>
              <a:gd name="T4" fmla="*/ 1343 w 1536"/>
              <a:gd name="T5" fmla="*/ 1121 h 1121"/>
              <a:gd name="T6" fmla="*/ 1536 w 1536"/>
              <a:gd name="T7" fmla="*/ 0 h 1121"/>
              <a:gd name="T8" fmla="*/ 183 w 1536"/>
              <a:gd name="T9" fmla="*/ 20 h 1121"/>
            </a:gdLst>
            <a:ahLst/>
            <a:cxnLst>
              <a:cxn ang="0">
                <a:pos x="T0" y="T1"/>
              </a:cxn>
              <a:cxn ang="0">
                <a:pos x="T2" y="T3"/>
              </a:cxn>
              <a:cxn ang="0">
                <a:pos x="T4" y="T5"/>
              </a:cxn>
              <a:cxn ang="0">
                <a:pos x="T6" y="T7"/>
              </a:cxn>
              <a:cxn ang="0">
                <a:pos x="T8" y="T9"/>
              </a:cxn>
            </a:cxnLst>
            <a:rect l="0" t="0" r="r" b="b"/>
            <a:pathLst>
              <a:path w="1536" h="1121">
                <a:moveTo>
                  <a:pt x="183" y="20"/>
                </a:moveTo>
                <a:lnTo>
                  <a:pt x="0" y="1121"/>
                </a:lnTo>
                <a:lnTo>
                  <a:pt x="1343" y="1121"/>
                </a:lnTo>
                <a:lnTo>
                  <a:pt x="1536" y="0"/>
                </a:lnTo>
                <a:lnTo>
                  <a:pt x="183" y="20"/>
                </a:lnTo>
                <a:close/>
              </a:path>
            </a:pathLst>
          </a:custGeom>
          <a:solidFill>
            <a:srgbClr val="4BB08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20" name="文本框 23"/>
          <p:cNvSpPr txBox="1">
            <a:spLocks noChangeArrowheads="1"/>
          </p:cNvSpPr>
          <p:nvPr/>
        </p:nvSpPr>
        <p:spPr bwMode="auto">
          <a:xfrm>
            <a:off x="2016125" y="5040313"/>
            <a:ext cx="79089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click here to enter text information, the language should be concise, the theme should be distinct.</a:t>
            </a:r>
          </a:p>
          <a:p>
            <a:pPr algn="ct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a:p>
            <a:pPr algn="ct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click here to enter text information, the language should be concise, the theme should be distinct.</a:t>
            </a:r>
          </a:p>
        </p:txBody>
      </p:sp>
      <p:sp>
        <p:nvSpPr>
          <p:cNvPr id="21" name="文本框 24"/>
          <p:cNvSpPr txBox="1">
            <a:spLocks noChangeArrowheads="1"/>
          </p:cNvSpPr>
          <p:nvPr/>
        </p:nvSpPr>
        <p:spPr bwMode="auto">
          <a:xfrm>
            <a:off x="2528206" y="2230814"/>
            <a:ext cx="22485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6660">
              <a:spcBef>
                <a:spcPct val="20000"/>
              </a:spcBef>
              <a:defRPr/>
            </a:pPr>
            <a:r>
              <a:rPr lang="zh-CN" altLang="en-US" sz="1600" dirty="0">
                <a:solidFill>
                  <a:schemeClr val="bg2">
                    <a:lumMod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click here to enter text information, the language should be concise, the theme should be distinct.</a:t>
            </a:r>
          </a:p>
        </p:txBody>
      </p:sp>
      <p:sp>
        <p:nvSpPr>
          <p:cNvPr id="22" name="文本框 25"/>
          <p:cNvSpPr txBox="1">
            <a:spLocks noChangeArrowheads="1"/>
          </p:cNvSpPr>
          <p:nvPr/>
        </p:nvSpPr>
        <p:spPr bwMode="auto">
          <a:xfrm>
            <a:off x="5195888" y="2158217"/>
            <a:ext cx="222068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6660">
              <a:spcBef>
                <a:spcPct val="20000"/>
              </a:spcBef>
              <a:defRPr/>
            </a:pPr>
            <a:r>
              <a:rPr lang="zh-CN" altLang="en-US" sz="1600" dirty="0">
                <a:solidFill>
                  <a:schemeClr val="bg2">
                    <a:lumMod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click here to enter text information, the language should be concise, the theme should be distinct.</a:t>
            </a:r>
          </a:p>
        </p:txBody>
      </p:sp>
      <p:sp>
        <p:nvSpPr>
          <p:cNvPr id="23" name="文本框 26"/>
          <p:cNvSpPr txBox="1">
            <a:spLocks noChangeArrowheads="1"/>
          </p:cNvSpPr>
          <p:nvPr/>
        </p:nvSpPr>
        <p:spPr bwMode="auto">
          <a:xfrm>
            <a:off x="7705725" y="2203828"/>
            <a:ext cx="217306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6660">
              <a:spcBef>
                <a:spcPct val="20000"/>
              </a:spcBef>
              <a:defRPr/>
            </a:pPr>
            <a:r>
              <a:rPr lang="zh-CN" altLang="en-US" sz="1600" dirty="0">
                <a:solidFill>
                  <a:schemeClr val="bg2">
                    <a:lumMod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click here to enter text information, the language should be concise, the theme should be distinct.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2" name="组合 1"/>
          <p:cNvGrpSpPr/>
          <p:nvPr/>
        </p:nvGrpSpPr>
        <p:grpSpPr>
          <a:xfrm>
            <a:off x="193179" y="117084"/>
            <a:ext cx="2483636" cy="505918"/>
            <a:chOff x="193179" y="117084"/>
            <a:chExt cx="2483636" cy="505918"/>
          </a:xfrm>
        </p:grpSpPr>
        <p:sp>
          <p:nvSpPr>
            <p:cNvPr id="3" name="Freeform 25"/>
            <p:cNvSpPr>
              <a:spLocks noEditPoints="1"/>
            </p:cNvSpPr>
            <p:nvPr/>
          </p:nvSpPr>
          <p:spPr bwMode="auto">
            <a:xfrm rot="17375397">
              <a:off x="129445" y="180818"/>
              <a:ext cx="505918" cy="378449"/>
            </a:xfrm>
            <a:custGeom>
              <a:avLst/>
              <a:gdLst>
                <a:gd name="T0" fmla="*/ 147 w 179"/>
                <a:gd name="T1" fmla="*/ 79 h 106"/>
                <a:gd name="T2" fmla="*/ 177 w 179"/>
                <a:gd name="T3" fmla="*/ 71 h 106"/>
                <a:gd name="T4" fmla="*/ 152 w 179"/>
                <a:gd name="T5" fmla="*/ 54 h 106"/>
                <a:gd name="T6" fmla="*/ 83 w 179"/>
                <a:gd name="T7" fmla="*/ 13 h 106"/>
                <a:gd name="T8" fmla="*/ 5 w 179"/>
                <a:gd name="T9" fmla="*/ 66 h 106"/>
                <a:gd name="T10" fmla="*/ 91 w 179"/>
                <a:gd name="T11" fmla="*/ 96 h 106"/>
                <a:gd name="T12" fmla="*/ 109 w 179"/>
                <a:gd name="T13" fmla="*/ 63 h 106"/>
                <a:gd name="T14" fmla="*/ 67 w 179"/>
                <a:gd name="T15" fmla="*/ 70 h 106"/>
                <a:gd name="T16" fmla="*/ 67 w 179"/>
                <a:gd name="T17" fmla="*/ 58 h 106"/>
                <a:gd name="T18" fmla="*/ 70 w 179"/>
                <a:gd name="T19" fmla="*/ 44 h 106"/>
                <a:gd name="T20" fmla="*/ 76 w 179"/>
                <a:gd name="T21" fmla="*/ 42 h 106"/>
                <a:gd name="T22" fmla="*/ 105 w 179"/>
                <a:gd name="T23" fmla="*/ 53 h 106"/>
                <a:gd name="T24" fmla="*/ 148 w 179"/>
                <a:gd name="T25" fmla="*/ 71 h 106"/>
                <a:gd name="T26" fmla="*/ 60 w 179"/>
                <a:gd name="T27" fmla="*/ 49 h 106"/>
                <a:gd name="T28" fmla="*/ 56 w 179"/>
                <a:gd name="T29" fmla="*/ 46 h 106"/>
                <a:gd name="T30" fmla="*/ 61 w 179"/>
                <a:gd name="T31" fmla="*/ 49 h 106"/>
                <a:gd name="T32" fmla="*/ 153 w 179"/>
                <a:gd name="T33" fmla="*/ 58 h 106"/>
                <a:gd name="T34" fmla="*/ 159 w 179"/>
                <a:gd name="T35" fmla="*/ 59 h 106"/>
                <a:gd name="T36" fmla="*/ 150 w 179"/>
                <a:gd name="T37" fmla="*/ 78 h 106"/>
                <a:gd name="T38" fmla="*/ 167 w 179"/>
                <a:gd name="T39" fmla="*/ 61 h 106"/>
                <a:gd name="T40" fmla="*/ 164 w 179"/>
                <a:gd name="T41" fmla="*/ 77 h 106"/>
                <a:gd name="T42" fmla="*/ 158 w 179"/>
                <a:gd name="T43" fmla="*/ 78 h 106"/>
                <a:gd name="T44" fmla="*/ 162 w 179"/>
                <a:gd name="T45" fmla="*/ 59 h 106"/>
                <a:gd name="T46" fmla="*/ 174 w 179"/>
                <a:gd name="T47" fmla="*/ 70 h 106"/>
                <a:gd name="T48" fmla="*/ 169 w 179"/>
                <a:gd name="T49" fmla="*/ 62 h 106"/>
                <a:gd name="T50" fmla="*/ 174 w 179"/>
                <a:gd name="T51" fmla="*/ 70 h 106"/>
                <a:gd name="T52" fmla="*/ 16 w 179"/>
                <a:gd name="T53" fmla="*/ 22 h 106"/>
                <a:gd name="T54" fmla="*/ 114 w 179"/>
                <a:gd name="T55" fmla="*/ 42 h 106"/>
                <a:gd name="T56" fmla="*/ 150 w 179"/>
                <a:gd name="T57" fmla="*/ 57 h 106"/>
                <a:gd name="T58" fmla="*/ 150 w 179"/>
                <a:gd name="T59" fmla="*/ 59 h 106"/>
                <a:gd name="T60" fmla="*/ 88 w 179"/>
                <a:gd name="T61" fmla="*/ 45 h 106"/>
                <a:gd name="T62" fmla="*/ 76 w 179"/>
                <a:gd name="T63" fmla="*/ 32 h 106"/>
                <a:gd name="T64" fmla="*/ 74 w 179"/>
                <a:gd name="T65" fmla="*/ 40 h 106"/>
                <a:gd name="T66" fmla="*/ 66 w 179"/>
                <a:gd name="T67" fmla="*/ 32 h 106"/>
                <a:gd name="T68" fmla="*/ 68 w 179"/>
                <a:gd name="T69" fmla="*/ 43 h 106"/>
                <a:gd name="T70" fmla="*/ 55 w 179"/>
                <a:gd name="T71" fmla="*/ 43 h 106"/>
                <a:gd name="T72" fmla="*/ 54 w 179"/>
                <a:gd name="T73" fmla="*/ 51 h 106"/>
                <a:gd name="T74" fmla="*/ 64 w 179"/>
                <a:gd name="T75" fmla="*/ 53 h 106"/>
                <a:gd name="T76" fmla="*/ 56 w 179"/>
                <a:gd name="T77" fmla="*/ 61 h 106"/>
                <a:gd name="T78" fmla="*/ 50 w 179"/>
                <a:gd name="T79" fmla="*/ 69 h 106"/>
                <a:gd name="T80" fmla="*/ 61 w 179"/>
                <a:gd name="T81" fmla="*/ 65 h 106"/>
                <a:gd name="T82" fmla="*/ 64 w 179"/>
                <a:gd name="T83" fmla="*/ 71 h 106"/>
                <a:gd name="T84" fmla="*/ 59 w 179"/>
                <a:gd name="T85" fmla="*/ 84 h 106"/>
                <a:gd name="T86" fmla="*/ 67 w 179"/>
                <a:gd name="T87" fmla="*/ 73 h 106"/>
                <a:gd name="T88" fmla="*/ 105 w 179"/>
                <a:gd name="T89" fmla="*/ 66 h 106"/>
                <a:gd name="T90" fmla="*/ 148 w 179"/>
                <a:gd name="T91" fmla="*/ 74 h 106"/>
                <a:gd name="T92" fmla="*/ 113 w 179"/>
                <a:gd name="T93" fmla="*/ 81 h 106"/>
                <a:gd name="T94" fmla="*/ 17 w 179"/>
                <a:gd name="T95" fmla="*/ 82 h 106"/>
                <a:gd name="T96" fmla="*/ 75 w 179"/>
                <a:gd name="T97" fmla="*/ 36 h 106"/>
                <a:gd name="T98" fmla="*/ 68 w 179"/>
                <a:gd name="T99" fmla="*/ 40 h 106"/>
                <a:gd name="T100" fmla="*/ 65 w 179"/>
                <a:gd name="T101" fmla="*/ 35 h 106"/>
                <a:gd name="T102" fmla="*/ 58 w 179"/>
                <a:gd name="T103" fmla="*/ 64 h 106"/>
                <a:gd name="T104" fmla="*/ 54 w 179"/>
                <a:gd name="T105" fmla="*/ 66 h 106"/>
                <a:gd name="T106" fmla="*/ 55 w 179"/>
                <a:gd name="T107" fmla="*/ 64 h 106"/>
                <a:gd name="T108" fmla="*/ 64 w 179"/>
                <a:gd name="T109" fmla="*/ 74 h 106"/>
                <a:gd name="T110" fmla="*/ 61 w 179"/>
                <a:gd name="T111" fmla="*/ 79 h 106"/>
                <a:gd name="T112" fmla="*/ 57 w 179"/>
                <a:gd name="T113" fmla="*/ 8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9" h="106">
                  <a:moveTo>
                    <a:pt x="117" y="82"/>
                  </a:moveTo>
                  <a:cubicBezTo>
                    <a:pt x="126" y="77"/>
                    <a:pt x="137" y="78"/>
                    <a:pt x="147" y="79"/>
                  </a:cubicBezTo>
                  <a:cubicBezTo>
                    <a:pt x="147" y="80"/>
                    <a:pt x="148" y="80"/>
                    <a:pt x="148" y="80"/>
                  </a:cubicBezTo>
                  <a:cubicBezTo>
                    <a:pt x="158" y="82"/>
                    <a:pt x="174" y="84"/>
                    <a:pt x="177" y="71"/>
                  </a:cubicBezTo>
                  <a:cubicBezTo>
                    <a:pt x="179" y="59"/>
                    <a:pt x="162" y="56"/>
                    <a:pt x="152" y="55"/>
                  </a:cubicBezTo>
                  <a:cubicBezTo>
                    <a:pt x="152" y="55"/>
                    <a:pt x="152" y="54"/>
                    <a:pt x="152" y="54"/>
                  </a:cubicBezTo>
                  <a:cubicBezTo>
                    <a:pt x="137" y="50"/>
                    <a:pt x="123" y="46"/>
                    <a:pt x="111" y="36"/>
                  </a:cubicBezTo>
                  <a:cubicBezTo>
                    <a:pt x="102" y="28"/>
                    <a:pt x="94" y="18"/>
                    <a:pt x="83" y="13"/>
                  </a:cubicBezTo>
                  <a:cubicBezTo>
                    <a:pt x="64" y="3"/>
                    <a:pt x="37" y="0"/>
                    <a:pt x="19" y="14"/>
                  </a:cubicBezTo>
                  <a:cubicBezTo>
                    <a:pt x="4" y="25"/>
                    <a:pt x="0" y="48"/>
                    <a:pt x="5" y="66"/>
                  </a:cubicBezTo>
                  <a:cubicBezTo>
                    <a:pt x="10" y="85"/>
                    <a:pt x="27" y="97"/>
                    <a:pt x="46" y="102"/>
                  </a:cubicBezTo>
                  <a:cubicBezTo>
                    <a:pt x="61" y="106"/>
                    <a:pt x="77" y="103"/>
                    <a:pt x="91" y="96"/>
                  </a:cubicBezTo>
                  <a:cubicBezTo>
                    <a:pt x="99" y="92"/>
                    <a:pt x="108" y="86"/>
                    <a:pt x="117" y="82"/>
                  </a:cubicBezTo>
                  <a:close/>
                  <a:moveTo>
                    <a:pt x="109" y="63"/>
                  </a:moveTo>
                  <a:cubicBezTo>
                    <a:pt x="97" y="63"/>
                    <a:pt x="82" y="64"/>
                    <a:pt x="70" y="69"/>
                  </a:cubicBezTo>
                  <a:cubicBezTo>
                    <a:pt x="69" y="69"/>
                    <a:pt x="68" y="70"/>
                    <a:pt x="67" y="70"/>
                  </a:cubicBezTo>
                  <a:cubicBezTo>
                    <a:pt x="67" y="67"/>
                    <a:pt x="65" y="65"/>
                    <a:pt x="63" y="63"/>
                  </a:cubicBezTo>
                  <a:cubicBezTo>
                    <a:pt x="65" y="62"/>
                    <a:pt x="66" y="60"/>
                    <a:pt x="67" y="58"/>
                  </a:cubicBezTo>
                  <a:cubicBezTo>
                    <a:pt x="68" y="56"/>
                    <a:pt x="67" y="53"/>
                    <a:pt x="66" y="50"/>
                  </a:cubicBezTo>
                  <a:cubicBezTo>
                    <a:pt x="68" y="49"/>
                    <a:pt x="70" y="47"/>
                    <a:pt x="70" y="44"/>
                  </a:cubicBezTo>
                  <a:cubicBezTo>
                    <a:pt x="71" y="44"/>
                    <a:pt x="72" y="44"/>
                    <a:pt x="72" y="44"/>
                  </a:cubicBezTo>
                  <a:cubicBezTo>
                    <a:pt x="74" y="44"/>
                    <a:pt x="75" y="43"/>
                    <a:pt x="76" y="42"/>
                  </a:cubicBezTo>
                  <a:cubicBezTo>
                    <a:pt x="78" y="45"/>
                    <a:pt x="81" y="46"/>
                    <a:pt x="84" y="47"/>
                  </a:cubicBezTo>
                  <a:cubicBezTo>
                    <a:pt x="90" y="49"/>
                    <a:pt x="97" y="51"/>
                    <a:pt x="105" y="53"/>
                  </a:cubicBezTo>
                  <a:cubicBezTo>
                    <a:pt x="120" y="55"/>
                    <a:pt x="134" y="60"/>
                    <a:pt x="149" y="62"/>
                  </a:cubicBezTo>
                  <a:cubicBezTo>
                    <a:pt x="149" y="65"/>
                    <a:pt x="149" y="68"/>
                    <a:pt x="148" y="71"/>
                  </a:cubicBezTo>
                  <a:cubicBezTo>
                    <a:pt x="136" y="66"/>
                    <a:pt x="123" y="63"/>
                    <a:pt x="109" y="63"/>
                  </a:cubicBezTo>
                  <a:close/>
                  <a:moveTo>
                    <a:pt x="60" y="49"/>
                  </a:moveTo>
                  <a:cubicBezTo>
                    <a:pt x="58" y="49"/>
                    <a:pt x="56" y="49"/>
                    <a:pt x="55" y="48"/>
                  </a:cubicBezTo>
                  <a:cubicBezTo>
                    <a:pt x="52" y="47"/>
                    <a:pt x="55" y="46"/>
                    <a:pt x="56" y="46"/>
                  </a:cubicBezTo>
                  <a:cubicBezTo>
                    <a:pt x="57" y="47"/>
                    <a:pt x="58" y="48"/>
                    <a:pt x="59" y="48"/>
                  </a:cubicBezTo>
                  <a:cubicBezTo>
                    <a:pt x="60" y="49"/>
                    <a:pt x="60" y="49"/>
                    <a:pt x="61" y="49"/>
                  </a:cubicBezTo>
                  <a:cubicBezTo>
                    <a:pt x="60" y="49"/>
                    <a:pt x="60" y="49"/>
                    <a:pt x="60" y="49"/>
                  </a:cubicBezTo>
                  <a:close/>
                  <a:moveTo>
                    <a:pt x="153" y="58"/>
                  </a:moveTo>
                  <a:cubicBezTo>
                    <a:pt x="155" y="58"/>
                    <a:pt x="157" y="58"/>
                    <a:pt x="160" y="59"/>
                  </a:cubicBezTo>
                  <a:cubicBezTo>
                    <a:pt x="159" y="59"/>
                    <a:pt x="159" y="59"/>
                    <a:pt x="159" y="59"/>
                  </a:cubicBezTo>
                  <a:cubicBezTo>
                    <a:pt x="158" y="66"/>
                    <a:pt x="157" y="72"/>
                    <a:pt x="156" y="78"/>
                  </a:cubicBezTo>
                  <a:cubicBezTo>
                    <a:pt x="154" y="78"/>
                    <a:pt x="152" y="78"/>
                    <a:pt x="150" y="78"/>
                  </a:cubicBezTo>
                  <a:cubicBezTo>
                    <a:pt x="152" y="71"/>
                    <a:pt x="152" y="64"/>
                    <a:pt x="153" y="58"/>
                  </a:cubicBezTo>
                  <a:close/>
                  <a:moveTo>
                    <a:pt x="167" y="61"/>
                  </a:moveTo>
                  <a:cubicBezTo>
                    <a:pt x="167" y="61"/>
                    <a:pt x="167" y="61"/>
                    <a:pt x="167" y="61"/>
                  </a:cubicBezTo>
                  <a:cubicBezTo>
                    <a:pt x="164" y="66"/>
                    <a:pt x="166" y="72"/>
                    <a:pt x="164" y="77"/>
                  </a:cubicBezTo>
                  <a:cubicBezTo>
                    <a:pt x="163" y="78"/>
                    <a:pt x="164" y="78"/>
                    <a:pt x="164" y="78"/>
                  </a:cubicBezTo>
                  <a:cubicBezTo>
                    <a:pt x="162" y="78"/>
                    <a:pt x="160" y="78"/>
                    <a:pt x="158" y="78"/>
                  </a:cubicBezTo>
                  <a:cubicBezTo>
                    <a:pt x="160" y="72"/>
                    <a:pt x="161" y="66"/>
                    <a:pt x="162" y="60"/>
                  </a:cubicBezTo>
                  <a:cubicBezTo>
                    <a:pt x="162" y="60"/>
                    <a:pt x="162" y="59"/>
                    <a:pt x="162" y="59"/>
                  </a:cubicBezTo>
                  <a:cubicBezTo>
                    <a:pt x="164" y="60"/>
                    <a:pt x="165" y="60"/>
                    <a:pt x="167" y="61"/>
                  </a:cubicBezTo>
                  <a:close/>
                  <a:moveTo>
                    <a:pt x="174" y="70"/>
                  </a:moveTo>
                  <a:cubicBezTo>
                    <a:pt x="174" y="74"/>
                    <a:pt x="171" y="77"/>
                    <a:pt x="166" y="78"/>
                  </a:cubicBezTo>
                  <a:cubicBezTo>
                    <a:pt x="168" y="73"/>
                    <a:pt x="167" y="67"/>
                    <a:pt x="169" y="62"/>
                  </a:cubicBezTo>
                  <a:cubicBezTo>
                    <a:pt x="169" y="62"/>
                    <a:pt x="169" y="62"/>
                    <a:pt x="169" y="62"/>
                  </a:cubicBezTo>
                  <a:cubicBezTo>
                    <a:pt x="172" y="64"/>
                    <a:pt x="174" y="66"/>
                    <a:pt x="174" y="70"/>
                  </a:cubicBezTo>
                  <a:close/>
                  <a:moveTo>
                    <a:pt x="17" y="82"/>
                  </a:moveTo>
                  <a:cubicBezTo>
                    <a:pt x="2" y="66"/>
                    <a:pt x="2" y="39"/>
                    <a:pt x="16" y="22"/>
                  </a:cubicBezTo>
                  <a:cubicBezTo>
                    <a:pt x="31" y="1"/>
                    <a:pt x="64" y="6"/>
                    <a:pt x="84" y="17"/>
                  </a:cubicBezTo>
                  <a:cubicBezTo>
                    <a:pt x="96" y="23"/>
                    <a:pt x="104" y="34"/>
                    <a:pt x="114" y="42"/>
                  </a:cubicBezTo>
                  <a:cubicBezTo>
                    <a:pt x="124" y="50"/>
                    <a:pt x="137" y="53"/>
                    <a:pt x="149" y="56"/>
                  </a:cubicBezTo>
                  <a:cubicBezTo>
                    <a:pt x="149" y="57"/>
                    <a:pt x="149" y="57"/>
                    <a:pt x="150" y="57"/>
                  </a:cubicBezTo>
                  <a:cubicBezTo>
                    <a:pt x="150" y="57"/>
                    <a:pt x="150" y="57"/>
                    <a:pt x="150" y="57"/>
                  </a:cubicBezTo>
                  <a:cubicBezTo>
                    <a:pt x="150" y="58"/>
                    <a:pt x="150" y="59"/>
                    <a:pt x="150" y="59"/>
                  </a:cubicBezTo>
                  <a:cubicBezTo>
                    <a:pt x="136" y="57"/>
                    <a:pt x="122" y="53"/>
                    <a:pt x="109" y="50"/>
                  </a:cubicBezTo>
                  <a:cubicBezTo>
                    <a:pt x="102" y="49"/>
                    <a:pt x="95" y="47"/>
                    <a:pt x="88" y="45"/>
                  </a:cubicBezTo>
                  <a:cubicBezTo>
                    <a:pt x="84" y="44"/>
                    <a:pt x="80" y="43"/>
                    <a:pt x="77" y="40"/>
                  </a:cubicBezTo>
                  <a:cubicBezTo>
                    <a:pt x="79" y="37"/>
                    <a:pt x="78" y="33"/>
                    <a:pt x="76" y="32"/>
                  </a:cubicBezTo>
                  <a:cubicBezTo>
                    <a:pt x="74" y="31"/>
                    <a:pt x="72" y="31"/>
                    <a:pt x="71" y="33"/>
                  </a:cubicBezTo>
                  <a:cubicBezTo>
                    <a:pt x="71" y="36"/>
                    <a:pt x="72" y="38"/>
                    <a:pt x="74" y="40"/>
                  </a:cubicBezTo>
                  <a:cubicBezTo>
                    <a:pt x="73" y="41"/>
                    <a:pt x="72" y="41"/>
                    <a:pt x="71" y="41"/>
                  </a:cubicBezTo>
                  <a:cubicBezTo>
                    <a:pt x="71" y="37"/>
                    <a:pt x="68" y="34"/>
                    <a:pt x="66" y="32"/>
                  </a:cubicBezTo>
                  <a:cubicBezTo>
                    <a:pt x="64" y="31"/>
                    <a:pt x="60" y="29"/>
                    <a:pt x="59" y="31"/>
                  </a:cubicBezTo>
                  <a:cubicBezTo>
                    <a:pt x="57" y="36"/>
                    <a:pt x="63" y="41"/>
                    <a:pt x="68" y="43"/>
                  </a:cubicBezTo>
                  <a:cubicBezTo>
                    <a:pt x="67" y="45"/>
                    <a:pt x="66" y="47"/>
                    <a:pt x="64" y="48"/>
                  </a:cubicBezTo>
                  <a:cubicBezTo>
                    <a:pt x="62" y="46"/>
                    <a:pt x="58" y="44"/>
                    <a:pt x="55" y="43"/>
                  </a:cubicBezTo>
                  <a:cubicBezTo>
                    <a:pt x="54" y="43"/>
                    <a:pt x="50" y="43"/>
                    <a:pt x="50" y="46"/>
                  </a:cubicBezTo>
                  <a:cubicBezTo>
                    <a:pt x="50" y="48"/>
                    <a:pt x="52" y="50"/>
                    <a:pt x="54" y="51"/>
                  </a:cubicBezTo>
                  <a:cubicBezTo>
                    <a:pt x="57" y="52"/>
                    <a:pt x="60" y="53"/>
                    <a:pt x="63" y="52"/>
                  </a:cubicBezTo>
                  <a:cubicBezTo>
                    <a:pt x="63" y="52"/>
                    <a:pt x="64" y="52"/>
                    <a:pt x="64" y="53"/>
                  </a:cubicBezTo>
                  <a:cubicBezTo>
                    <a:pt x="66" y="55"/>
                    <a:pt x="64" y="59"/>
                    <a:pt x="60" y="62"/>
                  </a:cubicBezTo>
                  <a:cubicBezTo>
                    <a:pt x="59" y="61"/>
                    <a:pt x="58" y="61"/>
                    <a:pt x="56" y="61"/>
                  </a:cubicBezTo>
                  <a:cubicBezTo>
                    <a:pt x="54" y="61"/>
                    <a:pt x="51" y="61"/>
                    <a:pt x="49" y="63"/>
                  </a:cubicBezTo>
                  <a:cubicBezTo>
                    <a:pt x="47" y="65"/>
                    <a:pt x="49" y="68"/>
                    <a:pt x="50" y="69"/>
                  </a:cubicBezTo>
                  <a:cubicBezTo>
                    <a:pt x="53" y="70"/>
                    <a:pt x="56" y="68"/>
                    <a:pt x="58" y="67"/>
                  </a:cubicBezTo>
                  <a:cubicBezTo>
                    <a:pt x="59" y="66"/>
                    <a:pt x="60" y="66"/>
                    <a:pt x="61" y="65"/>
                  </a:cubicBezTo>
                  <a:cubicBezTo>
                    <a:pt x="61" y="65"/>
                    <a:pt x="61" y="65"/>
                    <a:pt x="61" y="65"/>
                  </a:cubicBezTo>
                  <a:cubicBezTo>
                    <a:pt x="63" y="67"/>
                    <a:pt x="64" y="69"/>
                    <a:pt x="64" y="71"/>
                  </a:cubicBezTo>
                  <a:cubicBezTo>
                    <a:pt x="59" y="73"/>
                    <a:pt x="53" y="76"/>
                    <a:pt x="54" y="81"/>
                  </a:cubicBezTo>
                  <a:cubicBezTo>
                    <a:pt x="54" y="83"/>
                    <a:pt x="57" y="85"/>
                    <a:pt x="59" y="84"/>
                  </a:cubicBezTo>
                  <a:cubicBezTo>
                    <a:pt x="63" y="83"/>
                    <a:pt x="65" y="79"/>
                    <a:pt x="66" y="76"/>
                  </a:cubicBezTo>
                  <a:cubicBezTo>
                    <a:pt x="67" y="75"/>
                    <a:pt x="67" y="74"/>
                    <a:pt x="67" y="73"/>
                  </a:cubicBezTo>
                  <a:cubicBezTo>
                    <a:pt x="68" y="73"/>
                    <a:pt x="68" y="73"/>
                    <a:pt x="69" y="72"/>
                  </a:cubicBezTo>
                  <a:cubicBezTo>
                    <a:pt x="80" y="68"/>
                    <a:pt x="93" y="67"/>
                    <a:pt x="105" y="66"/>
                  </a:cubicBezTo>
                  <a:cubicBezTo>
                    <a:pt x="119" y="66"/>
                    <a:pt x="134" y="68"/>
                    <a:pt x="147" y="73"/>
                  </a:cubicBezTo>
                  <a:cubicBezTo>
                    <a:pt x="148" y="74"/>
                    <a:pt x="148" y="74"/>
                    <a:pt x="148" y="74"/>
                  </a:cubicBezTo>
                  <a:cubicBezTo>
                    <a:pt x="148" y="75"/>
                    <a:pt x="148" y="75"/>
                    <a:pt x="148" y="76"/>
                  </a:cubicBezTo>
                  <a:cubicBezTo>
                    <a:pt x="135" y="75"/>
                    <a:pt x="124" y="75"/>
                    <a:pt x="113" y="81"/>
                  </a:cubicBezTo>
                  <a:cubicBezTo>
                    <a:pt x="101" y="86"/>
                    <a:pt x="90" y="95"/>
                    <a:pt x="77" y="99"/>
                  </a:cubicBezTo>
                  <a:cubicBezTo>
                    <a:pt x="56" y="105"/>
                    <a:pt x="32" y="98"/>
                    <a:pt x="17" y="82"/>
                  </a:cubicBezTo>
                  <a:close/>
                  <a:moveTo>
                    <a:pt x="75" y="36"/>
                  </a:moveTo>
                  <a:cubicBezTo>
                    <a:pt x="75" y="36"/>
                    <a:pt x="75" y="36"/>
                    <a:pt x="75" y="36"/>
                  </a:cubicBezTo>
                  <a:cubicBezTo>
                    <a:pt x="74" y="34"/>
                    <a:pt x="75" y="34"/>
                    <a:pt x="75" y="36"/>
                  </a:cubicBezTo>
                  <a:close/>
                  <a:moveTo>
                    <a:pt x="68" y="40"/>
                  </a:moveTo>
                  <a:cubicBezTo>
                    <a:pt x="66" y="39"/>
                    <a:pt x="64" y="37"/>
                    <a:pt x="62" y="35"/>
                  </a:cubicBezTo>
                  <a:cubicBezTo>
                    <a:pt x="61" y="32"/>
                    <a:pt x="64" y="34"/>
                    <a:pt x="65" y="35"/>
                  </a:cubicBezTo>
                  <a:cubicBezTo>
                    <a:pt x="66" y="36"/>
                    <a:pt x="67" y="38"/>
                    <a:pt x="68" y="40"/>
                  </a:cubicBezTo>
                  <a:close/>
                  <a:moveTo>
                    <a:pt x="58" y="64"/>
                  </a:moveTo>
                  <a:cubicBezTo>
                    <a:pt x="57" y="64"/>
                    <a:pt x="56" y="65"/>
                    <a:pt x="56" y="65"/>
                  </a:cubicBezTo>
                  <a:cubicBezTo>
                    <a:pt x="55" y="65"/>
                    <a:pt x="55" y="66"/>
                    <a:pt x="54" y="66"/>
                  </a:cubicBezTo>
                  <a:cubicBezTo>
                    <a:pt x="53" y="67"/>
                    <a:pt x="52" y="66"/>
                    <a:pt x="52" y="64"/>
                  </a:cubicBezTo>
                  <a:cubicBezTo>
                    <a:pt x="53" y="64"/>
                    <a:pt x="54" y="64"/>
                    <a:pt x="55" y="64"/>
                  </a:cubicBezTo>
                  <a:cubicBezTo>
                    <a:pt x="56" y="64"/>
                    <a:pt x="57" y="64"/>
                    <a:pt x="58" y="64"/>
                  </a:cubicBezTo>
                  <a:close/>
                  <a:moveTo>
                    <a:pt x="64" y="74"/>
                  </a:moveTo>
                  <a:cubicBezTo>
                    <a:pt x="63" y="75"/>
                    <a:pt x="63" y="75"/>
                    <a:pt x="63" y="75"/>
                  </a:cubicBezTo>
                  <a:cubicBezTo>
                    <a:pt x="63" y="77"/>
                    <a:pt x="62" y="78"/>
                    <a:pt x="61" y="79"/>
                  </a:cubicBezTo>
                  <a:cubicBezTo>
                    <a:pt x="61" y="79"/>
                    <a:pt x="61" y="79"/>
                    <a:pt x="60" y="80"/>
                  </a:cubicBezTo>
                  <a:cubicBezTo>
                    <a:pt x="59" y="81"/>
                    <a:pt x="58" y="81"/>
                    <a:pt x="57" y="80"/>
                  </a:cubicBezTo>
                  <a:cubicBezTo>
                    <a:pt x="58" y="77"/>
                    <a:pt x="61" y="76"/>
                    <a:pt x="64" y="74"/>
                  </a:cubicBezTo>
                  <a:close/>
                </a:path>
              </a:pathLst>
            </a:custGeom>
            <a:solidFill>
              <a:srgbClr val="F4F9F5"/>
            </a:solidFill>
            <a:ln>
              <a:solidFill>
                <a:srgbClr val="4BB08C"/>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 name="文本框 3"/>
            <p:cNvSpPr txBox="1"/>
            <p:nvPr/>
          </p:nvSpPr>
          <p:spPr>
            <a:xfrm>
              <a:off x="645490" y="185376"/>
              <a:ext cx="2031325" cy="369332"/>
            </a:xfrm>
            <a:prstGeom prst="rect">
              <a:avLst/>
            </a:prstGeom>
            <a:noFill/>
          </p:spPr>
          <p:txBody>
            <a:bodyPr wrap="non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Click here to add a title.</a:t>
              </a:r>
            </a:p>
          </p:txBody>
        </p:sp>
      </p:grpSp>
      <p:sp>
        <p:nvSpPr>
          <p:cNvPr id="5" name="Oval 2"/>
          <p:cNvSpPr/>
          <p:nvPr/>
        </p:nvSpPr>
        <p:spPr>
          <a:xfrm>
            <a:off x="1042988" y="2757488"/>
            <a:ext cx="1619250" cy="1620837"/>
          </a:xfrm>
          <a:prstGeom prst="ellipse">
            <a:avLst/>
          </a:prstGeom>
          <a:solidFill>
            <a:srgbClr val="4BB08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solidFill>
                <a:schemeClr val="bg1"/>
              </a:solidFill>
            </a:endParaRPr>
          </a:p>
        </p:txBody>
      </p:sp>
      <p:sp>
        <p:nvSpPr>
          <p:cNvPr id="6" name="Oval 3"/>
          <p:cNvSpPr/>
          <p:nvPr/>
        </p:nvSpPr>
        <p:spPr>
          <a:xfrm>
            <a:off x="2520950" y="2470150"/>
            <a:ext cx="1908175" cy="1908175"/>
          </a:xfrm>
          <a:prstGeom prst="ellipse">
            <a:avLst/>
          </a:prstGeom>
          <a:solidFill>
            <a:srgbClr val="4BB08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solidFill>
                <a:schemeClr val="bg1"/>
              </a:solidFill>
            </a:endParaRPr>
          </a:p>
        </p:txBody>
      </p:sp>
      <p:sp>
        <p:nvSpPr>
          <p:cNvPr id="7" name="Oval 4"/>
          <p:cNvSpPr/>
          <p:nvPr/>
        </p:nvSpPr>
        <p:spPr>
          <a:xfrm>
            <a:off x="4127500" y="2001838"/>
            <a:ext cx="2376488" cy="2376487"/>
          </a:xfrm>
          <a:prstGeom prst="ellipse">
            <a:avLst/>
          </a:prstGeom>
          <a:solidFill>
            <a:srgbClr val="4BB08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solidFill>
                <a:schemeClr val="bg1"/>
              </a:solidFill>
            </a:endParaRPr>
          </a:p>
        </p:txBody>
      </p:sp>
      <p:sp>
        <p:nvSpPr>
          <p:cNvPr id="8" name="Oval 5"/>
          <p:cNvSpPr/>
          <p:nvPr/>
        </p:nvSpPr>
        <p:spPr>
          <a:xfrm flipH="1">
            <a:off x="6113463" y="1749425"/>
            <a:ext cx="2627312" cy="2628900"/>
          </a:xfrm>
          <a:prstGeom prst="ellipse">
            <a:avLst/>
          </a:prstGeom>
          <a:solidFill>
            <a:srgbClr val="4BB08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solidFill>
                <a:schemeClr val="bg1"/>
              </a:solidFill>
            </a:endParaRPr>
          </a:p>
        </p:txBody>
      </p:sp>
      <p:sp>
        <p:nvSpPr>
          <p:cNvPr id="9" name="Oval 6"/>
          <p:cNvSpPr/>
          <p:nvPr/>
        </p:nvSpPr>
        <p:spPr>
          <a:xfrm flipH="1">
            <a:off x="8189913" y="1425575"/>
            <a:ext cx="2952750" cy="2952750"/>
          </a:xfrm>
          <a:prstGeom prst="ellipse">
            <a:avLst/>
          </a:prstGeom>
          <a:solidFill>
            <a:srgbClr val="4BB08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solidFill>
                <a:schemeClr val="bg1"/>
              </a:solidFill>
            </a:endParaRPr>
          </a:p>
        </p:txBody>
      </p:sp>
      <p:grpSp>
        <p:nvGrpSpPr>
          <p:cNvPr id="10" name="Group 17"/>
          <p:cNvGrpSpPr/>
          <p:nvPr/>
        </p:nvGrpSpPr>
        <p:grpSpPr>
          <a:xfrm>
            <a:off x="1604764" y="3227388"/>
            <a:ext cx="478036" cy="629140"/>
            <a:chOff x="5081588" y="1744663"/>
            <a:chExt cx="552450" cy="727075"/>
          </a:xfrm>
          <a:solidFill>
            <a:schemeClr val="bg1"/>
          </a:solidFill>
        </p:grpSpPr>
        <p:sp>
          <p:nvSpPr>
            <p:cNvPr id="11" name="Freeform 18"/>
            <p:cNvSpPr>
              <a:spLocks noEditPoints="1"/>
            </p:cNvSpPr>
            <p:nvPr/>
          </p:nvSpPr>
          <p:spPr bwMode="auto">
            <a:xfrm>
              <a:off x="5081588" y="1744663"/>
              <a:ext cx="552450" cy="727075"/>
            </a:xfrm>
            <a:custGeom>
              <a:avLst/>
              <a:gdLst>
                <a:gd name="T0" fmla="*/ 884 w 971"/>
                <a:gd name="T1" fmla="*/ 207 h 1283"/>
                <a:gd name="T2" fmla="*/ 715 w 971"/>
                <a:gd name="T3" fmla="*/ 207 h 1283"/>
                <a:gd name="T4" fmla="*/ 715 w 971"/>
                <a:gd name="T5" fmla="*/ 192 h 1283"/>
                <a:gd name="T6" fmla="*/ 673 w 971"/>
                <a:gd name="T7" fmla="*/ 150 h 1283"/>
                <a:gd name="T8" fmla="*/ 578 w 971"/>
                <a:gd name="T9" fmla="*/ 150 h 1283"/>
                <a:gd name="T10" fmla="*/ 589 w 971"/>
                <a:gd name="T11" fmla="*/ 103 h 1283"/>
                <a:gd name="T12" fmla="*/ 485 w 971"/>
                <a:gd name="T13" fmla="*/ 0 h 1283"/>
                <a:gd name="T14" fmla="*/ 382 w 971"/>
                <a:gd name="T15" fmla="*/ 103 h 1283"/>
                <a:gd name="T16" fmla="*/ 393 w 971"/>
                <a:gd name="T17" fmla="*/ 150 h 1283"/>
                <a:gd name="T18" fmla="*/ 297 w 971"/>
                <a:gd name="T19" fmla="*/ 150 h 1283"/>
                <a:gd name="T20" fmla="*/ 255 w 971"/>
                <a:gd name="T21" fmla="*/ 192 h 1283"/>
                <a:gd name="T22" fmla="*/ 255 w 971"/>
                <a:gd name="T23" fmla="*/ 207 h 1283"/>
                <a:gd name="T24" fmla="*/ 87 w 971"/>
                <a:gd name="T25" fmla="*/ 207 h 1283"/>
                <a:gd name="T26" fmla="*/ 0 w 971"/>
                <a:gd name="T27" fmla="*/ 294 h 1283"/>
                <a:gd name="T28" fmla="*/ 0 w 971"/>
                <a:gd name="T29" fmla="*/ 1196 h 1283"/>
                <a:gd name="T30" fmla="*/ 87 w 971"/>
                <a:gd name="T31" fmla="*/ 1283 h 1283"/>
                <a:gd name="T32" fmla="*/ 884 w 971"/>
                <a:gd name="T33" fmla="*/ 1283 h 1283"/>
                <a:gd name="T34" fmla="*/ 971 w 971"/>
                <a:gd name="T35" fmla="*/ 1196 h 1283"/>
                <a:gd name="T36" fmla="*/ 971 w 971"/>
                <a:gd name="T37" fmla="*/ 294 h 1283"/>
                <a:gd name="T38" fmla="*/ 884 w 971"/>
                <a:gd name="T39" fmla="*/ 207 h 1283"/>
                <a:gd name="T40" fmla="*/ 485 w 971"/>
                <a:gd name="T41" fmla="*/ 59 h 1283"/>
                <a:gd name="T42" fmla="*/ 530 w 971"/>
                <a:gd name="T43" fmla="*/ 103 h 1283"/>
                <a:gd name="T44" fmla="*/ 485 w 971"/>
                <a:gd name="T45" fmla="*/ 148 h 1283"/>
                <a:gd name="T46" fmla="*/ 441 w 971"/>
                <a:gd name="T47" fmla="*/ 103 h 1283"/>
                <a:gd name="T48" fmla="*/ 485 w 971"/>
                <a:gd name="T49" fmla="*/ 59 h 1283"/>
                <a:gd name="T50" fmla="*/ 825 w 971"/>
                <a:gd name="T51" fmla="*/ 921 h 1283"/>
                <a:gd name="T52" fmla="*/ 659 w 971"/>
                <a:gd name="T53" fmla="*/ 921 h 1283"/>
                <a:gd name="T54" fmla="*/ 659 w 971"/>
                <a:gd name="T55" fmla="*/ 1087 h 1283"/>
                <a:gd name="T56" fmla="*/ 146 w 971"/>
                <a:gd name="T57" fmla="*/ 1087 h 1283"/>
                <a:gd name="T58" fmla="*/ 146 w 971"/>
                <a:gd name="T59" fmla="*/ 275 h 1283"/>
                <a:gd name="T60" fmla="*/ 255 w 971"/>
                <a:gd name="T61" fmla="*/ 275 h 1283"/>
                <a:gd name="T62" fmla="*/ 255 w 971"/>
                <a:gd name="T63" fmla="*/ 290 h 1283"/>
                <a:gd name="T64" fmla="*/ 297 w 971"/>
                <a:gd name="T65" fmla="*/ 332 h 1283"/>
                <a:gd name="T66" fmla="*/ 673 w 971"/>
                <a:gd name="T67" fmla="*/ 332 h 1283"/>
                <a:gd name="T68" fmla="*/ 715 w 971"/>
                <a:gd name="T69" fmla="*/ 290 h 1283"/>
                <a:gd name="T70" fmla="*/ 715 w 971"/>
                <a:gd name="T71" fmla="*/ 275 h 1283"/>
                <a:gd name="T72" fmla="*/ 825 w 971"/>
                <a:gd name="T73" fmla="*/ 275 h 1283"/>
                <a:gd name="T74" fmla="*/ 825 w 971"/>
                <a:gd name="T75" fmla="*/ 921 h 1283"/>
                <a:gd name="T76" fmla="*/ 802 w 971"/>
                <a:gd name="T77" fmla="*/ 953 h 1283"/>
                <a:gd name="T78" fmla="*/ 691 w 971"/>
                <a:gd name="T79" fmla="*/ 1065 h 1283"/>
                <a:gd name="T80" fmla="*/ 691 w 971"/>
                <a:gd name="T81" fmla="*/ 953 h 1283"/>
                <a:gd name="T82" fmla="*/ 802 w 971"/>
                <a:gd name="T83" fmla="*/ 953 h 1283"/>
                <a:gd name="T84" fmla="*/ 903 w 971"/>
                <a:gd name="T85" fmla="*/ 1196 h 1283"/>
                <a:gd name="T86" fmla="*/ 884 w 971"/>
                <a:gd name="T87" fmla="*/ 1215 h 1283"/>
                <a:gd name="T88" fmla="*/ 87 w 971"/>
                <a:gd name="T89" fmla="*/ 1215 h 1283"/>
                <a:gd name="T90" fmla="*/ 68 w 971"/>
                <a:gd name="T91" fmla="*/ 1196 h 1283"/>
                <a:gd name="T92" fmla="*/ 68 w 971"/>
                <a:gd name="T93" fmla="*/ 294 h 1283"/>
                <a:gd name="T94" fmla="*/ 87 w 971"/>
                <a:gd name="T95" fmla="*/ 275 h 1283"/>
                <a:gd name="T96" fmla="*/ 114 w 971"/>
                <a:gd name="T97" fmla="*/ 275 h 1283"/>
                <a:gd name="T98" fmla="*/ 114 w 971"/>
                <a:gd name="T99" fmla="*/ 1120 h 1283"/>
                <a:gd name="T100" fmla="*/ 681 w 971"/>
                <a:gd name="T101" fmla="*/ 1120 h 1283"/>
                <a:gd name="T102" fmla="*/ 686 w 971"/>
                <a:gd name="T103" fmla="*/ 1115 h 1283"/>
                <a:gd name="T104" fmla="*/ 852 w 971"/>
                <a:gd name="T105" fmla="*/ 948 h 1283"/>
                <a:gd name="T106" fmla="*/ 857 w 971"/>
                <a:gd name="T107" fmla="*/ 943 h 1283"/>
                <a:gd name="T108" fmla="*/ 857 w 971"/>
                <a:gd name="T109" fmla="*/ 275 h 1283"/>
                <a:gd name="T110" fmla="*/ 884 w 971"/>
                <a:gd name="T111" fmla="*/ 275 h 1283"/>
                <a:gd name="T112" fmla="*/ 903 w 971"/>
                <a:gd name="T113" fmla="*/ 294 h 1283"/>
                <a:gd name="T114" fmla="*/ 903 w 971"/>
                <a:gd name="T115" fmla="*/ 1196 h 1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71" h="1283">
                  <a:moveTo>
                    <a:pt x="884" y="207"/>
                  </a:moveTo>
                  <a:cubicBezTo>
                    <a:pt x="715" y="207"/>
                    <a:pt x="715" y="207"/>
                    <a:pt x="715" y="207"/>
                  </a:cubicBezTo>
                  <a:cubicBezTo>
                    <a:pt x="715" y="192"/>
                    <a:pt x="715" y="192"/>
                    <a:pt x="715" y="192"/>
                  </a:cubicBezTo>
                  <a:cubicBezTo>
                    <a:pt x="715" y="169"/>
                    <a:pt x="696" y="150"/>
                    <a:pt x="673" y="150"/>
                  </a:cubicBezTo>
                  <a:cubicBezTo>
                    <a:pt x="578" y="150"/>
                    <a:pt x="578" y="150"/>
                    <a:pt x="578" y="150"/>
                  </a:cubicBezTo>
                  <a:cubicBezTo>
                    <a:pt x="585" y="136"/>
                    <a:pt x="589" y="120"/>
                    <a:pt x="589" y="103"/>
                  </a:cubicBezTo>
                  <a:cubicBezTo>
                    <a:pt x="589" y="46"/>
                    <a:pt x="542" y="0"/>
                    <a:pt x="485" y="0"/>
                  </a:cubicBezTo>
                  <a:cubicBezTo>
                    <a:pt x="428" y="0"/>
                    <a:pt x="382" y="46"/>
                    <a:pt x="382" y="103"/>
                  </a:cubicBezTo>
                  <a:cubicBezTo>
                    <a:pt x="382" y="120"/>
                    <a:pt x="386" y="136"/>
                    <a:pt x="393" y="150"/>
                  </a:cubicBezTo>
                  <a:cubicBezTo>
                    <a:pt x="297" y="150"/>
                    <a:pt x="297" y="150"/>
                    <a:pt x="297" y="150"/>
                  </a:cubicBezTo>
                  <a:cubicBezTo>
                    <a:pt x="274" y="150"/>
                    <a:pt x="255" y="169"/>
                    <a:pt x="255" y="192"/>
                  </a:cubicBezTo>
                  <a:cubicBezTo>
                    <a:pt x="255" y="207"/>
                    <a:pt x="255" y="207"/>
                    <a:pt x="255" y="207"/>
                  </a:cubicBezTo>
                  <a:cubicBezTo>
                    <a:pt x="87" y="207"/>
                    <a:pt x="87" y="207"/>
                    <a:pt x="87" y="207"/>
                  </a:cubicBezTo>
                  <a:cubicBezTo>
                    <a:pt x="39" y="207"/>
                    <a:pt x="0" y="246"/>
                    <a:pt x="0" y="294"/>
                  </a:cubicBezTo>
                  <a:cubicBezTo>
                    <a:pt x="0" y="1196"/>
                    <a:pt x="0" y="1196"/>
                    <a:pt x="0" y="1196"/>
                  </a:cubicBezTo>
                  <a:cubicBezTo>
                    <a:pt x="0" y="1244"/>
                    <a:pt x="39" y="1283"/>
                    <a:pt x="87" y="1283"/>
                  </a:cubicBezTo>
                  <a:cubicBezTo>
                    <a:pt x="884" y="1283"/>
                    <a:pt x="884" y="1283"/>
                    <a:pt x="884" y="1283"/>
                  </a:cubicBezTo>
                  <a:cubicBezTo>
                    <a:pt x="932" y="1283"/>
                    <a:pt x="971" y="1244"/>
                    <a:pt x="971" y="1196"/>
                  </a:cubicBezTo>
                  <a:cubicBezTo>
                    <a:pt x="971" y="294"/>
                    <a:pt x="971" y="294"/>
                    <a:pt x="971" y="294"/>
                  </a:cubicBezTo>
                  <a:cubicBezTo>
                    <a:pt x="971" y="246"/>
                    <a:pt x="932" y="207"/>
                    <a:pt x="884" y="207"/>
                  </a:cubicBezTo>
                  <a:close/>
                  <a:moveTo>
                    <a:pt x="485" y="59"/>
                  </a:moveTo>
                  <a:cubicBezTo>
                    <a:pt x="510" y="59"/>
                    <a:pt x="530" y="79"/>
                    <a:pt x="530" y="103"/>
                  </a:cubicBezTo>
                  <a:cubicBezTo>
                    <a:pt x="530" y="128"/>
                    <a:pt x="510" y="148"/>
                    <a:pt x="485" y="148"/>
                  </a:cubicBezTo>
                  <a:cubicBezTo>
                    <a:pt x="461" y="148"/>
                    <a:pt x="441" y="128"/>
                    <a:pt x="441" y="103"/>
                  </a:cubicBezTo>
                  <a:cubicBezTo>
                    <a:pt x="441" y="79"/>
                    <a:pt x="461" y="59"/>
                    <a:pt x="485" y="59"/>
                  </a:cubicBezTo>
                  <a:close/>
                  <a:moveTo>
                    <a:pt x="825" y="921"/>
                  </a:moveTo>
                  <a:cubicBezTo>
                    <a:pt x="659" y="921"/>
                    <a:pt x="659" y="921"/>
                    <a:pt x="659" y="921"/>
                  </a:cubicBezTo>
                  <a:cubicBezTo>
                    <a:pt x="659" y="1087"/>
                    <a:pt x="659" y="1087"/>
                    <a:pt x="659" y="1087"/>
                  </a:cubicBezTo>
                  <a:cubicBezTo>
                    <a:pt x="146" y="1087"/>
                    <a:pt x="146" y="1087"/>
                    <a:pt x="146" y="1087"/>
                  </a:cubicBezTo>
                  <a:cubicBezTo>
                    <a:pt x="146" y="275"/>
                    <a:pt x="146" y="275"/>
                    <a:pt x="146" y="275"/>
                  </a:cubicBezTo>
                  <a:cubicBezTo>
                    <a:pt x="255" y="275"/>
                    <a:pt x="255" y="275"/>
                    <a:pt x="255" y="275"/>
                  </a:cubicBezTo>
                  <a:cubicBezTo>
                    <a:pt x="255" y="290"/>
                    <a:pt x="255" y="290"/>
                    <a:pt x="255" y="290"/>
                  </a:cubicBezTo>
                  <a:cubicBezTo>
                    <a:pt x="255" y="313"/>
                    <a:pt x="274" y="332"/>
                    <a:pt x="297" y="332"/>
                  </a:cubicBezTo>
                  <a:cubicBezTo>
                    <a:pt x="673" y="332"/>
                    <a:pt x="673" y="332"/>
                    <a:pt x="673" y="332"/>
                  </a:cubicBezTo>
                  <a:cubicBezTo>
                    <a:pt x="696" y="332"/>
                    <a:pt x="715" y="313"/>
                    <a:pt x="715" y="290"/>
                  </a:cubicBezTo>
                  <a:cubicBezTo>
                    <a:pt x="715" y="275"/>
                    <a:pt x="715" y="275"/>
                    <a:pt x="715" y="275"/>
                  </a:cubicBezTo>
                  <a:cubicBezTo>
                    <a:pt x="825" y="275"/>
                    <a:pt x="825" y="275"/>
                    <a:pt x="825" y="275"/>
                  </a:cubicBezTo>
                  <a:lnTo>
                    <a:pt x="825" y="921"/>
                  </a:lnTo>
                  <a:close/>
                  <a:moveTo>
                    <a:pt x="802" y="953"/>
                  </a:moveTo>
                  <a:cubicBezTo>
                    <a:pt x="770" y="985"/>
                    <a:pt x="726" y="1029"/>
                    <a:pt x="691" y="1065"/>
                  </a:cubicBezTo>
                  <a:cubicBezTo>
                    <a:pt x="691" y="953"/>
                    <a:pt x="691" y="953"/>
                    <a:pt x="691" y="953"/>
                  </a:cubicBezTo>
                  <a:lnTo>
                    <a:pt x="802" y="953"/>
                  </a:lnTo>
                  <a:close/>
                  <a:moveTo>
                    <a:pt x="903" y="1196"/>
                  </a:moveTo>
                  <a:cubicBezTo>
                    <a:pt x="903" y="1207"/>
                    <a:pt x="894" y="1215"/>
                    <a:pt x="884" y="1215"/>
                  </a:cubicBezTo>
                  <a:cubicBezTo>
                    <a:pt x="87" y="1215"/>
                    <a:pt x="87" y="1215"/>
                    <a:pt x="87" y="1215"/>
                  </a:cubicBezTo>
                  <a:cubicBezTo>
                    <a:pt x="76" y="1215"/>
                    <a:pt x="68" y="1207"/>
                    <a:pt x="68" y="1196"/>
                  </a:cubicBezTo>
                  <a:cubicBezTo>
                    <a:pt x="68" y="294"/>
                    <a:pt x="68" y="294"/>
                    <a:pt x="68" y="294"/>
                  </a:cubicBezTo>
                  <a:cubicBezTo>
                    <a:pt x="68" y="284"/>
                    <a:pt x="76" y="275"/>
                    <a:pt x="87" y="275"/>
                  </a:cubicBezTo>
                  <a:cubicBezTo>
                    <a:pt x="114" y="275"/>
                    <a:pt x="114" y="275"/>
                    <a:pt x="114" y="275"/>
                  </a:cubicBezTo>
                  <a:cubicBezTo>
                    <a:pt x="114" y="1120"/>
                    <a:pt x="114" y="1120"/>
                    <a:pt x="114" y="1120"/>
                  </a:cubicBezTo>
                  <a:cubicBezTo>
                    <a:pt x="681" y="1120"/>
                    <a:pt x="681" y="1120"/>
                    <a:pt x="681" y="1120"/>
                  </a:cubicBezTo>
                  <a:cubicBezTo>
                    <a:pt x="686" y="1115"/>
                    <a:pt x="686" y="1115"/>
                    <a:pt x="686" y="1115"/>
                  </a:cubicBezTo>
                  <a:cubicBezTo>
                    <a:pt x="732" y="1069"/>
                    <a:pt x="818" y="983"/>
                    <a:pt x="852" y="948"/>
                  </a:cubicBezTo>
                  <a:cubicBezTo>
                    <a:pt x="857" y="943"/>
                    <a:pt x="857" y="943"/>
                    <a:pt x="857" y="943"/>
                  </a:cubicBezTo>
                  <a:cubicBezTo>
                    <a:pt x="857" y="275"/>
                    <a:pt x="857" y="275"/>
                    <a:pt x="857" y="275"/>
                  </a:cubicBezTo>
                  <a:cubicBezTo>
                    <a:pt x="884" y="275"/>
                    <a:pt x="884" y="275"/>
                    <a:pt x="884" y="275"/>
                  </a:cubicBezTo>
                  <a:cubicBezTo>
                    <a:pt x="894" y="275"/>
                    <a:pt x="903" y="284"/>
                    <a:pt x="903" y="294"/>
                  </a:cubicBezTo>
                  <a:lnTo>
                    <a:pt x="903" y="11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n-lt"/>
                <a:ea typeface="+mn-ea"/>
              </a:endParaRPr>
            </a:p>
          </p:txBody>
        </p:sp>
        <p:sp>
          <p:nvSpPr>
            <p:cNvPr id="12" name="Rectangle 19"/>
            <p:cNvSpPr>
              <a:spLocks noChangeArrowheads="1"/>
            </p:cNvSpPr>
            <p:nvPr/>
          </p:nvSpPr>
          <p:spPr bwMode="auto">
            <a:xfrm>
              <a:off x="5208588" y="2003426"/>
              <a:ext cx="298450"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id-ID">
                <a:latin typeface="+mn-lt"/>
                <a:ea typeface="+mn-ea"/>
              </a:endParaRPr>
            </a:p>
          </p:txBody>
        </p:sp>
        <p:sp>
          <p:nvSpPr>
            <p:cNvPr id="13" name="Rectangle 20"/>
            <p:cNvSpPr>
              <a:spLocks noChangeArrowheads="1"/>
            </p:cNvSpPr>
            <p:nvPr/>
          </p:nvSpPr>
          <p:spPr bwMode="auto">
            <a:xfrm>
              <a:off x="5208588" y="2081213"/>
              <a:ext cx="298450"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id-ID">
                <a:latin typeface="+mn-lt"/>
                <a:ea typeface="+mn-ea"/>
              </a:endParaRPr>
            </a:p>
          </p:txBody>
        </p:sp>
        <p:sp>
          <p:nvSpPr>
            <p:cNvPr id="14" name="Rectangle 21"/>
            <p:cNvSpPr>
              <a:spLocks noChangeArrowheads="1"/>
            </p:cNvSpPr>
            <p:nvPr/>
          </p:nvSpPr>
          <p:spPr bwMode="auto">
            <a:xfrm>
              <a:off x="5208588" y="2154238"/>
              <a:ext cx="298450"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id-ID">
                <a:latin typeface="+mn-lt"/>
                <a:ea typeface="+mn-ea"/>
              </a:endParaRPr>
            </a:p>
          </p:txBody>
        </p:sp>
      </p:grpSp>
      <p:grpSp>
        <p:nvGrpSpPr>
          <p:cNvPr id="15" name="Group 22"/>
          <p:cNvGrpSpPr/>
          <p:nvPr/>
        </p:nvGrpSpPr>
        <p:grpSpPr>
          <a:xfrm>
            <a:off x="9219095" y="2505900"/>
            <a:ext cx="910397" cy="910399"/>
            <a:chOff x="8756835" y="3387391"/>
            <a:chExt cx="380133" cy="380134"/>
          </a:xfrm>
          <a:solidFill>
            <a:schemeClr val="bg1"/>
          </a:solidFill>
        </p:grpSpPr>
        <p:sp>
          <p:nvSpPr>
            <p:cNvPr id="16" name="Freeform 11"/>
            <p:cNvSpPr/>
            <p:nvPr/>
          </p:nvSpPr>
          <p:spPr bwMode="auto">
            <a:xfrm>
              <a:off x="8957479" y="3387391"/>
              <a:ext cx="179489" cy="179490"/>
            </a:xfrm>
            <a:custGeom>
              <a:avLst/>
              <a:gdLst>
                <a:gd name="T0" fmla="*/ 12 w 117"/>
                <a:gd name="T1" fmla="*/ 98 h 117"/>
                <a:gd name="T2" fmla="*/ 16 w 117"/>
                <a:gd name="T3" fmla="*/ 94 h 117"/>
                <a:gd name="T4" fmla="*/ 23 w 117"/>
                <a:gd name="T5" fmla="*/ 94 h 117"/>
                <a:gd name="T6" fmla="*/ 23 w 117"/>
                <a:gd name="T7" fmla="*/ 101 h 117"/>
                <a:gd name="T8" fmla="*/ 19 w 117"/>
                <a:gd name="T9" fmla="*/ 105 h 117"/>
                <a:gd name="T10" fmla="*/ 31 w 117"/>
                <a:gd name="T11" fmla="*/ 117 h 117"/>
                <a:gd name="T12" fmla="*/ 53 w 117"/>
                <a:gd name="T13" fmla="*/ 95 h 117"/>
                <a:gd name="T14" fmla="*/ 101 w 117"/>
                <a:gd name="T15" fmla="*/ 83 h 117"/>
                <a:gd name="T16" fmla="*/ 113 w 117"/>
                <a:gd name="T17" fmla="*/ 39 h 117"/>
                <a:gd name="T18" fmla="*/ 87 w 117"/>
                <a:gd name="T19" fmla="*/ 65 h 117"/>
                <a:gd name="T20" fmla="*/ 68 w 117"/>
                <a:gd name="T21" fmla="*/ 65 h 117"/>
                <a:gd name="T22" fmla="*/ 52 w 117"/>
                <a:gd name="T23" fmla="*/ 49 h 117"/>
                <a:gd name="T24" fmla="*/ 52 w 117"/>
                <a:gd name="T25" fmla="*/ 30 h 117"/>
                <a:gd name="T26" fmla="*/ 78 w 117"/>
                <a:gd name="T27" fmla="*/ 4 h 117"/>
                <a:gd name="T28" fmla="*/ 34 w 117"/>
                <a:gd name="T29" fmla="*/ 17 h 117"/>
                <a:gd name="T30" fmla="*/ 22 w 117"/>
                <a:gd name="T31" fmla="*/ 64 h 117"/>
                <a:gd name="T32" fmla="*/ 0 w 117"/>
                <a:gd name="T33" fmla="*/ 86 h 117"/>
                <a:gd name="T34" fmla="*/ 12 w 117"/>
                <a:gd name="T35" fmla="*/ 9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7" h="117">
                  <a:moveTo>
                    <a:pt x="12" y="98"/>
                  </a:moveTo>
                  <a:cubicBezTo>
                    <a:pt x="16" y="94"/>
                    <a:pt x="16" y="94"/>
                    <a:pt x="16" y="94"/>
                  </a:cubicBezTo>
                  <a:cubicBezTo>
                    <a:pt x="18" y="92"/>
                    <a:pt x="21" y="92"/>
                    <a:pt x="23" y="94"/>
                  </a:cubicBezTo>
                  <a:cubicBezTo>
                    <a:pt x="25" y="96"/>
                    <a:pt x="25" y="99"/>
                    <a:pt x="23" y="101"/>
                  </a:cubicBezTo>
                  <a:cubicBezTo>
                    <a:pt x="19" y="105"/>
                    <a:pt x="19" y="105"/>
                    <a:pt x="19" y="105"/>
                  </a:cubicBezTo>
                  <a:cubicBezTo>
                    <a:pt x="31" y="117"/>
                    <a:pt x="31" y="117"/>
                    <a:pt x="31" y="117"/>
                  </a:cubicBezTo>
                  <a:cubicBezTo>
                    <a:pt x="53" y="95"/>
                    <a:pt x="53" y="95"/>
                    <a:pt x="53" y="95"/>
                  </a:cubicBezTo>
                  <a:cubicBezTo>
                    <a:pt x="69" y="100"/>
                    <a:pt x="88" y="96"/>
                    <a:pt x="101" y="83"/>
                  </a:cubicBezTo>
                  <a:cubicBezTo>
                    <a:pt x="113" y="71"/>
                    <a:pt x="117" y="54"/>
                    <a:pt x="113" y="39"/>
                  </a:cubicBezTo>
                  <a:cubicBezTo>
                    <a:pt x="87" y="65"/>
                    <a:pt x="87" y="65"/>
                    <a:pt x="87" y="65"/>
                  </a:cubicBezTo>
                  <a:cubicBezTo>
                    <a:pt x="82" y="70"/>
                    <a:pt x="74" y="70"/>
                    <a:pt x="68" y="65"/>
                  </a:cubicBezTo>
                  <a:cubicBezTo>
                    <a:pt x="52" y="49"/>
                    <a:pt x="52" y="49"/>
                    <a:pt x="52" y="49"/>
                  </a:cubicBezTo>
                  <a:cubicBezTo>
                    <a:pt x="47" y="44"/>
                    <a:pt x="47" y="35"/>
                    <a:pt x="52" y="30"/>
                  </a:cubicBezTo>
                  <a:cubicBezTo>
                    <a:pt x="78" y="4"/>
                    <a:pt x="78" y="4"/>
                    <a:pt x="78" y="4"/>
                  </a:cubicBezTo>
                  <a:cubicBezTo>
                    <a:pt x="63" y="0"/>
                    <a:pt x="46" y="5"/>
                    <a:pt x="34" y="17"/>
                  </a:cubicBezTo>
                  <a:cubicBezTo>
                    <a:pt x="21" y="29"/>
                    <a:pt x="17" y="48"/>
                    <a:pt x="22" y="64"/>
                  </a:cubicBezTo>
                  <a:cubicBezTo>
                    <a:pt x="0" y="86"/>
                    <a:pt x="0" y="86"/>
                    <a:pt x="0" y="86"/>
                  </a:cubicBezTo>
                  <a:lnTo>
                    <a:pt x="12" y="98"/>
                  </a:lnTo>
                  <a:close/>
                </a:path>
              </a:pathLst>
            </a:custGeom>
            <a:grpFill/>
            <a:ln>
              <a:noFill/>
            </a:ln>
          </p:spPr>
          <p:txBody>
            <a:bodyPr/>
            <a:lstStyle/>
            <a:p>
              <a:pPr eaLnBrk="1" fontAlgn="auto" hangingPunct="1">
                <a:spcBef>
                  <a:spcPts val="0"/>
                </a:spcBef>
                <a:spcAft>
                  <a:spcPts val="0"/>
                </a:spcAft>
                <a:defRPr/>
              </a:pPr>
              <a:endParaRPr lang="id-ID">
                <a:latin typeface="+mn-lt"/>
                <a:ea typeface="+mn-ea"/>
              </a:endParaRPr>
            </a:p>
          </p:txBody>
        </p:sp>
        <p:sp>
          <p:nvSpPr>
            <p:cNvPr id="17" name="Freeform 12"/>
            <p:cNvSpPr/>
            <p:nvPr/>
          </p:nvSpPr>
          <p:spPr bwMode="auto">
            <a:xfrm>
              <a:off x="8756835" y="3589958"/>
              <a:ext cx="177566" cy="177567"/>
            </a:xfrm>
            <a:custGeom>
              <a:avLst/>
              <a:gdLst>
                <a:gd name="T0" fmla="*/ 105 w 116"/>
                <a:gd name="T1" fmla="*/ 19 h 116"/>
                <a:gd name="T2" fmla="*/ 101 w 116"/>
                <a:gd name="T3" fmla="*/ 23 h 116"/>
                <a:gd name="T4" fmla="*/ 93 w 116"/>
                <a:gd name="T5" fmla="*/ 23 h 116"/>
                <a:gd name="T6" fmla="*/ 93 w 116"/>
                <a:gd name="T7" fmla="*/ 15 h 116"/>
                <a:gd name="T8" fmla="*/ 97 w 116"/>
                <a:gd name="T9" fmla="*/ 11 h 116"/>
                <a:gd name="T10" fmla="*/ 86 w 116"/>
                <a:gd name="T11" fmla="*/ 0 h 116"/>
                <a:gd name="T12" fmla="*/ 64 w 116"/>
                <a:gd name="T13" fmla="*/ 22 h 116"/>
                <a:gd name="T14" fmla="*/ 16 w 116"/>
                <a:gd name="T15" fmla="*/ 34 h 116"/>
                <a:gd name="T16" fmla="*/ 4 w 116"/>
                <a:gd name="T17" fmla="*/ 78 h 116"/>
                <a:gd name="T18" fmla="*/ 30 w 116"/>
                <a:gd name="T19" fmla="*/ 52 h 116"/>
                <a:gd name="T20" fmla="*/ 48 w 116"/>
                <a:gd name="T21" fmla="*/ 52 h 116"/>
                <a:gd name="T22" fmla="*/ 64 w 116"/>
                <a:gd name="T23" fmla="*/ 68 h 116"/>
                <a:gd name="T24" fmla="*/ 64 w 116"/>
                <a:gd name="T25" fmla="*/ 86 h 116"/>
                <a:gd name="T26" fmla="*/ 38 w 116"/>
                <a:gd name="T27" fmla="*/ 113 h 116"/>
                <a:gd name="T28" fmla="*/ 83 w 116"/>
                <a:gd name="T29" fmla="*/ 100 h 116"/>
                <a:gd name="T30" fmla="*/ 94 w 116"/>
                <a:gd name="T31" fmla="*/ 52 h 116"/>
                <a:gd name="T32" fmla="*/ 116 w 116"/>
                <a:gd name="T33" fmla="*/ 30 h 116"/>
                <a:gd name="T34" fmla="*/ 105 w 116"/>
                <a:gd name="T35" fmla="*/ 1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116">
                  <a:moveTo>
                    <a:pt x="105" y="19"/>
                  </a:moveTo>
                  <a:cubicBezTo>
                    <a:pt x="101" y="23"/>
                    <a:pt x="101" y="23"/>
                    <a:pt x="101" y="23"/>
                  </a:cubicBezTo>
                  <a:cubicBezTo>
                    <a:pt x="99" y="25"/>
                    <a:pt x="95" y="25"/>
                    <a:pt x="93" y="23"/>
                  </a:cubicBezTo>
                  <a:cubicBezTo>
                    <a:pt x="91" y="21"/>
                    <a:pt x="91" y="17"/>
                    <a:pt x="93" y="15"/>
                  </a:cubicBezTo>
                  <a:cubicBezTo>
                    <a:pt x="97" y="11"/>
                    <a:pt x="97" y="11"/>
                    <a:pt x="97" y="11"/>
                  </a:cubicBezTo>
                  <a:cubicBezTo>
                    <a:pt x="86" y="0"/>
                    <a:pt x="86" y="0"/>
                    <a:pt x="86" y="0"/>
                  </a:cubicBezTo>
                  <a:cubicBezTo>
                    <a:pt x="64" y="22"/>
                    <a:pt x="64" y="22"/>
                    <a:pt x="64" y="22"/>
                  </a:cubicBezTo>
                  <a:cubicBezTo>
                    <a:pt x="47" y="17"/>
                    <a:pt x="29" y="21"/>
                    <a:pt x="16" y="34"/>
                  </a:cubicBezTo>
                  <a:cubicBezTo>
                    <a:pt x="4" y="46"/>
                    <a:pt x="0" y="63"/>
                    <a:pt x="4" y="78"/>
                  </a:cubicBezTo>
                  <a:cubicBezTo>
                    <a:pt x="30" y="52"/>
                    <a:pt x="30" y="52"/>
                    <a:pt x="30" y="52"/>
                  </a:cubicBezTo>
                  <a:cubicBezTo>
                    <a:pt x="35" y="47"/>
                    <a:pt x="43" y="47"/>
                    <a:pt x="48" y="52"/>
                  </a:cubicBezTo>
                  <a:cubicBezTo>
                    <a:pt x="64" y="68"/>
                    <a:pt x="64" y="68"/>
                    <a:pt x="64" y="68"/>
                  </a:cubicBezTo>
                  <a:cubicBezTo>
                    <a:pt x="69" y="73"/>
                    <a:pt x="69" y="81"/>
                    <a:pt x="64" y="86"/>
                  </a:cubicBezTo>
                  <a:cubicBezTo>
                    <a:pt x="38" y="113"/>
                    <a:pt x="38" y="113"/>
                    <a:pt x="38" y="113"/>
                  </a:cubicBezTo>
                  <a:cubicBezTo>
                    <a:pt x="53" y="116"/>
                    <a:pt x="71" y="112"/>
                    <a:pt x="83" y="100"/>
                  </a:cubicBezTo>
                  <a:cubicBezTo>
                    <a:pt x="95" y="87"/>
                    <a:pt x="99" y="69"/>
                    <a:pt x="94" y="52"/>
                  </a:cubicBezTo>
                  <a:cubicBezTo>
                    <a:pt x="116" y="30"/>
                    <a:pt x="116" y="30"/>
                    <a:pt x="116" y="30"/>
                  </a:cubicBezTo>
                  <a:lnTo>
                    <a:pt x="105" y="19"/>
                  </a:lnTo>
                  <a:close/>
                </a:path>
              </a:pathLst>
            </a:custGeom>
            <a:grpFill/>
            <a:ln>
              <a:noFill/>
            </a:ln>
          </p:spPr>
          <p:txBody>
            <a:bodyPr/>
            <a:lstStyle/>
            <a:p>
              <a:pPr eaLnBrk="1" fontAlgn="auto" hangingPunct="1">
                <a:spcBef>
                  <a:spcPts val="0"/>
                </a:spcBef>
                <a:spcAft>
                  <a:spcPts val="0"/>
                </a:spcAft>
                <a:defRPr/>
              </a:pPr>
              <a:endParaRPr lang="id-ID">
                <a:latin typeface="+mn-lt"/>
                <a:ea typeface="+mn-ea"/>
              </a:endParaRPr>
            </a:p>
          </p:txBody>
        </p:sp>
        <p:sp>
          <p:nvSpPr>
            <p:cNvPr id="18" name="Freeform 13"/>
            <p:cNvSpPr>
              <a:spLocks noEditPoints="1"/>
            </p:cNvSpPr>
            <p:nvPr/>
          </p:nvSpPr>
          <p:spPr bwMode="auto">
            <a:xfrm>
              <a:off x="8756835" y="3387391"/>
              <a:ext cx="380133" cy="380134"/>
            </a:xfrm>
            <a:custGeom>
              <a:avLst/>
              <a:gdLst>
                <a:gd name="T0" fmla="*/ 232 w 248"/>
                <a:gd name="T1" fmla="*/ 166 h 248"/>
                <a:gd name="T2" fmla="*/ 184 w 248"/>
                <a:gd name="T3" fmla="*/ 154 h 248"/>
                <a:gd name="T4" fmla="*/ 94 w 248"/>
                <a:gd name="T5" fmla="*/ 64 h 248"/>
                <a:gd name="T6" fmla="*/ 83 w 248"/>
                <a:gd name="T7" fmla="*/ 17 h 248"/>
                <a:gd name="T8" fmla="*/ 38 w 248"/>
                <a:gd name="T9" fmla="*/ 4 h 248"/>
                <a:gd name="T10" fmla="*/ 64 w 248"/>
                <a:gd name="T11" fmla="*/ 30 h 248"/>
                <a:gd name="T12" fmla="*/ 64 w 248"/>
                <a:gd name="T13" fmla="*/ 49 h 248"/>
                <a:gd name="T14" fmla="*/ 48 w 248"/>
                <a:gd name="T15" fmla="*/ 65 h 248"/>
                <a:gd name="T16" fmla="*/ 30 w 248"/>
                <a:gd name="T17" fmla="*/ 65 h 248"/>
                <a:gd name="T18" fmla="*/ 4 w 248"/>
                <a:gd name="T19" fmla="*/ 39 h 248"/>
                <a:gd name="T20" fmla="*/ 16 w 248"/>
                <a:gd name="T21" fmla="*/ 83 h 248"/>
                <a:gd name="T22" fmla="*/ 64 w 248"/>
                <a:gd name="T23" fmla="*/ 95 h 248"/>
                <a:gd name="T24" fmla="*/ 153 w 248"/>
                <a:gd name="T25" fmla="*/ 184 h 248"/>
                <a:gd name="T26" fmla="*/ 165 w 248"/>
                <a:gd name="T27" fmla="*/ 232 h 248"/>
                <a:gd name="T28" fmla="*/ 209 w 248"/>
                <a:gd name="T29" fmla="*/ 245 h 248"/>
                <a:gd name="T30" fmla="*/ 183 w 248"/>
                <a:gd name="T31" fmla="*/ 218 h 248"/>
                <a:gd name="T32" fmla="*/ 183 w 248"/>
                <a:gd name="T33" fmla="*/ 200 h 248"/>
                <a:gd name="T34" fmla="*/ 199 w 248"/>
                <a:gd name="T35" fmla="*/ 184 h 248"/>
                <a:gd name="T36" fmla="*/ 218 w 248"/>
                <a:gd name="T37" fmla="*/ 184 h 248"/>
                <a:gd name="T38" fmla="*/ 244 w 248"/>
                <a:gd name="T39" fmla="*/ 210 h 248"/>
                <a:gd name="T40" fmla="*/ 232 w 248"/>
                <a:gd name="T41" fmla="*/ 166 h 248"/>
                <a:gd name="T42" fmla="*/ 154 w 248"/>
                <a:gd name="T43" fmla="*/ 155 h 248"/>
                <a:gd name="T44" fmla="*/ 147 w 248"/>
                <a:gd name="T45" fmla="*/ 155 h 248"/>
                <a:gd name="T46" fmla="*/ 93 w 248"/>
                <a:gd name="T47" fmla="*/ 101 h 248"/>
                <a:gd name="T48" fmla="*/ 93 w 248"/>
                <a:gd name="T49" fmla="*/ 94 h 248"/>
                <a:gd name="T50" fmla="*/ 101 w 248"/>
                <a:gd name="T51" fmla="*/ 94 h 248"/>
                <a:gd name="T52" fmla="*/ 154 w 248"/>
                <a:gd name="T53" fmla="*/ 147 h 248"/>
                <a:gd name="T54" fmla="*/ 154 w 248"/>
                <a:gd name="T55" fmla="*/ 15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8" h="248">
                  <a:moveTo>
                    <a:pt x="232" y="166"/>
                  </a:moveTo>
                  <a:cubicBezTo>
                    <a:pt x="219" y="153"/>
                    <a:pt x="200" y="149"/>
                    <a:pt x="184" y="154"/>
                  </a:cubicBezTo>
                  <a:cubicBezTo>
                    <a:pt x="94" y="64"/>
                    <a:pt x="94" y="64"/>
                    <a:pt x="94" y="64"/>
                  </a:cubicBezTo>
                  <a:cubicBezTo>
                    <a:pt x="99" y="48"/>
                    <a:pt x="95" y="29"/>
                    <a:pt x="83" y="17"/>
                  </a:cubicBezTo>
                  <a:cubicBezTo>
                    <a:pt x="71" y="5"/>
                    <a:pt x="53" y="0"/>
                    <a:pt x="38" y="4"/>
                  </a:cubicBezTo>
                  <a:cubicBezTo>
                    <a:pt x="64" y="30"/>
                    <a:pt x="64" y="30"/>
                    <a:pt x="64" y="30"/>
                  </a:cubicBezTo>
                  <a:cubicBezTo>
                    <a:pt x="69" y="35"/>
                    <a:pt x="69" y="44"/>
                    <a:pt x="64" y="49"/>
                  </a:cubicBezTo>
                  <a:cubicBezTo>
                    <a:pt x="48" y="65"/>
                    <a:pt x="48" y="65"/>
                    <a:pt x="48" y="65"/>
                  </a:cubicBezTo>
                  <a:cubicBezTo>
                    <a:pt x="43" y="70"/>
                    <a:pt x="35" y="70"/>
                    <a:pt x="30" y="65"/>
                  </a:cubicBezTo>
                  <a:cubicBezTo>
                    <a:pt x="4" y="39"/>
                    <a:pt x="4" y="39"/>
                    <a:pt x="4" y="39"/>
                  </a:cubicBezTo>
                  <a:cubicBezTo>
                    <a:pt x="0" y="54"/>
                    <a:pt x="4" y="71"/>
                    <a:pt x="16" y="83"/>
                  </a:cubicBezTo>
                  <a:cubicBezTo>
                    <a:pt x="29" y="96"/>
                    <a:pt x="47" y="100"/>
                    <a:pt x="64" y="95"/>
                  </a:cubicBezTo>
                  <a:cubicBezTo>
                    <a:pt x="153" y="184"/>
                    <a:pt x="153" y="184"/>
                    <a:pt x="153" y="184"/>
                  </a:cubicBezTo>
                  <a:cubicBezTo>
                    <a:pt x="148" y="201"/>
                    <a:pt x="152" y="219"/>
                    <a:pt x="165" y="232"/>
                  </a:cubicBezTo>
                  <a:cubicBezTo>
                    <a:pt x="177" y="244"/>
                    <a:pt x="194" y="248"/>
                    <a:pt x="209" y="245"/>
                  </a:cubicBezTo>
                  <a:cubicBezTo>
                    <a:pt x="183" y="218"/>
                    <a:pt x="183" y="218"/>
                    <a:pt x="183" y="218"/>
                  </a:cubicBezTo>
                  <a:cubicBezTo>
                    <a:pt x="178" y="213"/>
                    <a:pt x="178" y="205"/>
                    <a:pt x="183" y="200"/>
                  </a:cubicBezTo>
                  <a:cubicBezTo>
                    <a:pt x="199" y="184"/>
                    <a:pt x="199" y="184"/>
                    <a:pt x="199" y="184"/>
                  </a:cubicBezTo>
                  <a:cubicBezTo>
                    <a:pt x="205" y="179"/>
                    <a:pt x="213" y="179"/>
                    <a:pt x="218" y="184"/>
                  </a:cubicBezTo>
                  <a:cubicBezTo>
                    <a:pt x="244" y="210"/>
                    <a:pt x="244" y="210"/>
                    <a:pt x="244" y="210"/>
                  </a:cubicBezTo>
                  <a:cubicBezTo>
                    <a:pt x="248" y="195"/>
                    <a:pt x="244" y="178"/>
                    <a:pt x="232" y="166"/>
                  </a:cubicBezTo>
                  <a:close/>
                  <a:moveTo>
                    <a:pt x="154" y="155"/>
                  </a:moveTo>
                  <a:cubicBezTo>
                    <a:pt x="152" y="157"/>
                    <a:pt x="149" y="157"/>
                    <a:pt x="147" y="155"/>
                  </a:cubicBezTo>
                  <a:cubicBezTo>
                    <a:pt x="93" y="101"/>
                    <a:pt x="93" y="101"/>
                    <a:pt x="93" y="101"/>
                  </a:cubicBezTo>
                  <a:cubicBezTo>
                    <a:pt x="91" y="99"/>
                    <a:pt x="91" y="96"/>
                    <a:pt x="93" y="94"/>
                  </a:cubicBezTo>
                  <a:cubicBezTo>
                    <a:pt x="95" y="92"/>
                    <a:pt x="99" y="92"/>
                    <a:pt x="101" y="94"/>
                  </a:cubicBezTo>
                  <a:cubicBezTo>
                    <a:pt x="154" y="147"/>
                    <a:pt x="154" y="147"/>
                    <a:pt x="154" y="147"/>
                  </a:cubicBezTo>
                  <a:cubicBezTo>
                    <a:pt x="156" y="149"/>
                    <a:pt x="156" y="153"/>
                    <a:pt x="154" y="155"/>
                  </a:cubicBezTo>
                  <a:close/>
                </a:path>
              </a:pathLst>
            </a:custGeom>
            <a:grpFill/>
            <a:ln>
              <a:noFill/>
            </a:ln>
          </p:spPr>
          <p:txBody>
            <a:bodyPr/>
            <a:lstStyle/>
            <a:p>
              <a:pPr eaLnBrk="1" fontAlgn="auto" hangingPunct="1">
                <a:spcBef>
                  <a:spcPts val="0"/>
                </a:spcBef>
                <a:spcAft>
                  <a:spcPts val="0"/>
                </a:spcAft>
                <a:defRPr/>
              </a:pPr>
              <a:endParaRPr lang="id-ID">
                <a:latin typeface="+mn-lt"/>
                <a:ea typeface="+mn-ea"/>
              </a:endParaRPr>
            </a:p>
          </p:txBody>
        </p:sp>
      </p:grpSp>
      <p:sp>
        <p:nvSpPr>
          <p:cNvPr id="19" name="Freeform 33"/>
          <p:cNvSpPr>
            <a:spLocks noEditPoints="1"/>
          </p:cNvSpPr>
          <p:nvPr/>
        </p:nvSpPr>
        <p:spPr bwMode="auto">
          <a:xfrm rot="21545399">
            <a:off x="4930775" y="2879725"/>
            <a:ext cx="660400" cy="617538"/>
          </a:xfrm>
          <a:custGeom>
            <a:avLst/>
            <a:gdLst>
              <a:gd name="T0" fmla="*/ 371822 w 282"/>
              <a:gd name="T1" fmla="*/ 0 h 264"/>
              <a:gd name="T2" fmla="*/ 0 w 282"/>
              <a:gd name="T3" fmla="*/ 411008 h 264"/>
              <a:gd name="T4" fmla="*/ 123941 w 282"/>
              <a:gd name="T5" fmla="*/ 411008 h 264"/>
              <a:gd name="T6" fmla="*/ 247881 w 282"/>
              <a:gd name="T7" fmla="*/ 453043 h 264"/>
              <a:gd name="T8" fmla="*/ 371822 w 282"/>
              <a:gd name="T9" fmla="*/ 616512 h 264"/>
              <a:gd name="T10" fmla="*/ 659458 w 282"/>
              <a:gd name="T11" fmla="*/ 289574 h 264"/>
              <a:gd name="T12" fmla="*/ 371822 w 282"/>
              <a:gd name="T13" fmla="*/ 0 h 264"/>
              <a:gd name="T14" fmla="*/ 166034 w 282"/>
              <a:gd name="T15" fmla="*/ 298915 h 264"/>
              <a:gd name="T16" fmla="*/ 114587 w 282"/>
              <a:gd name="T17" fmla="*/ 247539 h 264"/>
              <a:gd name="T18" fmla="*/ 166034 w 282"/>
              <a:gd name="T19" fmla="*/ 196163 h 264"/>
              <a:gd name="T20" fmla="*/ 217481 w 282"/>
              <a:gd name="T21" fmla="*/ 247539 h 264"/>
              <a:gd name="T22" fmla="*/ 166034 w 282"/>
              <a:gd name="T23" fmla="*/ 298915 h 264"/>
              <a:gd name="T24" fmla="*/ 257235 w 282"/>
              <a:gd name="T25" fmla="*/ 144787 h 264"/>
              <a:gd name="T26" fmla="*/ 308682 w 282"/>
              <a:gd name="T27" fmla="*/ 93411 h 264"/>
              <a:gd name="T28" fmla="*/ 360130 w 282"/>
              <a:gd name="T29" fmla="*/ 144787 h 264"/>
              <a:gd name="T30" fmla="*/ 308682 w 282"/>
              <a:gd name="T31" fmla="*/ 196163 h 264"/>
              <a:gd name="T32" fmla="*/ 257235 w 282"/>
              <a:gd name="T33" fmla="*/ 144787 h 264"/>
              <a:gd name="T34" fmla="*/ 390530 w 282"/>
              <a:gd name="T35" fmla="*/ 504419 h 264"/>
              <a:gd name="T36" fmla="*/ 320375 w 282"/>
              <a:gd name="T37" fmla="*/ 432025 h 264"/>
              <a:gd name="T38" fmla="*/ 390530 w 282"/>
              <a:gd name="T39" fmla="*/ 359632 h 264"/>
              <a:gd name="T40" fmla="*/ 463024 w 282"/>
              <a:gd name="T41" fmla="*/ 432025 h 264"/>
              <a:gd name="T42" fmla="*/ 390530 w 282"/>
              <a:gd name="T43" fmla="*/ 504419 h 264"/>
              <a:gd name="T44" fmla="*/ 514471 w 282"/>
              <a:gd name="T45" fmla="*/ 380649 h 264"/>
              <a:gd name="T46" fmla="*/ 484070 w 282"/>
              <a:gd name="T47" fmla="*/ 350291 h 264"/>
              <a:gd name="T48" fmla="*/ 514471 w 282"/>
              <a:gd name="T49" fmla="*/ 319932 h 264"/>
              <a:gd name="T50" fmla="*/ 544871 w 282"/>
              <a:gd name="T51" fmla="*/ 350291 h 264"/>
              <a:gd name="T52" fmla="*/ 514471 w 282"/>
              <a:gd name="T53" fmla="*/ 380649 h 264"/>
              <a:gd name="T54" fmla="*/ 474716 w 282"/>
              <a:gd name="T55" fmla="*/ 256880 h 264"/>
              <a:gd name="T56" fmla="*/ 402223 w 282"/>
              <a:gd name="T57" fmla="*/ 186822 h 264"/>
              <a:gd name="T58" fmla="*/ 474716 w 282"/>
              <a:gd name="T59" fmla="*/ 114428 h 264"/>
              <a:gd name="T60" fmla="*/ 544871 w 282"/>
              <a:gd name="T61" fmla="*/ 186822 h 264"/>
              <a:gd name="T62" fmla="*/ 474716 w 282"/>
              <a:gd name="T63" fmla="*/ 256880 h 2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82" h="264">
                <a:moveTo>
                  <a:pt x="159" y="0"/>
                </a:moveTo>
                <a:cubicBezTo>
                  <a:pt x="53" y="0"/>
                  <a:pt x="0" y="106"/>
                  <a:pt x="0" y="176"/>
                </a:cubicBezTo>
                <a:cubicBezTo>
                  <a:pt x="0" y="194"/>
                  <a:pt x="35" y="229"/>
                  <a:pt x="53" y="176"/>
                </a:cubicBezTo>
                <a:cubicBezTo>
                  <a:pt x="61" y="153"/>
                  <a:pt x="106" y="159"/>
                  <a:pt x="106" y="194"/>
                </a:cubicBezTo>
                <a:cubicBezTo>
                  <a:pt x="106" y="233"/>
                  <a:pt x="123" y="264"/>
                  <a:pt x="159" y="264"/>
                </a:cubicBezTo>
                <a:cubicBezTo>
                  <a:pt x="264" y="264"/>
                  <a:pt x="282" y="176"/>
                  <a:pt x="282" y="124"/>
                </a:cubicBezTo>
                <a:cubicBezTo>
                  <a:pt x="282" y="71"/>
                  <a:pt x="264" y="0"/>
                  <a:pt x="159" y="0"/>
                </a:cubicBezTo>
                <a:close/>
                <a:moveTo>
                  <a:pt x="71" y="128"/>
                </a:moveTo>
                <a:cubicBezTo>
                  <a:pt x="58" y="128"/>
                  <a:pt x="49" y="118"/>
                  <a:pt x="49" y="106"/>
                </a:cubicBezTo>
                <a:cubicBezTo>
                  <a:pt x="49" y="94"/>
                  <a:pt x="58" y="84"/>
                  <a:pt x="71" y="84"/>
                </a:cubicBezTo>
                <a:cubicBezTo>
                  <a:pt x="83" y="84"/>
                  <a:pt x="93" y="94"/>
                  <a:pt x="93" y="106"/>
                </a:cubicBezTo>
                <a:cubicBezTo>
                  <a:pt x="93" y="118"/>
                  <a:pt x="83" y="128"/>
                  <a:pt x="71" y="128"/>
                </a:cubicBezTo>
                <a:close/>
                <a:moveTo>
                  <a:pt x="110" y="62"/>
                </a:moveTo>
                <a:cubicBezTo>
                  <a:pt x="110" y="50"/>
                  <a:pt x="120" y="40"/>
                  <a:pt x="132" y="40"/>
                </a:cubicBezTo>
                <a:cubicBezTo>
                  <a:pt x="144" y="40"/>
                  <a:pt x="154" y="50"/>
                  <a:pt x="154" y="62"/>
                </a:cubicBezTo>
                <a:cubicBezTo>
                  <a:pt x="154" y="74"/>
                  <a:pt x="144" y="84"/>
                  <a:pt x="132" y="84"/>
                </a:cubicBezTo>
                <a:cubicBezTo>
                  <a:pt x="120" y="84"/>
                  <a:pt x="110" y="74"/>
                  <a:pt x="110" y="62"/>
                </a:cubicBezTo>
                <a:close/>
                <a:moveTo>
                  <a:pt x="167" y="216"/>
                </a:moveTo>
                <a:cubicBezTo>
                  <a:pt x="150" y="216"/>
                  <a:pt x="137" y="202"/>
                  <a:pt x="137" y="185"/>
                </a:cubicBezTo>
                <a:cubicBezTo>
                  <a:pt x="137" y="168"/>
                  <a:pt x="150" y="154"/>
                  <a:pt x="167" y="154"/>
                </a:cubicBezTo>
                <a:cubicBezTo>
                  <a:pt x="184" y="154"/>
                  <a:pt x="198" y="168"/>
                  <a:pt x="198" y="185"/>
                </a:cubicBezTo>
                <a:cubicBezTo>
                  <a:pt x="198" y="202"/>
                  <a:pt x="184" y="216"/>
                  <a:pt x="167" y="216"/>
                </a:cubicBezTo>
                <a:close/>
                <a:moveTo>
                  <a:pt x="220" y="163"/>
                </a:moveTo>
                <a:cubicBezTo>
                  <a:pt x="213" y="163"/>
                  <a:pt x="207" y="157"/>
                  <a:pt x="207" y="150"/>
                </a:cubicBezTo>
                <a:cubicBezTo>
                  <a:pt x="207" y="143"/>
                  <a:pt x="213" y="137"/>
                  <a:pt x="220" y="137"/>
                </a:cubicBezTo>
                <a:cubicBezTo>
                  <a:pt x="227" y="137"/>
                  <a:pt x="233" y="143"/>
                  <a:pt x="233" y="150"/>
                </a:cubicBezTo>
                <a:cubicBezTo>
                  <a:pt x="233" y="157"/>
                  <a:pt x="227" y="163"/>
                  <a:pt x="220" y="163"/>
                </a:cubicBezTo>
                <a:close/>
                <a:moveTo>
                  <a:pt x="203" y="110"/>
                </a:moveTo>
                <a:cubicBezTo>
                  <a:pt x="186" y="110"/>
                  <a:pt x="172" y="97"/>
                  <a:pt x="172" y="80"/>
                </a:cubicBezTo>
                <a:cubicBezTo>
                  <a:pt x="172" y="63"/>
                  <a:pt x="186" y="49"/>
                  <a:pt x="203" y="49"/>
                </a:cubicBezTo>
                <a:cubicBezTo>
                  <a:pt x="220" y="49"/>
                  <a:pt x="233" y="63"/>
                  <a:pt x="233" y="80"/>
                </a:cubicBezTo>
                <a:cubicBezTo>
                  <a:pt x="233" y="97"/>
                  <a:pt x="220" y="110"/>
                  <a:pt x="203" y="1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0" name="Group 27"/>
          <p:cNvGrpSpPr/>
          <p:nvPr/>
        </p:nvGrpSpPr>
        <p:grpSpPr>
          <a:xfrm>
            <a:off x="6936699" y="2781300"/>
            <a:ext cx="859430" cy="572356"/>
            <a:chOff x="10594976" y="2798763"/>
            <a:chExt cx="760412" cy="506412"/>
          </a:xfrm>
          <a:solidFill>
            <a:schemeClr val="bg1"/>
          </a:solidFill>
          <a:effectLst/>
        </p:grpSpPr>
        <p:sp>
          <p:nvSpPr>
            <p:cNvPr id="21" name="Freeform 5"/>
            <p:cNvSpPr>
              <a:spLocks noEditPoints="1"/>
            </p:cNvSpPr>
            <p:nvPr/>
          </p:nvSpPr>
          <p:spPr bwMode="auto">
            <a:xfrm>
              <a:off x="10594976" y="2798763"/>
              <a:ext cx="501650" cy="506412"/>
            </a:xfrm>
            <a:custGeom>
              <a:avLst/>
              <a:gdLst>
                <a:gd name="T0" fmla="*/ 116 w 132"/>
                <a:gd name="T1" fmla="*/ 39 h 132"/>
                <a:gd name="T2" fmla="*/ 113 w 132"/>
                <a:gd name="T3" fmla="*/ 20 h 132"/>
                <a:gd name="T4" fmla="*/ 100 w 132"/>
                <a:gd name="T5" fmla="*/ 21 h 132"/>
                <a:gd name="T6" fmla="*/ 98 w 132"/>
                <a:gd name="T7" fmla="*/ 9 h 132"/>
                <a:gd name="T8" fmla="*/ 78 w 132"/>
                <a:gd name="T9" fmla="*/ 11 h 132"/>
                <a:gd name="T10" fmla="*/ 68 w 132"/>
                <a:gd name="T11" fmla="*/ 9 h 132"/>
                <a:gd name="T12" fmla="*/ 49 w 132"/>
                <a:gd name="T13" fmla="*/ 2 h 132"/>
                <a:gd name="T14" fmla="*/ 44 w 132"/>
                <a:gd name="T15" fmla="*/ 14 h 132"/>
                <a:gd name="T16" fmla="*/ 32 w 132"/>
                <a:gd name="T17" fmla="*/ 9 h 132"/>
                <a:gd name="T18" fmla="*/ 24 w 132"/>
                <a:gd name="T19" fmla="*/ 28 h 132"/>
                <a:gd name="T20" fmla="*/ 17 w 132"/>
                <a:gd name="T21" fmla="*/ 36 h 132"/>
                <a:gd name="T22" fmla="*/ 2 w 132"/>
                <a:gd name="T23" fmla="*/ 49 h 132"/>
                <a:gd name="T24" fmla="*/ 9 w 132"/>
                <a:gd name="T25" fmla="*/ 59 h 132"/>
                <a:gd name="T26" fmla="*/ 0 w 132"/>
                <a:gd name="T27" fmla="*/ 67 h 132"/>
                <a:gd name="T28" fmla="*/ 11 w 132"/>
                <a:gd name="T29" fmla="*/ 83 h 132"/>
                <a:gd name="T30" fmla="*/ 15 w 132"/>
                <a:gd name="T31" fmla="*/ 93 h 132"/>
                <a:gd name="T32" fmla="*/ 19 w 132"/>
                <a:gd name="T33" fmla="*/ 113 h 132"/>
                <a:gd name="T34" fmla="*/ 31 w 132"/>
                <a:gd name="T35" fmla="*/ 112 h 132"/>
                <a:gd name="T36" fmla="*/ 33 w 132"/>
                <a:gd name="T37" fmla="*/ 124 h 132"/>
                <a:gd name="T38" fmla="*/ 53 w 132"/>
                <a:gd name="T39" fmla="*/ 122 h 132"/>
                <a:gd name="T40" fmla="*/ 64 w 132"/>
                <a:gd name="T41" fmla="*/ 123 h 132"/>
                <a:gd name="T42" fmla="*/ 83 w 132"/>
                <a:gd name="T43" fmla="*/ 130 h 132"/>
                <a:gd name="T44" fmla="*/ 88 w 132"/>
                <a:gd name="T45" fmla="*/ 119 h 132"/>
                <a:gd name="T46" fmla="*/ 100 w 132"/>
                <a:gd name="T47" fmla="*/ 123 h 132"/>
                <a:gd name="T48" fmla="*/ 108 w 132"/>
                <a:gd name="T49" fmla="*/ 105 h 132"/>
                <a:gd name="T50" fmla="*/ 114 w 132"/>
                <a:gd name="T51" fmla="*/ 96 h 132"/>
                <a:gd name="T52" fmla="*/ 130 w 132"/>
                <a:gd name="T53" fmla="*/ 83 h 132"/>
                <a:gd name="T54" fmla="*/ 122 w 132"/>
                <a:gd name="T55" fmla="*/ 73 h 132"/>
                <a:gd name="T56" fmla="*/ 132 w 132"/>
                <a:gd name="T57" fmla="*/ 66 h 132"/>
                <a:gd name="T58" fmla="*/ 120 w 132"/>
                <a:gd name="T59" fmla="*/ 49 h 132"/>
                <a:gd name="T60" fmla="*/ 91 w 132"/>
                <a:gd name="T61" fmla="*/ 86 h 132"/>
                <a:gd name="T62" fmla="*/ 62 w 132"/>
                <a:gd name="T63" fmla="*/ 98 h 132"/>
                <a:gd name="T64" fmla="*/ 36 w 132"/>
                <a:gd name="T65" fmla="*/ 79 h 132"/>
                <a:gd name="T66" fmla="*/ 40 w 132"/>
                <a:gd name="T67" fmla="*/ 47 h 132"/>
                <a:gd name="T68" fmla="*/ 70 w 132"/>
                <a:gd name="T69" fmla="*/ 34 h 132"/>
                <a:gd name="T70" fmla="*/ 95 w 132"/>
                <a:gd name="T71" fmla="*/ 54 h 132"/>
                <a:gd name="T72" fmla="*/ 91 w 132"/>
                <a:gd name="T73" fmla="*/ 8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118" y="44"/>
                  </a:moveTo>
                  <a:cubicBezTo>
                    <a:pt x="116" y="39"/>
                    <a:pt x="116" y="39"/>
                    <a:pt x="116" y="39"/>
                  </a:cubicBezTo>
                  <a:cubicBezTo>
                    <a:pt x="118" y="37"/>
                    <a:pt x="121" y="35"/>
                    <a:pt x="123" y="33"/>
                  </a:cubicBezTo>
                  <a:cubicBezTo>
                    <a:pt x="120" y="28"/>
                    <a:pt x="116" y="23"/>
                    <a:pt x="113" y="20"/>
                  </a:cubicBezTo>
                  <a:cubicBezTo>
                    <a:pt x="110" y="21"/>
                    <a:pt x="107" y="23"/>
                    <a:pt x="104" y="24"/>
                  </a:cubicBezTo>
                  <a:cubicBezTo>
                    <a:pt x="103" y="23"/>
                    <a:pt x="102" y="22"/>
                    <a:pt x="100" y="21"/>
                  </a:cubicBezTo>
                  <a:cubicBezTo>
                    <a:pt x="99" y="20"/>
                    <a:pt x="97" y="19"/>
                    <a:pt x="96" y="18"/>
                  </a:cubicBezTo>
                  <a:cubicBezTo>
                    <a:pt x="97" y="15"/>
                    <a:pt x="98" y="12"/>
                    <a:pt x="98" y="9"/>
                  </a:cubicBezTo>
                  <a:cubicBezTo>
                    <a:pt x="93" y="6"/>
                    <a:pt x="88" y="4"/>
                    <a:pt x="83" y="2"/>
                  </a:cubicBezTo>
                  <a:cubicBezTo>
                    <a:pt x="81" y="5"/>
                    <a:pt x="80" y="8"/>
                    <a:pt x="78" y="11"/>
                  </a:cubicBezTo>
                  <a:cubicBezTo>
                    <a:pt x="76" y="10"/>
                    <a:pt x="75" y="10"/>
                    <a:pt x="73" y="10"/>
                  </a:cubicBezTo>
                  <a:cubicBezTo>
                    <a:pt x="71" y="9"/>
                    <a:pt x="69" y="9"/>
                    <a:pt x="68" y="9"/>
                  </a:cubicBezTo>
                  <a:cubicBezTo>
                    <a:pt x="67" y="6"/>
                    <a:pt x="66" y="3"/>
                    <a:pt x="65" y="0"/>
                  </a:cubicBezTo>
                  <a:cubicBezTo>
                    <a:pt x="60" y="0"/>
                    <a:pt x="54" y="1"/>
                    <a:pt x="49" y="2"/>
                  </a:cubicBezTo>
                  <a:cubicBezTo>
                    <a:pt x="49" y="6"/>
                    <a:pt x="48" y="9"/>
                    <a:pt x="49" y="12"/>
                  </a:cubicBezTo>
                  <a:cubicBezTo>
                    <a:pt x="44" y="14"/>
                    <a:pt x="44" y="14"/>
                    <a:pt x="44" y="14"/>
                  </a:cubicBezTo>
                  <a:cubicBezTo>
                    <a:pt x="39" y="16"/>
                    <a:pt x="39" y="16"/>
                    <a:pt x="39" y="16"/>
                  </a:cubicBezTo>
                  <a:cubicBezTo>
                    <a:pt x="37" y="14"/>
                    <a:pt x="34" y="12"/>
                    <a:pt x="32" y="9"/>
                  </a:cubicBezTo>
                  <a:cubicBezTo>
                    <a:pt x="27" y="12"/>
                    <a:pt x="23" y="16"/>
                    <a:pt x="19" y="19"/>
                  </a:cubicBezTo>
                  <a:cubicBezTo>
                    <a:pt x="20" y="22"/>
                    <a:pt x="22" y="25"/>
                    <a:pt x="24" y="28"/>
                  </a:cubicBezTo>
                  <a:cubicBezTo>
                    <a:pt x="23" y="29"/>
                    <a:pt x="21" y="30"/>
                    <a:pt x="20" y="32"/>
                  </a:cubicBezTo>
                  <a:cubicBezTo>
                    <a:pt x="19" y="33"/>
                    <a:pt x="18" y="35"/>
                    <a:pt x="17" y="36"/>
                  </a:cubicBezTo>
                  <a:cubicBezTo>
                    <a:pt x="14" y="35"/>
                    <a:pt x="11" y="35"/>
                    <a:pt x="8" y="34"/>
                  </a:cubicBezTo>
                  <a:cubicBezTo>
                    <a:pt x="5" y="39"/>
                    <a:pt x="3" y="44"/>
                    <a:pt x="2" y="49"/>
                  </a:cubicBezTo>
                  <a:cubicBezTo>
                    <a:pt x="5" y="51"/>
                    <a:pt x="7" y="52"/>
                    <a:pt x="10" y="54"/>
                  </a:cubicBezTo>
                  <a:cubicBezTo>
                    <a:pt x="10" y="56"/>
                    <a:pt x="10" y="57"/>
                    <a:pt x="9" y="59"/>
                  </a:cubicBezTo>
                  <a:cubicBezTo>
                    <a:pt x="9" y="61"/>
                    <a:pt x="9" y="63"/>
                    <a:pt x="9" y="64"/>
                  </a:cubicBezTo>
                  <a:cubicBezTo>
                    <a:pt x="6" y="65"/>
                    <a:pt x="3" y="66"/>
                    <a:pt x="0" y="67"/>
                  </a:cubicBezTo>
                  <a:cubicBezTo>
                    <a:pt x="0" y="73"/>
                    <a:pt x="0" y="78"/>
                    <a:pt x="2" y="83"/>
                  </a:cubicBezTo>
                  <a:cubicBezTo>
                    <a:pt x="5" y="84"/>
                    <a:pt x="8" y="84"/>
                    <a:pt x="11" y="83"/>
                  </a:cubicBezTo>
                  <a:cubicBezTo>
                    <a:pt x="13" y="88"/>
                    <a:pt x="13" y="88"/>
                    <a:pt x="13" y="88"/>
                  </a:cubicBezTo>
                  <a:cubicBezTo>
                    <a:pt x="15" y="93"/>
                    <a:pt x="15" y="93"/>
                    <a:pt x="15" y="93"/>
                  </a:cubicBezTo>
                  <a:cubicBezTo>
                    <a:pt x="13" y="95"/>
                    <a:pt x="11" y="98"/>
                    <a:pt x="9" y="100"/>
                  </a:cubicBezTo>
                  <a:cubicBezTo>
                    <a:pt x="12" y="105"/>
                    <a:pt x="15" y="109"/>
                    <a:pt x="19" y="113"/>
                  </a:cubicBezTo>
                  <a:cubicBezTo>
                    <a:pt x="22" y="112"/>
                    <a:pt x="25" y="110"/>
                    <a:pt x="27" y="108"/>
                  </a:cubicBezTo>
                  <a:cubicBezTo>
                    <a:pt x="29" y="109"/>
                    <a:pt x="30" y="111"/>
                    <a:pt x="31" y="112"/>
                  </a:cubicBezTo>
                  <a:cubicBezTo>
                    <a:pt x="33" y="113"/>
                    <a:pt x="34" y="114"/>
                    <a:pt x="36" y="115"/>
                  </a:cubicBezTo>
                  <a:cubicBezTo>
                    <a:pt x="35" y="118"/>
                    <a:pt x="34" y="121"/>
                    <a:pt x="33" y="124"/>
                  </a:cubicBezTo>
                  <a:cubicBezTo>
                    <a:pt x="38" y="127"/>
                    <a:pt x="43" y="129"/>
                    <a:pt x="49" y="130"/>
                  </a:cubicBezTo>
                  <a:cubicBezTo>
                    <a:pt x="50" y="127"/>
                    <a:pt x="52" y="125"/>
                    <a:pt x="53" y="122"/>
                  </a:cubicBezTo>
                  <a:cubicBezTo>
                    <a:pt x="55" y="122"/>
                    <a:pt x="57" y="123"/>
                    <a:pt x="59" y="123"/>
                  </a:cubicBezTo>
                  <a:cubicBezTo>
                    <a:pt x="60" y="123"/>
                    <a:pt x="62" y="123"/>
                    <a:pt x="64" y="123"/>
                  </a:cubicBezTo>
                  <a:cubicBezTo>
                    <a:pt x="65" y="126"/>
                    <a:pt x="66" y="130"/>
                    <a:pt x="67" y="132"/>
                  </a:cubicBezTo>
                  <a:cubicBezTo>
                    <a:pt x="72" y="132"/>
                    <a:pt x="78" y="132"/>
                    <a:pt x="83" y="130"/>
                  </a:cubicBezTo>
                  <a:cubicBezTo>
                    <a:pt x="83" y="127"/>
                    <a:pt x="83" y="124"/>
                    <a:pt x="83" y="121"/>
                  </a:cubicBezTo>
                  <a:cubicBezTo>
                    <a:pt x="88" y="119"/>
                    <a:pt x="88" y="119"/>
                    <a:pt x="88" y="119"/>
                  </a:cubicBezTo>
                  <a:cubicBezTo>
                    <a:pt x="93" y="117"/>
                    <a:pt x="93" y="117"/>
                    <a:pt x="93" y="117"/>
                  </a:cubicBezTo>
                  <a:cubicBezTo>
                    <a:pt x="95" y="119"/>
                    <a:pt x="97" y="121"/>
                    <a:pt x="100" y="123"/>
                  </a:cubicBezTo>
                  <a:cubicBezTo>
                    <a:pt x="104" y="121"/>
                    <a:pt x="109" y="117"/>
                    <a:pt x="113" y="113"/>
                  </a:cubicBezTo>
                  <a:cubicBezTo>
                    <a:pt x="111" y="110"/>
                    <a:pt x="109" y="108"/>
                    <a:pt x="108" y="105"/>
                  </a:cubicBezTo>
                  <a:cubicBezTo>
                    <a:pt x="109" y="103"/>
                    <a:pt x="110" y="102"/>
                    <a:pt x="111" y="101"/>
                  </a:cubicBezTo>
                  <a:cubicBezTo>
                    <a:pt x="112" y="99"/>
                    <a:pt x="113" y="98"/>
                    <a:pt x="114" y="96"/>
                  </a:cubicBezTo>
                  <a:cubicBezTo>
                    <a:pt x="117" y="97"/>
                    <a:pt x="120" y="98"/>
                    <a:pt x="123" y="99"/>
                  </a:cubicBezTo>
                  <a:cubicBezTo>
                    <a:pt x="126" y="94"/>
                    <a:pt x="128" y="89"/>
                    <a:pt x="130" y="83"/>
                  </a:cubicBezTo>
                  <a:cubicBezTo>
                    <a:pt x="127" y="82"/>
                    <a:pt x="124" y="80"/>
                    <a:pt x="121" y="79"/>
                  </a:cubicBezTo>
                  <a:cubicBezTo>
                    <a:pt x="122" y="77"/>
                    <a:pt x="122" y="75"/>
                    <a:pt x="122" y="73"/>
                  </a:cubicBezTo>
                  <a:cubicBezTo>
                    <a:pt x="123" y="72"/>
                    <a:pt x="123" y="70"/>
                    <a:pt x="123" y="68"/>
                  </a:cubicBezTo>
                  <a:cubicBezTo>
                    <a:pt x="126" y="67"/>
                    <a:pt x="129" y="67"/>
                    <a:pt x="132" y="66"/>
                  </a:cubicBezTo>
                  <a:cubicBezTo>
                    <a:pt x="132" y="60"/>
                    <a:pt x="131" y="54"/>
                    <a:pt x="130" y="49"/>
                  </a:cubicBezTo>
                  <a:cubicBezTo>
                    <a:pt x="126" y="49"/>
                    <a:pt x="123" y="49"/>
                    <a:pt x="120" y="49"/>
                  </a:cubicBezTo>
                  <a:lnTo>
                    <a:pt x="118" y="44"/>
                  </a:lnTo>
                  <a:close/>
                  <a:moveTo>
                    <a:pt x="91" y="86"/>
                  </a:moveTo>
                  <a:cubicBezTo>
                    <a:pt x="88" y="90"/>
                    <a:pt x="83" y="94"/>
                    <a:pt x="78" y="96"/>
                  </a:cubicBezTo>
                  <a:cubicBezTo>
                    <a:pt x="73" y="98"/>
                    <a:pt x="67" y="99"/>
                    <a:pt x="62" y="98"/>
                  </a:cubicBezTo>
                  <a:cubicBezTo>
                    <a:pt x="56" y="97"/>
                    <a:pt x="51" y="95"/>
                    <a:pt x="46" y="92"/>
                  </a:cubicBezTo>
                  <a:cubicBezTo>
                    <a:pt x="42" y="89"/>
                    <a:pt x="38" y="84"/>
                    <a:pt x="36" y="79"/>
                  </a:cubicBezTo>
                  <a:cubicBezTo>
                    <a:pt x="34" y="74"/>
                    <a:pt x="33" y="68"/>
                    <a:pt x="34" y="62"/>
                  </a:cubicBezTo>
                  <a:cubicBezTo>
                    <a:pt x="35" y="57"/>
                    <a:pt x="37" y="51"/>
                    <a:pt x="40" y="47"/>
                  </a:cubicBezTo>
                  <a:cubicBezTo>
                    <a:pt x="44" y="42"/>
                    <a:pt x="48" y="39"/>
                    <a:pt x="53" y="37"/>
                  </a:cubicBezTo>
                  <a:cubicBezTo>
                    <a:pt x="59" y="35"/>
                    <a:pt x="64" y="34"/>
                    <a:pt x="70" y="34"/>
                  </a:cubicBezTo>
                  <a:cubicBezTo>
                    <a:pt x="75" y="35"/>
                    <a:pt x="81" y="37"/>
                    <a:pt x="85" y="41"/>
                  </a:cubicBezTo>
                  <a:cubicBezTo>
                    <a:pt x="90" y="44"/>
                    <a:pt x="93" y="49"/>
                    <a:pt x="95" y="54"/>
                  </a:cubicBezTo>
                  <a:cubicBezTo>
                    <a:pt x="97" y="59"/>
                    <a:pt x="98" y="65"/>
                    <a:pt x="98" y="70"/>
                  </a:cubicBezTo>
                  <a:cubicBezTo>
                    <a:pt x="97" y="76"/>
                    <a:pt x="95" y="81"/>
                    <a:pt x="91"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n-lt"/>
                <a:ea typeface="+mn-ea"/>
              </a:endParaRPr>
            </a:p>
          </p:txBody>
        </p:sp>
        <p:sp>
          <p:nvSpPr>
            <p:cNvPr id="22" name="Freeform 6"/>
            <p:cNvSpPr>
              <a:spLocks noEditPoints="1"/>
            </p:cNvSpPr>
            <p:nvPr/>
          </p:nvSpPr>
          <p:spPr bwMode="auto">
            <a:xfrm>
              <a:off x="10594976" y="2798763"/>
              <a:ext cx="501650" cy="506412"/>
            </a:xfrm>
            <a:custGeom>
              <a:avLst/>
              <a:gdLst>
                <a:gd name="T0" fmla="*/ 116 w 132"/>
                <a:gd name="T1" fmla="*/ 39 h 132"/>
                <a:gd name="T2" fmla="*/ 113 w 132"/>
                <a:gd name="T3" fmla="*/ 20 h 132"/>
                <a:gd name="T4" fmla="*/ 100 w 132"/>
                <a:gd name="T5" fmla="*/ 21 h 132"/>
                <a:gd name="T6" fmla="*/ 98 w 132"/>
                <a:gd name="T7" fmla="*/ 9 h 132"/>
                <a:gd name="T8" fmla="*/ 78 w 132"/>
                <a:gd name="T9" fmla="*/ 11 h 132"/>
                <a:gd name="T10" fmla="*/ 68 w 132"/>
                <a:gd name="T11" fmla="*/ 9 h 132"/>
                <a:gd name="T12" fmla="*/ 49 w 132"/>
                <a:gd name="T13" fmla="*/ 2 h 132"/>
                <a:gd name="T14" fmla="*/ 44 w 132"/>
                <a:gd name="T15" fmla="*/ 14 h 132"/>
                <a:gd name="T16" fmla="*/ 32 w 132"/>
                <a:gd name="T17" fmla="*/ 9 h 132"/>
                <a:gd name="T18" fmla="*/ 24 w 132"/>
                <a:gd name="T19" fmla="*/ 28 h 132"/>
                <a:gd name="T20" fmla="*/ 17 w 132"/>
                <a:gd name="T21" fmla="*/ 36 h 132"/>
                <a:gd name="T22" fmla="*/ 2 w 132"/>
                <a:gd name="T23" fmla="*/ 49 h 132"/>
                <a:gd name="T24" fmla="*/ 9 w 132"/>
                <a:gd name="T25" fmla="*/ 59 h 132"/>
                <a:gd name="T26" fmla="*/ 0 w 132"/>
                <a:gd name="T27" fmla="*/ 67 h 132"/>
                <a:gd name="T28" fmla="*/ 11 w 132"/>
                <a:gd name="T29" fmla="*/ 83 h 132"/>
                <a:gd name="T30" fmla="*/ 15 w 132"/>
                <a:gd name="T31" fmla="*/ 93 h 132"/>
                <a:gd name="T32" fmla="*/ 19 w 132"/>
                <a:gd name="T33" fmla="*/ 113 h 132"/>
                <a:gd name="T34" fmla="*/ 31 w 132"/>
                <a:gd name="T35" fmla="*/ 112 h 132"/>
                <a:gd name="T36" fmla="*/ 33 w 132"/>
                <a:gd name="T37" fmla="*/ 124 h 132"/>
                <a:gd name="T38" fmla="*/ 53 w 132"/>
                <a:gd name="T39" fmla="*/ 122 h 132"/>
                <a:gd name="T40" fmla="*/ 64 w 132"/>
                <a:gd name="T41" fmla="*/ 123 h 132"/>
                <a:gd name="T42" fmla="*/ 83 w 132"/>
                <a:gd name="T43" fmla="*/ 130 h 132"/>
                <a:gd name="T44" fmla="*/ 88 w 132"/>
                <a:gd name="T45" fmla="*/ 119 h 132"/>
                <a:gd name="T46" fmla="*/ 100 w 132"/>
                <a:gd name="T47" fmla="*/ 123 h 132"/>
                <a:gd name="T48" fmla="*/ 108 w 132"/>
                <a:gd name="T49" fmla="*/ 105 h 132"/>
                <a:gd name="T50" fmla="*/ 114 w 132"/>
                <a:gd name="T51" fmla="*/ 96 h 132"/>
                <a:gd name="T52" fmla="*/ 130 w 132"/>
                <a:gd name="T53" fmla="*/ 83 h 132"/>
                <a:gd name="T54" fmla="*/ 122 w 132"/>
                <a:gd name="T55" fmla="*/ 73 h 132"/>
                <a:gd name="T56" fmla="*/ 132 w 132"/>
                <a:gd name="T57" fmla="*/ 66 h 132"/>
                <a:gd name="T58" fmla="*/ 120 w 132"/>
                <a:gd name="T59" fmla="*/ 49 h 132"/>
                <a:gd name="T60" fmla="*/ 91 w 132"/>
                <a:gd name="T61" fmla="*/ 86 h 132"/>
                <a:gd name="T62" fmla="*/ 62 w 132"/>
                <a:gd name="T63" fmla="*/ 98 h 132"/>
                <a:gd name="T64" fmla="*/ 36 w 132"/>
                <a:gd name="T65" fmla="*/ 79 h 132"/>
                <a:gd name="T66" fmla="*/ 40 w 132"/>
                <a:gd name="T67" fmla="*/ 47 h 132"/>
                <a:gd name="T68" fmla="*/ 70 w 132"/>
                <a:gd name="T69" fmla="*/ 34 h 132"/>
                <a:gd name="T70" fmla="*/ 95 w 132"/>
                <a:gd name="T71" fmla="*/ 54 h 132"/>
                <a:gd name="T72" fmla="*/ 91 w 132"/>
                <a:gd name="T73" fmla="*/ 8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118" y="44"/>
                  </a:moveTo>
                  <a:cubicBezTo>
                    <a:pt x="116" y="39"/>
                    <a:pt x="116" y="39"/>
                    <a:pt x="116" y="39"/>
                  </a:cubicBezTo>
                  <a:cubicBezTo>
                    <a:pt x="118" y="37"/>
                    <a:pt x="121" y="35"/>
                    <a:pt x="123" y="33"/>
                  </a:cubicBezTo>
                  <a:cubicBezTo>
                    <a:pt x="120" y="28"/>
                    <a:pt x="116" y="23"/>
                    <a:pt x="113" y="20"/>
                  </a:cubicBezTo>
                  <a:cubicBezTo>
                    <a:pt x="110" y="21"/>
                    <a:pt x="107" y="23"/>
                    <a:pt x="104" y="24"/>
                  </a:cubicBezTo>
                  <a:cubicBezTo>
                    <a:pt x="103" y="23"/>
                    <a:pt x="102" y="22"/>
                    <a:pt x="100" y="21"/>
                  </a:cubicBezTo>
                  <a:cubicBezTo>
                    <a:pt x="99" y="20"/>
                    <a:pt x="97" y="19"/>
                    <a:pt x="96" y="18"/>
                  </a:cubicBezTo>
                  <a:cubicBezTo>
                    <a:pt x="97" y="15"/>
                    <a:pt x="98" y="12"/>
                    <a:pt x="98" y="9"/>
                  </a:cubicBezTo>
                  <a:cubicBezTo>
                    <a:pt x="93" y="6"/>
                    <a:pt x="88" y="4"/>
                    <a:pt x="83" y="2"/>
                  </a:cubicBezTo>
                  <a:cubicBezTo>
                    <a:pt x="81" y="5"/>
                    <a:pt x="80" y="8"/>
                    <a:pt x="78" y="11"/>
                  </a:cubicBezTo>
                  <a:cubicBezTo>
                    <a:pt x="76" y="10"/>
                    <a:pt x="75" y="10"/>
                    <a:pt x="73" y="10"/>
                  </a:cubicBezTo>
                  <a:cubicBezTo>
                    <a:pt x="71" y="9"/>
                    <a:pt x="69" y="9"/>
                    <a:pt x="68" y="9"/>
                  </a:cubicBezTo>
                  <a:cubicBezTo>
                    <a:pt x="67" y="6"/>
                    <a:pt x="66" y="3"/>
                    <a:pt x="65" y="0"/>
                  </a:cubicBezTo>
                  <a:cubicBezTo>
                    <a:pt x="60" y="0"/>
                    <a:pt x="54" y="1"/>
                    <a:pt x="49" y="2"/>
                  </a:cubicBezTo>
                  <a:cubicBezTo>
                    <a:pt x="49" y="6"/>
                    <a:pt x="48" y="9"/>
                    <a:pt x="49" y="12"/>
                  </a:cubicBezTo>
                  <a:cubicBezTo>
                    <a:pt x="44" y="14"/>
                    <a:pt x="44" y="14"/>
                    <a:pt x="44" y="14"/>
                  </a:cubicBezTo>
                  <a:cubicBezTo>
                    <a:pt x="39" y="16"/>
                    <a:pt x="39" y="16"/>
                    <a:pt x="39" y="16"/>
                  </a:cubicBezTo>
                  <a:cubicBezTo>
                    <a:pt x="37" y="14"/>
                    <a:pt x="34" y="12"/>
                    <a:pt x="32" y="9"/>
                  </a:cubicBezTo>
                  <a:cubicBezTo>
                    <a:pt x="27" y="12"/>
                    <a:pt x="23" y="16"/>
                    <a:pt x="19" y="19"/>
                  </a:cubicBezTo>
                  <a:cubicBezTo>
                    <a:pt x="20" y="22"/>
                    <a:pt x="22" y="25"/>
                    <a:pt x="24" y="28"/>
                  </a:cubicBezTo>
                  <a:cubicBezTo>
                    <a:pt x="23" y="29"/>
                    <a:pt x="21" y="30"/>
                    <a:pt x="20" y="32"/>
                  </a:cubicBezTo>
                  <a:cubicBezTo>
                    <a:pt x="19" y="33"/>
                    <a:pt x="18" y="35"/>
                    <a:pt x="17" y="36"/>
                  </a:cubicBezTo>
                  <a:cubicBezTo>
                    <a:pt x="14" y="35"/>
                    <a:pt x="11" y="35"/>
                    <a:pt x="8" y="34"/>
                  </a:cubicBezTo>
                  <a:cubicBezTo>
                    <a:pt x="5" y="39"/>
                    <a:pt x="3" y="44"/>
                    <a:pt x="2" y="49"/>
                  </a:cubicBezTo>
                  <a:cubicBezTo>
                    <a:pt x="5" y="51"/>
                    <a:pt x="7" y="52"/>
                    <a:pt x="10" y="54"/>
                  </a:cubicBezTo>
                  <a:cubicBezTo>
                    <a:pt x="10" y="56"/>
                    <a:pt x="10" y="57"/>
                    <a:pt x="9" y="59"/>
                  </a:cubicBezTo>
                  <a:cubicBezTo>
                    <a:pt x="9" y="61"/>
                    <a:pt x="9" y="63"/>
                    <a:pt x="9" y="64"/>
                  </a:cubicBezTo>
                  <a:cubicBezTo>
                    <a:pt x="6" y="65"/>
                    <a:pt x="3" y="66"/>
                    <a:pt x="0" y="67"/>
                  </a:cubicBezTo>
                  <a:cubicBezTo>
                    <a:pt x="0" y="73"/>
                    <a:pt x="0" y="78"/>
                    <a:pt x="2" y="83"/>
                  </a:cubicBezTo>
                  <a:cubicBezTo>
                    <a:pt x="5" y="84"/>
                    <a:pt x="8" y="84"/>
                    <a:pt x="11" y="83"/>
                  </a:cubicBezTo>
                  <a:cubicBezTo>
                    <a:pt x="13" y="88"/>
                    <a:pt x="13" y="88"/>
                    <a:pt x="13" y="88"/>
                  </a:cubicBezTo>
                  <a:cubicBezTo>
                    <a:pt x="15" y="93"/>
                    <a:pt x="15" y="93"/>
                    <a:pt x="15" y="93"/>
                  </a:cubicBezTo>
                  <a:cubicBezTo>
                    <a:pt x="13" y="95"/>
                    <a:pt x="11" y="98"/>
                    <a:pt x="9" y="100"/>
                  </a:cubicBezTo>
                  <a:cubicBezTo>
                    <a:pt x="12" y="105"/>
                    <a:pt x="15" y="109"/>
                    <a:pt x="19" y="113"/>
                  </a:cubicBezTo>
                  <a:cubicBezTo>
                    <a:pt x="22" y="112"/>
                    <a:pt x="25" y="110"/>
                    <a:pt x="27" y="108"/>
                  </a:cubicBezTo>
                  <a:cubicBezTo>
                    <a:pt x="29" y="109"/>
                    <a:pt x="30" y="111"/>
                    <a:pt x="31" y="112"/>
                  </a:cubicBezTo>
                  <a:cubicBezTo>
                    <a:pt x="33" y="113"/>
                    <a:pt x="34" y="114"/>
                    <a:pt x="36" y="115"/>
                  </a:cubicBezTo>
                  <a:cubicBezTo>
                    <a:pt x="35" y="118"/>
                    <a:pt x="34" y="121"/>
                    <a:pt x="33" y="124"/>
                  </a:cubicBezTo>
                  <a:cubicBezTo>
                    <a:pt x="38" y="127"/>
                    <a:pt x="43" y="129"/>
                    <a:pt x="49" y="130"/>
                  </a:cubicBezTo>
                  <a:cubicBezTo>
                    <a:pt x="50" y="127"/>
                    <a:pt x="52" y="125"/>
                    <a:pt x="53" y="122"/>
                  </a:cubicBezTo>
                  <a:cubicBezTo>
                    <a:pt x="55" y="122"/>
                    <a:pt x="57" y="123"/>
                    <a:pt x="59" y="123"/>
                  </a:cubicBezTo>
                  <a:cubicBezTo>
                    <a:pt x="60" y="123"/>
                    <a:pt x="62" y="123"/>
                    <a:pt x="64" y="123"/>
                  </a:cubicBezTo>
                  <a:cubicBezTo>
                    <a:pt x="65" y="126"/>
                    <a:pt x="66" y="130"/>
                    <a:pt x="67" y="132"/>
                  </a:cubicBezTo>
                  <a:cubicBezTo>
                    <a:pt x="72" y="132"/>
                    <a:pt x="78" y="132"/>
                    <a:pt x="83" y="130"/>
                  </a:cubicBezTo>
                  <a:cubicBezTo>
                    <a:pt x="83" y="127"/>
                    <a:pt x="83" y="124"/>
                    <a:pt x="83" y="121"/>
                  </a:cubicBezTo>
                  <a:cubicBezTo>
                    <a:pt x="88" y="119"/>
                    <a:pt x="88" y="119"/>
                    <a:pt x="88" y="119"/>
                  </a:cubicBezTo>
                  <a:cubicBezTo>
                    <a:pt x="93" y="117"/>
                    <a:pt x="93" y="117"/>
                    <a:pt x="93" y="117"/>
                  </a:cubicBezTo>
                  <a:cubicBezTo>
                    <a:pt x="95" y="119"/>
                    <a:pt x="97" y="121"/>
                    <a:pt x="100" y="123"/>
                  </a:cubicBezTo>
                  <a:cubicBezTo>
                    <a:pt x="104" y="121"/>
                    <a:pt x="109" y="117"/>
                    <a:pt x="113" y="113"/>
                  </a:cubicBezTo>
                  <a:cubicBezTo>
                    <a:pt x="111" y="110"/>
                    <a:pt x="109" y="108"/>
                    <a:pt x="108" y="105"/>
                  </a:cubicBezTo>
                  <a:cubicBezTo>
                    <a:pt x="109" y="103"/>
                    <a:pt x="110" y="102"/>
                    <a:pt x="111" y="101"/>
                  </a:cubicBezTo>
                  <a:cubicBezTo>
                    <a:pt x="112" y="99"/>
                    <a:pt x="113" y="98"/>
                    <a:pt x="114" y="96"/>
                  </a:cubicBezTo>
                  <a:cubicBezTo>
                    <a:pt x="117" y="97"/>
                    <a:pt x="120" y="98"/>
                    <a:pt x="123" y="99"/>
                  </a:cubicBezTo>
                  <a:cubicBezTo>
                    <a:pt x="126" y="94"/>
                    <a:pt x="128" y="89"/>
                    <a:pt x="130" y="83"/>
                  </a:cubicBezTo>
                  <a:cubicBezTo>
                    <a:pt x="127" y="82"/>
                    <a:pt x="124" y="80"/>
                    <a:pt x="121" y="79"/>
                  </a:cubicBezTo>
                  <a:cubicBezTo>
                    <a:pt x="122" y="77"/>
                    <a:pt x="122" y="75"/>
                    <a:pt x="122" y="73"/>
                  </a:cubicBezTo>
                  <a:cubicBezTo>
                    <a:pt x="123" y="72"/>
                    <a:pt x="123" y="70"/>
                    <a:pt x="123" y="68"/>
                  </a:cubicBezTo>
                  <a:cubicBezTo>
                    <a:pt x="126" y="67"/>
                    <a:pt x="129" y="67"/>
                    <a:pt x="132" y="66"/>
                  </a:cubicBezTo>
                  <a:cubicBezTo>
                    <a:pt x="132" y="60"/>
                    <a:pt x="131" y="54"/>
                    <a:pt x="130" y="49"/>
                  </a:cubicBezTo>
                  <a:cubicBezTo>
                    <a:pt x="126" y="49"/>
                    <a:pt x="123" y="49"/>
                    <a:pt x="120" y="49"/>
                  </a:cubicBezTo>
                  <a:lnTo>
                    <a:pt x="118" y="44"/>
                  </a:lnTo>
                  <a:close/>
                  <a:moveTo>
                    <a:pt x="91" y="86"/>
                  </a:moveTo>
                  <a:cubicBezTo>
                    <a:pt x="88" y="90"/>
                    <a:pt x="83" y="94"/>
                    <a:pt x="78" y="96"/>
                  </a:cubicBezTo>
                  <a:cubicBezTo>
                    <a:pt x="73" y="98"/>
                    <a:pt x="67" y="99"/>
                    <a:pt x="62" y="98"/>
                  </a:cubicBezTo>
                  <a:cubicBezTo>
                    <a:pt x="56" y="97"/>
                    <a:pt x="51" y="95"/>
                    <a:pt x="46" y="92"/>
                  </a:cubicBezTo>
                  <a:cubicBezTo>
                    <a:pt x="42" y="89"/>
                    <a:pt x="38" y="84"/>
                    <a:pt x="36" y="79"/>
                  </a:cubicBezTo>
                  <a:cubicBezTo>
                    <a:pt x="34" y="74"/>
                    <a:pt x="33" y="68"/>
                    <a:pt x="34" y="62"/>
                  </a:cubicBezTo>
                  <a:cubicBezTo>
                    <a:pt x="35" y="57"/>
                    <a:pt x="37" y="51"/>
                    <a:pt x="40" y="47"/>
                  </a:cubicBezTo>
                  <a:cubicBezTo>
                    <a:pt x="44" y="42"/>
                    <a:pt x="48" y="39"/>
                    <a:pt x="53" y="37"/>
                  </a:cubicBezTo>
                  <a:cubicBezTo>
                    <a:pt x="59" y="35"/>
                    <a:pt x="64" y="34"/>
                    <a:pt x="70" y="34"/>
                  </a:cubicBezTo>
                  <a:cubicBezTo>
                    <a:pt x="75" y="35"/>
                    <a:pt x="81" y="37"/>
                    <a:pt x="85" y="41"/>
                  </a:cubicBezTo>
                  <a:cubicBezTo>
                    <a:pt x="90" y="44"/>
                    <a:pt x="93" y="49"/>
                    <a:pt x="95" y="54"/>
                  </a:cubicBezTo>
                  <a:cubicBezTo>
                    <a:pt x="97" y="59"/>
                    <a:pt x="98" y="65"/>
                    <a:pt x="98" y="70"/>
                  </a:cubicBezTo>
                  <a:cubicBezTo>
                    <a:pt x="97" y="76"/>
                    <a:pt x="95" y="81"/>
                    <a:pt x="91"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n-lt"/>
                <a:ea typeface="+mn-ea"/>
              </a:endParaRPr>
            </a:p>
          </p:txBody>
        </p:sp>
        <p:sp>
          <p:nvSpPr>
            <p:cNvPr id="23" name="Freeform 7"/>
            <p:cNvSpPr>
              <a:spLocks noEditPoints="1"/>
            </p:cNvSpPr>
            <p:nvPr/>
          </p:nvSpPr>
          <p:spPr bwMode="auto">
            <a:xfrm>
              <a:off x="11107738" y="2982913"/>
              <a:ext cx="247650" cy="249237"/>
            </a:xfrm>
            <a:custGeom>
              <a:avLst/>
              <a:gdLst>
                <a:gd name="T0" fmla="*/ 60 w 65"/>
                <a:gd name="T1" fmla="*/ 30 h 65"/>
                <a:gd name="T2" fmla="*/ 63 w 65"/>
                <a:gd name="T3" fmla="*/ 20 h 65"/>
                <a:gd name="T4" fmla="*/ 57 w 65"/>
                <a:gd name="T5" fmla="*/ 18 h 65"/>
                <a:gd name="T6" fmla="*/ 58 w 65"/>
                <a:gd name="T7" fmla="*/ 12 h 65"/>
                <a:gd name="T8" fmla="*/ 49 w 65"/>
                <a:gd name="T9" fmla="*/ 9 h 65"/>
                <a:gd name="T10" fmla="*/ 44 w 65"/>
                <a:gd name="T11" fmla="*/ 6 h 65"/>
                <a:gd name="T12" fmla="*/ 37 w 65"/>
                <a:gd name="T13" fmla="*/ 0 h 65"/>
                <a:gd name="T14" fmla="*/ 32 w 65"/>
                <a:gd name="T15" fmla="*/ 4 h 65"/>
                <a:gd name="T16" fmla="*/ 28 w 65"/>
                <a:gd name="T17" fmla="*/ 0 h 65"/>
                <a:gd name="T18" fmla="*/ 20 w 65"/>
                <a:gd name="T19" fmla="*/ 6 h 65"/>
                <a:gd name="T20" fmla="*/ 16 w 65"/>
                <a:gd name="T21" fmla="*/ 9 h 65"/>
                <a:gd name="T22" fmla="*/ 6 w 65"/>
                <a:gd name="T23" fmla="*/ 12 h 65"/>
                <a:gd name="T24" fmla="*/ 8 w 65"/>
                <a:gd name="T25" fmla="*/ 18 h 65"/>
                <a:gd name="T26" fmla="*/ 2 w 65"/>
                <a:gd name="T27" fmla="*/ 20 h 65"/>
                <a:gd name="T28" fmla="*/ 4 w 65"/>
                <a:gd name="T29" fmla="*/ 30 h 65"/>
                <a:gd name="T30" fmla="*/ 4 w 65"/>
                <a:gd name="T31" fmla="*/ 35 h 65"/>
                <a:gd name="T32" fmla="*/ 2 w 65"/>
                <a:gd name="T33" fmla="*/ 45 h 65"/>
                <a:gd name="T34" fmla="*/ 8 w 65"/>
                <a:gd name="T35" fmla="*/ 46 h 65"/>
                <a:gd name="T36" fmla="*/ 6 w 65"/>
                <a:gd name="T37" fmla="*/ 52 h 65"/>
                <a:gd name="T38" fmla="*/ 16 w 65"/>
                <a:gd name="T39" fmla="*/ 55 h 65"/>
                <a:gd name="T40" fmla="*/ 20 w 65"/>
                <a:gd name="T41" fmla="*/ 58 h 65"/>
                <a:gd name="T42" fmla="*/ 28 w 65"/>
                <a:gd name="T43" fmla="*/ 65 h 65"/>
                <a:gd name="T44" fmla="*/ 32 w 65"/>
                <a:gd name="T45" fmla="*/ 61 h 65"/>
                <a:gd name="T46" fmla="*/ 37 w 65"/>
                <a:gd name="T47" fmla="*/ 65 h 65"/>
                <a:gd name="T48" fmla="*/ 44 w 65"/>
                <a:gd name="T49" fmla="*/ 58 h 65"/>
                <a:gd name="T50" fmla="*/ 49 w 65"/>
                <a:gd name="T51" fmla="*/ 55 h 65"/>
                <a:gd name="T52" fmla="*/ 58 w 65"/>
                <a:gd name="T53" fmla="*/ 52 h 65"/>
                <a:gd name="T54" fmla="*/ 57 w 65"/>
                <a:gd name="T55" fmla="*/ 46 h 65"/>
                <a:gd name="T56" fmla="*/ 63 w 65"/>
                <a:gd name="T57" fmla="*/ 45 h 65"/>
                <a:gd name="T58" fmla="*/ 60 w 65"/>
                <a:gd name="T59" fmla="*/ 35 h 65"/>
                <a:gd name="T60" fmla="*/ 40 w 65"/>
                <a:gd name="T61" fmla="*/ 46 h 65"/>
                <a:gd name="T62" fmla="*/ 24 w 65"/>
                <a:gd name="T63" fmla="*/ 46 h 65"/>
                <a:gd name="T64" fmla="*/ 16 w 65"/>
                <a:gd name="T65" fmla="*/ 32 h 65"/>
                <a:gd name="T66" fmla="*/ 24 w 65"/>
                <a:gd name="T67" fmla="*/ 18 h 65"/>
                <a:gd name="T68" fmla="*/ 40 w 65"/>
                <a:gd name="T69" fmla="*/ 18 h 65"/>
                <a:gd name="T70" fmla="*/ 48 w 65"/>
                <a:gd name="T71" fmla="*/ 32 h 65"/>
                <a:gd name="T72" fmla="*/ 40 w 65"/>
                <a:gd name="T73" fmla="*/ 4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 h="65">
                  <a:moveTo>
                    <a:pt x="61" y="32"/>
                  </a:moveTo>
                  <a:cubicBezTo>
                    <a:pt x="60" y="30"/>
                    <a:pt x="60" y="30"/>
                    <a:pt x="60" y="30"/>
                  </a:cubicBezTo>
                  <a:cubicBezTo>
                    <a:pt x="62" y="29"/>
                    <a:pt x="63" y="28"/>
                    <a:pt x="65" y="28"/>
                  </a:cubicBezTo>
                  <a:cubicBezTo>
                    <a:pt x="64" y="25"/>
                    <a:pt x="64" y="22"/>
                    <a:pt x="63" y="20"/>
                  </a:cubicBezTo>
                  <a:cubicBezTo>
                    <a:pt x="61" y="20"/>
                    <a:pt x="60" y="20"/>
                    <a:pt x="58" y="20"/>
                  </a:cubicBezTo>
                  <a:cubicBezTo>
                    <a:pt x="58" y="20"/>
                    <a:pt x="57" y="19"/>
                    <a:pt x="57" y="18"/>
                  </a:cubicBezTo>
                  <a:cubicBezTo>
                    <a:pt x="56" y="17"/>
                    <a:pt x="56" y="16"/>
                    <a:pt x="55" y="16"/>
                  </a:cubicBezTo>
                  <a:cubicBezTo>
                    <a:pt x="56" y="15"/>
                    <a:pt x="57" y="13"/>
                    <a:pt x="58" y="12"/>
                  </a:cubicBezTo>
                  <a:cubicBezTo>
                    <a:pt x="57" y="10"/>
                    <a:pt x="55" y="8"/>
                    <a:pt x="52" y="6"/>
                  </a:cubicBezTo>
                  <a:cubicBezTo>
                    <a:pt x="51" y="7"/>
                    <a:pt x="50" y="8"/>
                    <a:pt x="49" y="9"/>
                  </a:cubicBezTo>
                  <a:cubicBezTo>
                    <a:pt x="48" y="8"/>
                    <a:pt x="47" y="8"/>
                    <a:pt x="46" y="8"/>
                  </a:cubicBezTo>
                  <a:cubicBezTo>
                    <a:pt x="46" y="7"/>
                    <a:pt x="45" y="7"/>
                    <a:pt x="44" y="6"/>
                  </a:cubicBezTo>
                  <a:cubicBezTo>
                    <a:pt x="44" y="5"/>
                    <a:pt x="44" y="3"/>
                    <a:pt x="45" y="2"/>
                  </a:cubicBezTo>
                  <a:cubicBezTo>
                    <a:pt x="42" y="1"/>
                    <a:pt x="39" y="0"/>
                    <a:pt x="37" y="0"/>
                  </a:cubicBezTo>
                  <a:cubicBezTo>
                    <a:pt x="36" y="1"/>
                    <a:pt x="35" y="2"/>
                    <a:pt x="35" y="4"/>
                  </a:cubicBezTo>
                  <a:cubicBezTo>
                    <a:pt x="32" y="4"/>
                    <a:pt x="32" y="4"/>
                    <a:pt x="32" y="4"/>
                  </a:cubicBezTo>
                  <a:cubicBezTo>
                    <a:pt x="30" y="4"/>
                    <a:pt x="30" y="4"/>
                    <a:pt x="30" y="4"/>
                  </a:cubicBezTo>
                  <a:cubicBezTo>
                    <a:pt x="29" y="2"/>
                    <a:pt x="28" y="1"/>
                    <a:pt x="28" y="0"/>
                  </a:cubicBezTo>
                  <a:cubicBezTo>
                    <a:pt x="25" y="0"/>
                    <a:pt x="22" y="1"/>
                    <a:pt x="20" y="2"/>
                  </a:cubicBezTo>
                  <a:cubicBezTo>
                    <a:pt x="20" y="3"/>
                    <a:pt x="20" y="5"/>
                    <a:pt x="20" y="6"/>
                  </a:cubicBezTo>
                  <a:cubicBezTo>
                    <a:pt x="20" y="7"/>
                    <a:pt x="19" y="7"/>
                    <a:pt x="18" y="8"/>
                  </a:cubicBezTo>
                  <a:cubicBezTo>
                    <a:pt x="17" y="8"/>
                    <a:pt x="16" y="8"/>
                    <a:pt x="16" y="9"/>
                  </a:cubicBezTo>
                  <a:cubicBezTo>
                    <a:pt x="15" y="8"/>
                    <a:pt x="13" y="7"/>
                    <a:pt x="12" y="6"/>
                  </a:cubicBezTo>
                  <a:cubicBezTo>
                    <a:pt x="10" y="8"/>
                    <a:pt x="8" y="10"/>
                    <a:pt x="6" y="12"/>
                  </a:cubicBezTo>
                  <a:cubicBezTo>
                    <a:pt x="7" y="13"/>
                    <a:pt x="8" y="15"/>
                    <a:pt x="9" y="16"/>
                  </a:cubicBezTo>
                  <a:cubicBezTo>
                    <a:pt x="8" y="16"/>
                    <a:pt x="8" y="17"/>
                    <a:pt x="8" y="18"/>
                  </a:cubicBezTo>
                  <a:cubicBezTo>
                    <a:pt x="7" y="19"/>
                    <a:pt x="7" y="20"/>
                    <a:pt x="6" y="20"/>
                  </a:cubicBezTo>
                  <a:cubicBezTo>
                    <a:pt x="5" y="20"/>
                    <a:pt x="3" y="20"/>
                    <a:pt x="2" y="20"/>
                  </a:cubicBezTo>
                  <a:cubicBezTo>
                    <a:pt x="1" y="22"/>
                    <a:pt x="0" y="25"/>
                    <a:pt x="0" y="28"/>
                  </a:cubicBezTo>
                  <a:cubicBezTo>
                    <a:pt x="1" y="28"/>
                    <a:pt x="2" y="29"/>
                    <a:pt x="4" y="30"/>
                  </a:cubicBezTo>
                  <a:cubicBezTo>
                    <a:pt x="4" y="32"/>
                    <a:pt x="4" y="32"/>
                    <a:pt x="4" y="32"/>
                  </a:cubicBezTo>
                  <a:cubicBezTo>
                    <a:pt x="4" y="35"/>
                    <a:pt x="4" y="35"/>
                    <a:pt x="4" y="35"/>
                  </a:cubicBezTo>
                  <a:cubicBezTo>
                    <a:pt x="2" y="35"/>
                    <a:pt x="1" y="36"/>
                    <a:pt x="0" y="37"/>
                  </a:cubicBezTo>
                  <a:cubicBezTo>
                    <a:pt x="0" y="39"/>
                    <a:pt x="1" y="42"/>
                    <a:pt x="2" y="45"/>
                  </a:cubicBezTo>
                  <a:cubicBezTo>
                    <a:pt x="3" y="44"/>
                    <a:pt x="5" y="44"/>
                    <a:pt x="6" y="44"/>
                  </a:cubicBezTo>
                  <a:cubicBezTo>
                    <a:pt x="7" y="45"/>
                    <a:pt x="7" y="46"/>
                    <a:pt x="8" y="46"/>
                  </a:cubicBezTo>
                  <a:cubicBezTo>
                    <a:pt x="8" y="47"/>
                    <a:pt x="8" y="48"/>
                    <a:pt x="9" y="49"/>
                  </a:cubicBezTo>
                  <a:cubicBezTo>
                    <a:pt x="8" y="50"/>
                    <a:pt x="7" y="51"/>
                    <a:pt x="6" y="52"/>
                  </a:cubicBezTo>
                  <a:cubicBezTo>
                    <a:pt x="8" y="55"/>
                    <a:pt x="10" y="56"/>
                    <a:pt x="12" y="58"/>
                  </a:cubicBezTo>
                  <a:cubicBezTo>
                    <a:pt x="13" y="57"/>
                    <a:pt x="15" y="56"/>
                    <a:pt x="16" y="55"/>
                  </a:cubicBezTo>
                  <a:cubicBezTo>
                    <a:pt x="16" y="56"/>
                    <a:pt x="17" y="56"/>
                    <a:pt x="18" y="57"/>
                  </a:cubicBezTo>
                  <a:cubicBezTo>
                    <a:pt x="19" y="57"/>
                    <a:pt x="20" y="58"/>
                    <a:pt x="20" y="58"/>
                  </a:cubicBezTo>
                  <a:cubicBezTo>
                    <a:pt x="20" y="59"/>
                    <a:pt x="20" y="61"/>
                    <a:pt x="20" y="63"/>
                  </a:cubicBezTo>
                  <a:cubicBezTo>
                    <a:pt x="22" y="64"/>
                    <a:pt x="25" y="64"/>
                    <a:pt x="28" y="65"/>
                  </a:cubicBezTo>
                  <a:cubicBezTo>
                    <a:pt x="28" y="63"/>
                    <a:pt x="29" y="62"/>
                    <a:pt x="30" y="60"/>
                  </a:cubicBezTo>
                  <a:cubicBezTo>
                    <a:pt x="32" y="61"/>
                    <a:pt x="32" y="61"/>
                    <a:pt x="32" y="61"/>
                  </a:cubicBezTo>
                  <a:cubicBezTo>
                    <a:pt x="35" y="60"/>
                    <a:pt x="35" y="60"/>
                    <a:pt x="35" y="60"/>
                  </a:cubicBezTo>
                  <a:cubicBezTo>
                    <a:pt x="35" y="62"/>
                    <a:pt x="36" y="63"/>
                    <a:pt x="37" y="65"/>
                  </a:cubicBezTo>
                  <a:cubicBezTo>
                    <a:pt x="39" y="64"/>
                    <a:pt x="42" y="64"/>
                    <a:pt x="45" y="63"/>
                  </a:cubicBezTo>
                  <a:cubicBezTo>
                    <a:pt x="44" y="61"/>
                    <a:pt x="44" y="59"/>
                    <a:pt x="44" y="58"/>
                  </a:cubicBezTo>
                  <a:cubicBezTo>
                    <a:pt x="45" y="58"/>
                    <a:pt x="46" y="57"/>
                    <a:pt x="46" y="57"/>
                  </a:cubicBezTo>
                  <a:cubicBezTo>
                    <a:pt x="47" y="56"/>
                    <a:pt x="48" y="56"/>
                    <a:pt x="49" y="55"/>
                  </a:cubicBezTo>
                  <a:cubicBezTo>
                    <a:pt x="50" y="56"/>
                    <a:pt x="51" y="57"/>
                    <a:pt x="52" y="58"/>
                  </a:cubicBezTo>
                  <a:cubicBezTo>
                    <a:pt x="55" y="56"/>
                    <a:pt x="57" y="55"/>
                    <a:pt x="58" y="52"/>
                  </a:cubicBezTo>
                  <a:cubicBezTo>
                    <a:pt x="57" y="51"/>
                    <a:pt x="56" y="50"/>
                    <a:pt x="55" y="49"/>
                  </a:cubicBezTo>
                  <a:cubicBezTo>
                    <a:pt x="56" y="48"/>
                    <a:pt x="56" y="47"/>
                    <a:pt x="57" y="46"/>
                  </a:cubicBezTo>
                  <a:cubicBezTo>
                    <a:pt x="57" y="46"/>
                    <a:pt x="58" y="45"/>
                    <a:pt x="58" y="44"/>
                  </a:cubicBezTo>
                  <a:cubicBezTo>
                    <a:pt x="60" y="44"/>
                    <a:pt x="61" y="44"/>
                    <a:pt x="63" y="45"/>
                  </a:cubicBezTo>
                  <a:cubicBezTo>
                    <a:pt x="64" y="42"/>
                    <a:pt x="64" y="39"/>
                    <a:pt x="65" y="37"/>
                  </a:cubicBezTo>
                  <a:cubicBezTo>
                    <a:pt x="63" y="36"/>
                    <a:pt x="62" y="35"/>
                    <a:pt x="60" y="35"/>
                  </a:cubicBezTo>
                  <a:lnTo>
                    <a:pt x="61" y="32"/>
                  </a:lnTo>
                  <a:close/>
                  <a:moveTo>
                    <a:pt x="40" y="46"/>
                  </a:moveTo>
                  <a:cubicBezTo>
                    <a:pt x="38" y="47"/>
                    <a:pt x="35" y="48"/>
                    <a:pt x="32" y="48"/>
                  </a:cubicBezTo>
                  <a:cubicBezTo>
                    <a:pt x="29" y="48"/>
                    <a:pt x="27" y="47"/>
                    <a:pt x="24" y="46"/>
                  </a:cubicBezTo>
                  <a:cubicBezTo>
                    <a:pt x="22" y="45"/>
                    <a:pt x="20" y="43"/>
                    <a:pt x="18" y="40"/>
                  </a:cubicBezTo>
                  <a:cubicBezTo>
                    <a:pt x="17" y="38"/>
                    <a:pt x="16" y="35"/>
                    <a:pt x="16" y="32"/>
                  </a:cubicBezTo>
                  <a:cubicBezTo>
                    <a:pt x="16" y="29"/>
                    <a:pt x="17" y="27"/>
                    <a:pt x="18" y="24"/>
                  </a:cubicBezTo>
                  <a:cubicBezTo>
                    <a:pt x="20" y="22"/>
                    <a:pt x="22" y="20"/>
                    <a:pt x="24" y="18"/>
                  </a:cubicBezTo>
                  <a:cubicBezTo>
                    <a:pt x="27" y="17"/>
                    <a:pt x="29" y="16"/>
                    <a:pt x="32" y="16"/>
                  </a:cubicBezTo>
                  <a:cubicBezTo>
                    <a:pt x="35" y="16"/>
                    <a:pt x="38" y="17"/>
                    <a:pt x="40" y="18"/>
                  </a:cubicBezTo>
                  <a:cubicBezTo>
                    <a:pt x="43" y="20"/>
                    <a:pt x="45" y="22"/>
                    <a:pt x="46" y="24"/>
                  </a:cubicBezTo>
                  <a:cubicBezTo>
                    <a:pt x="47" y="27"/>
                    <a:pt x="48" y="29"/>
                    <a:pt x="48" y="32"/>
                  </a:cubicBezTo>
                  <a:cubicBezTo>
                    <a:pt x="48" y="35"/>
                    <a:pt x="47" y="38"/>
                    <a:pt x="46" y="40"/>
                  </a:cubicBezTo>
                  <a:cubicBezTo>
                    <a:pt x="45" y="43"/>
                    <a:pt x="43" y="45"/>
                    <a:pt x="40"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n-lt"/>
                <a:ea typeface="+mn-ea"/>
              </a:endParaRPr>
            </a:p>
          </p:txBody>
        </p:sp>
      </p:grpSp>
      <p:grpSp>
        <p:nvGrpSpPr>
          <p:cNvPr id="24" name="Group 31"/>
          <p:cNvGrpSpPr/>
          <p:nvPr/>
        </p:nvGrpSpPr>
        <p:grpSpPr>
          <a:xfrm>
            <a:off x="3130104" y="3123254"/>
            <a:ext cx="638037" cy="635946"/>
            <a:chOff x="3959225" y="5064125"/>
            <a:chExt cx="484188" cy="482601"/>
          </a:xfrm>
          <a:solidFill>
            <a:schemeClr val="bg1"/>
          </a:solidFill>
        </p:grpSpPr>
        <p:sp>
          <p:nvSpPr>
            <p:cNvPr id="25" name="Freeform 333"/>
            <p:cNvSpPr>
              <a:spLocks noEditPoints="1"/>
            </p:cNvSpPr>
            <p:nvPr/>
          </p:nvSpPr>
          <p:spPr bwMode="auto">
            <a:xfrm>
              <a:off x="3959225" y="5110163"/>
              <a:ext cx="442913" cy="436563"/>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n-lt"/>
                <a:ea typeface="+mn-ea"/>
              </a:endParaRPr>
            </a:p>
          </p:txBody>
        </p:sp>
        <p:sp>
          <p:nvSpPr>
            <p:cNvPr id="26" name="Freeform 334"/>
            <p:cNvSpPr>
              <a:spLocks noEditPoints="1"/>
            </p:cNvSpPr>
            <p:nvPr/>
          </p:nvSpPr>
          <p:spPr bwMode="auto">
            <a:xfrm>
              <a:off x="4173538" y="5305425"/>
              <a:ext cx="74613" cy="74613"/>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n-lt"/>
                <a:ea typeface="+mn-ea"/>
              </a:endParaRPr>
            </a:p>
          </p:txBody>
        </p:sp>
        <p:sp>
          <p:nvSpPr>
            <p:cNvPr id="27" name="Freeform 335"/>
            <p:cNvSpPr>
              <a:spLocks noEditPoints="1"/>
            </p:cNvSpPr>
            <p:nvPr/>
          </p:nvSpPr>
          <p:spPr bwMode="auto">
            <a:xfrm>
              <a:off x="4368800" y="5064125"/>
              <a:ext cx="74613" cy="7620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n-lt"/>
                <a:ea typeface="+mn-ea"/>
              </a:endParaRPr>
            </a:p>
          </p:txBody>
        </p:sp>
        <p:sp>
          <p:nvSpPr>
            <p:cNvPr id="28" name="Freeform 336"/>
            <p:cNvSpPr>
              <a:spLocks noEditPoints="1"/>
            </p:cNvSpPr>
            <p:nvPr/>
          </p:nvSpPr>
          <p:spPr bwMode="auto">
            <a:xfrm>
              <a:off x="4083050" y="5289550"/>
              <a:ext cx="60325" cy="60325"/>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n-lt"/>
                <a:ea typeface="+mn-ea"/>
              </a:endParaRPr>
            </a:p>
          </p:txBody>
        </p:sp>
        <p:sp>
          <p:nvSpPr>
            <p:cNvPr id="29" name="Oval 337"/>
            <p:cNvSpPr>
              <a:spLocks noChangeArrowheads="1"/>
            </p:cNvSpPr>
            <p:nvPr/>
          </p:nvSpPr>
          <p:spPr bwMode="auto">
            <a:xfrm>
              <a:off x="4143375" y="5395913"/>
              <a:ext cx="30163"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n-lt"/>
                <a:ea typeface="+mn-ea"/>
              </a:endParaRPr>
            </a:p>
          </p:txBody>
        </p:sp>
        <p:sp>
          <p:nvSpPr>
            <p:cNvPr id="30" name="Oval 338"/>
            <p:cNvSpPr>
              <a:spLocks noChangeArrowheads="1"/>
            </p:cNvSpPr>
            <p:nvPr/>
          </p:nvSpPr>
          <p:spPr bwMode="auto">
            <a:xfrm>
              <a:off x="4384675" y="5170488"/>
              <a:ext cx="30163"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n-lt"/>
                <a:ea typeface="+mn-ea"/>
              </a:endParaRPr>
            </a:p>
          </p:txBody>
        </p:sp>
      </p:grpSp>
      <p:grpSp>
        <p:nvGrpSpPr>
          <p:cNvPr id="31" name="组合 34"/>
          <p:cNvGrpSpPr/>
          <p:nvPr/>
        </p:nvGrpSpPr>
        <p:grpSpPr bwMode="auto">
          <a:xfrm>
            <a:off x="1095375" y="4602163"/>
            <a:ext cx="1566863" cy="1220734"/>
            <a:chOff x="1835104" y="1897933"/>
            <a:chExt cx="1567785" cy="1221402"/>
          </a:xfrm>
        </p:grpSpPr>
        <p:sp>
          <p:nvSpPr>
            <p:cNvPr id="32" name="TextBox 28"/>
            <p:cNvSpPr txBox="1">
              <a:spLocks noChangeArrowheads="1"/>
            </p:cNvSpPr>
            <p:nvPr/>
          </p:nvSpPr>
          <p:spPr bwMode="auto">
            <a:xfrm>
              <a:off x="1835104" y="1897933"/>
              <a:ext cx="10054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Add a title.</a:t>
              </a:r>
              <a:endParaRPr lang="id-ID"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TextBox 29"/>
            <p:cNvSpPr txBox="1">
              <a:spLocks noChangeArrowheads="1"/>
            </p:cNvSpPr>
            <p:nvPr/>
          </p:nvSpPr>
          <p:spPr bwMode="auto">
            <a:xfrm>
              <a:off x="1835104" y="2164706"/>
              <a:ext cx="1567785" cy="954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Please click here to enter text information, the language should be concise, the theme should be distinct.</a:t>
              </a:r>
            </a:p>
          </p:txBody>
        </p:sp>
      </p:grpSp>
      <p:grpSp>
        <p:nvGrpSpPr>
          <p:cNvPr id="34" name="组合 37"/>
          <p:cNvGrpSpPr/>
          <p:nvPr/>
        </p:nvGrpSpPr>
        <p:grpSpPr bwMode="auto">
          <a:xfrm>
            <a:off x="2935288" y="4602163"/>
            <a:ext cx="1566862" cy="1220734"/>
            <a:chOff x="1835104" y="1897933"/>
            <a:chExt cx="1567785" cy="1221402"/>
          </a:xfrm>
        </p:grpSpPr>
        <p:sp>
          <p:nvSpPr>
            <p:cNvPr id="35" name="TextBox 28"/>
            <p:cNvSpPr txBox="1">
              <a:spLocks noChangeArrowheads="1"/>
            </p:cNvSpPr>
            <p:nvPr/>
          </p:nvSpPr>
          <p:spPr bwMode="auto">
            <a:xfrm>
              <a:off x="1835104" y="1897933"/>
              <a:ext cx="10054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Add a title.</a:t>
              </a:r>
              <a:endParaRPr lang="id-ID"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Box 29"/>
            <p:cNvSpPr txBox="1">
              <a:spLocks noChangeArrowheads="1"/>
            </p:cNvSpPr>
            <p:nvPr/>
          </p:nvSpPr>
          <p:spPr bwMode="auto">
            <a:xfrm>
              <a:off x="1835104" y="2164706"/>
              <a:ext cx="1567785" cy="954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Please click here to enter text information, the language should be concise, the theme should be distinct.</a:t>
              </a:r>
            </a:p>
          </p:txBody>
        </p:sp>
      </p:grpSp>
      <p:grpSp>
        <p:nvGrpSpPr>
          <p:cNvPr id="37" name="组合 40"/>
          <p:cNvGrpSpPr/>
          <p:nvPr/>
        </p:nvGrpSpPr>
        <p:grpSpPr bwMode="auto">
          <a:xfrm>
            <a:off x="4811713" y="4602163"/>
            <a:ext cx="1566862" cy="1220734"/>
            <a:chOff x="1835104" y="1897933"/>
            <a:chExt cx="1567785" cy="1221402"/>
          </a:xfrm>
        </p:grpSpPr>
        <p:sp>
          <p:nvSpPr>
            <p:cNvPr id="38" name="TextBox 28"/>
            <p:cNvSpPr txBox="1">
              <a:spLocks noChangeArrowheads="1"/>
            </p:cNvSpPr>
            <p:nvPr/>
          </p:nvSpPr>
          <p:spPr bwMode="auto">
            <a:xfrm>
              <a:off x="1835104" y="1897933"/>
              <a:ext cx="10054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Add a title.</a:t>
              </a:r>
              <a:endParaRPr lang="id-ID"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Box 29"/>
            <p:cNvSpPr txBox="1">
              <a:spLocks noChangeArrowheads="1"/>
            </p:cNvSpPr>
            <p:nvPr/>
          </p:nvSpPr>
          <p:spPr bwMode="auto">
            <a:xfrm>
              <a:off x="1835104" y="2164706"/>
              <a:ext cx="1567785" cy="954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Please click here to enter text information, the language should be concise, the theme should be distinct.</a:t>
              </a:r>
            </a:p>
          </p:txBody>
        </p:sp>
      </p:grpSp>
      <p:grpSp>
        <p:nvGrpSpPr>
          <p:cNvPr id="40" name="组合 43"/>
          <p:cNvGrpSpPr/>
          <p:nvPr/>
        </p:nvGrpSpPr>
        <p:grpSpPr bwMode="auto">
          <a:xfrm>
            <a:off x="6732588" y="4602163"/>
            <a:ext cx="1566862" cy="1220734"/>
            <a:chOff x="1835104" y="1897933"/>
            <a:chExt cx="1567785" cy="1221402"/>
          </a:xfrm>
        </p:grpSpPr>
        <p:sp>
          <p:nvSpPr>
            <p:cNvPr id="41" name="TextBox 28"/>
            <p:cNvSpPr txBox="1">
              <a:spLocks noChangeArrowheads="1"/>
            </p:cNvSpPr>
            <p:nvPr/>
          </p:nvSpPr>
          <p:spPr bwMode="auto">
            <a:xfrm>
              <a:off x="1835104" y="1897933"/>
              <a:ext cx="10054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Add a title.</a:t>
              </a:r>
              <a:endParaRPr lang="id-ID"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TextBox 29"/>
            <p:cNvSpPr txBox="1">
              <a:spLocks noChangeArrowheads="1"/>
            </p:cNvSpPr>
            <p:nvPr/>
          </p:nvSpPr>
          <p:spPr bwMode="auto">
            <a:xfrm>
              <a:off x="1835104" y="2164706"/>
              <a:ext cx="1567785" cy="954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Please click here to enter text information, the language should be concise, the theme should be distinct.</a:t>
              </a:r>
            </a:p>
          </p:txBody>
        </p:sp>
      </p:grpSp>
      <p:grpSp>
        <p:nvGrpSpPr>
          <p:cNvPr id="43" name="组合 46"/>
          <p:cNvGrpSpPr/>
          <p:nvPr/>
        </p:nvGrpSpPr>
        <p:grpSpPr bwMode="auto">
          <a:xfrm>
            <a:off x="9240838" y="4602163"/>
            <a:ext cx="1566862" cy="1220734"/>
            <a:chOff x="1835104" y="1897933"/>
            <a:chExt cx="1567785" cy="1221402"/>
          </a:xfrm>
        </p:grpSpPr>
        <p:sp>
          <p:nvSpPr>
            <p:cNvPr id="44" name="TextBox 28"/>
            <p:cNvSpPr txBox="1">
              <a:spLocks noChangeArrowheads="1"/>
            </p:cNvSpPr>
            <p:nvPr/>
          </p:nvSpPr>
          <p:spPr bwMode="auto">
            <a:xfrm>
              <a:off x="1835104" y="1897933"/>
              <a:ext cx="10054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Add a title.</a:t>
              </a:r>
              <a:endParaRPr lang="id-ID"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TextBox 29"/>
            <p:cNvSpPr txBox="1">
              <a:spLocks noChangeArrowheads="1"/>
            </p:cNvSpPr>
            <p:nvPr/>
          </p:nvSpPr>
          <p:spPr bwMode="auto">
            <a:xfrm>
              <a:off x="1835104" y="2164706"/>
              <a:ext cx="1567785" cy="954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Please click here to enter text information, the language should be concise, the theme should be distinct.</a:t>
              </a: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95550" cy="169545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6102" y="-237"/>
            <a:ext cx="2495898" cy="1695687"/>
          </a:xfrm>
          <a:prstGeom prst="rect">
            <a:avLst/>
          </a:prstGeom>
        </p:spPr>
      </p:pic>
      <p:grpSp>
        <p:nvGrpSpPr>
          <p:cNvPr id="5" name="组合 4"/>
          <p:cNvGrpSpPr/>
          <p:nvPr/>
        </p:nvGrpSpPr>
        <p:grpSpPr>
          <a:xfrm>
            <a:off x="4171950" y="1019021"/>
            <a:ext cx="3837213" cy="1676166"/>
            <a:chOff x="550053" y="1223474"/>
            <a:chExt cx="3837213" cy="1676166"/>
          </a:xfrm>
        </p:grpSpPr>
        <p:sp>
          <p:nvSpPr>
            <p:cNvPr id="6" name="椭圆 5"/>
            <p:cNvSpPr/>
            <p:nvPr/>
          </p:nvSpPr>
          <p:spPr>
            <a:xfrm>
              <a:off x="920557" y="1223474"/>
              <a:ext cx="3107093" cy="1505672"/>
            </a:xfrm>
            <a:prstGeom prst="ellipse">
              <a:avLst/>
            </a:prstGeom>
            <a:solidFill>
              <a:srgbClr val="F4F9F5"/>
            </a:solidFill>
            <a:ln w="57150">
              <a:solidFill>
                <a:srgbClr val="4BB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550053" y="1976310"/>
              <a:ext cx="3837213" cy="923330"/>
            </a:xfrm>
            <a:prstGeom prst="rect">
              <a:avLst/>
            </a:prstGeom>
            <a:solidFill>
              <a:srgbClr val="F4F9F5"/>
            </a:solidFill>
          </p:spPr>
          <p:txBody>
            <a:bodyPr wrap="square" rtlCol="0">
              <a:spAutoFit/>
            </a:bodyPr>
            <a:lstStyle/>
            <a:p>
              <a:r>
                <a:rPr lang="zh-CN" altLang="en-US" sz="5400" dirty="0">
                  <a:solidFill>
                    <a:srgbClr val="508468"/>
                  </a:solidFill>
                  <a:latin typeface="方正清刻本悦宋简体" panose="02000000000000000000" pitchFamily="2" charset="-122"/>
                  <a:ea typeface="方正清刻本悦宋简体" panose="02000000000000000000" pitchFamily="2" charset="-122"/>
                </a:rPr>
                <a:t>Thank you.</a:t>
              </a:r>
            </a:p>
          </p:txBody>
        </p:sp>
      </p:grpSp>
      <p:sp>
        <p:nvSpPr>
          <p:cNvPr id="9" name="文本框 8"/>
          <p:cNvSpPr txBox="1"/>
          <p:nvPr/>
        </p:nvSpPr>
        <p:spPr>
          <a:xfrm>
            <a:off x="2766125" y="2945275"/>
            <a:ext cx="6701429" cy="2807948"/>
          </a:xfrm>
          <a:prstGeom prst="rect">
            <a:avLst/>
          </a:prstGeom>
          <a:noFill/>
        </p:spPr>
        <p:txBody>
          <a:bodyPr wrap="square" rtlCol="0">
            <a:spAutoFit/>
          </a:bodyPr>
          <a:lstStyle/>
          <a:p>
            <a:pPr algn="ctr">
              <a:lnSpc>
                <a:spcPct val="150000"/>
              </a:lnSpc>
            </a:pPr>
            <a:r>
              <a:rPr lang="zh-CN" altLang="en-US" sz="2000" dirty="0">
                <a:solidFill>
                  <a:schemeClr val="tx1">
                    <a:lumMod val="75000"/>
                    <a:lumOff val="25000"/>
                  </a:schemeClr>
                </a:solidFill>
                <a:latin typeface="方正兰亭粗黑简体" panose="02000000000000000000" pitchFamily="2" charset="-122"/>
                <a:ea typeface="方正兰亭粗黑简体" panose="02000000000000000000" pitchFamily="2" charset="-122"/>
              </a:rPr>
              <a:t>Thank you for the opportunities offered by your alma mater for learning and practice.</a:t>
            </a:r>
            <a:endParaRPr lang="en-US" altLang="zh-CN" sz="2000" dirty="0">
              <a:solidFill>
                <a:schemeClr val="tx1">
                  <a:lumMod val="75000"/>
                  <a:lumOff val="25000"/>
                </a:schemeClr>
              </a:solidFill>
              <a:latin typeface="方正兰亭粗黑简体" panose="02000000000000000000" pitchFamily="2" charset="-122"/>
              <a:ea typeface="方正兰亭粗黑简体" panose="02000000000000000000" pitchFamily="2" charset="-122"/>
            </a:endParaRPr>
          </a:p>
          <a:p>
            <a:pPr algn="ctr">
              <a:lnSpc>
                <a:spcPct val="150000"/>
              </a:lnSpc>
            </a:pPr>
            <a:r>
              <a:rPr lang="zh-CN" altLang="en-US" sz="2000" dirty="0">
                <a:solidFill>
                  <a:schemeClr val="tx1">
                    <a:lumMod val="75000"/>
                    <a:lumOff val="25000"/>
                  </a:schemeClr>
                </a:solidFill>
                <a:latin typeface="方正兰亭粗黑简体" panose="02000000000000000000" pitchFamily="2" charset="-122"/>
                <a:ea typeface="方正兰亭粗黑简体" panose="02000000000000000000" pitchFamily="2" charset="-122"/>
              </a:rPr>
              <a:t>Thanks to the mentor team.</a:t>
            </a:r>
            <a:r>
              <a:rPr lang="en-US" altLang="zh-CN" sz="2000" dirty="0">
                <a:solidFill>
                  <a:schemeClr val="tx1">
                    <a:lumMod val="75000"/>
                    <a:lumOff val="25000"/>
                  </a:schemeClr>
                </a:solidFill>
                <a:latin typeface="方正兰亭粗黑简体" panose="02000000000000000000" pitchFamily="2" charset="-122"/>
                <a:ea typeface="方正兰亭粗黑简体" panose="02000000000000000000" pitchFamily="2" charset="-122"/>
              </a:rPr>
              <a:t>,</a:t>
            </a:r>
            <a:r>
              <a:rPr lang="zh-CN" altLang="en-US" sz="2000" dirty="0">
                <a:solidFill>
                  <a:schemeClr val="tx1">
                    <a:lumMod val="75000"/>
                    <a:lumOff val="25000"/>
                  </a:schemeClr>
                </a:solidFill>
                <a:latin typeface="方正兰亭粗黑简体" panose="02000000000000000000" pitchFamily="2" charset="-122"/>
                <a:ea typeface="方正兰亭粗黑简体" panose="02000000000000000000" pitchFamily="2" charset="-122"/>
              </a:rPr>
              <a:t>Special thanks.</a:t>
            </a:r>
            <a:r>
              <a:rPr lang="en-US" altLang="zh-CN" sz="2000" dirty="0">
                <a:solidFill>
                  <a:schemeClr val="tx1">
                    <a:lumMod val="75000"/>
                    <a:lumOff val="25000"/>
                  </a:schemeClr>
                </a:solidFill>
                <a:latin typeface="方正兰亭粗黑简体" panose="02000000000000000000" pitchFamily="2" charset="-122"/>
                <a:ea typeface="方正兰亭粗黑简体" panose="02000000000000000000" pitchFamily="2" charset="-122"/>
              </a:rPr>
              <a:t>XXX.</a:t>
            </a:r>
            <a:r>
              <a:rPr lang="zh-CN" altLang="en-US" sz="2000" dirty="0">
                <a:solidFill>
                  <a:schemeClr val="tx1">
                    <a:lumMod val="75000"/>
                    <a:lumOff val="25000"/>
                  </a:schemeClr>
                </a:solidFill>
                <a:latin typeface="方正兰亭粗黑简体" panose="02000000000000000000" pitchFamily="2" charset="-122"/>
                <a:ea typeface="方正兰亭粗黑简体" panose="02000000000000000000" pitchFamily="2" charset="-122"/>
              </a:rPr>
              <a:t>The teacher's patient guidance.</a:t>
            </a:r>
            <a:endParaRPr lang="en-US" altLang="zh-CN" sz="2000" dirty="0">
              <a:solidFill>
                <a:schemeClr val="tx1">
                  <a:lumMod val="75000"/>
                  <a:lumOff val="25000"/>
                </a:schemeClr>
              </a:solidFill>
              <a:latin typeface="方正兰亭粗黑简体" panose="02000000000000000000" pitchFamily="2" charset="-122"/>
              <a:ea typeface="方正兰亭粗黑简体" panose="02000000000000000000" pitchFamily="2" charset="-122"/>
            </a:endParaRPr>
          </a:p>
          <a:p>
            <a:pPr algn="ctr">
              <a:lnSpc>
                <a:spcPct val="150000"/>
              </a:lnSpc>
            </a:pPr>
            <a:r>
              <a:rPr lang="zh-CN" altLang="en-US" sz="2000" dirty="0">
                <a:solidFill>
                  <a:schemeClr val="tx1">
                    <a:lumMod val="75000"/>
                    <a:lumOff val="25000"/>
                  </a:schemeClr>
                </a:solidFill>
                <a:latin typeface="方正兰亭粗黑简体" panose="02000000000000000000" pitchFamily="2" charset="-122"/>
                <a:ea typeface="方正兰亭粗黑简体" panose="02000000000000000000" pitchFamily="2" charset="-122"/>
              </a:rPr>
              <a:t>Thanks to the students and roommates for their help.</a:t>
            </a:r>
            <a:endParaRPr lang="en-US" altLang="zh-CN" sz="2000" dirty="0">
              <a:solidFill>
                <a:schemeClr val="tx1">
                  <a:lumMod val="75000"/>
                  <a:lumOff val="25000"/>
                </a:schemeClr>
              </a:solidFill>
              <a:latin typeface="方正兰亭粗黑简体" panose="02000000000000000000" pitchFamily="2" charset="-122"/>
              <a:ea typeface="方正兰亭粗黑简体" panose="02000000000000000000" pitchFamily="2" charset="-122"/>
            </a:endParaRPr>
          </a:p>
          <a:p>
            <a:pPr algn="ctr">
              <a:lnSpc>
                <a:spcPct val="150000"/>
              </a:lnSpc>
            </a:pPr>
            <a:r>
              <a:rPr lang="zh-CN" altLang="en-US" sz="2000" dirty="0">
                <a:solidFill>
                  <a:schemeClr val="tx1">
                    <a:lumMod val="75000"/>
                    <a:lumOff val="25000"/>
                  </a:schemeClr>
                </a:solidFill>
                <a:latin typeface="方正兰亭粗黑简体" panose="02000000000000000000" pitchFamily="2" charset="-122"/>
                <a:ea typeface="方正兰亭粗黑简体" panose="02000000000000000000" pitchFamily="2" charset="-122"/>
              </a:rPr>
              <a:t>Thanks to the defense review!</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253" name="组合 252"/>
          <p:cNvGrpSpPr/>
          <p:nvPr/>
        </p:nvGrpSpPr>
        <p:grpSpPr>
          <a:xfrm>
            <a:off x="1875518" y="836807"/>
            <a:ext cx="8488363" cy="896937"/>
            <a:chOff x="1875518" y="836807"/>
            <a:chExt cx="8488363" cy="896937"/>
          </a:xfrm>
        </p:grpSpPr>
        <p:sp>
          <p:nvSpPr>
            <p:cNvPr id="2" name="燕尾形 1"/>
            <p:cNvSpPr/>
            <p:nvPr/>
          </p:nvSpPr>
          <p:spPr>
            <a:xfrm>
              <a:off x="1875518" y="836807"/>
              <a:ext cx="8488363" cy="896937"/>
            </a:xfrm>
            <a:prstGeom prst="chevron">
              <a:avLst/>
            </a:prstGeom>
            <a:solidFill>
              <a:srgbClr val="EEF7F2"/>
            </a:solidFill>
            <a:ln w="12700">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8EB453"/>
                </a:solidFill>
              </a:endParaRPr>
            </a:p>
          </p:txBody>
        </p:sp>
        <p:sp>
          <p:nvSpPr>
            <p:cNvPr id="3" name="文本框 2"/>
            <p:cNvSpPr txBox="1"/>
            <p:nvPr/>
          </p:nvSpPr>
          <p:spPr>
            <a:xfrm>
              <a:off x="3540125" y="992887"/>
              <a:ext cx="5159147" cy="584775"/>
            </a:xfrm>
            <a:prstGeom prst="rect">
              <a:avLst/>
            </a:prstGeom>
            <a:noFill/>
          </p:spPr>
          <p:txBody>
            <a:bodyPr wrap="square" rtlCol="0">
              <a:spAutoFit/>
            </a:bodyPr>
            <a:lstStyle/>
            <a:p>
              <a:pPr algn="dist"/>
              <a:r>
                <a:rPr lang="zh-CN" altLang="en-US" sz="3200" b="1" dirty="0">
                  <a:solidFill>
                    <a:srgbClr val="508468"/>
                  </a:solidFill>
                  <a:latin typeface="微软雅黑" panose="020B0503020204020204" pitchFamily="34" charset="-122"/>
                  <a:ea typeface="微软雅黑" panose="020B0503020204020204" pitchFamily="34" charset="-122"/>
                </a:rPr>
                <a:t>Give away an amazing practical academic icon.</a:t>
              </a:r>
            </a:p>
          </p:txBody>
        </p:sp>
      </p:grpSp>
      <p:grpSp>
        <p:nvGrpSpPr>
          <p:cNvPr id="252" name="组合 251"/>
          <p:cNvGrpSpPr/>
          <p:nvPr/>
        </p:nvGrpSpPr>
        <p:grpSpPr>
          <a:xfrm>
            <a:off x="2186002" y="2333029"/>
            <a:ext cx="7867391" cy="3333247"/>
            <a:chOff x="2743621" y="2486222"/>
            <a:chExt cx="6999288" cy="2965450"/>
          </a:xfrm>
        </p:grpSpPr>
        <p:sp>
          <p:nvSpPr>
            <p:cNvPr id="4" name="Freeform 10"/>
            <p:cNvSpPr>
              <a:spLocks noEditPoints="1"/>
            </p:cNvSpPr>
            <p:nvPr/>
          </p:nvSpPr>
          <p:spPr bwMode="auto">
            <a:xfrm>
              <a:off x="5332834" y="3540322"/>
              <a:ext cx="266700" cy="234950"/>
            </a:xfrm>
            <a:custGeom>
              <a:avLst/>
              <a:gdLst>
                <a:gd name="T0" fmla="*/ 148 w 296"/>
                <a:gd name="T1" fmla="*/ 0 h 262"/>
                <a:gd name="T2" fmla="*/ 164 w 296"/>
                <a:gd name="T3" fmla="*/ 8 h 262"/>
                <a:gd name="T4" fmla="*/ 287 w 296"/>
                <a:gd name="T5" fmla="*/ 150 h 262"/>
                <a:gd name="T6" fmla="*/ 278 w 296"/>
                <a:gd name="T7" fmla="*/ 170 h 262"/>
                <a:gd name="T8" fmla="*/ 227 w 296"/>
                <a:gd name="T9" fmla="*/ 170 h 262"/>
                <a:gd name="T10" fmla="*/ 202 w 296"/>
                <a:gd name="T11" fmla="*/ 170 h 262"/>
                <a:gd name="T12" fmla="*/ 202 w 296"/>
                <a:gd name="T13" fmla="*/ 237 h 262"/>
                <a:gd name="T14" fmla="*/ 177 w 296"/>
                <a:gd name="T15" fmla="*/ 262 h 262"/>
                <a:gd name="T16" fmla="*/ 119 w 296"/>
                <a:gd name="T17" fmla="*/ 262 h 262"/>
                <a:gd name="T18" fmla="*/ 94 w 296"/>
                <a:gd name="T19" fmla="*/ 237 h 262"/>
                <a:gd name="T20" fmla="*/ 94 w 296"/>
                <a:gd name="T21" fmla="*/ 170 h 262"/>
                <a:gd name="T22" fmla="*/ 68 w 296"/>
                <a:gd name="T23" fmla="*/ 170 h 262"/>
                <a:gd name="T24" fmla="*/ 18 w 296"/>
                <a:gd name="T25" fmla="*/ 170 h 262"/>
                <a:gd name="T26" fmla="*/ 9 w 296"/>
                <a:gd name="T27" fmla="*/ 150 h 262"/>
                <a:gd name="T28" fmla="*/ 132 w 296"/>
                <a:gd name="T29" fmla="*/ 8 h 262"/>
                <a:gd name="T30" fmla="*/ 148 w 296"/>
                <a:gd name="T31" fmla="*/ 0 h 262"/>
                <a:gd name="T32" fmla="*/ 148 w 296"/>
                <a:gd name="T33" fmla="*/ 19 h 262"/>
                <a:gd name="T34" fmla="*/ 146 w 296"/>
                <a:gd name="T35" fmla="*/ 20 h 262"/>
                <a:gd name="T36" fmla="*/ 146 w 296"/>
                <a:gd name="T37" fmla="*/ 21 h 262"/>
                <a:gd name="T38" fmla="*/ 33 w 296"/>
                <a:gd name="T39" fmla="*/ 151 h 262"/>
                <a:gd name="T40" fmla="*/ 68 w 296"/>
                <a:gd name="T41" fmla="*/ 151 h 262"/>
                <a:gd name="T42" fmla="*/ 94 w 296"/>
                <a:gd name="T43" fmla="*/ 151 h 262"/>
                <a:gd name="T44" fmla="*/ 112 w 296"/>
                <a:gd name="T45" fmla="*/ 170 h 262"/>
                <a:gd name="T46" fmla="*/ 112 w 296"/>
                <a:gd name="T47" fmla="*/ 237 h 262"/>
                <a:gd name="T48" fmla="*/ 119 w 296"/>
                <a:gd name="T49" fmla="*/ 244 h 262"/>
                <a:gd name="T50" fmla="*/ 177 w 296"/>
                <a:gd name="T51" fmla="*/ 244 h 262"/>
                <a:gd name="T52" fmla="*/ 183 w 296"/>
                <a:gd name="T53" fmla="*/ 237 h 262"/>
                <a:gd name="T54" fmla="*/ 183 w 296"/>
                <a:gd name="T55" fmla="*/ 170 h 262"/>
                <a:gd name="T56" fmla="*/ 202 w 296"/>
                <a:gd name="T57" fmla="*/ 151 h 262"/>
                <a:gd name="T58" fmla="*/ 227 w 296"/>
                <a:gd name="T59" fmla="*/ 151 h 262"/>
                <a:gd name="T60" fmla="*/ 263 w 296"/>
                <a:gd name="T61" fmla="*/ 151 h 262"/>
                <a:gd name="T62" fmla="*/ 150 w 296"/>
                <a:gd name="T63" fmla="*/ 21 h 262"/>
                <a:gd name="T64" fmla="*/ 150 w 296"/>
                <a:gd name="T65" fmla="*/ 20 h 262"/>
                <a:gd name="T66" fmla="*/ 148 w 296"/>
                <a:gd name="T67" fmla="*/ 1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6" h="262">
                  <a:moveTo>
                    <a:pt x="148" y="0"/>
                  </a:moveTo>
                  <a:cubicBezTo>
                    <a:pt x="154" y="0"/>
                    <a:pt x="160" y="3"/>
                    <a:pt x="164" y="8"/>
                  </a:cubicBezTo>
                  <a:cubicBezTo>
                    <a:pt x="287" y="150"/>
                    <a:pt x="287" y="150"/>
                    <a:pt x="287" y="150"/>
                  </a:cubicBezTo>
                  <a:cubicBezTo>
                    <a:pt x="296" y="161"/>
                    <a:pt x="292" y="170"/>
                    <a:pt x="278" y="170"/>
                  </a:cubicBezTo>
                  <a:cubicBezTo>
                    <a:pt x="227" y="170"/>
                    <a:pt x="227" y="170"/>
                    <a:pt x="227" y="170"/>
                  </a:cubicBezTo>
                  <a:cubicBezTo>
                    <a:pt x="220" y="170"/>
                    <a:pt x="211" y="170"/>
                    <a:pt x="202" y="170"/>
                  </a:cubicBezTo>
                  <a:cubicBezTo>
                    <a:pt x="202" y="237"/>
                    <a:pt x="202" y="237"/>
                    <a:pt x="202" y="237"/>
                  </a:cubicBezTo>
                  <a:cubicBezTo>
                    <a:pt x="202" y="251"/>
                    <a:pt x="190" y="262"/>
                    <a:pt x="177" y="262"/>
                  </a:cubicBezTo>
                  <a:cubicBezTo>
                    <a:pt x="119" y="262"/>
                    <a:pt x="119" y="262"/>
                    <a:pt x="119" y="262"/>
                  </a:cubicBezTo>
                  <a:cubicBezTo>
                    <a:pt x="105" y="262"/>
                    <a:pt x="94" y="251"/>
                    <a:pt x="94" y="237"/>
                  </a:cubicBezTo>
                  <a:cubicBezTo>
                    <a:pt x="94" y="170"/>
                    <a:pt x="94" y="170"/>
                    <a:pt x="94" y="170"/>
                  </a:cubicBezTo>
                  <a:cubicBezTo>
                    <a:pt x="85" y="170"/>
                    <a:pt x="75" y="170"/>
                    <a:pt x="68" y="170"/>
                  </a:cubicBezTo>
                  <a:cubicBezTo>
                    <a:pt x="18" y="170"/>
                    <a:pt x="18" y="170"/>
                    <a:pt x="18" y="170"/>
                  </a:cubicBezTo>
                  <a:cubicBezTo>
                    <a:pt x="4" y="170"/>
                    <a:pt x="0" y="161"/>
                    <a:pt x="9" y="150"/>
                  </a:cubicBezTo>
                  <a:cubicBezTo>
                    <a:pt x="132" y="8"/>
                    <a:pt x="132" y="8"/>
                    <a:pt x="132" y="8"/>
                  </a:cubicBezTo>
                  <a:cubicBezTo>
                    <a:pt x="136" y="3"/>
                    <a:pt x="142" y="0"/>
                    <a:pt x="148" y="0"/>
                  </a:cubicBezTo>
                  <a:moveTo>
                    <a:pt x="148" y="19"/>
                  </a:moveTo>
                  <a:cubicBezTo>
                    <a:pt x="147" y="19"/>
                    <a:pt x="147" y="20"/>
                    <a:pt x="146" y="20"/>
                  </a:cubicBezTo>
                  <a:cubicBezTo>
                    <a:pt x="146" y="21"/>
                    <a:pt x="146" y="21"/>
                    <a:pt x="146" y="21"/>
                  </a:cubicBezTo>
                  <a:cubicBezTo>
                    <a:pt x="33" y="151"/>
                    <a:pt x="33" y="151"/>
                    <a:pt x="33" y="151"/>
                  </a:cubicBezTo>
                  <a:cubicBezTo>
                    <a:pt x="68" y="151"/>
                    <a:pt x="68" y="151"/>
                    <a:pt x="68" y="151"/>
                  </a:cubicBezTo>
                  <a:cubicBezTo>
                    <a:pt x="94" y="151"/>
                    <a:pt x="94" y="151"/>
                    <a:pt x="94" y="151"/>
                  </a:cubicBezTo>
                  <a:cubicBezTo>
                    <a:pt x="104" y="151"/>
                    <a:pt x="112" y="159"/>
                    <a:pt x="112" y="170"/>
                  </a:cubicBezTo>
                  <a:cubicBezTo>
                    <a:pt x="112" y="237"/>
                    <a:pt x="112" y="237"/>
                    <a:pt x="112" y="237"/>
                  </a:cubicBezTo>
                  <a:cubicBezTo>
                    <a:pt x="112" y="241"/>
                    <a:pt x="115" y="244"/>
                    <a:pt x="119" y="244"/>
                  </a:cubicBezTo>
                  <a:cubicBezTo>
                    <a:pt x="177" y="244"/>
                    <a:pt x="177" y="244"/>
                    <a:pt x="177" y="244"/>
                  </a:cubicBezTo>
                  <a:cubicBezTo>
                    <a:pt x="180" y="244"/>
                    <a:pt x="183" y="241"/>
                    <a:pt x="183" y="237"/>
                  </a:cubicBezTo>
                  <a:cubicBezTo>
                    <a:pt x="183" y="170"/>
                    <a:pt x="183" y="170"/>
                    <a:pt x="183" y="170"/>
                  </a:cubicBezTo>
                  <a:cubicBezTo>
                    <a:pt x="183" y="159"/>
                    <a:pt x="192" y="151"/>
                    <a:pt x="202" y="151"/>
                  </a:cubicBezTo>
                  <a:cubicBezTo>
                    <a:pt x="227" y="151"/>
                    <a:pt x="227" y="151"/>
                    <a:pt x="227" y="151"/>
                  </a:cubicBezTo>
                  <a:cubicBezTo>
                    <a:pt x="263" y="151"/>
                    <a:pt x="263" y="151"/>
                    <a:pt x="263" y="151"/>
                  </a:cubicBezTo>
                  <a:cubicBezTo>
                    <a:pt x="150" y="21"/>
                    <a:pt x="150" y="21"/>
                    <a:pt x="150" y="21"/>
                  </a:cubicBezTo>
                  <a:cubicBezTo>
                    <a:pt x="150" y="21"/>
                    <a:pt x="150" y="21"/>
                    <a:pt x="150" y="20"/>
                  </a:cubicBezTo>
                  <a:cubicBezTo>
                    <a:pt x="149" y="19"/>
                    <a:pt x="148" y="19"/>
                    <a:pt x="148" y="19"/>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5" name="Freeform 11"/>
            <p:cNvSpPr>
              <a:spLocks noEditPoints="1"/>
            </p:cNvSpPr>
            <p:nvPr/>
          </p:nvSpPr>
          <p:spPr bwMode="auto">
            <a:xfrm>
              <a:off x="5855121" y="3578422"/>
              <a:ext cx="258763" cy="160338"/>
            </a:xfrm>
            <a:custGeom>
              <a:avLst/>
              <a:gdLst>
                <a:gd name="T0" fmla="*/ 273 w 288"/>
                <a:gd name="T1" fmla="*/ 0 h 177"/>
                <a:gd name="T2" fmla="*/ 16 w 288"/>
                <a:gd name="T3" fmla="*/ 0 h 177"/>
                <a:gd name="T4" fmla="*/ 0 w 288"/>
                <a:gd name="T5" fmla="*/ 15 h 177"/>
                <a:gd name="T6" fmla="*/ 0 w 288"/>
                <a:gd name="T7" fmla="*/ 162 h 177"/>
                <a:gd name="T8" fmla="*/ 16 w 288"/>
                <a:gd name="T9" fmla="*/ 177 h 177"/>
                <a:gd name="T10" fmla="*/ 273 w 288"/>
                <a:gd name="T11" fmla="*/ 177 h 177"/>
                <a:gd name="T12" fmla="*/ 288 w 288"/>
                <a:gd name="T13" fmla="*/ 162 h 177"/>
                <a:gd name="T14" fmla="*/ 288 w 288"/>
                <a:gd name="T15" fmla="*/ 15 h 177"/>
                <a:gd name="T16" fmla="*/ 273 w 288"/>
                <a:gd name="T17" fmla="*/ 0 h 177"/>
                <a:gd name="T18" fmla="*/ 273 w 288"/>
                <a:gd name="T19" fmla="*/ 162 h 177"/>
                <a:gd name="T20" fmla="*/ 273 w 288"/>
                <a:gd name="T21" fmla="*/ 162 h 177"/>
                <a:gd name="T22" fmla="*/ 16 w 288"/>
                <a:gd name="T23" fmla="*/ 162 h 177"/>
                <a:gd name="T24" fmla="*/ 15 w 288"/>
                <a:gd name="T25" fmla="*/ 162 h 177"/>
                <a:gd name="T26" fmla="*/ 15 w 288"/>
                <a:gd name="T27" fmla="*/ 15 h 177"/>
                <a:gd name="T28" fmla="*/ 16 w 288"/>
                <a:gd name="T29" fmla="*/ 15 h 177"/>
                <a:gd name="T30" fmla="*/ 273 w 288"/>
                <a:gd name="T31" fmla="*/ 15 h 177"/>
                <a:gd name="T32" fmla="*/ 273 w 288"/>
                <a:gd name="T33" fmla="*/ 15 h 177"/>
                <a:gd name="T34" fmla="*/ 273 w 288"/>
                <a:gd name="T35" fmla="*/ 1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177">
                  <a:moveTo>
                    <a:pt x="273" y="0"/>
                  </a:moveTo>
                  <a:cubicBezTo>
                    <a:pt x="16" y="0"/>
                    <a:pt x="16" y="0"/>
                    <a:pt x="16" y="0"/>
                  </a:cubicBezTo>
                  <a:cubicBezTo>
                    <a:pt x="7" y="0"/>
                    <a:pt x="0" y="7"/>
                    <a:pt x="0" y="15"/>
                  </a:cubicBezTo>
                  <a:cubicBezTo>
                    <a:pt x="0" y="162"/>
                    <a:pt x="0" y="162"/>
                    <a:pt x="0" y="162"/>
                  </a:cubicBezTo>
                  <a:cubicBezTo>
                    <a:pt x="0" y="170"/>
                    <a:pt x="7" y="177"/>
                    <a:pt x="16" y="177"/>
                  </a:cubicBezTo>
                  <a:cubicBezTo>
                    <a:pt x="273" y="177"/>
                    <a:pt x="273" y="177"/>
                    <a:pt x="273" y="177"/>
                  </a:cubicBezTo>
                  <a:cubicBezTo>
                    <a:pt x="281" y="177"/>
                    <a:pt x="288" y="170"/>
                    <a:pt x="288" y="162"/>
                  </a:cubicBezTo>
                  <a:cubicBezTo>
                    <a:pt x="288" y="15"/>
                    <a:pt x="288" y="15"/>
                    <a:pt x="288" y="15"/>
                  </a:cubicBezTo>
                  <a:cubicBezTo>
                    <a:pt x="288" y="7"/>
                    <a:pt x="281" y="0"/>
                    <a:pt x="273" y="0"/>
                  </a:cubicBezTo>
                  <a:close/>
                  <a:moveTo>
                    <a:pt x="273" y="162"/>
                  </a:moveTo>
                  <a:cubicBezTo>
                    <a:pt x="273" y="162"/>
                    <a:pt x="273" y="162"/>
                    <a:pt x="273" y="162"/>
                  </a:cubicBezTo>
                  <a:cubicBezTo>
                    <a:pt x="16" y="162"/>
                    <a:pt x="16" y="162"/>
                    <a:pt x="16" y="162"/>
                  </a:cubicBezTo>
                  <a:cubicBezTo>
                    <a:pt x="15" y="162"/>
                    <a:pt x="15" y="162"/>
                    <a:pt x="15" y="162"/>
                  </a:cubicBezTo>
                  <a:cubicBezTo>
                    <a:pt x="15" y="15"/>
                    <a:pt x="15" y="15"/>
                    <a:pt x="15" y="15"/>
                  </a:cubicBezTo>
                  <a:cubicBezTo>
                    <a:pt x="15" y="15"/>
                    <a:pt x="15" y="15"/>
                    <a:pt x="16" y="15"/>
                  </a:cubicBezTo>
                  <a:cubicBezTo>
                    <a:pt x="273" y="15"/>
                    <a:pt x="273" y="15"/>
                    <a:pt x="273" y="15"/>
                  </a:cubicBezTo>
                  <a:cubicBezTo>
                    <a:pt x="273" y="15"/>
                    <a:pt x="273" y="15"/>
                    <a:pt x="273" y="15"/>
                  </a:cubicBezTo>
                  <a:lnTo>
                    <a:pt x="273" y="162"/>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6" name="Rectangle 12"/>
            <p:cNvSpPr>
              <a:spLocks noChangeArrowheads="1"/>
            </p:cNvSpPr>
            <p:nvPr/>
          </p:nvSpPr>
          <p:spPr bwMode="auto">
            <a:xfrm>
              <a:off x="5893221" y="3610172"/>
              <a:ext cx="20638" cy="20638"/>
            </a:xfrm>
            <a:prstGeom prst="rect">
              <a:avLst/>
            </a:prstGeom>
            <a:noFill/>
            <a:ln w="9525">
              <a:solidFill>
                <a:srgbClr val="508468"/>
              </a:solidFill>
              <a:miter lim="800000"/>
            </a:ln>
          </p:spPr>
          <p:txBody>
            <a:bodyPr vert="horz" wrap="square" lIns="91440" tIns="45720" rIns="91440" bIns="45720" numCol="1" anchor="t" anchorCtr="0" compatLnSpc="1"/>
            <a:lstStyle/>
            <a:p>
              <a:endParaRPr lang="zh-CN" altLang="en-US" b="1"/>
            </a:p>
          </p:txBody>
        </p:sp>
        <p:sp>
          <p:nvSpPr>
            <p:cNvPr id="7" name="Rectangle 13"/>
            <p:cNvSpPr>
              <a:spLocks noChangeArrowheads="1"/>
            </p:cNvSpPr>
            <p:nvPr/>
          </p:nvSpPr>
          <p:spPr bwMode="auto">
            <a:xfrm>
              <a:off x="5932909" y="3610172"/>
              <a:ext cx="22225" cy="20638"/>
            </a:xfrm>
            <a:prstGeom prst="rect">
              <a:avLst/>
            </a:prstGeom>
            <a:noFill/>
            <a:ln w="9525">
              <a:solidFill>
                <a:srgbClr val="508468"/>
              </a:solidFill>
              <a:miter lim="800000"/>
            </a:ln>
          </p:spPr>
          <p:txBody>
            <a:bodyPr vert="horz" wrap="square" lIns="91440" tIns="45720" rIns="91440" bIns="45720" numCol="1" anchor="t" anchorCtr="0" compatLnSpc="1"/>
            <a:lstStyle/>
            <a:p>
              <a:endParaRPr lang="zh-CN" altLang="en-US" b="1"/>
            </a:p>
          </p:txBody>
        </p:sp>
        <p:sp>
          <p:nvSpPr>
            <p:cNvPr id="8" name="Rectangle 14"/>
            <p:cNvSpPr>
              <a:spLocks noChangeArrowheads="1"/>
            </p:cNvSpPr>
            <p:nvPr/>
          </p:nvSpPr>
          <p:spPr bwMode="auto">
            <a:xfrm>
              <a:off x="5974184" y="3610172"/>
              <a:ext cx="22225" cy="20638"/>
            </a:xfrm>
            <a:prstGeom prst="rect">
              <a:avLst/>
            </a:prstGeom>
            <a:noFill/>
            <a:ln w="9525">
              <a:solidFill>
                <a:srgbClr val="508468"/>
              </a:solidFill>
              <a:miter lim="800000"/>
            </a:ln>
          </p:spPr>
          <p:txBody>
            <a:bodyPr vert="horz" wrap="square" lIns="91440" tIns="45720" rIns="91440" bIns="45720" numCol="1" anchor="t" anchorCtr="0" compatLnSpc="1"/>
            <a:lstStyle/>
            <a:p>
              <a:endParaRPr lang="zh-CN" altLang="en-US" b="1"/>
            </a:p>
          </p:txBody>
        </p:sp>
        <p:sp>
          <p:nvSpPr>
            <p:cNvPr id="9" name="Rectangle 15"/>
            <p:cNvSpPr>
              <a:spLocks noChangeArrowheads="1"/>
            </p:cNvSpPr>
            <p:nvPr/>
          </p:nvSpPr>
          <p:spPr bwMode="auto">
            <a:xfrm>
              <a:off x="6015459" y="3610172"/>
              <a:ext cx="20638" cy="20638"/>
            </a:xfrm>
            <a:prstGeom prst="rect">
              <a:avLst/>
            </a:prstGeom>
            <a:noFill/>
            <a:ln w="9525">
              <a:solidFill>
                <a:srgbClr val="508468"/>
              </a:solidFill>
              <a:miter lim="800000"/>
            </a:ln>
          </p:spPr>
          <p:txBody>
            <a:bodyPr vert="horz" wrap="square" lIns="91440" tIns="45720" rIns="91440" bIns="45720" numCol="1" anchor="t" anchorCtr="0" compatLnSpc="1"/>
            <a:lstStyle/>
            <a:p>
              <a:endParaRPr lang="zh-CN" altLang="en-US" b="1"/>
            </a:p>
          </p:txBody>
        </p:sp>
        <p:sp>
          <p:nvSpPr>
            <p:cNvPr id="10" name="Rectangle 16"/>
            <p:cNvSpPr>
              <a:spLocks noChangeArrowheads="1"/>
            </p:cNvSpPr>
            <p:nvPr/>
          </p:nvSpPr>
          <p:spPr bwMode="auto">
            <a:xfrm>
              <a:off x="6055146" y="3610172"/>
              <a:ext cx="22225" cy="20638"/>
            </a:xfrm>
            <a:prstGeom prst="rect">
              <a:avLst/>
            </a:prstGeom>
            <a:noFill/>
            <a:ln w="9525">
              <a:solidFill>
                <a:srgbClr val="508468"/>
              </a:solidFill>
              <a:miter lim="800000"/>
            </a:ln>
          </p:spPr>
          <p:txBody>
            <a:bodyPr vert="horz" wrap="square" lIns="91440" tIns="45720" rIns="91440" bIns="45720" numCol="1" anchor="t" anchorCtr="0" compatLnSpc="1"/>
            <a:lstStyle/>
            <a:p>
              <a:endParaRPr lang="zh-CN" altLang="en-US" b="1"/>
            </a:p>
          </p:txBody>
        </p:sp>
        <p:sp>
          <p:nvSpPr>
            <p:cNvPr id="11" name="Rectangle 17"/>
            <p:cNvSpPr>
              <a:spLocks noChangeArrowheads="1"/>
            </p:cNvSpPr>
            <p:nvPr/>
          </p:nvSpPr>
          <p:spPr bwMode="auto">
            <a:xfrm>
              <a:off x="5913859" y="3648272"/>
              <a:ext cx="22225" cy="22225"/>
            </a:xfrm>
            <a:prstGeom prst="rect">
              <a:avLst/>
            </a:prstGeom>
            <a:noFill/>
            <a:ln w="9525">
              <a:solidFill>
                <a:srgbClr val="508468"/>
              </a:solidFill>
              <a:miter lim="800000"/>
            </a:ln>
          </p:spPr>
          <p:txBody>
            <a:bodyPr vert="horz" wrap="square" lIns="91440" tIns="45720" rIns="91440" bIns="45720" numCol="1" anchor="t" anchorCtr="0" compatLnSpc="1"/>
            <a:lstStyle/>
            <a:p>
              <a:endParaRPr lang="zh-CN" altLang="en-US" b="1"/>
            </a:p>
          </p:txBody>
        </p:sp>
        <p:sp>
          <p:nvSpPr>
            <p:cNvPr id="12" name="Rectangle 18"/>
            <p:cNvSpPr>
              <a:spLocks noChangeArrowheads="1"/>
            </p:cNvSpPr>
            <p:nvPr/>
          </p:nvSpPr>
          <p:spPr bwMode="auto">
            <a:xfrm>
              <a:off x="5953546" y="3648272"/>
              <a:ext cx="22225" cy="22225"/>
            </a:xfrm>
            <a:prstGeom prst="rect">
              <a:avLst/>
            </a:prstGeom>
            <a:noFill/>
            <a:ln w="9525">
              <a:solidFill>
                <a:srgbClr val="508468"/>
              </a:solidFill>
              <a:miter lim="800000"/>
            </a:ln>
          </p:spPr>
          <p:txBody>
            <a:bodyPr vert="horz" wrap="square" lIns="91440" tIns="45720" rIns="91440" bIns="45720" numCol="1" anchor="t" anchorCtr="0" compatLnSpc="1"/>
            <a:lstStyle/>
            <a:p>
              <a:endParaRPr lang="zh-CN" altLang="en-US" b="1"/>
            </a:p>
          </p:txBody>
        </p:sp>
        <p:sp>
          <p:nvSpPr>
            <p:cNvPr id="13" name="Rectangle 19"/>
            <p:cNvSpPr>
              <a:spLocks noChangeArrowheads="1"/>
            </p:cNvSpPr>
            <p:nvPr/>
          </p:nvSpPr>
          <p:spPr bwMode="auto">
            <a:xfrm>
              <a:off x="5994821" y="3648272"/>
              <a:ext cx="22225" cy="22225"/>
            </a:xfrm>
            <a:prstGeom prst="rect">
              <a:avLst/>
            </a:prstGeom>
            <a:noFill/>
            <a:ln w="9525">
              <a:solidFill>
                <a:srgbClr val="508468"/>
              </a:solidFill>
              <a:miter lim="800000"/>
            </a:ln>
          </p:spPr>
          <p:txBody>
            <a:bodyPr vert="horz" wrap="square" lIns="91440" tIns="45720" rIns="91440" bIns="45720" numCol="1" anchor="t" anchorCtr="0" compatLnSpc="1"/>
            <a:lstStyle/>
            <a:p>
              <a:endParaRPr lang="zh-CN" altLang="en-US" b="1"/>
            </a:p>
          </p:txBody>
        </p:sp>
        <p:sp>
          <p:nvSpPr>
            <p:cNvPr id="14" name="Rectangle 20"/>
            <p:cNvSpPr>
              <a:spLocks noChangeArrowheads="1"/>
            </p:cNvSpPr>
            <p:nvPr/>
          </p:nvSpPr>
          <p:spPr bwMode="auto">
            <a:xfrm>
              <a:off x="6036096" y="3648272"/>
              <a:ext cx="20638" cy="22225"/>
            </a:xfrm>
            <a:prstGeom prst="rect">
              <a:avLst/>
            </a:prstGeom>
            <a:noFill/>
            <a:ln w="9525">
              <a:solidFill>
                <a:srgbClr val="508468"/>
              </a:solidFill>
              <a:miter lim="800000"/>
            </a:ln>
          </p:spPr>
          <p:txBody>
            <a:bodyPr vert="horz" wrap="square" lIns="91440" tIns="45720" rIns="91440" bIns="45720" numCol="1" anchor="t" anchorCtr="0" compatLnSpc="1"/>
            <a:lstStyle/>
            <a:p>
              <a:endParaRPr lang="zh-CN" altLang="en-US" b="1"/>
            </a:p>
          </p:txBody>
        </p:sp>
        <p:sp>
          <p:nvSpPr>
            <p:cNvPr id="15" name="Rectangle 21"/>
            <p:cNvSpPr>
              <a:spLocks noChangeArrowheads="1"/>
            </p:cNvSpPr>
            <p:nvPr/>
          </p:nvSpPr>
          <p:spPr bwMode="auto">
            <a:xfrm>
              <a:off x="5932909" y="3686372"/>
              <a:ext cx="103188" cy="22225"/>
            </a:xfrm>
            <a:prstGeom prst="rect">
              <a:avLst/>
            </a:prstGeom>
            <a:noFill/>
            <a:ln w="9525">
              <a:solidFill>
                <a:srgbClr val="508468"/>
              </a:solidFill>
              <a:miter lim="800000"/>
            </a:ln>
          </p:spPr>
          <p:txBody>
            <a:bodyPr vert="horz" wrap="square" lIns="91440" tIns="45720" rIns="91440" bIns="45720" numCol="1" anchor="t" anchorCtr="0" compatLnSpc="1"/>
            <a:lstStyle/>
            <a:p>
              <a:endParaRPr lang="zh-CN" altLang="en-US" b="1"/>
            </a:p>
          </p:txBody>
        </p:sp>
        <p:sp>
          <p:nvSpPr>
            <p:cNvPr id="16" name="Freeform 22"/>
            <p:cNvSpPr>
              <a:spLocks noEditPoints="1"/>
            </p:cNvSpPr>
            <p:nvPr/>
          </p:nvSpPr>
          <p:spPr bwMode="auto">
            <a:xfrm>
              <a:off x="6372646" y="4561085"/>
              <a:ext cx="260350" cy="260350"/>
            </a:xfrm>
            <a:custGeom>
              <a:avLst/>
              <a:gdLst>
                <a:gd name="T0" fmla="*/ 144 w 289"/>
                <a:gd name="T1" fmla="*/ 0 h 288"/>
                <a:gd name="T2" fmla="*/ 0 w 289"/>
                <a:gd name="T3" fmla="*/ 144 h 288"/>
                <a:gd name="T4" fmla="*/ 144 w 289"/>
                <a:gd name="T5" fmla="*/ 288 h 288"/>
                <a:gd name="T6" fmla="*/ 289 w 289"/>
                <a:gd name="T7" fmla="*/ 144 h 288"/>
                <a:gd name="T8" fmla="*/ 144 w 289"/>
                <a:gd name="T9" fmla="*/ 0 h 288"/>
                <a:gd name="T10" fmla="*/ 144 w 289"/>
                <a:gd name="T11" fmla="*/ 252 h 288"/>
                <a:gd name="T12" fmla="*/ 36 w 289"/>
                <a:gd name="T13" fmla="*/ 144 h 288"/>
                <a:gd name="T14" fmla="*/ 144 w 289"/>
                <a:gd name="T15" fmla="*/ 36 h 288"/>
                <a:gd name="T16" fmla="*/ 253 w 289"/>
                <a:gd name="T17" fmla="*/ 144 h 288"/>
                <a:gd name="T18" fmla="*/ 144 w 289"/>
                <a:gd name="T19" fmla="*/ 25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 h="288">
                  <a:moveTo>
                    <a:pt x="144" y="0"/>
                  </a:moveTo>
                  <a:cubicBezTo>
                    <a:pt x="65" y="0"/>
                    <a:pt x="0" y="64"/>
                    <a:pt x="0" y="144"/>
                  </a:cubicBezTo>
                  <a:cubicBezTo>
                    <a:pt x="0" y="223"/>
                    <a:pt x="65" y="288"/>
                    <a:pt x="144" y="288"/>
                  </a:cubicBezTo>
                  <a:cubicBezTo>
                    <a:pt x="224" y="288"/>
                    <a:pt x="289" y="223"/>
                    <a:pt x="289" y="144"/>
                  </a:cubicBezTo>
                  <a:cubicBezTo>
                    <a:pt x="289" y="64"/>
                    <a:pt x="224" y="0"/>
                    <a:pt x="144" y="0"/>
                  </a:cubicBezTo>
                  <a:close/>
                  <a:moveTo>
                    <a:pt x="144" y="252"/>
                  </a:moveTo>
                  <a:cubicBezTo>
                    <a:pt x="85" y="252"/>
                    <a:pt x="36" y="203"/>
                    <a:pt x="36" y="144"/>
                  </a:cubicBezTo>
                  <a:cubicBezTo>
                    <a:pt x="36" y="84"/>
                    <a:pt x="85" y="36"/>
                    <a:pt x="144" y="36"/>
                  </a:cubicBezTo>
                  <a:cubicBezTo>
                    <a:pt x="204" y="36"/>
                    <a:pt x="253" y="84"/>
                    <a:pt x="253" y="144"/>
                  </a:cubicBezTo>
                  <a:cubicBezTo>
                    <a:pt x="253" y="203"/>
                    <a:pt x="204" y="252"/>
                    <a:pt x="144" y="252"/>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7" name="Freeform 23"/>
            <p:cNvSpPr>
              <a:spLocks noEditPoints="1"/>
            </p:cNvSpPr>
            <p:nvPr/>
          </p:nvSpPr>
          <p:spPr bwMode="auto">
            <a:xfrm>
              <a:off x="6426621" y="4615060"/>
              <a:ext cx="153988" cy="153988"/>
            </a:xfrm>
            <a:custGeom>
              <a:avLst/>
              <a:gdLst>
                <a:gd name="T0" fmla="*/ 86 w 172"/>
                <a:gd name="T1" fmla="*/ 0 h 172"/>
                <a:gd name="T2" fmla="*/ 0 w 172"/>
                <a:gd name="T3" fmla="*/ 86 h 172"/>
                <a:gd name="T4" fmla="*/ 86 w 172"/>
                <a:gd name="T5" fmla="*/ 172 h 172"/>
                <a:gd name="T6" fmla="*/ 172 w 172"/>
                <a:gd name="T7" fmla="*/ 86 h 172"/>
                <a:gd name="T8" fmla="*/ 86 w 172"/>
                <a:gd name="T9" fmla="*/ 0 h 172"/>
                <a:gd name="T10" fmla="*/ 63 w 172"/>
                <a:gd name="T11" fmla="*/ 58 h 172"/>
                <a:gd name="T12" fmla="*/ 39 w 172"/>
                <a:gd name="T13" fmla="*/ 93 h 172"/>
                <a:gd name="T14" fmla="*/ 24 w 172"/>
                <a:gd name="T15" fmla="*/ 82 h 172"/>
                <a:gd name="T16" fmla="*/ 24 w 172"/>
                <a:gd name="T17" fmla="*/ 79 h 172"/>
                <a:gd name="T18" fmla="*/ 83 w 172"/>
                <a:gd name="T19" fmla="*/ 20 h 172"/>
                <a:gd name="T20" fmla="*/ 87 w 172"/>
                <a:gd name="T21" fmla="*/ 20 h 172"/>
                <a:gd name="T22" fmla="*/ 97 w 172"/>
                <a:gd name="T23" fmla="*/ 34 h 172"/>
                <a:gd name="T24" fmla="*/ 63 w 172"/>
                <a:gd name="T25" fmla="*/ 58 h 172"/>
                <a:gd name="T26" fmla="*/ 112 w 172"/>
                <a:gd name="T27" fmla="*/ 128 h 172"/>
                <a:gd name="T28" fmla="*/ 98 w 172"/>
                <a:gd name="T29" fmla="*/ 114 h 172"/>
                <a:gd name="T30" fmla="*/ 112 w 172"/>
                <a:gd name="T31" fmla="*/ 100 h 172"/>
                <a:gd name="T32" fmla="*/ 126 w 172"/>
                <a:gd name="T33" fmla="*/ 114 h 172"/>
                <a:gd name="T34" fmla="*/ 112 w 172"/>
                <a:gd name="T35" fmla="*/ 12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2" h="172">
                  <a:moveTo>
                    <a:pt x="86" y="0"/>
                  </a:moveTo>
                  <a:cubicBezTo>
                    <a:pt x="38" y="0"/>
                    <a:pt x="0" y="38"/>
                    <a:pt x="0" y="86"/>
                  </a:cubicBezTo>
                  <a:cubicBezTo>
                    <a:pt x="0" y="133"/>
                    <a:pt x="38" y="172"/>
                    <a:pt x="86" y="172"/>
                  </a:cubicBezTo>
                  <a:cubicBezTo>
                    <a:pt x="133" y="172"/>
                    <a:pt x="172" y="133"/>
                    <a:pt x="172" y="86"/>
                  </a:cubicBezTo>
                  <a:cubicBezTo>
                    <a:pt x="172" y="38"/>
                    <a:pt x="133" y="0"/>
                    <a:pt x="86" y="0"/>
                  </a:cubicBezTo>
                  <a:close/>
                  <a:moveTo>
                    <a:pt x="63" y="58"/>
                  </a:moveTo>
                  <a:cubicBezTo>
                    <a:pt x="53" y="67"/>
                    <a:pt x="43" y="85"/>
                    <a:pt x="39" y="93"/>
                  </a:cubicBezTo>
                  <a:cubicBezTo>
                    <a:pt x="24" y="82"/>
                    <a:pt x="24" y="82"/>
                    <a:pt x="24" y="82"/>
                  </a:cubicBezTo>
                  <a:cubicBezTo>
                    <a:pt x="24" y="81"/>
                    <a:pt x="24" y="80"/>
                    <a:pt x="24" y="79"/>
                  </a:cubicBezTo>
                  <a:cubicBezTo>
                    <a:pt x="24" y="51"/>
                    <a:pt x="55" y="20"/>
                    <a:pt x="83" y="20"/>
                  </a:cubicBezTo>
                  <a:cubicBezTo>
                    <a:pt x="84" y="20"/>
                    <a:pt x="86" y="20"/>
                    <a:pt x="87" y="20"/>
                  </a:cubicBezTo>
                  <a:cubicBezTo>
                    <a:pt x="97" y="34"/>
                    <a:pt x="97" y="34"/>
                    <a:pt x="97" y="34"/>
                  </a:cubicBezTo>
                  <a:cubicBezTo>
                    <a:pt x="88" y="39"/>
                    <a:pt x="74" y="46"/>
                    <a:pt x="63" y="58"/>
                  </a:cubicBezTo>
                  <a:close/>
                  <a:moveTo>
                    <a:pt x="112" y="128"/>
                  </a:moveTo>
                  <a:cubicBezTo>
                    <a:pt x="104" y="128"/>
                    <a:pt x="98" y="122"/>
                    <a:pt x="98" y="114"/>
                  </a:cubicBezTo>
                  <a:cubicBezTo>
                    <a:pt x="98" y="106"/>
                    <a:pt x="104" y="100"/>
                    <a:pt x="112" y="100"/>
                  </a:cubicBezTo>
                  <a:cubicBezTo>
                    <a:pt x="119" y="100"/>
                    <a:pt x="126" y="106"/>
                    <a:pt x="126" y="114"/>
                  </a:cubicBezTo>
                  <a:cubicBezTo>
                    <a:pt x="126" y="122"/>
                    <a:pt x="119" y="128"/>
                    <a:pt x="112" y="128"/>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8" name="Freeform 24"/>
            <p:cNvSpPr/>
            <p:nvPr/>
          </p:nvSpPr>
          <p:spPr bwMode="auto">
            <a:xfrm>
              <a:off x="3261146" y="2503685"/>
              <a:ext cx="258763" cy="225425"/>
            </a:xfrm>
            <a:custGeom>
              <a:avLst/>
              <a:gdLst>
                <a:gd name="T0" fmla="*/ 251 w 288"/>
                <a:gd name="T1" fmla="*/ 175 h 250"/>
                <a:gd name="T2" fmla="*/ 251 w 288"/>
                <a:gd name="T3" fmla="*/ 60 h 250"/>
                <a:gd name="T4" fmla="*/ 191 w 288"/>
                <a:gd name="T5" fmla="*/ 0 h 250"/>
                <a:gd name="T6" fmla="*/ 190 w 288"/>
                <a:gd name="T7" fmla="*/ 0 h 250"/>
                <a:gd name="T8" fmla="*/ 189 w 288"/>
                <a:gd name="T9" fmla="*/ 0 h 250"/>
                <a:gd name="T10" fmla="*/ 129 w 288"/>
                <a:gd name="T11" fmla="*/ 60 h 250"/>
                <a:gd name="T12" fmla="*/ 129 w 288"/>
                <a:gd name="T13" fmla="*/ 190 h 250"/>
                <a:gd name="T14" fmla="*/ 99 w 288"/>
                <a:gd name="T15" fmla="*/ 220 h 250"/>
                <a:gd name="T16" fmla="*/ 98 w 288"/>
                <a:gd name="T17" fmla="*/ 220 h 250"/>
                <a:gd name="T18" fmla="*/ 97 w 288"/>
                <a:gd name="T19" fmla="*/ 220 h 250"/>
                <a:gd name="T20" fmla="*/ 67 w 288"/>
                <a:gd name="T21" fmla="*/ 190 h 250"/>
                <a:gd name="T22" fmla="*/ 67 w 288"/>
                <a:gd name="T23" fmla="*/ 75 h 250"/>
                <a:gd name="T24" fmla="*/ 105 w 288"/>
                <a:gd name="T25" fmla="*/ 75 h 250"/>
                <a:gd name="T26" fmla="*/ 52 w 288"/>
                <a:gd name="T27" fmla="*/ 19 h 250"/>
                <a:gd name="T28" fmla="*/ 0 w 288"/>
                <a:gd name="T29" fmla="*/ 75 h 250"/>
                <a:gd name="T30" fmla="*/ 37 w 288"/>
                <a:gd name="T31" fmla="*/ 75 h 250"/>
                <a:gd name="T32" fmla="*/ 37 w 288"/>
                <a:gd name="T33" fmla="*/ 190 h 250"/>
                <a:gd name="T34" fmla="*/ 97 w 288"/>
                <a:gd name="T35" fmla="*/ 250 h 250"/>
                <a:gd name="T36" fmla="*/ 98 w 288"/>
                <a:gd name="T37" fmla="*/ 250 h 250"/>
                <a:gd name="T38" fmla="*/ 99 w 288"/>
                <a:gd name="T39" fmla="*/ 250 h 250"/>
                <a:gd name="T40" fmla="*/ 159 w 288"/>
                <a:gd name="T41" fmla="*/ 190 h 250"/>
                <a:gd name="T42" fmla="*/ 159 w 288"/>
                <a:gd name="T43" fmla="*/ 60 h 250"/>
                <a:gd name="T44" fmla="*/ 189 w 288"/>
                <a:gd name="T45" fmla="*/ 30 h 250"/>
                <a:gd name="T46" fmla="*/ 190 w 288"/>
                <a:gd name="T47" fmla="*/ 30 h 250"/>
                <a:gd name="T48" fmla="*/ 191 w 288"/>
                <a:gd name="T49" fmla="*/ 30 h 250"/>
                <a:gd name="T50" fmla="*/ 221 w 288"/>
                <a:gd name="T51" fmla="*/ 60 h 250"/>
                <a:gd name="T52" fmla="*/ 221 w 288"/>
                <a:gd name="T53" fmla="*/ 175 h 250"/>
                <a:gd name="T54" fmla="*/ 184 w 288"/>
                <a:gd name="T55" fmla="*/ 175 h 250"/>
                <a:gd name="T56" fmla="*/ 236 w 288"/>
                <a:gd name="T57" fmla="*/ 231 h 250"/>
                <a:gd name="T58" fmla="*/ 288 w 288"/>
                <a:gd name="T59" fmla="*/ 175 h 250"/>
                <a:gd name="T60" fmla="*/ 251 w 288"/>
                <a:gd name="T61" fmla="*/ 17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8" h="250">
                  <a:moveTo>
                    <a:pt x="251" y="175"/>
                  </a:moveTo>
                  <a:cubicBezTo>
                    <a:pt x="251" y="60"/>
                    <a:pt x="251" y="60"/>
                    <a:pt x="251" y="60"/>
                  </a:cubicBezTo>
                  <a:cubicBezTo>
                    <a:pt x="251" y="27"/>
                    <a:pt x="224" y="0"/>
                    <a:pt x="191" y="0"/>
                  </a:cubicBezTo>
                  <a:cubicBezTo>
                    <a:pt x="191" y="0"/>
                    <a:pt x="190" y="0"/>
                    <a:pt x="190" y="0"/>
                  </a:cubicBezTo>
                  <a:cubicBezTo>
                    <a:pt x="190" y="0"/>
                    <a:pt x="189" y="0"/>
                    <a:pt x="189" y="0"/>
                  </a:cubicBezTo>
                  <a:cubicBezTo>
                    <a:pt x="156" y="0"/>
                    <a:pt x="129" y="27"/>
                    <a:pt x="129" y="60"/>
                  </a:cubicBezTo>
                  <a:cubicBezTo>
                    <a:pt x="129" y="190"/>
                    <a:pt x="129" y="190"/>
                    <a:pt x="129" y="190"/>
                  </a:cubicBezTo>
                  <a:cubicBezTo>
                    <a:pt x="129" y="206"/>
                    <a:pt x="116" y="220"/>
                    <a:pt x="99" y="220"/>
                  </a:cubicBezTo>
                  <a:cubicBezTo>
                    <a:pt x="99" y="220"/>
                    <a:pt x="98" y="220"/>
                    <a:pt x="98" y="220"/>
                  </a:cubicBezTo>
                  <a:cubicBezTo>
                    <a:pt x="98" y="220"/>
                    <a:pt x="97" y="220"/>
                    <a:pt x="97" y="220"/>
                  </a:cubicBezTo>
                  <a:cubicBezTo>
                    <a:pt x="81" y="220"/>
                    <a:pt x="67" y="206"/>
                    <a:pt x="67" y="190"/>
                  </a:cubicBezTo>
                  <a:cubicBezTo>
                    <a:pt x="67" y="75"/>
                    <a:pt x="67" y="75"/>
                    <a:pt x="67" y="75"/>
                  </a:cubicBezTo>
                  <a:cubicBezTo>
                    <a:pt x="105" y="75"/>
                    <a:pt x="105" y="75"/>
                    <a:pt x="105" y="75"/>
                  </a:cubicBezTo>
                  <a:cubicBezTo>
                    <a:pt x="52" y="19"/>
                    <a:pt x="52" y="19"/>
                    <a:pt x="52" y="19"/>
                  </a:cubicBezTo>
                  <a:cubicBezTo>
                    <a:pt x="0" y="75"/>
                    <a:pt x="0" y="75"/>
                    <a:pt x="0" y="75"/>
                  </a:cubicBezTo>
                  <a:cubicBezTo>
                    <a:pt x="37" y="75"/>
                    <a:pt x="37" y="75"/>
                    <a:pt x="37" y="75"/>
                  </a:cubicBezTo>
                  <a:cubicBezTo>
                    <a:pt x="37" y="190"/>
                    <a:pt x="37" y="190"/>
                    <a:pt x="37" y="190"/>
                  </a:cubicBezTo>
                  <a:cubicBezTo>
                    <a:pt x="37" y="223"/>
                    <a:pt x="64" y="250"/>
                    <a:pt x="97" y="250"/>
                  </a:cubicBezTo>
                  <a:cubicBezTo>
                    <a:pt x="98" y="250"/>
                    <a:pt x="98" y="250"/>
                    <a:pt x="98" y="250"/>
                  </a:cubicBezTo>
                  <a:cubicBezTo>
                    <a:pt x="99" y="250"/>
                    <a:pt x="99" y="250"/>
                    <a:pt x="99" y="250"/>
                  </a:cubicBezTo>
                  <a:cubicBezTo>
                    <a:pt x="132" y="250"/>
                    <a:pt x="159" y="223"/>
                    <a:pt x="159" y="190"/>
                  </a:cubicBezTo>
                  <a:cubicBezTo>
                    <a:pt x="159" y="60"/>
                    <a:pt x="159" y="60"/>
                    <a:pt x="159" y="60"/>
                  </a:cubicBezTo>
                  <a:cubicBezTo>
                    <a:pt x="159" y="44"/>
                    <a:pt x="172" y="30"/>
                    <a:pt x="189" y="30"/>
                  </a:cubicBezTo>
                  <a:cubicBezTo>
                    <a:pt x="189" y="30"/>
                    <a:pt x="190" y="30"/>
                    <a:pt x="190" y="30"/>
                  </a:cubicBezTo>
                  <a:cubicBezTo>
                    <a:pt x="190" y="30"/>
                    <a:pt x="191" y="30"/>
                    <a:pt x="191" y="30"/>
                  </a:cubicBezTo>
                  <a:cubicBezTo>
                    <a:pt x="208" y="30"/>
                    <a:pt x="221" y="44"/>
                    <a:pt x="221" y="60"/>
                  </a:cubicBezTo>
                  <a:cubicBezTo>
                    <a:pt x="221" y="175"/>
                    <a:pt x="221" y="175"/>
                    <a:pt x="221" y="175"/>
                  </a:cubicBezTo>
                  <a:cubicBezTo>
                    <a:pt x="184" y="175"/>
                    <a:pt x="184" y="175"/>
                    <a:pt x="184" y="175"/>
                  </a:cubicBezTo>
                  <a:cubicBezTo>
                    <a:pt x="236" y="231"/>
                    <a:pt x="236" y="231"/>
                    <a:pt x="236" y="231"/>
                  </a:cubicBezTo>
                  <a:cubicBezTo>
                    <a:pt x="288" y="175"/>
                    <a:pt x="288" y="175"/>
                    <a:pt x="288" y="175"/>
                  </a:cubicBezTo>
                  <a:lnTo>
                    <a:pt x="251" y="175"/>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9" name="Freeform 29"/>
            <p:cNvSpPr>
              <a:spLocks noEditPoints="1"/>
            </p:cNvSpPr>
            <p:nvPr/>
          </p:nvSpPr>
          <p:spPr bwMode="auto">
            <a:xfrm>
              <a:off x="6437734" y="4043560"/>
              <a:ext cx="127000" cy="260350"/>
            </a:xfrm>
            <a:custGeom>
              <a:avLst/>
              <a:gdLst>
                <a:gd name="T0" fmla="*/ 47 w 80"/>
                <a:gd name="T1" fmla="*/ 82 h 164"/>
                <a:gd name="T2" fmla="*/ 46 w 80"/>
                <a:gd name="T3" fmla="*/ 81 h 164"/>
                <a:gd name="T4" fmla="*/ 80 w 80"/>
                <a:gd name="T5" fmla="*/ 48 h 164"/>
                <a:gd name="T6" fmla="*/ 33 w 80"/>
                <a:gd name="T7" fmla="*/ 0 h 164"/>
                <a:gd name="T8" fmla="*/ 33 w 80"/>
                <a:gd name="T9" fmla="*/ 68 h 164"/>
                <a:gd name="T10" fmla="*/ 8 w 80"/>
                <a:gd name="T11" fmla="*/ 43 h 164"/>
                <a:gd name="T12" fmla="*/ 0 w 80"/>
                <a:gd name="T13" fmla="*/ 51 h 164"/>
                <a:gd name="T14" fmla="*/ 30 w 80"/>
                <a:gd name="T15" fmla="*/ 82 h 164"/>
                <a:gd name="T16" fmla="*/ 0 w 80"/>
                <a:gd name="T17" fmla="*/ 113 h 164"/>
                <a:gd name="T18" fmla="*/ 8 w 80"/>
                <a:gd name="T19" fmla="*/ 121 h 164"/>
                <a:gd name="T20" fmla="*/ 33 w 80"/>
                <a:gd name="T21" fmla="*/ 96 h 164"/>
                <a:gd name="T22" fmla="*/ 33 w 80"/>
                <a:gd name="T23" fmla="*/ 164 h 164"/>
                <a:gd name="T24" fmla="*/ 80 w 80"/>
                <a:gd name="T25" fmla="*/ 116 h 164"/>
                <a:gd name="T26" fmla="*/ 46 w 80"/>
                <a:gd name="T27" fmla="*/ 82 h 164"/>
                <a:gd name="T28" fmla="*/ 47 w 80"/>
                <a:gd name="T29" fmla="*/ 82 h 164"/>
                <a:gd name="T30" fmla="*/ 44 w 80"/>
                <a:gd name="T31" fmla="*/ 28 h 164"/>
                <a:gd name="T32" fmla="*/ 64 w 80"/>
                <a:gd name="T33" fmla="*/ 48 h 164"/>
                <a:gd name="T34" fmla="*/ 44 w 80"/>
                <a:gd name="T35" fmla="*/ 68 h 164"/>
                <a:gd name="T36" fmla="*/ 44 w 80"/>
                <a:gd name="T37" fmla="*/ 28 h 164"/>
                <a:gd name="T38" fmla="*/ 44 w 80"/>
                <a:gd name="T39" fmla="*/ 136 h 164"/>
                <a:gd name="T40" fmla="*/ 44 w 80"/>
                <a:gd name="T41" fmla="*/ 96 h 164"/>
                <a:gd name="T42" fmla="*/ 64 w 80"/>
                <a:gd name="T43" fmla="*/ 116 h 164"/>
                <a:gd name="T44" fmla="*/ 44 w 80"/>
                <a:gd name="T45" fmla="*/ 13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164">
                  <a:moveTo>
                    <a:pt x="47" y="82"/>
                  </a:moveTo>
                  <a:lnTo>
                    <a:pt x="46" y="81"/>
                  </a:lnTo>
                  <a:lnTo>
                    <a:pt x="80" y="48"/>
                  </a:lnTo>
                  <a:lnTo>
                    <a:pt x="33" y="0"/>
                  </a:lnTo>
                  <a:lnTo>
                    <a:pt x="33" y="68"/>
                  </a:lnTo>
                  <a:lnTo>
                    <a:pt x="8" y="43"/>
                  </a:lnTo>
                  <a:lnTo>
                    <a:pt x="0" y="51"/>
                  </a:lnTo>
                  <a:lnTo>
                    <a:pt x="30" y="82"/>
                  </a:lnTo>
                  <a:lnTo>
                    <a:pt x="0" y="113"/>
                  </a:lnTo>
                  <a:lnTo>
                    <a:pt x="8" y="121"/>
                  </a:lnTo>
                  <a:lnTo>
                    <a:pt x="33" y="96"/>
                  </a:lnTo>
                  <a:lnTo>
                    <a:pt x="33" y="164"/>
                  </a:lnTo>
                  <a:lnTo>
                    <a:pt x="80" y="116"/>
                  </a:lnTo>
                  <a:lnTo>
                    <a:pt x="46" y="82"/>
                  </a:lnTo>
                  <a:lnTo>
                    <a:pt x="47" y="82"/>
                  </a:lnTo>
                  <a:close/>
                  <a:moveTo>
                    <a:pt x="44" y="28"/>
                  </a:moveTo>
                  <a:lnTo>
                    <a:pt x="64" y="48"/>
                  </a:lnTo>
                  <a:lnTo>
                    <a:pt x="44" y="68"/>
                  </a:lnTo>
                  <a:lnTo>
                    <a:pt x="44" y="28"/>
                  </a:lnTo>
                  <a:close/>
                  <a:moveTo>
                    <a:pt x="44" y="136"/>
                  </a:moveTo>
                  <a:lnTo>
                    <a:pt x="44" y="96"/>
                  </a:lnTo>
                  <a:lnTo>
                    <a:pt x="64" y="116"/>
                  </a:lnTo>
                  <a:lnTo>
                    <a:pt x="44" y="136"/>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20" name="Line 33"/>
            <p:cNvSpPr>
              <a:spLocks noChangeShapeType="1"/>
            </p:cNvSpPr>
            <p:nvPr/>
          </p:nvSpPr>
          <p:spPr bwMode="auto">
            <a:xfrm>
              <a:off x="6418684" y="2487810"/>
              <a:ext cx="0" cy="0"/>
            </a:xfrm>
            <a:prstGeom prst="line">
              <a:avLst/>
            </a:pr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21" name="Line 34"/>
            <p:cNvSpPr>
              <a:spLocks noChangeShapeType="1"/>
            </p:cNvSpPr>
            <p:nvPr/>
          </p:nvSpPr>
          <p:spPr bwMode="auto">
            <a:xfrm>
              <a:off x="6418684" y="2487810"/>
              <a:ext cx="0" cy="0"/>
            </a:xfrm>
            <a:prstGeom prst="line">
              <a:avLst/>
            </a:pr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22" name="Freeform 35"/>
            <p:cNvSpPr/>
            <p:nvPr/>
          </p:nvSpPr>
          <p:spPr bwMode="auto">
            <a:xfrm>
              <a:off x="6418684" y="2487810"/>
              <a:ext cx="161925" cy="258763"/>
            </a:xfrm>
            <a:custGeom>
              <a:avLst/>
              <a:gdLst>
                <a:gd name="T0" fmla="*/ 102 w 102"/>
                <a:gd name="T1" fmla="*/ 92 h 163"/>
                <a:gd name="T2" fmla="*/ 0 w 102"/>
                <a:gd name="T3" fmla="*/ 0 h 163"/>
                <a:gd name="T4" fmla="*/ 0 w 102"/>
                <a:gd name="T5" fmla="*/ 0 h 163"/>
                <a:gd name="T6" fmla="*/ 0 w 102"/>
                <a:gd name="T7" fmla="*/ 0 h 163"/>
                <a:gd name="T8" fmla="*/ 0 w 102"/>
                <a:gd name="T9" fmla="*/ 0 h 163"/>
                <a:gd name="T10" fmla="*/ 0 w 102"/>
                <a:gd name="T11" fmla="*/ 138 h 163"/>
                <a:gd name="T12" fmla="*/ 36 w 102"/>
                <a:gd name="T13" fmla="*/ 114 h 163"/>
                <a:gd name="T14" fmla="*/ 58 w 102"/>
                <a:gd name="T15" fmla="*/ 163 h 163"/>
                <a:gd name="T16" fmla="*/ 83 w 102"/>
                <a:gd name="T17" fmla="*/ 152 h 163"/>
                <a:gd name="T18" fmla="*/ 61 w 102"/>
                <a:gd name="T19" fmla="*/ 103 h 163"/>
                <a:gd name="T20" fmla="*/ 102 w 102"/>
                <a:gd name="T21" fmla="*/ 9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63">
                  <a:moveTo>
                    <a:pt x="102" y="92"/>
                  </a:moveTo>
                  <a:lnTo>
                    <a:pt x="0" y="0"/>
                  </a:lnTo>
                  <a:lnTo>
                    <a:pt x="0" y="0"/>
                  </a:lnTo>
                  <a:lnTo>
                    <a:pt x="0" y="0"/>
                  </a:lnTo>
                  <a:lnTo>
                    <a:pt x="0" y="0"/>
                  </a:lnTo>
                  <a:lnTo>
                    <a:pt x="0" y="138"/>
                  </a:lnTo>
                  <a:lnTo>
                    <a:pt x="36" y="114"/>
                  </a:lnTo>
                  <a:lnTo>
                    <a:pt x="58" y="163"/>
                  </a:lnTo>
                  <a:lnTo>
                    <a:pt x="83" y="152"/>
                  </a:lnTo>
                  <a:lnTo>
                    <a:pt x="61" y="103"/>
                  </a:lnTo>
                  <a:lnTo>
                    <a:pt x="102" y="92"/>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23" name="Freeform 44"/>
            <p:cNvSpPr/>
            <p:nvPr/>
          </p:nvSpPr>
          <p:spPr bwMode="auto">
            <a:xfrm>
              <a:off x="9741321" y="2746572"/>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24" name="Freeform 45"/>
            <p:cNvSpPr/>
            <p:nvPr/>
          </p:nvSpPr>
          <p:spPr bwMode="auto">
            <a:xfrm>
              <a:off x="9693696" y="2697360"/>
              <a:ext cx="49213" cy="49213"/>
            </a:xfrm>
            <a:custGeom>
              <a:avLst/>
              <a:gdLst>
                <a:gd name="T0" fmla="*/ 30 w 31"/>
                <a:gd name="T1" fmla="*/ 31 h 31"/>
                <a:gd name="T2" fmla="*/ 31 w 31"/>
                <a:gd name="T3" fmla="*/ 31 h 31"/>
                <a:gd name="T4" fmla="*/ 31 w 31"/>
                <a:gd name="T5" fmla="*/ 0 h 31"/>
                <a:gd name="T6" fmla="*/ 0 w 31"/>
                <a:gd name="T7" fmla="*/ 31 h 31"/>
                <a:gd name="T8" fmla="*/ 30 w 31"/>
                <a:gd name="T9" fmla="*/ 31 h 31"/>
              </a:gdLst>
              <a:ahLst/>
              <a:cxnLst>
                <a:cxn ang="0">
                  <a:pos x="T0" y="T1"/>
                </a:cxn>
                <a:cxn ang="0">
                  <a:pos x="T2" y="T3"/>
                </a:cxn>
                <a:cxn ang="0">
                  <a:pos x="T4" y="T5"/>
                </a:cxn>
                <a:cxn ang="0">
                  <a:pos x="T6" y="T7"/>
                </a:cxn>
                <a:cxn ang="0">
                  <a:pos x="T8" y="T9"/>
                </a:cxn>
              </a:cxnLst>
              <a:rect l="0" t="0" r="r" b="b"/>
              <a:pathLst>
                <a:path w="31" h="31">
                  <a:moveTo>
                    <a:pt x="30" y="31"/>
                  </a:moveTo>
                  <a:lnTo>
                    <a:pt x="31" y="31"/>
                  </a:lnTo>
                  <a:lnTo>
                    <a:pt x="31" y="0"/>
                  </a:lnTo>
                  <a:lnTo>
                    <a:pt x="0" y="31"/>
                  </a:lnTo>
                  <a:lnTo>
                    <a:pt x="30" y="31"/>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25" name="Freeform 46"/>
            <p:cNvSpPr/>
            <p:nvPr/>
          </p:nvSpPr>
          <p:spPr bwMode="auto">
            <a:xfrm>
              <a:off x="9588921" y="2592585"/>
              <a:ext cx="153988" cy="153988"/>
            </a:xfrm>
            <a:custGeom>
              <a:avLst/>
              <a:gdLst>
                <a:gd name="T0" fmla="*/ 31 w 97"/>
                <a:gd name="T1" fmla="*/ 97 h 97"/>
                <a:gd name="T2" fmla="*/ 97 w 97"/>
                <a:gd name="T3" fmla="*/ 30 h 97"/>
                <a:gd name="T4" fmla="*/ 97 w 97"/>
                <a:gd name="T5" fmla="*/ 0 h 97"/>
                <a:gd name="T6" fmla="*/ 0 w 97"/>
                <a:gd name="T7" fmla="*/ 97 h 97"/>
                <a:gd name="T8" fmla="*/ 31 w 97"/>
                <a:gd name="T9" fmla="*/ 97 h 97"/>
              </a:gdLst>
              <a:ahLst/>
              <a:cxnLst>
                <a:cxn ang="0">
                  <a:pos x="T0" y="T1"/>
                </a:cxn>
                <a:cxn ang="0">
                  <a:pos x="T2" y="T3"/>
                </a:cxn>
                <a:cxn ang="0">
                  <a:pos x="T4" y="T5"/>
                </a:cxn>
                <a:cxn ang="0">
                  <a:pos x="T6" y="T7"/>
                </a:cxn>
                <a:cxn ang="0">
                  <a:pos x="T8" y="T9"/>
                </a:cxn>
              </a:cxnLst>
              <a:rect l="0" t="0" r="r" b="b"/>
              <a:pathLst>
                <a:path w="97" h="97">
                  <a:moveTo>
                    <a:pt x="31" y="97"/>
                  </a:moveTo>
                  <a:lnTo>
                    <a:pt x="97" y="30"/>
                  </a:lnTo>
                  <a:lnTo>
                    <a:pt x="97" y="0"/>
                  </a:lnTo>
                  <a:lnTo>
                    <a:pt x="0" y="97"/>
                  </a:lnTo>
                  <a:lnTo>
                    <a:pt x="31" y="97"/>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26" name="Freeform 47"/>
            <p:cNvSpPr/>
            <p:nvPr/>
          </p:nvSpPr>
          <p:spPr bwMode="auto">
            <a:xfrm>
              <a:off x="9484146" y="2487810"/>
              <a:ext cx="258763" cy="258763"/>
            </a:xfrm>
            <a:custGeom>
              <a:avLst/>
              <a:gdLst>
                <a:gd name="T0" fmla="*/ 0 w 163"/>
                <a:gd name="T1" fmla="*/ 163 h 163"/>
                <a:gd name="T2" fmla="*/ 30 w 163"/>
                <a:gd name="T3" fmla="*/ 163 h 163"/>
                <a:gd name="T4" fmla="*/ 163 w 163"/>
                <a:gd name="T5" fmla="*/ 31 h 163"/>
                <a:gd name="T6" fmla="*/ 163 w 163"/>
                <a:gd name="T7" fmla="*/ 0 h 163"/>
                <a:gd name="T8" fmla="*/ 0 w 163"/>
                <a:gd name="T9" fmla="*/ 163 h 163"/>
              </a:gdLst>
              <a:ahLst/>
              <a:cxnLst>
                <a:cxn ang="0">
                  <a:pos x="T0" y="T1"/>
                </a:cxn>
                <a:cxn ang="0">
                  <a:pos x="T2" y="T3"/>
                </a:cxn>
                <a:cxn ang="0">
                  <a:pos x="T4" y="T5"/>
                </a:cxn>
                <a:cxn ang="0">
                  <a:pos x="T6" y="T7"/>
                </a:cxn>
                <a:cxn ang="0">
                  <a:pos x="T8" y="T9"/>
                </a:cxn>
              </a:cxnLst>
              <a:rect l="0" t="0" r="r" b="b"/>
              <a:pathLst>
                <a:path w="163" h="163">
                  <a:moveTo>
                    <a:pt x="0" y="163"/>
                  </a:moveTo>
                  <a:lnTo>
                    <a:pt x="30" y="163"/>
                  </a:lnTo>
                  <a:lnTo>
                    <a:pt x="163" y="31"/>
                  </a:lnTo>
                  <a:lnTo>
                    <a:pt x="163" y="0"/>
                  </a:lnTo>
                  <a:lnTo>
                    <a:pt x="0" y="163"/>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27" name="Freeform 60"/>
            <p:cNvSpPr/>
            <p:nvPr/>
          </p:nvSpPr>
          <p:spPr bwMode="auto">
            <a:xfrm>
              <a:off x="7477546" y="2617985"/>
              <a:ext cx="66675" cy="66675"/>
            </a:xfrm>
            <a:custGeom>
              <a:avLst/>
              <a:gdLst>
                <a:gd name="T0" fmla="*/ 0 w 42"/>
                <a:gd name="T1" fmla="*/ 42 h 42"/>
                <a:gd name="T2" fmla="*/ 42 w 42"/>
                <a:gd name="T3" fmla="*/ 0 h 42"/>
                <a:gd name="T4" fmla="*/ 0 w 42"/>
                <a:gd name="T5" fmla="*/ 42 h 42"/>
              </a:gdLst>
              <a:ahLst/>
              <a:cxnLst>
                <a:cxn ang="0">
                  <a:pos x="T0" y="T1"/>
                </a:cxn>
                <a:cxn ang="0">
                  <a:pos x="T2" y="T3"/>
                </a:cxn>
                <a:cxn ang="0">
                  <a:pos x="T4" y="T5"/>
                </a:cxn>
              </a:cxnLst>
              <a:rect l="0" t="0" r="r" b="b"/>
              <a:pathLst>
                <a:path w="42" h="42">
                  <a:moveTo>
                    <a:pt x="0" y="42"/>
                  </a:moveTo>
                  <a:lnTo>
                    <a:pt x="42" y="0"/>
                  </a:lnTo>
                  <a:lnTo>
                    <a:pt x="0" y="42"/>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28" name="Line 61"/>
            <p:cNvSpPr>
              <a:spLocks noChangeShapeType="1"/>
            </p:cNvSpPr>
            <p:nvPr/>
          </p:nvSpPr>
          <p:spPr bwMode="auto">
            <a:xfrm flipV="1">
              <a:off x="7477546" y="2617985"/>
              <a:ext cx="66675" cy="66675"/>
            </a:xfrm>
            <a:prstGeom prst="line">
              <a:avLst/>
            </a:pr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29" name="Line 62"/>
            <p:cNvSpPr>
              <a:spLocks noChangeShapeType="1"/>
            </p:cNvSpPr>
            <p:nvPr/>
          </p:nvSpPr>
          <p:spPr bwMode="auto">
            <a:xfrm>
              <a:off x="7477546" y="2551310"/>
              <a:ext cx="0" cy="0"/>
            </a:xfrm>
            <a:prstGeom prst="line">
              <a:avLst/>
            </a:pr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30" name="Line 63"/>
            <p:cNvSpPr>
              <a:spLocks noChangeShapeType="1"/>
            </p:cNvSpPr>
            <p:nvPr/>
          </p:nvSpPr>
          <p:spPr bwMode="auto">
            <a:xfrm>
              <a:off x="7477546" y="2551310"/>
              <a:ext cx="0" cy="0"/>
            </a:xfrm>
            <a:prstGeom prst="line">
              <a:avLst/>
            </a:pr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31" name="Freeform 64"/>
            <p:cNvSpPr/>
            <p:nvPr/>
          </p:nvSpPr>
          <p:spPr bwMode="auto">
            <a:xfrm>
              <a:off x="7477546" y="2489397"/>
              <a:ext cx="130175" cy="258763"/>
            </a:xfrm>
            <a:custGeom>
              <a:avLst/>
              <a:gdLst>
                <a:gd name="T0" fmla="*/ 42 w 82"/>
                <a:gd name="T1" fmla="*/ 81 h 163"/>
                <a:gd name="T2" fmla="*/ 0 w 82"/>
                <a:gd name="T3" fmla="*/ 123 h 163"/>
                <a:gd name="T4" fmla="*/ 0 w 82"/>
                <a:gd name="T5" fmla="*/ 163 h 163"/>
                <a:gd name="T6" fmla="*/ 0 w 82"/>
                <a:gd name="T7" fmla="*/ 163 h 163"/>
                <a:gd name="T8" fmla="*/ 82 w 82"/>
                <a:gd name="T9" fmla="*/ 81 h 163"/>
                <a:gd name="T10" fmla="*/ 0 w 82"/>
                <a:gd name="T11" fmla="*/ 0 h 163"/>
                <a:gd name="T12" fmla="*/ 0 w 82"/>
                <a:gd name="T13" fmla="*/ 0 h 163"/>
                <a:gd name="T14" fmla="*/ 0 w 82"/>
                <a:gd name="T15" fmla="*/ 39 h 163"/>
                <a:gd name="T16" fmla="*/ 42 w 82"/>
                <a:gd name="T17" fmla="*/ 8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63">
                  <a:moveTo>
                    <a:pt x="42" y="81"/>
                  </a:moveTo>
                  <a:lnTo>
                    <a:pt x="0" y="123"/>
                  </a:lnTo>
                  <a:lnTo>
                    <a:pt x="0" y="163"/>
                  </a:lnTo>
                  <a:lnTo>
                    <a:pt x="0" y="163"/>
                  </a:lnTo>
                  <a:lnTo>
                    <a:pt x="82" y="81"/>
                  </a:lnTo>
                  <a:lnTo>
                    <a:pt x="0" y="0"/>
                  </a:lnTo>
                  <a:lnTo>
                    <a:pt x="0" y="0"/>
                  </a:lnTo>
                  <a:lnTo>
                    <a:pt x="0" y="39"/>
                  </a:lnTo>
                  <a:lnTo>
                    <a:pt x="42" y="81"/>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32" name="Freeform 65"/>
            <p:cNvSpPr/>
            <p:nvPr/>
          </p:nvSpPr>
          <p:spPr bwMode="auto">
            <a:xfrm>
              <a:off x="7995071" y="2489397"/>
              <a:ext cx="138113" cy="257175"/>
            </a:xfrm>
            <a:custGeom>
              <a:avLst/>
              <a:gdLst>
                <a:gd name="T0" fmla="*/ 149 w 153"/>
                <a:gd name="T1" fmla="*/ 137 h 286"/>
                <a:gd name="T2" fmla="*/ 16 w 153"/>
                <a:gd name="T3" fmla="*/ 3 h 286"/>
                <a:gd name="T4" fmla="*/ 9 w 153"/>
                <a:gd name="T5" fmla="*/ 0 h 286"/>
                <a:gd name="T6" fmla="*/ 3 w 153"/>
                <a:gd name="T7" fmla="*/ 3 h 286"/>
                <a:gd name="T8" fmla="*/ 2 w 153"/>
                <a:gd name="T9" fmla="*/ 3 h 286"/>
                <a:gd name="T10" fmla="*/ 0 w 153"/>
                <a:gd name="T11" fmla="*/ 10 h 286"/>
                <a:gd name="T12" fmla="*/ 0 w 153"/>
                <a:gd name="T13" fmla="*/ 75 h 286"/>
                <a:gd name="T14" fmla="*/ 2 w 153"/>
                <a:gd name="T15" fmla="*/ 81 h 286"/>
                <a:gd name="T16" fmla="*/ 64 w 153"/>
                <a:gd name="T17" fmla="*/ 143 h 286"/>
                <a:gd name="T18" fmla="*/ 2 w 153"/>
                <a:gd name="T19" fmla="*/ 205 h 286"/>
                <a:gd name="T20" fmla="*/ 0 w 153"/>
                <a:gd name="T21" fmla="*/ 212 h 286"/>
                <a:gd name="T22" fmla="*/ 0 w 153"/>
                <a:gd name="T23" fmla="*/ 277 h 286"/>
                <a:gd name="T24" fmla="*/ 2 w 153"/>
                <a:gd name="T25" fmla="*/ 283 h 286"/>
                <a:gd name="T26" fmla="*/ 3 w 153"/>
                <a:gd name="T27" fmla="*/ 283 h 286"/>
                <a:gd name="T28" fmla="*/ 9 w 153"/>
                <a:gd name="T29" fmla="*/ 286 h 286"/>
                <a:gd name="T30" fmla="*/ 16 w 153"/>
                <a:gd name="T31" fmla="*/ 283 h 286"/>
                <a:gd name="T32" fmla="*/ 149 w 153"/>
                <a:gd name="T33" fmla="*/ 150 h 286"/>
                <a:gd name="T34" fmla="*/ 149 w 153"/>
                <a:gd name="T35" fmla="*/ 137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3" h="286">
                  <a:moveTo>
                    <a:pt x="149" y="137"/>
                  </a:moveTo>
                  <a:cubicBezTo>
                    <a:pt x="16" y="3"/>
                    <a:pt x="16" y="3"/>
                    <a:pt x="16" y="3"/>
                  </a:cubicBezTo>
                  <a:cubicBezTo>
                    <a:pt x="14" y="1"/>
                    <a:pt x="11" y="0"/>
                    <a:pt x="9" y="0"/>
                  </a:cubicBezTo>
                  <a:cubicBezTo>
                    <a:pt x="7" y="0"/>
                    <a:pt x="4" y="1"/>
                    <a:pt x="3" y="3"/>
                  </a:cubicBezTo>
                  <a:cubicBezTo>
                    <a:pt x="2" y="3"/>
                    <a:pt x="2" y="3"/>
                    <a:pt x="2" y="3"/>
                  </a:cubicBezTo>
                  <a:cubicBezTo>
                    <a:pt x="1" y="5"/>
                    <a:pt x="0" y="7"/>
                    <a:pt x="0" y="10"/>
                  </a:cubicBezTo>
                  <a:cubicBezTo>
                    <a:pt x="0" y="75"/>
                    <a:pt x="0" y="75"/>
                    <a:pt x="0" y="75"/>
                  </a:cubicBezTo>
                  <a:cubicBezTo>
                    <a:pt x="0" y="77"/>
                    <a:pt x="1" y="79"/>
                    <a:pt x="2" y="81"/>
                  </a:cubicBezTo>
                  <a:cubicBezTo>
                    <a:pt x="64" y="143"/>
                    <a:pt x="64" y="143"/>
                    <a:pt x="64" y="143"/>
                  </a:cubicBezTo>
                  <a:cubicBezTo>
                    <a:pt x="2" y="205"/>
                    <a:pt x="2" y="205"/>
                    <a:pt x="2" y="205"/>
                  </a:cubicBezTo>
                  <a:cubicBezTo>
                    <a:pt x="1" y="207"/>
                    <a:pt x="0" y="209"/>
                    <a:pt x="0" y="212"/>
                  </a:cubicBezTo>
                  <a:cubicBezTo>
                    <a:pt x="0" y="277"/>
                    <a:pt x="0" y="277"/>
                    <a:pt x="0" y="277"/>
                  </a:cubicBezTo>
                  <a:cubicBezTo>
                    <a:pt x="0" y="279"/>
                    <a:pt x="1" y="281"/>
                    <a:pt x="2" y="283"/>
                  </a:cubicBezTo>
                  <a:cubicBezTo>
                    <a:pt x="3" y="283"/>
                    <a:pt x="3" y="283"/>
                    <a:pt x="3" y="283"/>
                  </a:cubicBezTo>
                  <a:cubicBezTo>
                    <a:pt x="4" y="285"/>
                    <a:pt x="7" y="286"/>
                    <a:pt x="9" y="286"/>
                  </a:cubicBezTo>
                  <a:cubicBezTo>
                    <a:pt x="12" y="286"/>
                    <a:pt x="14" y="285"/>
                    <a:pt x="16" y="283"/>
                  </a:cubicBezTo>
                  <a:cubicBezTo>
                    <a:pt x="149" y="150"/>
                    <a:pt x="149" y="150"/>
                    <a:pt x="149" y="150"/>
                  </a:cubicBezTo>
                  <a:cubicBezTo>
                    <a:pt x="153" y="146"/>
                    <a:pt x="153" y="140"/>
                    <a:pt x="149" y="137"/>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33" name="Freeform 66"/>
            <p:cNvSpPr>
              <a:spLocks noEditPoints="1"/>
            </p:cNvSpPr>
            <p:nvPr/>
          </p:nvSpPr>
          <p:spPr bwMode="auto">
            <a:xfrm>
              <a:off x="8445921" y="2486222"/>
              <a:ext cx="260350" cy="260350"/>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34" name="Freeform 79"/>
            <p:cNvSpPr/>
            <p:nvPr/>
          </p:nvSpPr>
          <p:spPr bwMode="auto">
            <a:xfrm>
              <a:off x="2853159" y="3005335"/>
              <a:ext cx="150813" cy="149225"/>
            </a:xfrm>
            <a:custGeom>
              <a:avLst/>
              <a:gdLst>
                <a:gd name="T0" fmla="*/ 47 w 95"/>
                <a:gd name="T1" fmla="*/ 0 h 94"/>
                <a:gd name="T2" fmla="*/ 0 w 95"/>
                <a:gd name="T3" fmla="*/ 47 h 94"/>
                <a:gd name="T4" fmla="*/ 47 w 95"/>
                <a:gd name="T5" fmla="*/ 94 h 94"/>
                <a:gd name="T6" fmla="*/ 95 w 95"/>
                <a:gd name="T7" fmla="*/ 47 h 94"/>
                <a:gd name="T8" fmla="*/ 47 w 95"/>
                <a:gd name="T9" fmla="*/ 0 h 94"/>
              </a:gdLst>
              <a:ahLst/>
              <a:cxnLst>
                <a:cxn ang="0">
                  <a:pos x="T0" y="T1"/>
                </a:cxn>
                <a:cxn ang="0">
                  <a:pos x="T2" y="T3"/>
                </a:cxn>
                <a:cxn ang="0">
                  <a:pos x="T4" y="T5"/>
                </a:cxn>
                <a:cxn ang="0">
                  <a:pos x="T6" y="T7"/>
                </a:cxn>
                <a:cxn ang="0">
                  <a:pos x="T8" y="T9"/>
                </a:cxn>
              </a:cxnLst>
              <a:rect l="0" t="0" r="r" b="b"/>
              <a:pathLst>
                <a:path w="95" h="94">
                  <a:moveTo>
                    <a:pt x="47" y="0"/>
                  </a:moveTo>
                  <a:lnTo>
                    <a:pt x="0" y="47"/>
                  </a:lnTo>
                  <a:lnTo>
                    <a:pt x="47" y="94"/>
                  </a:lnTo>
                  <a:lnTo>
                    <a:pt x="95" y="47"/>
                  </a:lnTo>
                  <a:lnTo>
                    <a:pt x="47" y="0"/>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35" name="Freeform 80"/>
            <p:cNvSpPr>
              <a:spLocks noEditPoints="1"/>
            </p:cNvSpPr>
            <p:nvPr/>
          </p:nvSpPr>
          <p:spPr bwMode="auto">
            <a:xfrm>
              <a:off x="2743621" y="3103760"/>
              <a:ext cx="158750" cy="161925"/>
            </a:xfrm>
            <a:custGeom>
              <a:avLst/>
              <a:gdLst>
                <a:gd name="T0" fmla="*/ 25 w 178"/>
                <a:gd name="T1" fmla="*/ 71 h 179"/>
                <a:gd name="T2" fmla="*/ 0 w 178"/>
                <a:gd name="T3" fmla="*/ 152 h 179"/>
                <a:gd name="T4" fmla="*/ 27 w 178"/>
                <a:gd name="T5" fmla="*/ 179 h 179"/>
                <a:gd name="T6" fmla="*/ 108 w 178"/>
                <a:gd name="T7" fmla="*/ 153 h 179"/>
                <a:gd name="T8" fmla="*/ 178 w 178"/>
                <a:gd name="T9" fmla="*/ 57 h 179"/>
                <a:gd name="T10" fmla="*/ 121 w 178"/>
                <a:gd name="T11" fmla="*/ 0 h 179"/>
                <a:gd name="T12" fmla="*/ 25 w 178"/>
                <a:gd name="T13" fmla="*/ 71 h 179"/>
                <a:gd name="T14" fmla="*/ 81 w 178"/>
                <a:gd name="T15" fmla="*/ 120 h 179"/>
                <a:gd name="T16" fmla="*/ 59 w 178"/>
                <a:gd name="T17" fmla="*/ 120 h 179"/>
                <a:gd name="T18" fmla="*/ 59 w 178"/>
                <a:gd name="T19" fmla="*/ 98 h 179"/>
                <a:gd name="T20" fmla="*/ 81 w 178"/>
                <a:gd name="T21" fmla="*/ 98 h 179"/>
                <a:gd name="T22" fmla="*/ 81 w 178"/>
                <a:gd name="T23" fmla="*/ 12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179">
                  <a:moveTo>
                    <a:pt x="25" y="71"/>
                  </a:moveTo>
                  <a:cubicBezTo>
                    <a:pt x="38" y="88"/>
                    <a:pt x="27" y="122"/>
                    <a:pt x="0" y="152"/>
                  </a:cubicBezTo>
                  <a:cubicBezTo>
                    <a:pt x="27" y="179"/>
                    <a:pt x="27" y="179"/>
                    <a:pt x="27" y="179"/>
                  </a:cubicBezTo>
                  <a:cubicBezTo>
                    <a:pt x="57" y="152"/>
                    <a:pt x="91" y="141"/>
                    <a:pt x="108" y="153"/>
                  </a:cubicBezTo>
                  <a:cubicBezTo>
                    <a:pt x="178" y="57"/>
                    <a:pt x="178" y="57"/>
                    <a:pt x="178" y="57"/>
                  </a:cubicBezTo>
                  <a:cubicBezTo>
                    <a:pt x="121" y="0"/>
                    <a:pt x="121" y="0"/>
                    <a:pt x="121" y="0"/>
                  </a:cubicBezTo>
                  <a:lnTo>
                    <a:pt x="25" y="71"/>
                  </a:lnTo>
                  <a:close/>
                  <a:moveTo>
                    <a:pt x="81" y="120"/>
                  </a:moveTo>
                  <a:cubicBezTo>
                    <a:pt x="75" y="126"/>
                    <a:pt x="65" y="126"/>
                    <a:pt x="59" y="120"/>
                  </a:cubicBezTo>
                  <a:cubicBezTo>
                    <a:pt x="53" y="114"/>
                    <a:pt x="53" y="104"/>
                    <a:pt x="59" y="98"/>
                  </a:cubicBezTo>
                  <a:cubicBezTo>
                    <a:pt x="65" y="91"/>
                    <a:pt x="75" y="91"/>
                    <a:pt x="81" y="98"/>
                  </a:cubicBezTo>
                  <a:cubicBezTo>
                    <a:pt x="88" y="104"/>
                    <a:pt x="88" y="114"/>
                    <a:pt x="81" y="120"/>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36" name="Freeform 81"/>
            <p:cNvSpPr>
              <a:spLocks noEditPoints="1"/>
            </p:cNvSpPr>
            <p:nvPr/>
          </p:nvSpPr>
          <p:spPr bwMode="auto">
            <a:xfrm>
              <a:off x="3261146" y="3173610"/>
              <a:ext cx="92075" cy="92075"/>
            </a:xfrm>
            <a:custGeom>
              <a:avLst/>
              <a:gdLst>
                <a:gd name="T0" fmla="*/ 15 w 102"/>
                <a:gd name="T1" fmla="*/ 40 h 102"/>
                <a:gd name="T2" fmla="*/ 0 w 102"/>
                <a:gd name="T3" fmla="*/ 87 h 102"/>
                <a:gd name="T4" fmla="*/ 15 w 102"/>
                <a:gd name="T5" fmla="*/ 102 h 102"/>
                <a:gd name="T6" fmla="*/ 62 w 102"/>
                <a:gd name="T7" fmla="*/ 87 h 102"/>
                <a:gd name="T8" fmla="*/ 102 w 102"/>
                <a:gd name="T9" fmla="*/ 32 h 102"/>
                <a:gd name="T10" fmla="*/ 69 w 102"/>
                <a:gd name="T11" fmla="*/ 0 h 102"/>
                <a:gd name="T12" fmla="*/ 15 w 102"/>
                <a:gd name="T13" fmla="*/ 40 h 102"/>
                <a:gd name="T14" fmla="*/ 47 w 102"/>
                <a:gd name="T15" fmla="*/ 68 h 102"/>
                <a:gd name="T16" fmla="*/ 34 w 102"/>
                <a:gd name="T17" fmla="*/ 68 h 102"/>
                <a:gd name="T18" fmla="*/ 34 w 102"/>
                <a:gd name="T19" fmla="*/ 55 h 102"/>
                <a:gd name="T20" fmla="*/ 47 w 102"/>
                <a:gd name="T21" fmla="*/ 55 h 102"/>
                <a:gd name="T22" fmla="*/ 47 w 102"/>
                <a:gd name="T23" fmla="*/ 6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 h="102">
                  <a:moveTo>
                    <a:pt x="15" y="40"/>
                  </a:moveTo>
                  <a:cubicBezTo>
                    <a:pt x="22" y="50"/>
                    <a:pt x="16" y="69"/>
                    <a:pt x="0" y="87"/>
                  </a:cubicBezTo>
                  <a:cubicBezTo>
                    <a:pt x="15" y="102"/>
                    <a:pt x="15" y="102"/>
                    <a:pt x="15" y="102"/>
                  </a:cubicBezTo>
                  <a:cubicBezTo>
                    <a:pt x="32" y="87"/>
                    <a:pt x="52" y="80"/>
                    <a:pt x="62" y="87"/>
                  </a:cubicBezTo>
                  <a:cubicBezTo>
                    <a:pt x="102" y="32"/>
                    <a:pt x="102" y="32"/>
                    <a:pt x="102" y="32"/>
                  </a:cubicBezTo>
                  <a:cubicBezTo>
                    <a:pt x="69" y="0"/>
                    <a:pt x="69" y="0"/>
                    <a:pt x="69" y="0"/>
                  </a:cubicBezTo>
                  <a:lnTo>
                    <a:pt x="15" y="40"/>
                  </a:lnTo>
                  <a:close/>
                  <a:moveTo>
                    <a:pt x="47" y="68"/>
                  </a:moveTo>
                  <a:cubicBezTo>
                    <a:pt x="43" y="72"/>
                    <a:pt x="37" y="72"/>
                    <a:pt x="34" y="68"/>
                  </a:cubicBezTo>
                  <a:cubicBezTo>
                    <a:pt x="30" y="65"/>
                    <a:pt x="30" y="59"/>
                    <a:pt x="34" y="55"/>
                  </a:cubicBezTo>
                  <a:cubicBezTo>
                    <a:pt x="37" y="52"/>
                    <a:pt x="43" y="52"/>
                    <a:pt x="47" y="55"/>
                  </a:cubicBezTo>
                  <a:cubicBezTo>
                    <a:pt x="50" y="59"/>
                    <a:pt x="50" y="65"/>
                    <a:pt x="47" y="68"/>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37" name="Freeform 82"/>
            <p:cNvSpPr/>
            <p:nvPr/>
          </p:nvSpPr>
          <p:spPr bwMode="auto">
            <a:xfrm>
              <a:off x="3324646" y="3005335"/>
              <a:ext cx="198438" cy="196850"/>
            </a:xfrm>
            <a:custGeom>
              <a:avLst/>
              <a:gdLst>
                <a:gd name="T0" fmla="*/ 209 w 220"/>
                <a:gd name="T1" fmla="*/ 10 h 220"/>
                <a:gd name="T2" fmla="*/ 171 w 220"/>
                <a:gd name="T3" fmla="*/ 10 h 220"/>
                <a:gd name="T4" fmla="*/ 53 w 220"/>
                <a:gd name="T5" fmla="*/ 129 h 220"/>
                <a:gd name="T6" fmla="*/ 48 w 220"/>
                <a:gd name="T7" fmla="*/ 124 h 220"/>
                <a:gd name="T8" fmla="*/ 0 w 220"/>
                <a:gd name="T9" fmla="*/ 172 h 220"/>
                <a:gd name="T10" fmla="*/ 48 w 220"/>
                <a:gd name="T11" fmla="*/ 220 h 220"/>
                <a:gd name="T12" fmla="*/ 96 w 220"/>
                <a:gd name="T13" fmla="*/ 172 h 220"/>
                <a:gd name="T14" fmla="*/ 91 w 220"/>
                <a:gd name="T15" fmla="*/ 167 h 220"/>
                <a:gd name="T16" fmla="*/ 209 w 220"/>
                <a:gd name="T17" fmla="*/ 49 h 220"/>
                <a:gd name="T18" fmla="*/ 209 w 220"/>
                <a:gd name="T19" fmla="*/ 1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209" y="10"/>
                  </a:moveTo>
                  <a:cubicBezTo>
                    <a:pt x="199" y="0"/>
                    <a:pt x="182" y="0"/>
                    <a:pt x="171" y="10"/>
                  </a:cubicBezTo>
                  <a:cubicBezTo>
                    <a:pt x="53" y="129"/>
                    <a:pt x="53" y="129"/>
                    <a:pt x="53" y="129"/>
                  </a:cubicBezTo>
                  <a:cubicBezTo>
                    <a:pt x="48" y="124"/>
                    <a:pt x="48" y="124"/>
                    <a:pt x="48" y="124"/>
                  </a:cubicBezTo>
                  <a:cubicBezTo>
                    <a:pt x="0" y="172"/>
                    <a:pt x="0" y="172"/>
                    <a:pt x="0" y="172"/>
                  </a:cubicBezTo>
                  <a:cubicBezTo>
                    <a:pt x="48" y="220"/>
                    <a:pt x="48" y="220"/>
                    <a:pt x="48" y="220"/>
                  </a:cubicBezTo>
                  <a:cubicBezTo>
                    <a:pt x="96" y="172"/>
                    <a:pt x="96" y="172"/>
                    <a:pt x="96" y="172"/>
                  </a:cubicBezTo>
                  <a:cubicBezTo>
                    <a:pt x="91" y="167"/>
                    <a:pt x="91" y="167"/>
                    <a:pt x="91" y="167"/>
                  </a:cubicBezTo>
                  <a:cubicBezTo>
                    <a:pt x="209" y="49"/>
                    <a:pt x="209" y="49"/>
                    <a:pt x="209" y="49"/>
                  </a:cubicBezTo>
                  <a:cubicBezTo>
                    <a:pt x="220" y="38"/>
                    <a:pt x="220" y="21"/>
                    <a:pt x="209" y="10"/>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38" name="Freeform 83"/>
            <p:cNvSpPr/>
            <p:nvPr/>
          </p:nvSpPr>
          <p:spPr bwMode="auto">
            <a:xfrm>
              <a:off x="3775496" y="3154560"/>
              <a:ext cx="138113" cy="112713"/>
            </a:xfrm>
            <a:custGeom>
              <a:avLst/>
              <a:gdLst>
                <a:gd name="T0" fmla="*/ 124 w 153"/>
                <a:gd name="T1" fmla="*/ 5 h 125"/>
                <a:gd name="T2" fmla="*/ 114 w 153"/>
                <a:gd name="T3" fmla="*/ 0 h 125"/>
                <a:gd name="T4" fmla="*/ 52 w 153"/>
                <a:gd name="T5" fmla="*/ 48 h 125"/>
                <a:gd name="T6" fmla="*/ 5 w 153"/>
                <a:gd name="T7" fmla="*/ 91 h 125"/>
                <a:gd name="T8" fmla="*/ 46 w 153"/>
                <a:gd name="T9" fmla="*/ 124 h 125"/>
                <a:gd name="T10" fmla="*/ 152 w 153"/>
                <a:gd name="T11" fmla="*/ 41 h 125"/>
                <a:gd name="T12" fmla="*/ 153 w 153"/>
                <a:gd name="T13" fmla="*/ 40 h 125"/>
                <a:gd name="T14" fmla="*/ 124 w 153"/>
                <a:gd name="T15" fmla="*/ 5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125">
                  <a:moveTo>
                    <a:pt x="124" y="5"/>
                  </a:moveTo>
                  <a:cubicBezTo>
                    <a:pt x="120" y="3"/>
                    <a:pt x="117" y="2"/>
                    <a:pt x="114" y="0"/>
                  </a:cubicBezTo>
                  <a:cubicBezTo>
                    <a:pt x="102" y="2"/>
                    <a:pt x="56" y="12"/>
                    <a:pt x="52" y="48"/>
                  </a:cubicBezTo>
                  <a:cubicBezTo>
                    <a:pt x="46" y="99"/>
                    <a:pt x="12" y="91"/>
                    <a:pt x="5" y="91"/>
                  </a:cubicBezTo>
                  <a:cubicBezTo>
                    <a:pt x="0" y="92"/>
                    <a:pt x="9" y="122"/>
                    <a:pt x="46" y="124"/>
                  </a:cubicBezTo>
                  <a:cubicBezTo>
                    <a:pt x="83" y="125"/>
                    <a:pt x="149" y="101"/>
                    <a:pt x="152" y="41"/>
                  </a:cubicBezTo>
                  <a:cubicBezTo>
                    <a:pt x="153" y="40"/>
                    <a:pt x="153" y="40"/>
                    <a:pt x="153" y="40"/>
                  </a:cubicBezTo>
                  <a:cubicBezTo>
                    <a:pt x="148" y="21"/>
                    <a:pt x="136" y="11"/>
                    <a:pt x="124" y="5"/>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39" name="Freeform 84"/>
            <p:cNvSpPr/>
            <p:nvPr/>
          </p:nvSpPr>
          <p:spPr bwMode="auto">
            <a:xfrm>
              <a:off x="3886621" y="3005335"/>
              <a:ext cx="153988" cy="174625"/>
            </a:xfrm>
            <a:custGeom>
              <a:avLst/>
              <a:gdLst>
                <a:gd name="T0" fmla="*/ 163 w 171"/>
                <a:gd name="T1" fmla="*/ 6 h 195"/>
                <a:gd name="T2" fmla="*/ 139 w 171"/>
                <a:gd name="T3" fmla="*/ 8 h 195"/>
                <a:gd name="T4" fmla="*/ 37 w 171"/>
                <a:gd name="T5" fmla="*/ 129 h 195"/>
                <a:gd name="T6" fmla="*/ 15 w 171"/>
                <a:gd name="T7" fmla="*/ 139 h 195"/>
                <a:gd name="T8" fmla="*/ 0 w 171"/>
                <a:gd name="T9" fmla="*/ 157 h 195"/>
                <a:gd name="T10" fmla="*/ 6 w 171"/>
                <a:gd name="T11" fmla="*/ 160 h 195"/>
                <a:gd name="T12" fmla="*/ 39 w 171"/>
                <a:gd name="T13" fmla="*/ 195 h 195"/>
                <a:gd name="T14" fmla="*/ 57 w 171"/>
                <a:gd name="T15" fmla="*/ 174 h 195"/>
                <a:gd name="T16" fmla="*/ 63 w 171"/>
                <a:gd name="T17" fmla="*/ 151 h 195"/>
                <a:gd name="T18" fmla="*/ 165 w 171"/>
                <a:gd name="T19" fmla="*/ 30 h 195"/>
                <a:gd name="T20" fmla="*/ 163 w 171"/>
                <a:gd name="T21" fmla="*/ 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1" h="195">
                  <a:moveTo>
                    <a:pt x="163" y="6"/>
                  </a:moveTo>
                  <a:cubicBezTo>
                    <a:pt x="156" y="0"/>
                    <a:pt x="145" y="1"/>
                    <a:pt x="139" y="8"/>
                  </a:cubicBezTo>
                  <a:cubicBezTo>
                    <a:pt x="37" y="129"/>
                    <a:pt x="37" y="129"/>
                    <a:pt x="37" y="129"/>
                  </a:cubicBezTo>
                  <a:cubicBezTo>
                    <a:pt x="29" y="129"/>
                    <a:pt x="21" y="132"/>
                    <a:pt x="15" y="139"/>
                  </a:cubicBezTo>
                  <a:cubicBezTo>
                    <a:pt x="0" y="157"/>
                    <a:pt x="0" y="157"/>
                    <a:pt x="0" y="157"/>
                  </a:cubicBezTo>
                  <a:cubicBezTo>
                    <a:pt x="2" y="158"/>
                    <a:pt x="4" y="159"/>
                    <a:pt x="6" y="160"/>
                  </a:cubicBezTo>
                  <a:cubicBezTo>
                    <a:pt x="19" y="166"/>
                    <a:pt x="32" y="178"/>
                    <a:pt x="39" y="195"/>
                  </a:cubicBezTo>
                  <a:cubicBezTo>
                    <a:pt x="57" y="174"/>
                    <a:pt x="57" y="174"/>
                    <a:pt x="57" y="174"/>
                  </a:cubicBezTo>
                  <a:cubicBezTo>
                    <a:pt x="63" y="167"/>
                    <a:pt x="64" y="159"/>
                    <a:pt x="63" y="151"/>
                  </a:cubicBezTo>
                  <a:cubicBezTo>
                    <a:pt x="165" y="30"/>
                    <a:pt x="165" y="30"/>
                    <a:pt x="165" y="30"/>
                  </a:cubicBezTo>
                  <a:cubicBezTo>
                    <a:pt x="171" y="23"/>
                    <a:pt x="170" y="12"/>
                    <a:pt x="163" y="6"/>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40" name="Freeform 85"/>
            <p:cNvSpPr>
              <a:spLocks noEditPoints="1"/>
            </p:cNvSpPr>
            <p:nvPr/>
          </p:nvSpPr>
          <p:spPr bwMode="auto">
            <a:xfrm>
              <a:off x="4464471" y="3173610"/>
              <a:ext cx="92075" cy="92075"/>
            </a:xfrm>
            <a:custGeom>
              <a:avLst/>
              <a:gdLst>
                <a:gd name="T0" fmla="*/ 88 w 103"/>
                <a:gd name="T1" fmla="*/ 40 h 102"/>
                <a:gd name="T2" fmla="*/ 33 w 103"/>
                <a:gd name="T3" fmla="*/ 0 h 102"/>
                <a:gd name="T4" fmla="*/ 0 w 103"/>
                <a:gd name="T5" fmla="*/ 32 h 102"/>
                <a:gd name="T6" fmla="*/ 41 w 103"/>
                <a:gd name="T7" fmla="*/ 87 h 102"/>
                <a:gd name="T8" fmla="*/ 87 w 103"/>
                <a:gd name="T9" fmla="*/ 102 h 102"/>
                <a:gd name="T10" fmla="*/ 103 w 103"/>
                <a:gd name="T11" fmla="*/ 86 h 102"/>
                <a:gd name="T12" fmla="*/ 88 w 103"/>
                <a:gd name="T13" fmla="*/ 40 h 102"/>
                <a:gd name="T14" fmla="*/ 69 w 103"/>
                <a:gd name="T15" fmla="*/ 68 h 102"/>
                <a:gd name="T16" fmla="*/ 56 w 103"/>
                <a:gd name="T17" fmla="*/ 68 h 102"/>
                <a:gd name="T18" fmla="*/ 56 w 103"/>
                <a:gd name="T19" fmla="*/ 55 h 102"/>
                <a:gd name="T20" fmla="*/ 69 w 103"/>
                <a:gd name="T21" fmla="*/ 55 h 102"/>
                <a:gd name="T22" fmla="*/ 69 w 103"/>
                <a:gd name="T23" fmla="*/ 6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 h="102">
                  <a:moveTo>
                    <a:pt x="88" y="40"/>
                  </a:moveTo>
                  <a:cubicBezTo>
                    <a:pt x="33" y="0"/>
                    <a:pt x="33" y="0"/>
                    <a:pt x="33" y="0"/>
                  </a:cubicBezTo>
                  <a:cubicBezTo>
                    <a:pt x="0" y="32"/>
                    <a:pt x="0" y="32"/>
                    <a:pt x="0" y="32"/>
                  </a:cubicBezTo>
                  <a:cubicBezTo>
                    <a:pt x="41" y="87"/>
                    <a:pt x="41" y="87"/>
                    <a:pt x="41" y="87"/>
                  </a:cubicBezTo>
                  <a:cubicBezTo>
                    <a:pt x="50" y="80"/>
                    <a:pt x="70" y="86"/>
                    <a:pt x="87" y="102"/>
                  </a:cubicBezTo>
                  <a:cubicBezTo>
                    <a:pt x="103" y="86"/>
                    <a:pt x="103" y="86"/>
                    <a:pt x="103" y="86"/>
                  </a:cubicBezTo>
                  <a:cubicBezTo>
                    <a:pt x="87" y="69"/>
                    <a:pt x="81" y="50"/>
                    <a:pt x="88" y="40"/>
                  </a:cubicBezTo>
                  <a:close/>
                  <a:moveTo>
                    <a:pt x="69" y="68"/>
                  </a:moveTo>
                  <a:cubicBezTo>
                    <a:pt x="65" y="72"/>
                    <a:pt x="60" y="72"/>
                    <a:pt x="56" y="68"/>
                  </a:cubicBezTo>
                  <a:cubicBezTo>
                    <a:pt x="52" y="65"/>
                    <a:pt x="52" y="59"/>
                    <a:pt x="56" y="55"/>
                  </a:cubicBezTo>
                  <a:cubicBezTo>
                    <a:pt x="60" y="52"/>
                    <a:pt x="65" y="52"/>
                    <a:pt x="69" y="55"/>
                  </a:cubicBezTo>
                  <a:cubicBezTo>
                    <a:pt x="73" y="59"/>
                    <a:pt x="73" y="65"/>
                    <a:pt x="69" y="68"/>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41" name="Freeform 86"/>
            <p:cNvSpPr/>
            <p:nvPr/>
          </p:nvSpPr>
          <p:spPr bwMode="auto">
            <a:xfrm>
              <a:off x="4445421" y="3143447"/>
              <a:ext cx="47625" cy="58738"/>
            </a:xfrm>
            <a:custGeom>
              <a:avLst/>
              <a:gdLst>
                <a:gd name="T0" fmla="*/ 36 w 53"/>
                <a:gd name="T1" fmla="*/ 0 h 66"/>
                <a:gd name="T2" fmla="*/ 34 w 53"/>
                <a:gd name="T3" fmla="*/ 2 h 66"/>
                <a:gd name="T4" fmla="*/ 24 w 53"/>
                <a:gd name="T5" fmla="*/ 30 h 66"/>
                <a:gd name="T6" fmla="*/ 0 w 53"/>
                <a:gd name="T7" fmla="*/ 59 h 66"/>
                <a:gd name="T8" fmla="*/ 0 w 53"/>
                <a:gd name="T9" fmla="*/ 60 h 66"/>
                <a:gd name="T10" fmla="*/ 6 w 53"/>
                <a:gd name="T11" fmla="*/ 66 h 66"/>
                <a:gd name="T12" fmla="*/ 53 w 53"/>
                <a:gd name="T13" fmla="*/ 18 h 66"/>
                <a:gd name="T14" fmla="*/ 36 w 53"/>
                <a:gd name="T15" fmla="*/ 0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66">
                  <a:moveTo>
                    <a:pt x="36" y="0"/>
                  </a:moveTo>
                  <a:cubicBezTo>
                    <a:pt x="34" y="2"/>
                    <a:pt x="34" y="2"/>
                    <a:pt x="34" y="2"/>
                  </a:cubicBezTo>
                  <a:cubicBezTo>
                    <a:pt x="35" y="12"/>
                    <a:pt x="31" y="22"/>
                    <a:pt x="24" y="30"/>
                  </a:cubicBezTo>
                  <a:cubicBezTo>
                    <a:pt x="0" y="59"/>
                    <a:pt x="0" y="59"/>
                    <a:pt x="0" y="59"/>
                  </a:cubicBezTo>
                  <a:cubicBezTo>
                    <a:pt x="0" y="59"/>
                    <a:pt x="0" y="60"/>
                    <a:pt x="0" y="60"/>
                  </a:cubicBezTo>
                  <a:cubicBezTo>
                    <a:pt x="6" y="66"/>
                    <a:pt x="6" y="66"/>
                    <a:pt x="6" y="66"/>
                  </a:cubicBezTo>
                  <a:cubicBezTo>
                    <a:pt x="53" y="18"/>
                    <a:pt x="53" y="18"/>
                    <a:pt x="53" y="18"/>
                  </a:cubicBezTo>
                  <a:lnTo>
                    <a:pt x="36" y="0"/>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42" name="Freeform 87"/>
            <p:cNvSpPr/>
            <p:nvPr/>
          </p:nvSpPr>
          <p:spPr bwMode="auto">
            <a:xfrm>
              <a:off x="4294609" y="3005335"/>
              <a:ext cx="136525" cy="131763"/>
            </a:xfrm>
            <a:custGeom>
              <a:avLst/>
              <a:gdLst>
                <a:gd name="T0" fmla="*/ 109 w 152"/>
                <a:gd name="T1" fmla="*/ 147 h 147"/>
                <a:gd name="T2" fmla="*/ 125 w 152"/>
                <a:gd name="T3" fmla="*/ 128 h 147"/>
                <a:gd name="T4" fmla="*/ 151 w 152"/>
                <a:gd name="T5" fmla="*/ 114 h 147"/>
                <a:gd name="T6" fmla="*/ 152 w 152"/>
                <a:gd name="T7" fmla="*/ 113 h 147"/>
                <a:gd name="T8" fmla="*/ 49 w 152"/>
                <a:gd name="T9" fmla="*/ 10 h 147"/>
                <a:gd name="T10" fmla="*/ 11 w 152"/>
                <a:gd name="T11" fmla="*/ 10 h 147"/>
                <a:gd name="T12" fmla="*/ 11 w 152"/>
                <a:gd name="T13" fmla="*/ 49 h 147"/>
                <a:gd name="T14" fmla="*/ 109 w 152"/>
                <a:gd name="T15" fmla="*/ 147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47">
                  <a:moveTo>
                    <a:pt x="109" y="147"/>
                  </a:moveTo>
                  <a:cubicBezTo>
                    <a:pt x="125" y="128"/>
                    <a:pt x="125" y="128"/>
                    <a:pt x="125" y="128"/>
                  </a:cubicBezTo>
                  <a:cubicBezTo>
                    <a:pt x="132" y="120"/>
                    <a:pt x="141" y="115"/>
                    <a:pt x="151" y="114"/>
                  </a:cubicBezTo>
                  <a:cubicBezTo>
                    <a:pt x="152" y="113"/>
                    <a:pt x="152" y="113"/>
                    <a:pt x="152" y="113"/>
                  </a:cubicBezTo>
                  <a:cubicBezTo>
                    <a:pt x="49" y="10"/>
                    <a:pt x="49" y="10"/>
                    <a:pt x="49" y="10"/>
                  </a:cubicBezTo>
                  <a:cubicBezTo>
                    <a:pt x="39" y="0"/>
                    <a:pt x="22" y="0"/>
                    <a:pt x="11" y="10"/>
                  </a:cubicBezTo>
                  <a:cubicBezTo>
                    <a:pt x="0" y="21"/>
                    <a:pt x="0" y="38"/>
                    <a:pt x="11" y="49"/>
                  </a:cubicBezTo>
                  <a:lnTo>
                    <a:pt x="109" y="147"/>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43" name="Freeform 88"/>
            <p:cNvSpPr/>
            <p:nvPr/>
          </p:nvSpPr>
          <p:spPr bwMode="auto">
            <a:xfrm>
              <a:off x="4294609" y="3154560"/>
              <a:ext cx="136525" cy="112713"/>
            </a:xfrm>
            <a:custGeom>
              <a:avLst/>
              <a:gdLst>
                <a:gd name="T0" fmla="*/ 124 w 153"/>
                <a:gd name="T1" fmla="*/ 5 h 125"/>
                <a:gd name="T2" fmla="*/ 114 w 153"/>
                <a:gd name="T3" fmla="*/ 0 h 125"/>
                <a:gd name="T4" fmla="*/ 52 w 153"/>
                <a:gd name="T5" fmla="*/ 48 h 125"/>
                <a:gd name="T6" fmla="*/ 5 w 153"/>
                <a:gd name="T7" fmla="*/ 91 h 125"/>
                <a:gd name="T8" fmla="*/ 46 w 153"/>
                <a:gd name="T9" fmla="*/ 124 h 125"/>
                <a:gd name="T10" fmla="*/ 152 w 153"/>
                <a:gd name="T11" fmla="*/ 41 h 125"/>
                <a:gd name="T12" fmla="*/ 153 w 153"/>
                <a:gd name="T13" fmla="*/ 40 h 125"/>
                <a:gd name="T14" fmla="*/ 124 w 153"/>
                <a:gd name="T15" fmla="*/ 5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125">
                  <a:moveTo>
                    <a:pt x="124" y="5"/>
                  </a:moveTo>
                  <a:cubicBezTo>
                    <a:pt x="120" y="3"/>
                    <a:pt x="117" y="2"/>
                    <a:pt x="114" y="0"/>
                  </a:cubicBezTo>
                  <a:cubicBezTo>
                    <a:pt x="102" y="2"/>
                    <a:pt x="56" y="12"/>
                    <a:pt x="52" y="48"/>
                  </a:cubicBezTo>
                  <a:cubicBezTo>
                    <a:pt x="46" y="99"/>
                    <a:pt x="12" y="91"/>
                    <a:pt x="5" y="91"/>
                  </a:cubicBezTo>
                  <a:cubicBezTo>
                    <a:pt x="0" y="92"/>
                    <a:pt x="9" y="122"/>
                    <a:pt x="46" y="124"/>
                  </a:cubicBezTo>
                  <a:cubicBezTo>
                    <a:pt x="83" y="125"/>
                    <a:pt x="149" y="101"/>
                    <a:pt x="152" y="41"/>
                  </a:cubicBezTo>
                  <a:cubicBezTo>
                    <a:pt x="153" y="40"/>
                    <a:pt x="153" y="40"/>
                    <a:pt x="153" y="40"/>
                  </a:cubicBezTo>
                  <a:cubicBezTo>
                    <a:pt x="148" y="21"/>
                    <a:pt x="136" y="11"/>
                    <a:pt x="124" y="5"/>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44" name="Freeform 89"/>
            <p:cNvSpPr/>
            <p:nvPr/>
          </p:nvSpPr>
          <p:spPr bwMode="auto">
            <a:xfrm>
              <a:off x="4404146" y="3005335"/>
              <a:ext cx="153988" cy="174625"/>
            </a:xfrm>
            <a:custGeom>
              <a:avLst/>
              <a:gdLst>
                <a:gd name="T0" fmla="*/ 63 w 171"/>
                <a:gd name="T1" fmla="*/ 151 h 195"/>
                <a:gd name="T2" fmla="*/ 165 w 171"/>
                <a:gd name="T3" fmla="*/ 30 h 195"/>
                <a:gd name="T4" fmla="*/ 163 w 171"/>
                <a:gd name="T5" fmla="*/ 6 h 195"/>
                <a:gd name="T6" fmla="*/ 139 w 171"/>
                <a:gd name="T7" fmla="*/ 8 h 195"/>
                <a:gd name="T8" fmla="*/ 37 w 171"/>
                <a:gd name="T9" fmla="*/ 129 h 195"/>
                <a:gd name="T10" fmla="*/ 15 w 171"/>
                <a:gd name="T11" fmla="*/ 139 h 195"/>
                <a:gd name="T12" fmla="*/ 0 w 171"/>
                <a:gd name="T13" fmla="*/ 157 h 195"/>
                <a:gd name="T14" fmla="*/ 6 w 171"/>
                <a:gd name="T15" fmla="*/ 160 h 195"/>
                <a:gd name="T16" fmla="*/ 39 w 171"/>
                <a:gd name="T17" fmla="*/ 195 h 195"/>
                <a:gd name="T18" fmla="*/ 57 w 171"/>
                <a:gd name="T19" fmla="*/ 174 h 195"/>
                <a:gd name="T20" fmla="*/ 63 w 171"/>
                <a:gd name="T21" fmla="*/ 15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1" h="195">
                  <a:moveTo>
                    <a:pt x="63" y="151"/>
                  </a:moveTo>
                  <a:cubicBezTo>
                    <a:pt x="165" y="30"/>
                    <a:pt x="165" y="30"/>
                    <a:pt x="165" y="30"/>
                  </a:cubicBezTo>
                  <a:cubicBezTo>
                    <a:pt x="171" y="23"/>
                    <a:pt x="170" y="12"/>
                    <a:pt x="163" y="6"/>
                  </a:cubicBezTo>
                  <a:cubicBezTo>
                    <a:pt x="156" y="0"/>
                    <a:pt x="145" y="1"/>
                    <a:pt x="139" y="8"/>
                  </a:cubicBezTo>
                  <a:cubicBezTo>
                    <a:pt x="37" y="129"/>
                    <a:pt x="37" y="129"/>
                    <a:pt x="37" y="129"/>
                  </a:cubicBezTo>
                  <a:cubicBezTo>
                    <a:pt x="29" y="129"/>
                    <a:pt x="21" y="132"/>
                    <a:pt x="15" y="139"/>
                  </a:cubicBezTo>
                  <a:cubicBezTo>
                    <a:pt x="0" y="157"/>
                    <a:pt x="0" y="157"/>
                    <a:pt x="0" y="157"/>
                  </a:cubicBezTo>
                  <a:cubicBezTo>
                    <a:pt x="2" y="158"/>
                    <a:pt x="4" y="159"/>
                    <a:pt x="6" y="160"/>
                  </a:cubicBezTo>
                  <a:cubicBezTo>
                    <a:pt x="19" y="166"/>
                    <a:pt x="32" y="178"/>
                    <a:pt x="39" y="195"/>
                  </a:cubicBezTo>
                  <a:cubicBezTo>
                    <a:pt x="57" y="174"/>
                    <a:pt x="57" y="174"/>
                    <a:pt x="57" y="174"/>
                  </a:cubicBezTo>
                  <a:cubicBezTo>
                    <a:pt x="63" y="167"/>
                    <a:pt x="64" y="159"/>
                    <a:pt x="63" y="151"/>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45" name="Freeform 90"/>
            <p:cNvSpPr>
              <a:spLocks noEditPoints="1"/>
            </p:cNvSpPr>
            <p:nvPr/>
          </p:nvSpPr>
          <p:spPr bwMode="auto">
            <a:xfrm>
              <a:off x="6937796" y="2489397"/>
              <a:ext cx="161925" cy="258763"/>
            </a:xfrm>
            <a:custGeom>
              <a:avLst/>
              <a:gdLst>
                <a:gd name="T0" fmla="*/ 102 w 102"/>
                <a:gd name="T1" fmla="*/ 92 h 163"/>
                <a:gd name="T2" fmla="*/ 0 w 102"/>
                <a:gd name="T3" fmla="*/ 0 h 163"/>
                <a:gd name="T4" fmla="*/ 0 w 102"/>
                <a:gd name="T5" fmla="*/ 0 h 163"/>
                <a:gd name="T6" fmla="*/ 0 w 102"/>
                <a:gd name="T7" fmla="*/ 137 h 163"/>
                <a:gd name="T8" fmla="*/ 36 w 102"/>
                <a:gd name="T9" fmla="*/ 114 h 163"/>
                <a:gd name="T10" fmla="*/ 57 w 102"/>
                <a:gd name="T11" fmla="*/ 163 h 163"/>
                <a:gd name="T12" fmla="*/ 83 w 102"/>
                <a:gd name="T13" fmla="*/ 152 h 163"/>
                <a:gd name="T14" fmla="*/ 61 w 102"/>
                <a:gd name="T15" fmla="*/ 102 h 163"/>
                <a:gd name="T16" fmla="*/ 102 w 102"/>
                <a:gd name="T17" fmla="*/ 92 h 163"/>
                <a:gd name="T18" fmla="*/ 41 w 102"/>
                <a:gd name="T19" fmla="*/ 93 h 163"/>
                <a:gd name="T20" fmla="*/ 28 w 102"/>
                <a:gd name="T21" fmla="*/ 102 h 163"/>
                <a:gd name="T22" fmla="*/ 14 w 102"/>
                <a:gd name="T23" fmla="*/ 111 h 163"/>
                <a:gd name="T24" fmla="*/ 14 w 102"/>
                <a:gd name="T25" fmla="*/ 30 h 163"/>
                <a:gd name="T26" fmla="*/ 74 w 102"/>
                <a:gd name="T27" fmla="*/ 85 h 163"/>
                <a:gd name="T28" fmla="*/ 57 w 102"/>
                <a:gd name="T29" fmla="*/ 89 h 163"/>
                <a:gd name="T30" fmla="*/ 41 w 102"/>
                <a:gd name="T31" fmla="*/ 9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63">
                  <a:moveTo>
                    <a:pt x="102" y="92"/>
                  </a:moveTo>
                  <a:lnTo>
                    <a:pt x="0" y="0"/>
                  </a:lnTo>
                  <a:lnTo>
                    <a:pt x="0" y="0"/>
                  </a:lnTo>
                  <a:lnTo>
                    <a:pt x="0" y="137"/>
                  </a:lnTo>
                  <a:lnTo>
                    <a:pt x="36" y="114"/>
                  </a:lnTo>
                  <a:lnTo>
                    <a:pt x="57" y="163"/>
                  </a:lnTo>
                  <a:lnTo>
                    <a:pt x="83" y="152"/>
                  </a:lnTo>
                  <a:lnTo>
                    <a:pt x="61" y="102"/>
                  </a:lnTo>
                  <a:lnTo>
                    <a:pt x="102" y="92"/>
                  </a:lnTo>
                  <a:close/>
                  <a:moveTo>
                    <a:pt x="41" y="93"/>
                  </a:moveTo>
                  <a:lnTo>
                    <a:pt x="28" y="102"/>
                  </a:lnTo>
                  <a:lnTo>
                    <a:pt x="14" y="111"/>
                  </a:lnTo>
                  <a:lnTo>
                    <a:pt x="14" y="30"/>
                  </a:lnTo>
                  <a:lnTo>
                    <a:pt x="74" y="85"/>
                  </a:lnTo>
                  <a:lnTo>
                    <a:pt x="57" y="89"/>
                  </a:lnTo>
                  <a:lnTo>
                    <a:pt x="41" y="93"/>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46" name="Freeform 91"/>
            <p:cNvSpPr/>
            <p:nvPr/>
          </p:nvSpPr>
          <p:spPr bwMode="auto">
            <a:xfrm>
              <a:off x="3843759" y="3526035"/>
              <a:ext cx="130175" cy="258763"/>
            </a:xfrm>
            <a:custGeom>
              <a:avLst/>
              <a:gdLst>
                <a:gd name="T0" fmla="*/ 144 w 144"/>
                <a:gd name="T1" fmla="*/ 72 h 288"/>
                <a:gd name="T2" fmla="*/ 72 w 144"/>
                <a:gd name="T3" fmla="*/ 0 h 288"/>
                <a:gd name="T4" fmla="*/ 0 w 144"/>
                <a:gd name="T5" fmla="*/ 72 h 288"/>
                <a:gd name="T6" fmla="*/ 36 w 144"/>
                <a:gd name="T7" fmla="*/ 134 h 288"/>
                <a:gd name="T8" fmla="*/ 0 w 144"/>
                <a:gd name="T9" fmla="*/ 288 h 288"/>
                <a:gd name="T10" fmla="*/ 144 w 144"/>
                <a:gd name="T11" fmla="*/ 288 h 288"/>
                <a:gd name="T12" fmla="*/ 109 w 144"/>
                <a:gd name="T13" fmla="*/ 134 h 288"/>
                <a:gd name="T14" fmla="*/ 144 w 144"/>
                <a:gd name="T15" fmla="*/ 72 h 2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288">
                  <a:moveTo>
                    <a:pt x="144" y="72"/>
                  </a:moveTo>
                  <a:cubicBezTo>
                    <a:pt x="144" y="32"/>
                    <a:pt x="112" y="0"/>
                    <a:pt x="72" y="0"/>
                  </a:cubicBezTo>
                  <a:cubicBezTo>
                    <a:pt x="33" y="0"/>
                    <a:pt x="0" y="32"/>
                    <a:pt x="0" y="72"/>
                  </a:cubicBezTo>
                  <a:cubicBezTo>
                    <a:pt x="0" y="98"/>
                    <a:pt x="14" y="121"/>
                    <a:pt x="36" y="134"/>
                  </a:cubicBezTo>
                  <a:cubicBezTo>
                    <a:pt x="0" y="288"/>
                    <a:pt x="0" y="288"/>
                    <a:pt x="0" y="288"/>
                  </a:cubicBezTo>
                  <a:cubicBezTo>
                    <a:pt x="144" y="288"/>
                    <a:pt x="144" y="288"/>
                    <a:pt x="144" y="288"/>
                  </a:cubicBezTo>
                  <a:cubicBezTo>
                    <a:pt x="109" y="134"/>
                    <a:pt x="109" y="134"/>
                    <a:pt x="109" y="134"/>
                  </a:cubicBezTo>
                  <a:cubicBezTo>
                    <a:pt x="130" y="121"/>
                    <a:pt x="144" y="98"/>
                    <a:pt x="144" y="72"/>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47" name="Freeform 93"/>
            <p:cNvSpPr>
              <a:spLocks noEditPoints="1"/>
            </p:cNvSpPr>
            <p:nvPr/>
          </p:nvSpPr>
          <p:spPr bwMode="auto">
            <a:xfrm>
              <a:off x="2776959" y="3524447"/>
              <a:ext cx="193675" cy="260350"/>
            </a:xfrm>
            <a:custGeom>
              <a:avLst/>
              <a:gdLst>
                <a:gd name="T0" fmla="*/ 188 w 216"/>
                <a:gd name="T1" fmla="*/ 126 h 288"/>
                <a:gd name="T2" fmla="*/ 188 w 216"/>
                <a:gd name="T3" fmla="*/ 79 h 288"/>
                <a:gd name="T4" fmla="*/ 109 w 216"/>
                <a:gd name="T5" fmla="*/ 0 h 288"/>
                <a:gd name="T6" fmla="*/ 108 w 216"/>
                <a:gd name="T7" fmla="*/ 0 h 288"/>
                <a:gd name="T8" fmla="*/ 106 w 216"/>
                <a:gd name="T9" fmla="*/ 0 h 288"/>
                <a:gd name="T10" fmla="*/ 28 w 216"/>
                <a:gd name="T11" fmla="*/ 79 h 288"/>
                <a:gd name="T12" fmla="*/ 28 w 216"/>
                <a:gd name="T13" fmla="*/ 126 h 288"/>
                <a:gd name="T14" fmla="*/ 0 w 216"/>
                <a:gd name="T15" fmla="*/ 126 h 288"/>
                <a:gd name="T16" fmla="*/ 0 w 216"/>
                <a:gd name="T17" fmla="*/ 288 h 288"/>
                <a:gd name="T18" fmla="*/ 216 w 216"/>
                <a:gd name="T19" fmla="*/ 288 h 288"/>
                <a:gd name="T20" fmla="*/ 216 w 216"/>
                <a:gd name="T21" fmla="*/ 126 h 288"/>
                <a:gd name="T22" fmla="*/ 188 w 216"/>
                <a:gd name="T23" fmla="*/ 126 h 288"/>
                <a:gd name="T24" fmla="*/ 133 w 216"/>
                <a:gd name="T25" fmla="*/ 259 h 288"/>
                <a:gd name="T26" fmla="*/ 84 w 216"/>
                <a:gd name="T27" fmla="*/ 259 h 288"/>
                <a:gd name="T28" fmla="*/ 96 w 216"/>
                <a:gd name="T29" fmla="*/ 206 h 288"/>
                <a:gd name="T30" fmla="*/ 84 w 216"/>
                <a:gd name="T31" fmla="*/ 185 h 288"/>
                <a:gd name="T32" fmla="*/ 108 w 216"/>
                <a:gd name="T33" fmla="*/ 161 h 288"/>
                <a:gd name="T34" fmla="*/ 133 w 216"/>
                <a:gd name="T35" fmla="*/ 185 h 288"/>
                <a:gd name="T36" fmla="*/ 120 w 216"/>
                <a:gd name="T37" fmla="*/ 206 h 288"/>
                <a:gd name="T38" fmla="*/ 133 w 216"/>
                <a:gd name="T39" fmla="*/ 259 h 288"/>
                <a:gd name="T40" fmla="*/ 148 w 216"/>
                <a:gd name="T41" fmla="*/ 126 h 288"/>
                <a:gd name="T42" fmla="*/ 67 w 216"/>
                <a:gd name="T43" fmla="*/ 126 h 288"/>
                <a:gd name="T44" fmla="*/ 67 w 216"/>
                <a:gd name="T45" fmla="*/ 79 h 288"/>
                <a:gd name="T46" fmla="*/ 106 w 216"/>
                <a:gd name="T47" fmla="*/ 40 h 288"/>
                <a:gd name="T48" fmla="*/ 108 w 216"/>
                <a:gd name="T49" fmla="*/ 40 h 288"/>
                <a:gd name="T50" fmla="*/ 109 w 216"/>
                <a:gd name="T51" fmla="*/ 40 h 288"/>
                <a:gd name="T52" fmla="*/ 148 w 216"/>
                <a:gd name="T53" fmla="*/ 79 h 288"/>
                <a:gd name="T54" fmla="*/ 148 w 216"/>
                <a:gd name="T55" fmla="*/ 12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6" h="288">
                  <a:moveTo>
                    <a:pt x="188" y="126"/>
                  </a:moveTo>
                  <a:cubicBezTo>
                    <a:pt x="188" y="79"/>
                    <a:pt x="188" y="79"/>
                    <a:pt x="188" y="79"/>
                  </a:cubicBezTo>
                  <a:cubicBezTo>
                    <a:pt x="188" y="36"/>
                    <a:pt x="152" y="0"/>
                    <a:pt x="109" y="0"/>
                  </a:cubicBezTo>
                  <a:cubicBezTo>
                    <a:pt x="109" y="0"/>
                    <a:pt x="108" y="0"/>
                    <a:pt x="108" y="0"/>
                  </a:cubicBezTo>
                  <a:cubicBezTo>
                    <a:pt x="107" y="0"/>
                    <a:pt x="107" y="0"/>
                    <a:pt x="106" y="0"/>
                  </a:cubicBezTo>
                  <a:cubicBezTo>
                    <a:pt x="63" y="0"/>
                    <a:pt x="28" y="36"/>
                    <a:pt x="28" y="79"/>
                  </a:cubicBezTo>
                  <a:cubicBezTo>
                    <a:pt x="28" y="126"/>
                    <a:pt x="28" y="126"/>
                    <a:pt x="28" y="126"/>
                  </a:cubicBezTo>
                  <a:cubicBezTo>
                    <a:pt x="0" y="126"/>
                    <a:pt x="0" y="126"/>
                    <a:pt x="0" y="126"/>
                  </a:cubicBezTo>
                  <a:cubicBezTo>
                    <a:pt x="0" y="288"/>
                    <a:pt x="0" y="288"/>
                    <a:pt x="0" y="288"/>
                  </a:cubicBezTo>
                  <a:cubicBezTo>
                    <a:pt x="216" y="288"/>
                    <a:pt x="216" y="288"/>
                    <a:pt x="216" y="288"/>
                  </a:cubicBezTo>
                  <a:cubicBezTo>
                    <a:pt x="216" y="126"/>
                    <a:pt x="216" y="126"/>
                    <a:pt x="216" y="126"/>
                  </a:cubicBezTo>
                  <a:lnTo>
                    <a:pt x="188" y="126"/>
                  </a:lnTo>
                  <a:close/>
                  <a:moveTo>
                    <a:pt x="133" y="259"/>
                  </a:moveTo>
                  <a:cubicBezTo>
                    <a:pt x="84" y="259"/>
                    <a:pt x="84" y="259"/>
                    <a:pt x="84" y="259"/>
                  </a:cubicBezTo>
                  <a:cubicBezTo>
                    <a:pt x="96" y="206"/>
                    <a:pt x="96" y="206"/>
                    <a:pt x="96" y="206"/>
                  </a:cubicBezTo>
                  <a:cubicBezTo>
                    <a:pt x="88" y="202"/>
                    <a:pt x="84" y="194"/>
                    <a:pt x="84" y="185"/>
                  </a:cubicBezTo>
                  <a:cubicBezTo>
                    <a:pt x="84" y="172"/>
                    <a:pt x="95" y="161"/>
                    <a:pt x="108" y="161"/>
                  </a:cubicBezTo>
                  <a:cubicBezTo>
                    <a:pt x="122" y="161"/>
                    <a:pt x="133" y="172"/>
                    <a:pt x="133" y="185"/>
                  </a:cubicBezTo>
                  <a:cubicBezTo>
                    <a:pt x="133" y="194"/>
                    <a:pt x="128" y="202"/>
                    <a:pt x="120" y="206"/>
                  </a:cubicBezTo>
                  <a:lnTo>
                    <a:pt x="133" y="259"/>
                  </a:lnTo>
                  <a:close/>
                  <a:moveTo>
                    <a:pt x="148" y="126"/>
                  </a:moveTo>
                  <a:cubicBezTo>
                    <a:pt x="67" y="126"/>
                    <a:pt x="67" y="126"/>
                    <a:pt x="67" y="126"/>
                  </a:cubicBezTo>
                  <a:cubicBezTo>
                    <a:pt x="67" y="79"/>
                    <a:pt x="67" y="79"/>
                    <a:pt x="67" y="79"/>
                  </a:cubicBezTo>
                  <a:cubicBezTo>
                    <a:pt x="67" y="57"/>
                    <a:pt x="85" y="40"/>
                    <a:pt x="106" y="40"/>
                  </a:cubicBezTo>
                  <a:cubicBezTo>
                    <a:pt x="107" y="40"/>
                    <a:pt x="108" y="40"/>
                    <a:pt x="108" y="40"/>
                  </a:cubicBezTo>
                  <a:cubicBezTo>
                    <a:pt x="108" y="40"/>
                    <a:pt x="109" y="40"/>
                    <a:pt x="109" y="40"/>
                  </a:cubicBezTo>
                  <a:cubicBezTo>
                    <a:pt x="131" y="40"/>
                    <a:pt x="148" y="57"/>
                    <a:pt x="148" y="79"/>
                  </a:cubicBezTo>
                  <a:lnTo>
                    <a:pt x="148" y="126"/>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48" name="Freeform 94"/>
            <p:cNvSpPr>
              <a:spLocks noEditPoints="1"/>
            </p:cNvSpPr>
            <p:nvPr/>
          </p:nvSpPr>
          <p:spPr bwMode="auto">
            <a:xfrm>
              <a:off x="3261146" y="3533972"/>
              <a:ext cx="258763" cy="241300"/>
            </a:xfrm>
            <a:custGeom>
              <a:avLst/>
              <a:gdLst>
                <a:gd name="T0" fmla="*/ 215 w 288"/>
                <a:gd name="T1" fmla="*/ 0 h 269"/>
                <a:gd name="T2" fmla="*/ 213 w 288"/>
                <a:gd name="T3" fmla="*/ 0 h 269"/>
                <a:gd name="T4" fmla="*/ 212 w 288"/>
                <a:gd name="T5" fmla="*/ 0 h 269"/>
                <a:gd name="T6" fmla="*/ 139 w 288"/>
                <a:gd name="T7" fmla="*/ 73 h 269"/>
                <a:gd name="T8" fmla="*/ 139 w 288"/>
                <a:gd name="T9" fmla="*/ 117 h 269"/>
                <a:gd name="T10" fmla="*/ 0 w 288"/>
                <a:gd name="T11" fmla="*/ 117 h 269"/>
                <a:gd name="T12" fmla="*/ 0 w 288"/>
                <a:gd name="T13" fmla="*/ 269 h 269"/>
                <a:gd name="T14" fmla="*/ 202 w 288"/>
                <a:gd name="T15" fmla="*/ 269 h 269"/>
                <a:gd name="T16" fmla="*/ 202 w 288"/>
                <a:gd name="T17" fmla="*/ 117 h 269"/>
                <a:gd name="T18" fmla="*/ 175 w 288"/>
                <a:gd name="T19" fmla="*/ 117 h 269"/>
                <a:gd name="T20" fmla="*/ 175 w 288"/>
                <a:gd name="T21" fmla="*/ 73 h 269"/>
                <a:gd name="T22" fmla="*/ 212 w 288"/>
                <a:gd name="T23" fmla="*/ 36 h 269"/>
                <a:gd name="T24" fmla="*/ 214 w 288"/>
                <a:gd name="T25" fmla="*/ 36 h 269"/>
                <a:gd name="T26" fmla="*/ 215 w 288"/>
                <a:gd name="T27" fmla="*/ 36 h 269"/>
                <a:gd name="T28" fmla="*/ 251 w 288"/>
                <a:gd name="T29" fmla="*/ 73 h 269"/>
                <a:gd name="T30" fmla="*/ 251 w 288"/>
                <a:gd name="T31" fmla="*/ 91 h 269"/>
                <a:gd name="T32" fmla="*/ 264 w 288"/>
                <a:gd name="T33" fmla="*/ 91 h 269"/>
                <a:gd name="T34" fmla="*/ 264 w 288"/>
                <a:gd name="T35" fmla="*/ 95 h 269"/>
                <a:gd name="T36" fmla="*/ 251 w 288"/>
                <a:gd name="T37" fmla="*/ 107 h 269"/>
                <a:gd name="T38" fmla="*/ 251 w 288"/>
                <a:gd name="T39" fmla="*/ 117 h 269"/>
                <a:gd name="T40" fmla="*/ 288 w 288"/>
                <a:gd name="T41" fmla="*/ 117 h 269"/>
                <a:gd name="T42" fmla="*/ 288 w 288"/>
                <a:gd name="T43" fmla="*/ 73 h 269"/>
                <a:gd name="T44" fmla="*/ 215 w 288"/>
                <a:gd name="T45" fmla="*/ 0 h 269"/>
                <a:gd name="T46" fmla="*/ 124 w 288"/>
                <a:gd name="T47" fmla="*/ 241 h 269"/>
                <a:gd name="T48" fmla="*/ 78 w 288"/>
                <a:gd name="T49" fmla="*/ 241 h 269"/>
                <a:gd name="T50" fmla="*/ 89 w 288"/>
                <a:gd name="T51" fmla="*/ 192 h 269"/>
                <a:gd name="T52" fmla="*/ 78 w 288"/>
                <a:gd name="T53" fmla="*/ 172 h 269"/>
                <a:gd name="T54" fmla="*/ 101 w 288"/>
                <a:gd name="T55" fmla="*/ 149 h 269"/>
                <a:gd name="T56" fmla="*/ 124 w 288"/>
                <a:gd name="T57" fmla="*/ 172 h 269"/>
                <a:gd name="T58" fmla="*/ 112 w 288"/>
                <a:gd name="T59" fmla="*/ 192 h 269"/>
                <a:gd name="T60" fmla="*/ 124 w 288"/>
                <a:gd name="T61" fmla="*/ 241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8" h="269">
                  <a:moveTo>
                    <a:pt x="215" y="0"/>
                  </a:moveTo>
                  <a:cubicBezTo>
                    <a:pt x="214" y="0"/>
                    <a:pt x="214" y="0"/>
                    <a:pt x="213" y="0"/>
                  </a:cubicBezTo>
                  <a:cubicBezTo>
                    <a:pt x="213" y="0"/>
                    <a:pt x="212" y="0"/>
                    <a:pt x="212" y="0"/>
                  </a:cubicBezTo>
                  <a:cubicBezTo>
                    <a:pt x="172" y="0"/>
                    <a:pt x="139" y="33"/>
                    <a:pt x="139" y="73"/>
                  </a:cubicBezTo>
                  <a:cubicBezTo>
                    <a:pt x="139" y="73"/>
                    <a:pt x="139" y="99"/>
                    <a:pt x="139" y="117"/>
                  </a:cubicBezTo>
                  <a:cubicBezTo>
                    <a:pt x="0" y="117"/>
                    <a:pt x="0" y="117"/>
                    <a:pt x="0" y="117"/>
                  </a:cubicBezTo>
                  <a:cubicBezTo>
                    <a:pt x="0" y="269"/>
                    <a:pt x="0" y="269"/>
                    <a:pt x="0" y="269"/>
                  </a:cubicBezTo>
                  <a:cubicBezTo>
                    <a:pt x="202" y="269"/>
                    <a:pt x="202" y="269"/>
                    <a:pt x="202" y="269"/>
                  </a:cubicBezTo>
                  <a:cubicBezTo>
                    <a:pt x="202" y="117"/>
                    <a:pt x="202" y="117"/>
                    <a:pt x="202" y="117"/>
                  </a:cubicBezTo>
                  <a:cubicBezTo>
                    <a:pt x="175" y="117"/>
                    <a:pt x="175" y="117"/>
                    <a:pt x="175" y="117"/>
                  </a:cubicBezTo>
                  <a:cubicBezTo>
                    <a:pt x="175" y="99"/>
                    <a:pt x="175" y="73"/>
                    <a:pt x="175" y="73"/>
                  </a:cubicBezTo>
                  <a:cubicBezTo>
                    <a:pt x="175" y="53"/>
                    <a:pt x="192" y="36"/>
                    <a:pt x="212" y="36"/>
                  </a:cubicBezTo>
                  <a:cubicBezTo>
                    <a:pt x="213" y="36"/>
                    <a:pt x="214" y="36"/>
                    <a:pt x="214" y="36"/>
                  </a:cubicBezTo>
                  <a:cubicBezTo>
                    <a:pt x="214" y="36"/>
                    <a:pt x="214" y="36"/>
                    <a:pt x="215" y="36"/>
                  </a:cubicBezTo>
                  <a:cubicBezTo>
                    <a:pt x="235" y="36"/>
                    <a:pt x="251" y="53"/>
                    <a:pt x="251" y="73"/>
                  </a:cubicBezTo>
                  <a:cubicBezTo>
                    <a:pt x="251" y="73"/>
                    <a:pt x="251" y="81"/>
                    <a:pt x="251" y="91"/>
                  </a:cubicBezTo>
                  <a:cubicBezTo>
                    <a:pt x="264" y="91"/>
                    <a:pt x="264" y="91"/>
                    <a:pt x="264" y="91"/>
                  </a:cubicBezTo>
                  <a:cubicBezTo>
                    <a:pt x="264" y="95"/>
                    <a:pt x="264" y="95"/>
                    <a:pt x="264" y="95"/>
                  </a:cubicBezTo>
                  <a:cubicBezTo>
                    <a:pt x="251" y="107"/>
                    <a:pt x="251" y="107"/>
                    <a:pt x="251" y="107"/>
                  </a:cubicBezTo>
                  <a:cubicBezTo>
                    <a:pt x="251" y="111"/>
                    <a:pt x="251" y="114"/>
                    <a:pt x="251" y="117"/>
                  </a:cubicBezTo>
                  <a:cubicBezTo>
                    <a:pt x="288" y="117"/>
                    <a:pt x="288" y="117"/>
                    <a:pt x="288" y="117"/>
                  </a:cubicBezTo>
                  <a:cubicBezTo>
                    <a:pt x="288" y="99"/>
                    <a:pt x="288" y="73"/>
                    <a:pt x="288" y="73"/>
                  </a:cubicBezTo>
                  <a:cubicBezTo>
                    <a:pt x="288" y="33"/>
                    <a:pt x="255" y="0"/>
                    <a:pt x="215" y="0"/>
                  </a:cubicBezTo>
                  <a:close/>
                  <a:moveTo>
                    <a:pt x="124" y="241"/>
                  </a:moveTo>
                  <a:cubicBezTo>
                    <a:pt x="78" y="241"/>
                    <a:pt x="78" y="241"/>
                    <a:pt x="78" y="241"/>
                  </a:cubicBezTo>
                  <a:cubicBezTo>
                    <a:pt x="89" y="192"/>
                    <a:pt x="89" y="192"/>
                    <a:pt x="89" y="192"/>
                  </a:cubicBezTo>
                  <a:cubicBezTo>
                    <a:pt x="82" y="188"/>
                    <a:pt x="78" y="181"/>
                    <a:pt x="78" y="172"/>
                  </a:cubicBezTo>
                  <a:cubicBezTo>
                    <a:pt x="78" y="160"/>
                    <a:pt x="88" y="149"/>
                    <a:pt x="101" y="149"/>
                  </a:cubicBezTo>
                  <a:cubicBezTo>
                    <a:pt x="113" y="149"/>
                    <a:pt x="124" y="160"/>
                    <a:pt x="124" y="172"/>
                  </a:cubicBezTo>
                  <a:cubicBezTo>
                    <a:pt x="124" y="181"/>
                    <a:pt x="119" y="188"/>
                    <a:pt x="112" y="192"/>
                  </a:cubicBezTo>
                  <a:lnTo>
                    <a:pt x="124" y="241"/>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49" name="Freeform 95"/>
            <p:cNvSpPr/>
            <p:nvPr/>
          </p:nvSpPr>
          <p:spPr bwMode="auto">
            <a:xfrm>
              <a:off x="9484146" y="3160910"/>
              <a:ext cx="258763" cy="53975"/>
            </a:xfrm>
            <a:custGeom>
              <a:avLst/>
              <a:gdLst>
                <a:gd name="T0" fmla="*/ 47 w 163"/>
                <a:gd name="T1" fmla="*/ 34 h 34"/>
                <a:gd name="T2" fmla="*/ 163 w 163"/>
                <a:gd name="T3" fmla="*/ 34 h 34"/>
                <a:gd name="T4" fmla="*/ 137 w 163"/>
                <a:gd name="T5" fmla="*/ 15 h 34"/>
                <a:gd name="T6" fmla="*/ 47 w 163"/>
                <a:gd name="T7" fmla="*/ 15 h 34"/>
                <a:gd name="T8" fmla="*/ 43 w 163"/>
                <a:gd name="T9" fmla="*/ 15 h 34"/>
                <a:gd name="T10" fmla="*/ 39 w 163"/>
                <a:gd name="T11" fmla="*/ 13 h 34"/>
                <a:gd name="T12" fmla="*/ 21 w 163"/>
                <a:gd name="T13" fmla="*/ 0 h 34"/>
                <a:gd name="T14" fmla="*/ 0 w 163"/>
                <a:gd name="T15" fmla="*/ 0 h 34"/>
                <a:gd name="T16" fmla="*/ 47 w 163"/>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34">
                  <a:moveTo>
                    <a:pt x="47" y="34"/>
                  </a:moveTo>
                  <a:lnTo>
                    <a:pt x="163" y="34"/>
                  </a:lnTo>
                  <a:lnTo>
                    <a:pt x="137" y="15"/>
                  </a:lnTo>
                  <a:lnTo>
                    <a:pt x="47" y="15"/>
                  </a:lnTo>
                  <a:lnTo>
                    <a:pt x="43" y="15"/>
                  </a:lnTo>
                  <a:lnTo>
                    <a:pt x="39" y="13"/>
                  </a:lnTo>
                  <a:lnTo>
                    <a:pt x="21" y="0"/>
                  </a:lnTo>
                  <a:lnTo>
                    <a:pt x="0" y="0"/>
                  </a:lnTo>
                  <a:lnTo>
                    <a:pt x="47" y="34"/>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50" name="Freeform 96"/>
            <p:cNvSpPr/>
            <p:nvPr/>
          </p:nvSpPr>
          <p:spPr bwMode="auto">
            <a:xfrm>
              <a:off x="9484146" y="3110110"/>
              <a:ext cx="258763" cy="53975"/>
            </a:xfrm>
            <a:custGeom>
              <a:avLst/>
              <a:gdLst>
                <a:gd name="T0" fmla="*/ 163 w 163"/>
                <a:gd name="T1" fmla="*/ 34 h 34"/>
                <a:gd name="T2" fmla="*/ 137 w 163"/>
                <a:gd name="T3" fmla="*/ 16 h 34"/>
                <a:gd name="T4" fmla="*/ 47 w 163"/>
                <a:gd name="T5" fmla="*/ 16 h 34"/>
                <a:gd name="T6" fmla="*/ 43 w 163"/>
                <a:gd name="T7" fmla="*/ 16 h 34"/>
                <a:gd name="T8" fmla="*/ 39 w 163"/>
                <a:gd name="T9" fmla="*/ 13 h 34"/>
                <a:gd name="T10" fmla="*/ 21 w 163"/>
                <a:gd name="T11" fmla="*/ 0 h 34"/>
                <a:gd name="T12" fmla="*/ 0 w 163"/>
                <a:gd name="T13" fmla="*/ 0 h 34"/>
                <a:gd name="T14" fmla="*/ 47 w 163"/>
                <a:gd name="T15" fmla="*/ 34 h 34"/>
                <a:gd name="T16" fmla="*/ 163 w 163"/>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34">
                  <a:moveTo>
                    <a:pt x="163" y="34"/>
                  </a:moveTo>
                  <a:lnTo>
                    <a:pt x="137" y="16"/>
                  </a:lnTo>
                  <a:lnTo>
                    <a:pt x="47" y="16"/>
                  </a:lnTo>
                  <a:lnTo>
                    <a:pt x="43" y="16"/>
                  </a:lnTo>
                  <a:lnTo>
                    <a:pt x="39" y="13"/>
                  </a:lnTo>
                  <a:lnTo>
                    <a:pt x="21" y="0"/>
                  </a:lnTo>
                  <a:lnTo>
                    <a:pt x="0" y="0"/>
                  </a:lnTo>
                  <a:lnTo>
                    <a:pt x="47" y="34"/>
                  </a:lnTo>
                  <a:lnTo>
                    <a:pt x="163" y="34"/>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51" name="Freeform 97"/>
            <p:cNvSpPr/>
            <p:nvPr/>
          </p:nvSpPr>
          <p:spPr bwMode="auto">
            <a:xfrm>
              <a:off x="9484146" y="3059310"/>
              <a:ext cx="258763" cy="53975"/>
            </a:xfrm>
            <a:custGeom>
              <a:avLst/>
              <a:gdLst>
                <a:gd name="T0" fmla="*/ 163 w 163"/>
                <a:gd name="T1" fmla="*/ 34 h 34"/>
                <a:gd name="T2" fmla="*/ 115 w 163"/>
                <a:gd name="T3" fmla="*/ 0 h 34"/>
                <a:gd name="T4" fmla="*/ 0 w 163"/>
                <a:gd name="T5" fmla="*/ 0 h 34"/>
                <a:gd name="T6" fmla="*/ 47 w 163"/>
                <a:gd name="T7" fmla="*/ 34 h 34"/>
                <a:gd name="T8" fmla="*/ 163 w 163"/>
                <a:gd name="T9" fmla="*/ 34 h 34"/>
              </a:gdLst>
              <a:ahLst/>
              <a:cxnLst>
                <a:cxn ang="0">
                  <a:pos x="T0" y="T1"/>
                </a:cxn>
                <a:cxn ang="0">
                  <a:pos x="T2" y="T3"/>
                </a:cxn>
                <a:cxn ang="0">
                  <a:pos x="T4" y="T5"/>
                </a:cxn>
                <a:cxn ang="0">
                  <a:pos x="T6" y="T7"/>
                </a:cxn>
                <a:cxn ang="0">
                  <a:pos x="T8" y="T9"/>
                </a:cxn>
              </a:cxnLst>
              <a:rect l="0" t="0" r="r" b="b"/>
              <a:pathLst>
                <a:path w="163" h="34">
                  <a:moveTo>
                    <a:pt x="163" y="34"/>
                  </a:moveTo>
                  <a:lnTo>
                    <a:pt x="115" y="0"/>
                  </a:lnTo>
                  <a:lnTo>
                    <a:pt x="0" y="0"/>
                  </a:lnTo>
                  <a:lnTo>
                    <a:pt x="47" y="34"/>
                  </a:lnTo>
                  <a:lnTo>
                    <a:pt x="163" y="34"/>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52" name="Freeform 99"/>
            <p:cNvSpPr/>
            <p:nvPr/>
          </p:nvSpPr>
          <p:spPr bwMode="auto">
            <a:xfrm>
              <a:off x="4432721" y="2608460"/>
              <a:ext cx="92075" cy="138113"/>
            </a:xfrm>
            <a:custGeom>
              <a:avLst/>
              <a:gdLst>
                <a:gd name="T0" fmla="*/ 39 w 102"/>
                <a:gd name="T1" fmla="*/ 0 h 154"/>
                <a:gd name="T2" fmla="*/ 57 w 102"/>
                <a:gd name="T3" fmla="*/ 23 h 154"/>
                <a:gd name="T4" fmla="*/ 71 w 102"/>
                <a:gd name="T5" fmla="*/ 64 h 154"/>
                <a:gd name="T6" fmla="*/ 71 w 102"/>
                <a:gd name="T7" fmla="*/ 94 h 154"/>
                <a:gd name="T8" fmla="*/ 102 w 102"/>
                <a:gd name="T9" fmla="*/ 94 h 154"/>
                <a:gd name="T10" fmla="*/ 51 w 102"/>
                <a:gd name="T11" fmla="*/ 154 h 154"/>
                <a:gd name="T12" fmla="*/ 0 w 102"/>
                <a:gd name="T13" fmla="*/ 94 h 154"/>
                <a:gd name="T14" fmla="*/ 33 w 102"/>
                <a:gd name="T15" fmla="*/ 94 h 154"/>
                <a:gd name="T16" fmla="*/ 33 w 102"/>
                <a:gd name="T17" fmla="*/ 64 h 154"/>
                <a:gd name="T18" fmla="*/ 19 w 102"/>
                <a:gd name="T19" fmla="*/ 35 h 154"/>
                <a:gd name="T20" fmla="*/ 11 w 102"/>
                <a:gd name="T21" fmla="*/ 26 h 154"/>
                <a:gd name="T22" fmla="*/ 23 w 102"/>
                <a:gd name="T23" fmla="*/ 15 h 154"/>
                <a:gd name="T24" fmla="*/ 39 w 102"/>
                <a:gd name="T2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4">
                  <a:moveTo>
                    <a:pt x="39" y="0"/>
                  </a:moveTo>
                  <a:cubicBezTo>
                    <a:pt x="46" y="7"/>
                    <a:pt x="52" y="15"/>
                    <a:pt x="57" y="23"/>
                  </a:cubicBezTo>
                  <a:cubicBezTo>
                    <a:pt x="65" y="35"/>
                    <a:pt x="71" y="48"/>
                    <a:pt x="71" y="64"/>
                  </a:cubicBezTo>
                  <a:cubicBezTo>
                    <a:pt x="71" y="79"/>
                    <a:pt x="71" y="86"/>
                    <a:pt x="71" y="94"/>
                  </a:cubicBezTo>
                  <a:cubicBezTo>
                    <a:pt x="102" y="94"/>
                    <a:pt x="102" y="94"/>
                    <a:pt x="102" y="94"/>
                  </a:cubicBezTo>
                  <a:cubicBezTo>
                    <a:pt x="51" y="154"/>
                    <a:pt x="51" y="154"/>
                    <a:pt x="51" y="154"/>
                  </a:cubicBezTo>
                  <a:cubicBezTo>
                    <a:pt x="0" y="94"/>
                    <a:pt x="0" y="94"/>
                    <a:pt x="0" y="94"/>
                  </a:cubicBezTo>
                  <a:cubicBezTo>
                    <a:pt x="33" y="94"/>
                    <a:pt x="33" y="94"/>
                    <a:pt x="33" y="94"/>
                  </a:cubicBezTo>
                  <a:cubicBezTo>
                    <a:pt x="33" y="86"/>
                    <a:pt x="33" y="79"/>
                    <a:pt x="33" y="64"/>
                  </a:cubicBezTo>
                  <a:cubicBezTo>
                    <a:pt x="33" y="57"/>
                    <a:pt x="29" y="47"/>
                    <a:pt x="19" y="35"/>
                  </a:cubicBezTo>
                  <a:cubicBezTo>
                    <a:pt x="16" y="32"/>
                    <a:pt x="14" y="29"/>
                    <a:pt x="11" y="26"/>
                  </a:cubicBezTo>
                  <a:cubicBezTo>
                    <a:pt x="15" y="23"/>
                    <a:pt x="19" y="19"/>
                    <a:pt x="23" y="15"/>
                  </a:cubicBezTo>
                  <a:cubicBezTo>
                    <a:pt x="28" y="10"/>
                    <a:pt x="34" y="5"/>
                    <a:pt x="39" y="0"/>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53" name="Freeform 100"/>
            <p:cNvSpPr/>
            <p:nvPr/>
          </p:nvSpPr>
          <p:spPr bwMode="auto">
            <a:xfrm>
              <a:off x="4329534" y="2489397"/>
              <a:ext cx="168275" cy="257175"/>
            </a:xfrm>
            <a:custGeom>
              <a:avLst/>
              <a:gdLst>
                <a:gd name="T0" fmla="*/ 71 w 187"/>
                <a:gd name="T1" fmla="*/ 196 h 287"/>
                <a:gd name="T2" fmla="*/ 71 w 187"/>
                <a:gd name="T3" fmla="*/ 196 h 287"/>
                <a:gd name="T4" fmla="*/ 71 w 187"/>
                <a:gd name="T5" fmla="*/ 227 h 287"/>
                <a:gd name="T6" fmla="*/ 102 w 187"/>
                <a:gd name="T7" fmla="*/ 227 h 287"/>
                <a:gd name="T8" fmla="*/ 51 w 187"/>
                <a:gd name="T9" fmla="*/ 287 h 287"/>
                <a:gd name="T10" fmla="*/ 0 w 187"/>
                <a:gd name="T11" fmla="*/ 227 h 287"/>
                <a:gd name="T12" fmla="*/ 32 w 187"/>
                <a:gd name="T13" fmla="*/ 227 h 287"/>
                <a:gd name="T14" fmla="*/ 32 w 187"/>
                <a:gd name="T15" fmla="*/ 196 h 287"/>
                <a:gd name="T16" fmla="*/ 55 w 187"/>
                <a:gd name="T17" fmla="*/ 144 h 287"/>
                <a:gd name="T18" fmla="*/ 118 w 187"/>
                <a:gd name="T19" fmla="*/ 82 h 287"/>
                <a:gd name="T20" fmla="*/ 141 w 187"/>
                <a:gd name="T21" fmla="*/ 54 h 287"/>
                <a:gd name="T22" fmla="*/ 149 w 187"/>
                <a:gd name="T23" fmla="*/ 34 h 287"/>
                <a:gd name="T24" fmla="*/ 149 w 187"/>
                <a:gd name="T25" fmla="*/ 34 h 287"/>
                <a:gd name="T26" fmla="*/ 149 w 187"/>
                <a:gd name="T27" fmla="*/ 0 h 287"/>
                <a:gd name="T28" fmla="*/ 187 w 187"/>
                <a:gd name="T29" fmla="*/ 0 h 287"/>
                <a:gd name="T30" fmla="*/ 187 w 187"/>
                <a:gd name="T31" fmla="*/ 34 h 287"/>
                <a:gd name="T32" fmla="*/ 165 w 187"/>
                <a:gd name="T33" fmla="*/ 87 h 287"/>
                <a:gd name="T34" fmla="*/ 102 w 187"/>
                <a:gd name="T35" fmla="*/ 150 h 287"/>
                <a:gd name="T36" fmla="*/ 78 w 187"/>
                <a:gd name="T37" fmla="*/ 177 h 287"/>
                <a:gd name="T38" fmla="*/ 71 w 187"/>
                <a:gd name="T39" fmla="*/ 1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7" h="287">
                  <a:moveTo>
                    <a:pt x="71" y="196"/>
                  </a:moveTo>
                  <a:cubicBezTo>
                    <a:pt x="71" y="196"/>
                    <a:pt x="71" y="196"/>
                    <a:pt x="71" y="196"/>
                  </a:cubicBezTo>
                  <a:cubicBezTo>
                    <a:pt x="71" y="212"/>
                    <a:pt x="71" y="219"/>
                    <a:pt x="71" y="227"/>
                  </a:cubicBezTo>
                  <a:cubicBezTo>
                    <a:pt x="102" y="227"/>
                    <a:pt x="102" y="227"/>
                    <a:pt x="102" y="227"/>
                  </a:cubicBezTo>
                  <a:cubicBezTo>
                    <a:pt x="51" y="287"/>
                    <a:pt x="51" y="287"/>
                    <a:pt x="51" y="287"/>
                  </a:cubicBezTo>
                  <a:cubicBezTo>
                    <a:pt x="0" y="227"/>
                    <a:pt x="0" y="227"/>
                    <a:pt x="0" y="227"/>
                  </a:cubicBezTo>
                  <a:cubicBezTo>
                    <a:pt x="32" y="227"/>
                    <a:pt x="32" y="227"/>
                    <a:pt x="32" y="227"/>
                  </a:cubicBezTo>
                  <a:cubicBezTo>
                    <a:pt x="32" y="219"/>
                    <a:pt x="32" y="212"/>
                    <a:pt x="32" y="196"/>
                  </a:cubicBezTo>
                  <a:cubicBezTo>
                    <a:pt x="32" y="176"/>
                    <a:pt x="43" y="159"/>
                    <a:pt x="55" y="144"/>
                  </a:cubicBezTo>
                  <a:cubicBezTo>
                    <a:pt x="73" y="121"/>
                    <a:pt x="98" y="101"/>
                    <a:pt x="118" y="82"/>
                  </a:cubicBezTo>
                  <a:cubicBezTo>
                    <a:pt x="127" y="72"/>
                    <a:pt x="136" y="63"/>
                    <a:pt x="141" y="54"/>
                  </a:cubicBezTo>
                  <a:cubicBezTo>
                    <a:pt x="146" y="46"/>
                    <a:pt x="149" y="39"/>
                    <a:pt x="149" y="34"/>
                  </a:cubicBezTo>
                  <a:cubicBezTo>
                    <a:pt x="149" y="34"/>
                    <a:pt x="149" y="34"/>
                    <a:pt x="149" y="34"/>
                  </a:cubicBezTo>
                  <a:cubicBezTo>
                    <a:pt x="149" y="19"/>
                    <a:pt x="149" y="8"/>
                    <a:pt x="149" y="0"/>
                  </a:cubicBezTo>
                  <a:cubicBezTo>
                    <a:pt x="187" y="0"/>
                    <a:pt x="187" y="0"/>
                    <a:pt x="187" y="0"/>
                  </a:cubicBezTo>
                  <a:cubicBezTo>
                    <a:pt x="187" y="8"/>
                    <a:pt x="187" y="19"/>
                    <a:pt x="187" y="34"/>
                  </a:cubicBezTo>
                  <a:cubicBezTo>
                    <a:pt x="187" y="55"/>
                    <a:pt x="177" y="72"/>
                    <a:pt x="165" y="87"/>
                  </a:cubicBezTo>
                  <a:cubicBezTo>
                    <a:pt x="147" y="110"/>
                    <a:pt x="122" y="130"/>
                    <a:pt x="102" y="150"/>
                  </a:cubicBezTo>
                  <a:cubicBezTo>
                    <a:pt x="92" y="159"/>
                    <a:pt x="84" y="169"/>
                    <a:pt x="78" y="177"/>
                  </a:cubicBezTo>
                  <a:cubicBezTo>
                    <a:pt x="73" y="185"/>
                    <a:pt x="71" y="192"/>
                    <a:pt x="71" y="196"/>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54" name="Freeform 101"/>
            <p:cNvSpPr/>
            <p:nvPr/>
          </p:nvSpPr>
          <p:spPr bwMode="auto">
            <a:xfrm>
              <a:off x="4816896" y="2505272"/>
              <a:ext cx="258763" cy="222250"/>
            </a:xfrm>
            <a:custGeom>
              <a:avLst/>
              <a:gdLst>
                <a:gd name="T0" fmla="*/ 261 w 288"/>
                <a:gd name="T1" fmla="*/ 195 h 247"/>
                <a:gd name="T2" fmla="*/ 261 w 288"/>
                <a:gd name="T3" fmla="*/ 169 h 247"/>
                <a:gd name="T4" fmla="*/ 241 w 288"/>
                <a:gd name="T5" fmla="*/ 124 h 247"/>
                <a:gd name="T6" fmla="*/ 187 w 288"/>
                <a:gd name="T7" fmla="*/ 70 h 247"/>
                <a:gd name="T8" fmla="*/ 167 w 288"/>
                <a:gd name="T9" fmla="*/ 47 h 247"/>
                <a:gd name="T10" fmla="*/ 161 w 288"/>
                <a:gd name="T11" fmla="*/ 29 h 247"/>
                <a:gd name="T12" fmla="*/ 161 w 288"/>
                <a:gd name="T13" fmla="*/ 29 h 247"/>
                <a:gd name="T14" fmla="*/ 161 w 288"/>
                <a:gd name="T15" fmla="*/ 0 h 247"/>
                <a:gd name="T16" fmla="*/ 128 w 288"/>
                <a:gd name="T17" fmla="*/ 0 h 247"/>
                <a:gd name="T18" fmla="*/ 128 w 288"/>
                <a:gd name="T19" fmla="*/ 0 h 247"/>
                <a:gd name="T20" fmla="*/ 128 w 288"/>
                <a:gd name="T21" fmla="*/ 0 h 247"/>
                <a:gd name="T22" fmla="*/ 128 w 288"/>
                <a:gd name="T23" fmla="*/ 29 h 247"/>
                <a:gd name="T24" fmla="*/ 128 w 288"/>
                <a:gd name="T25" fmla="*/ 29 h 247"/>
                <a:gd name="T26" fmla="*/ 121 w 288"/>
                <a:gd name="T27" fmla="*/ 47 h 247"/>
                <a:gd name="T28" fmla="*/ 101 w 288"/>
                <a:gd name="T29" fmla="*/ 70 h 247"/>
                <a:gd name="T30" fmla="*/ 47 w 288"/>
                <a:gd name="T31" fmla="*/ 124 h 247"/>
                <a:gd name="T32" fmla="*/ 28 w 288"/>
                <a:gd name="T33" fmla="*/ 169 h 247"/>
                <a:gd name="T34" fmla="*/ 28 w 288"/>
                <a:gd name="T35" fmla="*/ 195 h 247"/>
                <a:gd name="T36" fmla="*/ 0 w 288"/>
                <a:gd name="T37" fmla="*/ 195 h 247"/>
                <a:gd name="T38" fmla="*/ 44 w 288"/>
                <a:gd name="T39" fmla="*/ 247 h 247"/>
                <a:gd name="T40" fmla="*/ 88 w 288"/>
                <a:gd name="T41" fmla="*/ 195 h 247"/>
                <a:gd name="T42" fmla="*/ 61 w 288"/>
                <a:gd name="T43" fmla="*/ 195 h 247"/>
                <a:gd name="T44" fmla="*/ 61 w 288"/>
                <a:gd name="T45" fmla="*/ 169 h 247"/>
                <a:gd name="T46" fmla="*/ 61 w 288"/>
                <a:gd name="T47" fmla="*/ 169 h 247"/>
                <a:gd name="T48" fmla="*/ 67 w 288"/>
                <a:gd name="T49" fmla="*/ 152 h 247"/>
                <a:gd name="T50" fmla="*/ 88 w 288"/>
                <a:gd name="T51" fmla="*/ 129 h 247"/>
                <a:gd name="T52" fmla="*/ 127 w 288"/>
                <a:gd name="T53" fmla="*/ 91 h 247"/>
                <a:gd name="T54" fmla="*/ 127 w 288"/>
                <a:gd name="T55" fmla="*/ 195 h 247"/>
                <a:gd name="T56" fmla="*/ 101 w 288"/>
                <a:gd name="T57" fmla="*/ 195 h 247"/>
                <a:gd name="T58" fmla="*/ 144 w 288"/>
                <a:gd name="T59" fmla="*/ 247 h 247"/>
                <a:gd name="T60" fmla="*/ 188 w 288"/>
                <a:gd name="T61" fmla="*/ 195 h 247"/>
                <a:gd name="T62" fmla="*/ 161 w 288"/>
                <a:gd name="T63" fmla="*/ 195 h 247"/>
                <a:gd name="T64" fmla="*/ 161 w 288"/>
                <a:gd name="T65" fmla="*/ 90 h 247"/>
                <a:gd name="T66" fmla="*/ 201 w 288"/>
                <a:gd name="T67" fmla="*/ 129 h 247"/>
                <a:gd name="T68" fmla="*/ 221 w 288"/>
                <a:gd name="T69" fmla="*/ 152 h 247"/>
                <a:gd name="T70" fmla="*/ 227 w 288"/>
                <a:gd name="T71" fmla="*/ 169 h 247"/>
                <a:gd name="T72" fmla="*/ 227 w 288"/>
                <a:gd name="T73" fmla="*/ 169 h 247"/>
                <a:gd name="T74" fmla="*/ 227 w 288"/>
                <a:gd name="T75" fmla="*/ 195 h 247"/>
                <a:gd name="T76" fmla="*/ 201 w 288"/>
                <a:gd name="T77" fmla="*/ 195 h 247"/>
                <a:gd name="T78" fmla="*/ 244 w 288"/>
                <a:gd name="T79" fmla="*/ 247 h 247"/>
                <a:gd name="T80" fmla="*/ 288 w 288"/>
                <a:gd name="T81" fmla="*/ 195 h 247"/>
                <a:gd name="T82" fmla="*/ 261 w 288"/>
                <a:gd name="T83" fmla="*/ 195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8" h="247">
                  <a:moveTo>
                    <a:pt x="261" y="195"/>
                  </a:moveTo>
                  <a:cubicBezTo>
                    <a:pt x="261" y="188"/>
                    <a:pt x="261" y="182"/>
                    <a:pt x="261" y="169"/>
                  </a:cubicBezTo>
                  <a:cubicBezTo>
                    <a:pt x="260" y="151"/>
                    <a:pt x="252" y="136"/>
                    <a:pt x="241" y="124"/>
                  </a:cubicBezTo>
                  <a:cubicBezTo>
                    <a:pt x="226" y="104"/>
                    <a:pt x="204" y="87"/>
                    <a:pt x="187" y="70"/>
                  </a:cubicBezTo>
                  <a:cubicBezTo>
                    <a:pt x="179" y="62"/>
                    <a:pt x="172" y="54"/>
                    <a:pt x="167" y="47"/>
                  </a:cubicBezTo>
                  <a:cubicBezTo>
                    <a:pt x="163" y="40"/>
                    <a:pt x="161" y="34"/>
                    <a:pt x="161" y="29"/>
                  </a:cubicBezTo>
                  <a:cubicBezTo>
                    <a:pt x="161" y="29"/>
                    <a:pt x="161" y="29"/>
                    <a:pt x="161" y="29"/>
                  </a:cubicBezTo>
                  <a:cubicBezTo>
                    <a:pt x="161" y="16"/>
                    <a:pt x="161" y="7"/>
                    <a:pt x="161" y="0"/>
                  </a:cubicBezTo>
                  <a:cubicBezTo>
                    <a:pt x="128" y="0"/>
                    <a:pt x="128" y="0"/>
                    <a:pt x="128" y="0"/>
                  </a:cubicBezTo>
                  <a:cubicBezTo>
                    <a:pt x="128" y="0"/>
                    <a:pt x="128" y="0"/>
                    <a:pt x="128" y="0"/>
                  </a:cubicBezTo>
                  <a:cubicBezTo>
                    <a:pt x="128" y="0"/>
                    <a:pt x="128" y="0"/>
                    <a:pt x="128" y="0"/>
                  </a:cubicBezTo>
                  <a:cubicBezTo>
                    <a:pt x="128" y="7"/>
                    <a:pt x="128" y="16"/>
                    <a:pt x="128" y="29"/>
                  </a:cubicBezTo>
                  <a:cubicBezTo>
                    <a:pt x="128" y="29"/>
                    <a:pt x="128" y="29"/>
                    <a:pt x="128" y="29"/>
                  </a:cubicBezTo>
                  <a:cubicBezTo>
                    <a:pt x="128" y="34"/>
                    <a:pt x="126" y="40"/>
                    <a:pt x="121" y="47"/>
                  </a:cubicBezTo>
                  <a:cubicBezTo>
                    <a:pt x="116" y="54"/>
                    <a:pt x="109" y="62"/>
                    <a:pt x="101" y="70"/>
                  </a:cubicBezTo>
                  <a:cubicBezTo>
                    <a:pt x="84" y="87"/>
                    <a:pt x="63" y="104"/>
                    <a:pt x="47" y="124"/>
                  </a:cubicBezTo>
                  <a:cubicBezTo>
                    <a:pt x="37" y="136"/>
                    <a:pt x="28" y="151"/>
                    <a:pt x="28" y="169"/>
                  </a:cubicBezTo>
                  <a:cubicBezTo>
                    <a:pt x="28" y="182"/>
                    <a:pt x="28" y="188"/>
                    <a:pt x="28" y="195"/>
                  </a:cubicBezTo>
                  <a:cubicBezTo>
                    <a:pt x="0" y="195"/>
                    <a:pt x="0" y="195"/>
                    <a:pt x="0" y="195"/>
                  </a:cubicBezTo>
                  <a:cubicBezTo>
                    <a:pt x="44" y="247"/>
                    <a:pt x="44" y="247"/>
                    <a:pt x="44" y="247"/>
                  </a:cubicBezTo>
                  <a:cubicBezTo>
                    <a:pt x="88" y="195"/>
                    <a:pt x="88" y="195"/>
                    <a:pt x="88" y="195"/>
                  </a:cubicBezTo>
                  <a:cubicBezTo>
                    <a:pt x="61" y="195"/>
                    <a:pt x="61" y="195"/>
                    <a:pt x="61" y="195"/>
                  </a:cubicBezTo>
                  <a:cubicBezTo>
                    <a:pt x="61" y="188"/>
                    <a:pt x="61" y="182"/>
                    <a:pt x="61" y="169"/>
                  </a:cubicBezTo>
                  <a:cubicBezTo>
                    <a:pt x="61" y="169"/>
                    <a:pt x="61" y="169"/>
                    <a:pt x="61" y="169"/>
                  </a:cubicBezTo>
                  <a:cubicBezTo>
                    <a:pt x="61" y="165"/>
                    <a:pt x="63" y="159"/>
                    <a:pt x="67" y="152"/>
                  </a:cubicBezTo>
                  <a:cubicBezTo>
                    <a:pt x="72" y="145"/>
                    <a:pt x="79" y="137"/>
                    <a:pt x="88" y="129"/>
                  </a:cubicBezTo>
                  <a:cubicBezTo>
                    <a:pt x="100" y="116"/>
                    <a:pt x="114" y="104"/>
                    <a:pt x="127" y="91"/>
                  </a:cubicBezTo>
                  <a:cubicBezTo>
                    <a:pt x="127" y="195"/>
                    <a:pt x="127" y="195"/>
                    <a:pt x="127" y="195"/>
                  </a:cubicBezTo>
                  <a:cubicBezTo>
                    <a:pt x="101" y="195"/>
                    <a:pt x="101" y="195"/>
                    <a:pt x="101" y="195"/>
                  </a:cubicBezTo>
                  <a:cubicBezTo>
                    <a:pt x="144" y="247"/>
                    <a:pt x="144" y="247"/>
                    <a:pt x="144" y="247"/>
                  </a:cubicBezTo>
                  <a:cubicBezTo>
                    <a:pt x="188" y="195"/>
                    <a:pt x="188" y="195"/>
                    <a:pt x="188" y="195"/>
                  </a:cubicBezTo>
                  <a:cubicBezTo>
                    <a:pt x="161" y="195"/>
                    <a:pt x="161" y="195"/>
                    <a:pt x="161" y="195"/>
                  </a:cubicBezTo>
                  <a:cubicBezTo>
                    <a:pt x="161" y="90"/>
                    <a:pt x="161" y="90"/>
                    <a:pt x="161" y="90"/>
                  </a:cubicBezTo>
                  <a:cubicBezTo>
                    <a:pt x="174" y="104"/>
                    <a:pt x="189" y="116"/>
                    <a:pt x="201" y="129"/>
                  </a:cubicBezTo>
                  <a:cubicBezTo>
                    <a:pt x="209" y="137"/>
                    <a:pt x="216" y="145"/>
                    <a:pt x="221" y="152"/>
                  </a:cubicBezTo>
                  <a:cubicBezTo>
                    <a:pt x="226" y="159"/>
                    <a:pt x="227" y="164"/>
                    <a:pt x="227" y="169"/>
                  </a:cubicBezTo>
                  <a:cubicBezTo>
                    <a:pt x="227" y="169"/>
                    <a:pt x="227" y="169"/>
                    <a:pt x="227" y="169"/>
                  </a:cubicBezTo>
                  <a:cubicBezTo>
                    <a:pt x="227" y="182"/>
                    <a:pt x="227" y="188"/>
                    <a:pt x="227" y="195"/>
                  </a:cubicBezTo>
                  <a:cubicBezTo>
                    <a:pt x="201" y="195"/>
                    <a:pt x="201" y="195"/>
                    <a:pt x="201" y="195"/>
                  </a:cubicBezTo>
                  <a:cubicBezTo>
                    <a:pt x="244" y="247"/>
                    <a:pt x="244" y="247"/>
                    <a:pt x="244" y="247"/>
                  </a:cubicBezTo>
                  <a:cubicBezTo>
                    <a:pt x="288" y="195"/>
                    <a:pt x="288" y="195"/>
                    <a:pt x="288" y="195"/>
                  </a:cubicBezTo>
                  <a:lnTo>
                    <a:pt x="261" y="195"/>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55" name="Freeform 102"/>
            <p:cNvSpPr>
              <a:spLocks noEditPoints="1"/>
            </p:cNvSpPr>
            <p:nvPr/>
          </p:nvSpPr>
          <p:spPr bwMode="auto">
            <a:xfrm>
              <a:off x="6394871" y="3526035"/>
              <a:ext cx="217488" cy="258763"/>
            </a:xfrm>
            <a:custGeom>
              <a:avLst/>
              <a:gdLst>
                <a:gd name="T0" fmla="*/ 139 w 242"/>
                <a:gd name="T1" fmla="*/ 47 h 287"/>
                <a:gd name="T2" fmla="*/ 139 w 242"/>
                <a:gd name="T3" fmla="*/ 23 h 287"/>
                <a:gd name="T4" fmla="*/ 152 w 242"/>
                <a:gd name="T5" fmla="*/ 23 h 287"/>
                <a:gd name="T6" fmla="*/ 163 w 242"/>
                <a:gd name="T7" fmla="*/ 11 h 287"/>
                <a:gd name="T8" fmla="*/ 152 w 242"/>
                <a:gd name="T9" fmla="*/ 0 h 287"/>
                <a:gd name="T10" fmla="*/ 91 w 242"/>
                <a:gd name="T11" fmla="*/ 0 h 287"/>
                <a:gd name="T12" fmla="*/ 79 w 242"/>
                <a:gd name="T13" fmla="*/ 11 h 287"/>
                <a:gd name="T14" fmla="*/ 91 w 242"/>
                <a:gd name="T15" fmla="*/ 23 h 287"/>
                <a:gd name="T16" fmla="*/ 103 w 242"/>
                <a:gd name="T17" fmla="*/ 23 h 287"/>
                <a:gd name="T18" fmla="*/ 103 w 242"/>
                <a:gd name="T19" fmla="*/ 47 h 287"/>
                <a:gd name="T20" fmla="*/ 0 w 242"/>
                <a:gd name="T21" fmla="*/ 166 h 287"/>
                <a:gd name="T22" fmla="*/ 121 w 242"/>
                <a:gd name="T23" fmla="*/ 287 h 287"/>
                <a:gd name="T24" fmla="*/ 242 w 242"/>
                <a:gd name="T25" fmla="*/ 166 h 287"/>
                <a:gd name="T26" fmla="*/ 139 w 242"/>
                <a:gd name="T27" fmla="*/ 47 h 287"/>
                <a:gd name="T28" fmla="*/ 121 w 242"/>
                <a:gd name="T29" fmla="*/ 257 h 287"/>
                <a:gd name="T30" fmla="*/ 30 w 242"/>
                <a:gd name="T31" fmla="*/ 166 h 287"/>
                <a:gd name="T32" fmla="*/ 121 w 242"/>
                <a:gd name="T33" fmla="*/ 75 h 287"/>
                <a:gd name="T34" fmla="*/ 212 w 242"/>
                <a:gd name="T35" fmla="*/ 166 h 287"/>
                <a:gd name="T36" fmla="*/ 121 w 242"/>
                <a:gd name="T37" fmla="*/ 25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 h="287">
                  <a:moveTo>
                    <a:pt x="139" y="47"/>
                  </a:moveTo>
                  <a:cubicBezTo>
                    <a:pt x="139" y="23"/>
                    <a:pt x="139" y="23"/>
                    <a:pt x="139" y="23"/>
                  </a:cubicBezTo>
                  <a:cubicBezTo>
                    <a:pt x="152" y="23"/>
                    <a:pt x="152" y="23"/>
                    <a:pt x="152" y="23"/>
                  </a:cubicBezTo>
                  <a:cubicBezTo>
                    <a:pt x="158" y="23"/>
                    <a:pt x="163" y="18"/>
                    <a:pt x="163" y="11"/>
                  </a:cubicBezTo>
                  <a:cubicBezTo>
                    <a:pt x="163" y="5"/>
                    <a:pt x="158" y="0"/>
                    <a:pt x="152" y="0"/>
                  </a:cubicBezTo>
                  <a:cubicBezTo>
                    <a:pt x="91" y="0"/>
                    <a:pt x="91" y="0"/>
                    <a:pt x="91" y="0"/>
                  </a:cubicBezTo>
                  <a:cubicBezTo>
                    <a:pt x="84" y="0"/>
                    <a:pt x="79" y="5"/>
                    <a:pt x="79" y="11"/>
                  </a:cubicBezTo>
                  <a:cubicBezTo>
                    <a:pt x="79" y="18"/>
                    <a:pt x="84" y="23"/>
                    <a:pt x="91" y="23"/>
                  </a:cubicBezTo>
                  <a:cubicBezTo>
                    <a:pt x="103" y="23"/>
                    <a:pt x="103" y="23"/>
                    <a:pt x="103" y="23"/>
                  </a:cubicBezTo>
                  <a:cubicBezTo>
                    <a:pt x="103" y="47"/>
                    <a:pt x="103" y="47"/>
                    <a:pt x="103" y="47"/>
                  </a:cubicBezTo>
                  <a:cubicBezTo>
                    <a:pt x="45" y="55"/>
                    <a:pt x="0" y="106"/>
                    <a:pt x="0" y="166"/>
                  </a:cubicBezTo>
                  <a:cubicBezTo>
                    <a:pt x="0" y="233"/>
                    <a:pt x="54" y="287"/>
                    <a:pt x="121" y="287"/>
                  </a:cubicBezTo>
                  <a:cubicBezTo>
                    <a:pt x="188" y="287"/>
                    <a:pt x="242" y="233"/>
                    <a:pt x="242" y="166"/>
                  </a:cubicBezTo>
                  <a:cubicBezTo>
                    <a:pt x="242" y="105"/>
                    <a:pt x="197" y="55"/>
                    <a:pt x="139" y="47"/>
                  </a:cubicBezTo>
                  <a:close/>
                  <a:moveTo>
                    <a:pt x="121" y="257"/>
                  </a:moveTo>
                  <a:cubicBezTo>
                    <a:pt x="71" y="257"/>
                    <a:pt x="30" y="216"/>
                    <a:pt x="30" y="166"/>
                  </a:cubicBezTo>
                  <a:cubicBezTo>
                    <a:pt x="30" y="116"/>
                    <a:pt x="71" y="75"/>
                    <a:pt x="121" y="75"/>
                  </a:cubicBezTo>
                  <a:cubicBezTo>
                    <a:pt x="171" y="75"/>
                    <a:pt x="212" y="116"/>
                    <a:pt x="212" y="166"/>
                  </a:cubicBezTo>
                  <a:cubicBezTo>
                    <a:pt x="212" y="216"/>
                    <a:pt x="171" y="257"/>
                    <a:pt x="121" y="257"/>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56" name="Freeform 103"/>
            <p:cNvSpPr/>
            <p:nvPr/>
          </p:nvSpPr>
          <p:spPr bwMode="auto">
            <a:xfrm>
              <a:off x="6493296" y="3614935"/>
              <a:ext cx="66675" cy="103188"/>
            </a:xfrm>
            <a:custGeom>
              <a:avLst/>
              <a:gdLst>
                <a:gd name="T0" fmla="*/ 71 w 74"/>
                <a:gd name="T1" fmla="*/ 93 h 114"/>
                <a:gd name="T2" fmla="*/ 23 w 74"/>
                <a:gd name="T3" fmla="*/ 61 h 114"/>
                <a:gd name="T4" fmla="*/ 23 w 74"/>
                <a:gd name="T5" fmla="*/ 5 h 114"/>
                <a:gd name="T6" fmla="*/ 21 w 74"/>
                <a:gd name="T7" fmla="*/ 2 h 114"/>
                <a:gd name="T8" fmla="*/ 18 w 74"/>
                <a:gd name="T9" fmla="*/ 0 h 114"/>
                <a:gd name="T10" fmla="*/ 5 w 74"/>
                <a:gd name="T11" fmla="*/ 0 h 114"/>
                <a:gd name="T12" fmla="*/ 1 w 74"/>
                <a:gd name="T13" fmla="*/ 2 h 114"/>
                <a:gd name="T14" fmla="*/ 0 w 74"/>
                <a:gd name="T15" fmla="*/ 5 h 114"/>
                <a:gd name="T16" fmla="*/ 0 w 74"/>
                <a:gd name="T17" fmla="*/ 71 h 114"/>
                <a:gd name="T18" fmla="*/ 1 w 74"/>
                <a:gd name="T19" fmla="*/ 75 h 114"/>
                <a:gd name="T20" fmla="*/ 2 w 74"/>
                <a:gd name="T21" fmla="*/ 75 h 114"/>
                <a:gd name="T22" fmla="*/ 58 w 74"/>
                <a:gd name="T23" fmla="*/ 113 h 114"/>
                <a:gd name="T24" fmla="*/ 61 w 74"/>
                <a:gd name="T25" fmla="*/ 114 h 114"/>
                <a:gd name="T26" fmla="*/ 62 w 74"/>
                <a:gd name="T27" fmla="*/ 114 h 114"/>
                <a:gd name="T28" fmla="*/ 65 w 74"/>
                <a:gd name="T29" fmla="*/ 111 h 114"/>
                <a:gd name="T30" fmla="*/ 72 w 74"/>
                <a:gd name="T31" fmla="*/ 100 h 114"/>
                <a:gd name="T32" fmla="*/ 71 w 74"/>
                <a:gd name="T33" fmla="*/ 9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14">
                  <a:moveTo>
                    <a:pt x="71" y="93"/>
                  </a:moveTo>
                  <a:cubicBezTo>
                    <a:pt x="23" y="61"/>
                    <a:pt x="23" y="61"/>
                    <a:pt x="23" y="61"/>
                  </a:cubicBezTo>
                  <a:cubicBezTo>
                    <a:pt x="23" y="5"/>
                    <a:pt x="23" y="5"/>
                    <a:pt x="23" y="5"/>
                  </a:cubicBezTo>
                  <a:cubicBezTo>
                    <a:pt x="23" y="4"/>
                    <a:pt x="22" y="3"/>
                    <a:pt x="21" y="2"/>
                  </a:cubicBezTo>
                  <a:cubicBezTo>
                    <a:pt x="21" y="1"/>
                    <a:pt x="19" y="0"/>
                    <a:pt x="18" y="0"/>
                  </a:cubicBezTo>
                  <a:cubicBezTo>
                    <a:pt x="5" y="0"/>
                    <a:pt x="5" y="0"/>
                    <a:pt x="5" y="0"/>
                  </a:cubicBezTo>
                  <a:cubicBezTo>
                    <a:pt x="3" y="0"/>
                    <a:pt x="2" y="1"/>
                    <a:pt x="1" y="2"/>
                  </a:cubicBezTo>
                  <a:cubicBezTo>
                    <a:pt x="0" y="3"/>
                    <a:pt x="0" y="4"/>
                    <a:pt x="0" y="5"/>
                  </a:cubicBezTo>
                  <a:cubicBezTo>
                    <a:pt x="0" y="71"/>
                    <a:pt x="0" y="71"/>
                    <a:pt x="0" y="71"/>
                  </a:cubicBezTo>
                  <a:cubicBezTo>
                    <a:pt x="0" y="72"/>
                    <a:pt x="0" y="74"/>
                    <a:pt x="1" y="75"/>
                  </a:cubicBezTo>
                  <a:cubicBezTo>
                    <a:pt x="1" y="75"/>
                    <a:pt x="2" y="75"/>
                    <a:pt x="2" y="75"/>
                  </a:cubicBezTo>
                  <a:cubicBezTo>
                    <a:pt x="58" y="113"/>
                    <a:pt x="58" y="113"/>
                    <a:pt x="58" y="113"/>
                  </a:cubicBezTo>
                  <a:cubicBezTo>
                    <a:pt x="59" y="113"/>
                    <a:pt x="60" y="114"/>
                    <a:pt x="61" y="114"/>
                  </a:cubicBezTo>
                  <a:cubicBezTo>
                    <a:pt x="61" y="114"/>
                    <a:pt x="62" y="114"/>
                    <a:pt x="62" y="114"/>
                  </a:cubicBezTo>
                  <a:cubicBezTo>
                    <a:pt x="63" y="113"/>
                    <a:pt x="64" y="112"/>
                    <a:pt x="65" y="111"/>
                  </a:cubicBezTo>
                  <a:cubicBezTo>
                    <a:pt x="72" y="100"/>
                    <a:pt x="72" y="100"/>
                    <a:pt x="72" y="100"/>
                  </a:cubicBezTo>
                  <a:cubicBezTo>
                    <a:pt x="74" y="98"/>
                    <a:pt x="73" y="95"/>
                    <a:pt x="71" y="93"/>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57" name="Freeform 104"/>
            <p:cNvSpPr>
              <a:spLocks noEditPoints="1"/>
            </p:cNvSpPr>
            <p:nvPr/>
          </p:nvSpPr>
          <p:spPr bwMode="auto">
            <a:xfrm>
              <a:off x="6912396" y="3524447"/>
              <a:ext cx="219075" cy="260350"/>
            </a:xfrm>
            <a:custGeom>
              <a:avLst/>
              <a:gdLst>
                <a:gd name="T0" fmla="*/ 140 w 243"/>
                <a:gd name="T1" fmla="*/ 47 h 288"/>
                <a:gd name="T2" fmla="*/ 140 w 243"/>
                <a:gd name="T3" fmla="*/ 24 h 288"/>
                <a:gd name="T4" fmla="*/ 152 w 243"/>
                <a:gd name="T5" fmla="*/ 24 h 288"/>
                <a:gd name="T6" fmla="*/ 164 w 243"/>
                <a:gd name="T7" fmla="*/ 12 h 288"/>
                <a:gd name="T8" fmla="*/ 152 w 243"/>
                <a:gd name="T9" fmla="*/ 0 h 288"/>
                <a:gd name="T10" fmla="*/ 91 w 243"/>
                <a:gd name="T11" fmla="*/ 0 h 288"/>
                <a:gd name="T12" fmla="*/ 79 w 243"/>
                <a:gd name="T13" fmla="*/ 12 h 288"/>
                <a:gd name="T14" fmla="*/ 91 w 243"/>
                <a:gd name="T15" fmla="*/ 24 h 288"/>
                <a:gd name="T16" fmla="*/ 103 w 243"/>
                <a:gd name="T17" fmla="*/ 24 h 288"/>
                <a:gd name="T18" fmla="*/ 103 w 243"/>
                <a:gd name="T19" fmla="*/ 47 h 288"/>
                <a:gd name="T20" fmla="*/ 0 w 243"/>
                <a:gd name="T21" fmla="*/ 167 h 288"/>
                <a:gd name="T22" fmla="*/ 122 w 243"/>
                <a:gd name="T23" fmla="*/ 288 h 288"/>
                <a:gd name="T24" fmla="*/ 243 w 243"/>
                <a:gd name="T25" fmla="*/ 167 h 288"/>
                <a:gd name="T26" fmla="*/ 140 w 243"/>
                <a:gd name="T27" fmla="*/ 47 h 288"/>
                <a:gd name="T28" fmla="*/ 122 w 243"/>
                <a:gd name="T29" fmla="*/ 258 h 288"/>
                <a:gd name="T30" fmla="*/ 31 w 243"/>
                <a:gd name="T31" fmla="*/ 167 h 288"/>
                <a:gd name="T32" fmla="*/ 122 w 243"/>
                <a:gd name="T33" fmla="*/ 76 h 288"/>
                <a:gd name="T34" fmla="*/ 213 w 243"/>
                <a:gd name="T35" fmla="*/ 167 h 288"/>
                <a:gd name="T36" fmla="*/ 122 w 243"/>
                <a:gd name="T37" fmla="*/ 25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3" h="288">
                  <a:moveTo>
                    <a:pt x="140" y="47"/>
                  </a:moveTo>
                  <a:cubicBezTo>
                    <a:pt x="140" y="24"/>
                    <a:pt x="140" y="24"/>
                    <a:pt x="140" y="24"/>
                  </a:cubicBezTo>
                  <a:cubicBezTo>
                    <a:pt x="152" y="24"/>
                    <a:pt x="152" y="24"/>
                    <a:pt x="152" y="24"/>
                  </a:cubicBezTo>
                  <a:cubicBezTo>
                    <a:pt x="159" y="24"/>
                    <a:pt x="164" y="18"/>
                    <a:pt x="164" y="12"/>
                  </a:cubicBezTo>
                  <a:cubicBezTo>
                    <a:pt x="164" y="5"/>
                    <a:pt x="159" y="0"/>
                    <a:pt x="152" y="0"/>
                  </a:cubicBezTo>
                  <a:cubicBezTo>
                    <a:pt x="91" y="0"/>
                    <a:pt x="91" y="0"/>
                    <a:pt x="91" y="0"/>
                  </a:cubicBezTo>
                  <a:cubicBezTo>
                    <a:pt x="85" y="0"/>
                    <a:pt x="79" y="5"/>
                    <a:pt x="79" y="12"/>
                  </a:cubicBezTo>
                  <a:cubicBezTo>
                    <a:pt x="79" y="18"/>
                    <a:pt x="85" y="24"/>
                    <a:pt x="91" y="24"/>
                  </a:cubicBezTo>
                  <a:cubicBezTo>
                    <a:pt x="103" y="24"/>
                    <a:pt x="103" y="24"/>
                    <a:pt x="103" y="24"/>
                  </a:cubicBezTo>
                  <a:cubicBezTo>
                    <a:pt x="103" y="47"/>
                    <a:pt x="103" y="47"/>
                    <a:pt x="103" y="47"/>
                  </a:cubicBezTo>
                  <a:cubicBezTo>
                    <a:pt x="45" y="56"/>
                    <a:pt x="0" y="106"/>
                    <a:pt x="0" y="167"/>
                  </a:cubicBezTo>
                  <a:cubicBezTo>
                    <a:pt x="0" y="234"/>
                    <a:pt x="55" y="288"/>
                    <a:pt x="122" y="288"/>
                  </a:cubicBezTo>
                  <a:cubicBezTo>
                    <a:pt x="189" y="288"/>
                    <a:pt x="243" y="234"/>
                    <a:pt x="243" y="167"/>
                  </a:cubicBezTo>
                  <a:cubicBezTo>
                    <a:pt x="243" y="106"/>
                    <a:pt x="198" y="56"/>
                    <a:pt x="140" y="47"/>
                  </a:cubicBezTo>
                  <a:close/>
                  <a:moveTo>
                    <a:pt x="122" y="258"/>
                  </a:moveTo>
                  <a:cubicBezTo>
                    <a:pt x="71" y="258"/>
                    <a:pt x="31" y="217"/>
                    <a:pt x="31" y="167"/>
                  </a:cubicBezTo>
                  <a:cubicBezTo>
                    <a:pt x="31" y="117"/>
                    <a:pt x="71" y="76"/>
                    <a:pt x="122" y="76"/>
                  </a:cubicBezTo>
                  <a:cubicBezTo>
                    <a:pt x="172" y="76"/>
                    <a:pt x="213" y="117"/>
                    <a:pt x="213" y="167"/>
                  </a:cubicBezTo>
                  <a:cubicBezTo>
                    <a:pt x="213" y="217"/>
                    <a:pt x="172" y="258"/>
                    <a:pt x="122" y="258"/>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58" name="Freeform 105"/>
            <p:cNvSpPr/>
            <p:nvPr/>
          </p:nvSpPr>
          <p:spPr bwMode="auto">
            <a:xfrm>
              <a:off x="6974309" y="3626047"/>
              <a:ext cx="96838" cy="98425"/>
            </a:xfrm>
            <a:custGeom>
              <a:avLst/>
              <a:gdLst>
                <a:gd name="T0" fmla="*/ 47 w 61"/>
                <a:gd name="T1" fmla="*/ 0 h 62"/>
                <a:gd name="T2" fmla="*/ 30 w 61"/>
                <a:gd name="T3" fmla="*/ 17 h 62"/>
                <a:gd name="T4" fmla="*/ 13 w 61"/>
                <a:gd name="T5" fmla="*/ 0 h 62"/>
                <a:gd name="T6" fmla="*/ 0 w 61"/>
                <a:gd name="T7" fmla="*/ 14 h 62"/>
                <a:gd name="T8" fmla="*/ 17 w 61"/>
                <a:gd name="T9" fmla="*/ 31 h 62"/>
                <a:gd name="T10" fmla="*/ 0 w 61"/>
                <a:gd name="T11" fmla="*/ 48 h 62"/>
                <a:gd name="T12" fmla="*/ 13 w 61"/>
                <a:gd name="T13" fmla="*/ 62 h 62"/>
                <a:gd name="T14" fmla="*/ 30 w 61"/>
                <a:gd name="T15" fmla="*/ 45 h 62"/>
                <a:gd name="T16" fmla="*/ 47 w 61"/>
                <a:gd name="T17" fmla="*/ 62 h 62"/>
                <a:gd name="T18" fmla="*/ 61 w 61"/>
                <a:gd name="T19" fmla="*/ 48 h 62"/>
                <a:gd name="T20" fmla="*/ 44 w 61"/>
                <a:gd name="T21" fmla="*/ 31 h 62"/>
                <a:gd name="T22" fmla="*/ 61 w 61"/>
                <a:gd name="T23" fmla="*/ 14 h 62"/>
                <a:gd name="T24" fmla="*/ 47 w 61"/>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2">
                  <a:moveTo>
                    <a:pt x="47" y="0"/>
                  </a:moveTo>
                  <a:lnTo>
                    <a:pt x="30" y="17"/>
                  </a:lnTo>
                  <a:lnTo>
                    <a:pt x="13" y="0"/>
                  </a:lnTo>
                  <a:lnTo>
                    <a:pt x="0" y="14"/>
                  </a:lnTo>
                  <a:lnTo>
                    <a:pt x="17" y="31"/>
                  </a:lnTo>
                  <a:lnTo>
                    <a:pt x="0" y="48"/>
                  </a:lnTo>
                  <a:lnTo>
                    <a:pt x="13" y="62"/>
                  </a:lnTo>
                  <a:lnTo>
                    <a:pt x="30" y="45"/>
                  </a:lnTo>
                  <a:lnTo>
                    <a:pt x="47" y="62"/>
                  </a:lnTo>
                  <a:lnTo>
                    <a:pt x="61" y="48"/>
                  </a:lnTo>
                  <a:lnTo>
                    <a:pt x="44" y="31"/>
                  </a:lnTo>
                  <a:lnTo>
                    <a:pt x="61" y="14"/>
                  </a:lnTo>
                  <a:lnTo>
                    <a:pt x="47" y="0"/>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59" name="Freeform 106"/>
            <p:cNvSpPr/>
            <p:nvPr/>
          </p:nvSpPr>
          <p:spPr bwMode="auto">
            <a:xfrm>
              <a:off x="5358234" y="2489397"/>
              <a:ext cx="215900" cy="258763"/>
            </a:xfrm>
            <a:custGeom>
              <a:avLst/>
              <a:gdLst>
                <a:gd name="T0" fmla="*/ 184 w 240"/>
                <a:gd name="T1" fmla="*/ 0 h 288"/>
                <a:gd name="T2" fmla="*/ 128 w 240"/>
                <a:gd name="T3" fmla="*/ 67 h 288"/>
                <a:gd name="T4" fmla="*/ 163 w 240"/>
                <a:gd name="T5" fmla="*/ 67 h 288"/>
                <a:gd name="T6" fmla="*/ 163 w 240"/>
                <a:gd name="T7" fmla="*/ 100 h 288"/>
                <a:gd name="T8" fmla="*/ 163 w 240"/>
                <a:gd name="T9" fmla="*/ 101 h 288"/>
                <a:gd name="T10" fmla="*/ 154 w 240"/>
                <a:gd name="T11" fmla="*/ 122 h 288"/>
                <a:gd name="T12" fmla="*/ 128 w 240"/>
                <a:gd name="T13" fmla="*/ 152 h 288"/>
                <a:gd name="T14" fmla="*/ 120 w 240"/>
                <a:gd name="T15" fmla="*/ 160 h 288"/>
                <a:gd name="T16" fmla="*/ 112 w 240"/>
                <a:gd name="T17" fmla="*/ 152 h 288"/>
                <a:gd name="T18" fmla="*/ 86 w 240"/>
                <a:gd name="T19" fmla="*/ 122 h 288"/>
                <a:gd name="T20" fmla="*/ 78 w 240"/>
                <a:gd name="T21" fmla="*/ 101 h 288"/>
                <a:gd name="T22" fmla="*/ 78 w 240"/>
                <a:gd name="T23" fmla="*/ 100 h 288"/>
                <a:gd name="T24" fmla="*/ 78 w 240"/>
                <a:gd name="T25" fmla="*/ 67 h 288"/>
                <a:gd name="T26" fmla="*/ 112 w 240"/>
                <a:gd name="T27" fmla="*/ 67 h 288"/>
                <a:gd name="T28" fmla="*/ 56 w 240"/>
                <a:gd name="T29" fmla="*/ 0 h 288"/>
                <a:gd name="T30" fmla="*/ 0 w 240"/>
                <a:gd name="T31" fmla="*/ 67 h 288"/>
                <a:gd name="T32" fmla="*/ 35 w 240"/>
                <a:gd name="T33" fmla="*/ 67 h 288"/>
                <a:gd name="T34" fmla="*/ 35 w 240"/>
                <a:gd name="T35" fmla="*/ 100 h 288"/>
                <a:gd name="T36" fmla="*/ 60 w 240"/>
                <a:gd name="T37" fmla="*/ 158 h 288"/>
                <a:gd name="T38" fmla="*/ 89 w 240"/>
                <a:gd name="T39" fmla="*/ 189 h 288"/>
                <a:gd name="T40" fmla="*/ 89 w 240"/>
                <a:gd name="T41" fmla="*/ 189 h 288"/>
                <a:gd name="T42" fmla="*/ 89 w 240"/>
                <a:gd name="T43" fmla="*/ 288 h 288"/>
                <a:gd name="T44" fmla="*/ 152 w 240"/>
                <a:gd name="T45" fmla="*/ 288 h 288"/>
                <a:gd name="T46" fmla="*/ 152 w 240"/>
                <a:gd name="T47" fmla="*/ 188 h 288"/>
                <a:gd name="T48" fmla="*/ 180 w 240"/>
                <a:gd name="T49" fmla="*/ 158 h 288"/>
                <a:gd name="T50" fmla="*/ 205 w 240"/>
                <a:gd name="T51" fmla="*/ 100 h 288"/>
                <a:gd name="T52" fmla="*/ 205 w 240"/>
                <a:gd name="T53" fmla="*/ 67 h 288"/>
                <a:gd name="T54" fmla="*/ 240 w 240"/>
                <a:gd name="T55" fmla="*/ 67 h 288"/>
                <a:gd name="T56" fmla="*/ 184 w 240"/>
                <a:gd name="T57"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288">
                  <a:moveTo>
                    <a:pt x="184" y="0"/>
                  </a:moveTo>
                  <a:cubicBezTo>
                    <a:pt x="128" y="67"/>
                    <a:pt x="128" y="67"/>
                    <a:pt x="128" y="67"/>
                  </a:cubicBezTo>
                  <a:cubicBezTo>
                    <a:pt x="163" y="67"/>
                    <a:pt x="163" y="67"/>
                    <a:pt x="163" y="67"/>
                  </a:cubicBezTo>
                  <a:cubicBezTo>
                    <a:pt x="163" y="76"/>
                    <a:pt x="163" y="83"/>
                    <a:pt x="163" y="100"/>
                  </a:cubicBezTo>
                  <a:cubicBezTo>
                    <a:pt x="163" y="101"/>
                    <a:pt x="163" y="101"/>
                    <a:pt x="163" y="101"/>
                  </a:cubicBezTo>
                  <a:cubicBezTo>
                    <a:pt x="163" y="106"/>
                    <a:pt x="160" y="113"/>
                    <a:pt x="154" y="122"/>
                  </a:cubicBezTo>
                  <a:cubicBezTo>
                    <a:pt x="148" y="131"/>
                    <a:pt x="139" y="141"/>
                    <a:pt x="128" y="152"/>
                  </a:cubicBezTo>
                  <a:cubicBezTo>
                    <a:pt x="126" y="155"/>
                    <a:pt x="123" y="157"/>
                    <a:pt x="120" y="160"/>
                  </a:cubicBezTo>
                  <a:cubicBezTo>
                    <a:pt x="117" y="157"/>
                    <a:pt x="114" y="155"/>
                    <a:pt x="112" y="152"/>
                  </a:cubicBezTo>
                  <a:cubicBezTo>
                    <a:pt x="101" y="141"/>
                    <a:pt x="92" y="131"/>
                    <a:pt x="86" y="122"/>
                  </a:cubicBezTo>
                  <a:cubicBezTo>
                    <a:pt x="80" y="113"/>
                    <a:pt x="78" y="106"/>
                    <a:pt x="78" y="101"/>
                  </a:cubicBezTo>
                  <a:cubicBezTo>
                    <a:pt x="78" y="101"/>
                    <a:pt x="78" y="101"/>
                    <a:pt x="78" y="100"/>
                  </a:cubicBezTo>
                  <a:cubicBezTo>
                    <a:pt x="78" y="83"/>
                    <a:pt x="78" y="76"/>
                    <a:pt x="78" y="67"/>
                  </a:cubicBezTo>
                  <a:cubicBezTo>
                    <a:pt x="112" y="67"/>
                    <a:pt x="112" y="67"/>
                    <a:pt x="112" y="67"/>
                  </a:cubicBezTo>
                  <a:cubicBezTo>
                    <a:pt x="56" y="0"/>
                    <a:pt x="56" y="0"/>
                    <a:pt x="56" y="0"/>
                  </a:cubicBezTo>
                  <a:cubicBezTo>
                    <a:pt x="0" y="67"/>
                    <a:pt x="0" y="67"/>
                    <a:pt x="0" y="67"/>
                  </a:cubicBezTo>
                  <a:cubicBezTo>
                    <a:pt x="35" y="67"/>
                    <a:pt x="35" y="67"/>
                    <a:pt x="35" y="67"/>
                  </a:cubicBezTo>
                  <a:cubicBezTo>
                    <a:pt x="35" y="76"/>
                    <a:pt x="35" y="83"/>
                    <a:pt x="35" y="100"/>
                  </a:cubicBezTo>
                  <a:cubicBezTo>
                    <a:pt x="35" y="123"/>
                    <a:pt x="47" y="142"/>
                    <a:pt x="60" y="158"/>
                  </a:cubicBezTo>
                  <a:cubicBezTo>
                    <a:pt x="69" y="169"/>
                    <a:pt x="79" y="179"/>
                    <a:pt x="89" y="189"/>
                  </a:cubicBezTo>
                  <a:cubicBezTo>
                    <a:pt x="89" y="189"/>
                    <a:pt x="89" y="189"/>
                    <a:pt x="89" y="189"/>
                  </a:cubicBezTo>
                  <a:cubicBezTo>
                    <a:pt x="89" y="288"/>
                    <a:pt x="89" y="288"/>
                    <a:pt x="89" y="288"/>
                  </a:cubicBezTo>
                  <a:cubicBezTo>
                    <a:pt x="152" y="288"/>
                    <a:pt x="152" y="288"/>
                    <a:pt x="152" y="288"/>
                  </a:cubicBezTo>
                  <a:cubicBezTo>
                    <a:pt x="152" y="188"/>
                    <a:pt x="152" y="188"/>
                    <a:pt x="152" y="188"/>
                  </a:cubicBezTo>
                  <a:cubicBezTo>
                    <a:pt x="162" y="179"/>
                    <a:pt x="172" y="169"/>
                    <a:pt x="180" y="158"/>
                  </a:cubicBezTo>
                  <a:cubicBezTo>
                    <a:pt x="194" y="142"/>
                    <a:pt x="205" y="123"/>
                    <a:pt x="205" y="100"/>
                  </a:cubicBezTo>
                  <a:cubicBezTo>
                    <a:pt x="205" y="83"/>
                    <a:pt x="205" y="76"/>
                    <a:pt x="205" y="67"/>
                  </a:cubicBezTo>
                  <a:cubicBezTo>
                    <a:pt x="240" y="67"/>
                    <a:pt x="240" y="67"/>
                    <a:pt x="240" y="67"/>
                  </a:cubicBezTo>
                  <a:lnTo>
                    <a:pt x="184" y="0"/>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60" name="Freeform 107"/>
            <p:cNvSpPr/>
            <p:nvPr/>
          </p:nvSpPr>
          <p:spPr bwMode="auto">
            <a:xfrm>
              <a:off x="5902746" y="2489397"/>
              <a:ext cx="158750" cy="258763"/>
            </a:xfrm>
            <a:custGeom>
              <a:avLst/>
              <a:gdLst>
                <a:gd name="T0" fmla="*/ 146 w 175"/>
                <a:gd name="T1" fmla="*/ 196 h 288"/>
                <a:gd name="T2" fmla="*/ 119 w 175"/>
                <a:gd name="T3" fmla="*/ 166 h 288"/>
                <a:gd name="T4" fmla="*/ 118 w 175"/>
                <a:gd name="T5" fmla="*/ 166 h 288"/>
                <a:gd name="T6" fmla="*/ 118 w 175"/>
                <a:gd name="T7" fmla="*/ 93 h 288"/>
                <a:gd name="T8" fmla="*/ 175 w 175"/>
                <a:gd name="T9" fmla="*/ 93 h 288"/>
                <a:gd name="T10" fmla="*/ 88 w 175"/>
                <a:gd name="T11" fmla="*/ 0 h 288"/>
                <a:gd name="T12" fmla="*/ 0 w 175"/>
                <a:gd name="T13" fmla="*/ 93 h 288"/>
                <a:gd name="T14" fmla="*/ 59 w 175"/>
                <a:gd name="T15" fmla="*/ 93 h 288"/>
                <a:gd name="T16" fmla="*/ 59 w 175"/>
                <a:gd name="T17" fmla="*/ 167 h 288"/>
                <a:gd name="T18" fmla="*/ 31 w 175"/>
                <a:gd name="T19" fmla="*/ 196 h 288"/>
                <a:gd name="T20" fmla="*/ 8 w 175"/>
                <a:gd name="T21" fmla="*/ 251 h 288"/>
                <a:gd name="T22" fmla="*/ 8 w 175"/>
                <a:gd name="T23" fmla="*/ 288 h 288"/>
                <a:gd name="T24" fmla="*/ 48 w 175"/>
                <a:gd name="T25" fmla="*/ 288 h 288"/>
                <a:gd name="T26" fmla="*/ 48 w 175"/>
                <a:gd name="T27" fmla="*/ 251 h 288"/>
                <a:gd name="T28" fmla="*/ 48 w 175"/>
                <a:gd name="T29" fmla="*/ 251 h 288"/>
                <a:gd name="T30" fmla="*/ 56 w 175"/>
                <a:gd name="T31" fmla="*/ 230 h 288"/>
                <a:gd name="T32" fmla="*/ 81 w 175"/>
                <a:gd name="T33" fmla="*/ 202 h 288"/>
                <a:gd name="T34" fmla="*/ 89 w 175"/>
                <a:gd name="T35" fmla="*/ 194 h 288"/>
                <a:gd name="T36" fmla="*/ 97 w 175"/>
                <a:gd name="T37" fmla="*/ 202 h 288"/>
                <a:gd name="T38" fmla="*/ 121 w 175"/>
                <a:gd name="T39" fmla="*/ 230 h 288"/>
                <a:gd name="T40" fmla="*/ 129 w 175"/>
                <a:gd name="T41" fmla="*/ 251 h 288"/>
                <a:gd name="T42" fmla="*/ 129 w 175"/>
                <a:gd name="T43" fmla="*/ 251 h 288"/>
                <a:gd name="T44" fmla="*/ 129 w 175"/>
                <a:gd name="T45" fmla="*/ 288 h 288"/>
                <a:gd name="T46" fmla="*/ 170 w 175"/>
                <a:gd name="T47" fmla="*/ 288 h 288"/>
                <a:gd name="T48" fmla="*/ 170 w 175"/>
                <a:gd name="T49" fmla="*/ 251 h 288"/>
                <a:gd name="T50" fmla="*/ 146 w 175"/>
                <a:gd name="T51" fmla="*/ 19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5" h="288">
                  <a:moveTo>
                    <a:pt x="146" y="196"/>
                  </a:moveTo>
                  <a:cubicBezTo>
                    <a:pt x="138" y="186"/>
                    <a:pt x="128" y="176"/>
                    <a:pt x="119" y="166"/>
                  </a:cubicBezTo>
                  <a:cubicBezTo>
                    <a:pt x="118" y="166"/>
                    <a:pt x="118" y="166"/>
                    <a:pt x="118" y="166"/>
                  </a:cubicBezTo>
                  <a:cubicBezTo>
                    <a:pt x="118" y="166"/>
                    <a:pt x="118" y="101"/>
                    <a:pt x="118" y="93"/>
                  </a:cubicBezTo>
                  <a:cubicBezTo>
                    <a:pt x="175" y="93"/>
                    <a:pt x="175" y="93"/>
                    <a:pt x="175" y="93"/>
                  </a:cubicBezTo>
                  <a:cubicBezTo>
                    <a:pt x="88" y="0"/>
                    <a:pt x="88" y="0"/>
                    <a:pt x="88" y="0"/>
                  </a:cubicBezTo>
                  <a:cubicBezTo>
                    <a:pt x="0" y="93"/>
                    <a:pt x="0" y="93"/>
                    <a:pt x="0" y="93"/>
                  </a:cubicBezTo>
                  <a:cubicBezTo>
                    <a:pt x="59" y="93"/>
                    <a:pt x="59" y="93"/>
                    <a:pt x="59" y="93"/>
                  </a:cubicBezTo>
                  <a:cubicBezTo>
                    <a:pt x="59" y="105"/>
                    <a:pt x="59" y="167"/>
                    <a:pt x="59" y="167"/>
                  </a:cubicBezTo>
                  <a:cubicBezTo>
                    <a:pt x="49" y="176"/>
                    <a:pt x="39" y="186"/>
                    <a:pt x="31" y="196"/>
                  </a:cubicBezTo>
                  <a:cubicBezTo>
                    <a:pt x="19" y="211"/>
                    <a:pt x="8" y="229"/>
                    <a:pt x="8" y="251"/>
                  </a:cubicBezTo>
                  <a:cubicBezTo>
                    <a:pt x="8" y="267"/>
                    <a:pt x="8" y="280"/>
                    <a:pt x="8" y="288"/>
                  </a:cubicBezTo>
                  <a:cubicBezTo>
                    <a:pt x="48" y="288"/>
                    <a:pt x="48" y="288"/>
                    <a:pt x="48" y="288"/>
                  </a:cubicBezTo>
                  <a:cubicBezTo>
                    <a:pt x="48" y="280"/>
                    <a:pt x="48" y="267"/>
                    <a:pt x="48" y="251"/>
                  </a:cubicBezTo>
                  <a:cubicBezTo>
                    <a:pt x="48" y="251"/>
                    <a:pt x="48" y="251"/>
                    <a:pt x="48" y="251"/>
                  </a:cubicBezTo>
                  <a:cubicBezTo>
                    <a:pt x="48" y="246"/>
                    <a:pt x="51" y="239"/>
                    <a:pt x="56" y="230"/>
                  </a:cubicBezTo>
                  <a:cubicBezTo>
                    <a:pt x="62" y="222"/>
                    <a:pt x="71" y="212"/>
                    <a:pt x="81" y="202"/>
                  </a:cubicBezTo>
                  <a:cubicBezTo>
                    <a:pt x="84" y="199"/>
                    <a:pt x="86" y="197"/>
                    <a:pt x="89" y="194"/>
                  </a:cubicBezTo>
                  <a:cubicBezTo>
                    <a:pt x="92" y="197"/>
                    <a:pt x="94" y="199"/>
                    <a:pt x="97" y="202"/>
                  </a:cubicBezTo>
                  <a:cubicBezTo>
                    <a:pt x="107" y="212"/>
                    <a:pt x="116" y="222"/>
                    <a:pt x="121" y="230"/>
                  </a:cubicBezTo>
                  <a:cubicBezTo>
                    <a:pt x="127" y="239"/>
                    <a:pt x="129" y="246"/>
                    <a:pt x="129" y="251"/>
                  </a:cubicBezTo>
                  <a:cubicBezTo>
                    <a:pt x="129" y="251"/>
                    <a:pt x="129" y="251"/>
                    <a:pt x="129" y="251"/>
                  </a:cubicBezTo>
                  <a:cubicBezTo>
                    <a:pt x="129" y="267"/>
                    <a:pt x="129" y="280"/>
                    <a:pt x="129" y="288"/>
                  </a:cubicBezTo>
                  <a:cubicBezTo>
                    <a:pt x="170" y="288"/>
                    <a:pt x="170" y="288"/>
                    <a:pt x="170" y="288"/>
                  </a:cubicBezTo>
                  <a:cubicBezTo>
                    <a:pt x="170" y="280"/>
                    <a:pt x="170" y="267"/>
                    <a:pt x="170" y="251"/>
                  </a:cubicBezTo>
                  <a:cubicBezTo>
                    <a:pt x="170" y="229"/>
                    <a:pt x="159" y="211"/>
                    <a:pt x="146" y="196"/>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61" name="Freeform 108"/>
            <p:cNvSpPr/>
            <p:nvPr/>
          </p:nvSpPr>
          <p:spPr bwMode="auto">
            <a:xfrm>
              <a:off x="8634834" y="4043560"/>
              <a:ext cx="7938" cy="0"/>
            </a:xfrm>
            <a:custGeom>
              <a:avLst/>
              <a:gdLst>
                <a:gd name="T0" fmla="*/ 0 w 5"/>
                <a:gd name="T1" fmla="*/ 5 w 5"/>
                <a:gd name="T2" fmla="*/ 0 w 5"/>
              </a:gdLst>
              <a:ahLst/>
              <a:cxnLst>
                <a:cxn ang="0">
                  <a:pos x="T0" y="0"/>
                </a:cxn>
                <a:cxn ang="0">
                  <a:pos x="T1" y="0"/>
                </a:cxn>
                <a:cxn ang="0">
                  <a:pos x="T2" y="0"/>
                </a:cxn>
              </a:cxnLst>
              <a:rect l="0" t="0" r="r" b="b"/>
              <a:pathLst>
                <a:path w="5">
                  <a:moveTo>
                    <a:pt x="0" y="0"/>
                  </a:moveTo>
                  <a:lnTo>
                    <a:pt x="5" y="0"/>
                  </a:lnTo>
                  <a:lnTo>
                    <a:pt x="0" y="0"/>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62" name="Line 109"/>
            <p:cNvSpPr>
              <a:spLocks noChangeShapeType="1"/>
            </p:cNvSpPr>
            <p:nvPr/>
          </p:nvSpPr>
          <p:spPr bwMode="auto">
            <a:xfrm>
              <a:off x="8634834" y="4043560"/>
              <a:ext cx="7938" cy="0"/>
            </a:xfrm>
            <a:prstGeom prst="line">
              <a:avLst/>
            </a:pr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63" name="Freeform 110"/>
            <p:cNvSpPr>
              <a:spLocks noEditPoints="1"/>
            </p:cNvSpPr>
            <p:nvPr/>
          </p:nvSpPr>
          <p:spPr bwMode="auto">
            <a:xfrm>
              <a:off x="8496721" y="4043560"/>
              <a:ext cx="157163" cy="260350"/>
            </a:xfrm>
            <a:custGeom>
              <a:avLst/>
              <a:gdLst>
                <a:gd name="T0" fmla="*/ 155 w 176"/>
                <a:gd name="T1" fmla="*/ 0 h 289"/>
                <a:gd name="T2" fmla="*/ 22 w 176"/>
                <a:gd name="T3" fmla="*/ 0 h 289"/>
                <a:gd name="T4" fmla="*/ 0 w 176"/>
                <a:gd name="T5" fmla="*/ 21 h 289"/>
                <a:gd name="T6" fmla="*/ 0 w 176"/>
                <a:gd name="T7" fmla="*/ 267 h 289"/>
                <a:gd name="T8" fmla="*/ 22 w 176"/>
                <a:gd name="T9" fmla="*/ 289 h 289"/>
                <a:gd name="T10" fmla="*/ 155 w 176"/>
                <a:gd name="T11" fmla="*/ 289 h 289"/>
                <a:gd name="T12" fmla="*/ 176 w 176"/>
                <a:gd name="T13" fmla="*/ 267 h 289"/>
                <a:gd name="T14" fmla="*/ 176 w 176"/>
                <a:gd name="T15" fmla="*/ 21 h 289"/>
                <a:gd name="T16" fmla="*/ 155 w 176"/>
                <a:gd name="T17" fmla="*/ 0 h 289"/>
                <a:gd name="T18" fmla="*/ 88 w 176"/>
                <a:gd name="T19" fmla="*/ 274 h 289"/>
                <a:gd name="T20" fmla="*/ 75 w 176"/>
                <a:gd name="T21" fmla="*/ 261 h 289"/>
                <a:gd name="T22" fmla="*/ 88 w 176"/>
                <a:gd name="T23" fmla="*/ 247 h 289"/>
                <a:gd name="T24" fmla="*/ 102 w 176"/>
                <a:gd name="T25" fmla="*/ 261 h 289"/>
                <a:gd name="T26" fmla="*/ 88 w 176"/>
                <a:gd name="T27" fmla="*/ 274 h 289"/>
                <a:gd name="T28" fmla="*/ 160 w 176"/>
                <a:gd name="T29" fmla="*/ 233 h 289"/>
                <a:gd name="T30" fmla="*/ 16 w 176"/>
                <a:gd name="T31" fmla="*/ 233 h 289"/>
                <a:gd name="T32" fmla="*/ 16 w 176"/>
                <a:gd name="T33" fmla="*/ 56 h 289"/>
                <a:gd name="T34" fmla="*/ 160 w 176"/>
                <a:gd name="T35" fmla="*/ 56 h 289"/>
                <a:gd name="T36" fmla="*/ 160 w 176"/>
                <a:gd name="T37" fmla="*/ 23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289">
                  <a:moveTo>
                    <a:pt x="155" y="0"/>
                  </a:moveTo>
                  <a:cubicBezTo>
                    <a:pt x="22" y="0"/>
                    <a:pt x="22" y="0"/>
                    <a:pt x="22" y="0"/>
                  </a:cubicBezTo>
                  <a:cubicBezTo>
                    <a:pt x="10" y="0"/>
                    <a:pt x="0" y="9"/>
                    <a:pt x="0" y="21"/>
                  </a:cubicBezTo>
                  <a:cubicBezTo>
                    <a:pt x="0" y="267"/>
                    <a:pt x="0" y="267"/>
                    <a:pt x="0" y="267"/>
                  </a:cubicBezTo>
                  <a:cubicBezTo>
                    <a:pt x="0" y="279"/>
                    <a:pt x="10" y="289"/>
                    <a:pt x="22" y="289"/>
                  </a:cubicBezTo>
                  <a:cubicBezTo>
                    <a:pt x="155" y="289"/>
                    <a:pt x="155" y="289"/>
                    <a:pt x="155" y="289"/>
                  </a:cubicBezTo>
                  <a:cubicBezTo>
                    <a:pt x="167" y="289"/>
                    <a:pt x="176" y="279"/>
                    <a:pt x="176" y="267"/>
                  </a:cubicBezTo>
                  <a:cubicBezTo>
                    <a:pt x="176" y="21"/>
                    <a:pt x="176" y="21"/>
                    <a:pt x="176" y="21"/>
                  </a:cubicBezTo>
                  <a:cubicBezTo>
                    <a:pt x="176" y="9"/>
                    <a:pt x="167" y="0"/>
                    <a:pt x="155" y="0"/>
                  </a:cubicBezTo>
                  <a:close/>
                  <a:moveTo>
                    <a:pt x="88" y="274"/>
                  </a:moveTo>
                  <a:cubicBezTo>
                    <a:pt x="81" y="274"/>
                    <a:pt x="75" y="268"/>
                    <a:pt x="75" y="261"/>
                  </a:cubicBezTo>
                  <a:cubicBezTo>
                    <a:pt x="75" y="253"/>
                    <a:pt x="81" y="247"/>
                    <a:pt x="88" y="247"/>
                  </a:cubicBezTo>
                  <a:cubicBezTo>
                    <a:pt x="96" y="247"/>
                    <a:pt x="102" y="253"/>
                    <a:pt x="102" y="261"/>
                  </a:cubicBezTo>
                  <a:cubicBezTo>
                    <a:pt x="102" y="268"/>
                    <a:pt x="96" y="274"/>
                    <a:pt x="88" y="274"/>
                  </a:cubicBezTo>
                  <a:close/>
                  <a:moveTo>
                    <a:pt x="160" y="233"/>
                  </a:moveTo>
                  <a:cubicBezTo>
                    <a:pt x="16" y="233"/>
                    <a:pt x="16" y="233"/>
                    <a:pt x="16" y="233"/>
                  </a:cubicBezTo>
                  <a:cubicBezTo>
                    <a:pt x="16" y="56"/>
                    <a:pt x="16" y="56"/>
                    <a:pt x="16" y="56"/>
                  </a:cubicBezTo>
                  <a:cubicBezTo>
                    <a:pt x="160" y="56"/>
                    <a:pt x="160" y="56"/>
                    <a:pt x="160" y="56"/>
                  </a:cubicBezTo>
                  <a:lnTo>
                    <a:pt x="160" y="233"/>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64" name="Freeform 111"/>
            <p:cNvSpPr>
              <a:spLocks noEditPoints="1"/>
            </p:cNvSpPr>
            <p:nvPr/>
          </p:nvSpPr>
          <p:spPr bwMode="auto">
            <a:xfrm>
              <a:off x="8996784" y="4043560"/>
              <a:ext cx="193675" cy="260350"/>
            </a:xfrm>
            <a:custGeom>
              <a:avLst/>
              <a:gdLst>
                <a:gd name="T0" fmla="*/ 194 w 216"/>
                <a:gd name="T1" fmla="*/ 0 h 288"/>
                <a:gd name="T2" fmla="*/ 21 w 216"/>
                <a:gd name="T3" fmla="*/ 0 h 288"/>
                <a:gd name="T4" fmla="*/ 0 w 216"/>
                <a:gd name="T5" fmla="*/ 21 h 288"/>
                <a:gd name="T6" fmla="*/ 0 w 216"/>
                <a:gd name="T7" fmla="*/ 267 h 288"/>
                <a:gd name="T8" fmla="*/ 21 w 216"/>
                <a:gd name="T9" fmla="*/ 288 h 288"/>
                <a:gd name="T10" fmla="*/ 194 w 216"/>
                <a:gd name="T11" fmla="*/ 288 h 288"/>
                <a:gd name="T12" fmla="*/ 216 w 216"/>
                <a:gd name="T13" fmla="*/ 267 h 288"/>
                <a:gd name="T14" fmla="*/ 216 w 216"/>
                <a:gd name="T15" fmla="*/ 21 h 288"/>
                <a:gd name="T16" fmla="*/ 194 w 216"/>
                <a:gd name="T17" fmla="*/ 0 h 288"/>
                <a:gd name="T18" fmla="*/ 108 w 216"/>
                <a:gd name="T19" fmla="*/ 279 h 288"/>
                <a:gd name="T20" fmla="*/ 101 w 216"/>
                <a:gd name="T21" fmla="*/ 272 h 288"/>
                <a:gd name="T22" fmla="*/ 108 w 216"/>
                <a:gd name="T23" fmla="*/ 265 h 288"/>
                <a:gd name="T24" fmla="*/ 116 w 216"/>
                <a:gd name="T25" fmla="*/ 272 h 288"/>
                <a:gd name="T26" fmla="*/ 108 w 216"/>
                <a:gd name="T27" fmla="*/ 279 h 288"/>
                <a:gd name="T28" fmla="*/ 184 w 216"/>
                <a:gd name="T29" fmla="*/ 256 h 288"/>
                <a:gd name="T30" fmla="*/ 32 w 216"/>
                <a:gd name="T31" fmla="*/ 256 h 288"/>
                <a:gd name="T32" fmla="*/ 32 w 216"/>
                <a:gd name="T33" fmla="*/ 32 h 288"/>
                <a:gd name="T34" fmla="*/ 184 w 216"/>
                <a:gd name="T35" fmla="*/ 32 h 288"/>
                <a:gd name="T36" fmla="*/ 184 w 216"/>
                <a:gd name="T37" fmla="*/ 25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6" h="288">
                  <a:moveTo>
                    <a:pt x="194" y="0"/>
                  </a:moveTo>
                  <a:cubicBezTo>
                    <a:pt x="21" y="0"/>
                    <a:pt x="21" y="0"/>
                    <a:pt x="21" y="0"/>
                  </a:cubicBezTo>
                  <a:cubicBezTo>
                    <a:pt x="10" y="0"/>
                    <a:pt x="0" y="9"/>
                    <a:pt x="0" y="21"/>
                  </a:cubicBezTo>
                  <a:cubicBezTo>
                    <a:pt x="0" y="267"/>
                    <a:pt x="0" y="267"/>
                    <a:pt x="0" y="267"/>
                  </a:cubicBezTo>
                  <a:cubicBezTo>
                    <a:pt x="0" y="278"/>
                    <a:pt x="10" y="288"/>
                    <a:pt x="21" y="288"/>
                  </a:cubicBezTo>
                  <a:cubicBezTo>
                    <a:pt x="194" y="288"/>
                    <a:pt x="194" y="288"/>
                    <a:pt x="194" y="288"/>
                  </a:cubicBezTo>
                  <a:cubicBezTo>
                    <a:pt x="206" y="288"/>
                    <a:pt x="216" y="278"/>
                    <a:pt x="216" y="267"/>
                  </a:cubicBezTo>
                  <a:cubicBezTo>
                    <a:pt x="216" y="21"/>
                    <a:pt x="216" y="21"/>
                    <a:pt x="216" y="21"/>
                  </a:cubicBezTo>
                  <a:cubicBezTo>
                    <a:pt x="216" y="9"/>
                    <a:pt x="206" y="0"/>
                    <a:pt x="194" y="0"/>
                  </a:cubicBezTo>
                  <a:close/>
                  <a:moveTo>
                    <a:pt x="108" y="279"/>
                  </a:moveTo>
                  <a:cubicBezTo>
                    <a:pt x="105" y="279"/>
                    <a:pt x="101" y="276"/>
                    <a:pt x="101" y="272"/>
                  </a:cubicBezTo>
                  <a:cubicBezTo>
                    <a:pt x="101" y="268"/>
                    <a:pt x="105" y="265"/>
                    <a:pt x="108" y="265"/>
                  </a:cubicBezTo>
                  <a:cubicBezTo>
                    <a:pt x="112" y="265"/>
                    <a:pt x="116" y="268"/>
                    <a:pt x="116" y="272"/>
                  </a:cubicBezTo>
                  <a:cubicBezTo>
                    <a:pt x="116" y="276"/>
                    <a:pt x="112" y="279"/>
                    <a:pt x="108" y="279"/>
                  </a:cubicBezTo>
                  <a:close/>
                  <a:moveTo>
                    <a:pt x="184" y="256"/>
                  </a:moveTo>
                  <a:cubicBezTo>
                    <a:pt x="32" y="256"/>
                    <a:pt x="32" y="256"/>
                    <a:pt x="32" y="256"/>
                  </a:cubicBezTo>
                  <a:cubicBezTo>
                    <a:pt x="32" y="32"/>
                    <a:pt x="32" y="32"/>
                    <a:pt x="32" y="32"/>
                  </a:cubicBezTo>
                  <a:cubicBezTo>
                    <a:pt x="184" y="32"/>
                    <a:pt x="184" y="32"/>
                    <a:pt x="184" y="32"/>
                  </a:cubicBezTo>
                  <a:lnTo>
                    <a:pt x="184" y="256"/>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65" name="Freeform 112"/>
            <p:cNvSpPr>
              <a:spLocks noEditPoints="1"/>
            </p:cNvSpPr>
            <p:nvPr/>
          </p:nvSpPr>
          <p:spPr bwMode="auto">
            <a:xfrm>
              <a:off x="4299371" y="3524447"/>
              <a:ext cx="258763" cy="260350"/>
            </a:xfrm>
            <a:custGeom>
              <a:avLst/>
              <a:gdLst>
                <a:gd name="T0" fmla="*/ 179 w 288"/>
                <a:gd name="T1" fmla="*/ 120 h 288"/>
                <a:gd name="T2" fmla="*/ 183 w 288"/>
                <a:gd name="T3" fmla="*/ 92 h 288"/>
                <a:gd name="T4" fmla="*/ 92 w 288"/>
                <a:gd name="T5" fmla="*/ 0 h 288"/>
                <a:gd name="T6" fmla="*/ 0 w 288"/>
                <a:gd name="T7" fmla="*/ 92 h 288"/>
                <a:gd name="T8" fmla="*/ 92 w 288"/>
                <a:gd name="T9" fmla="*/ 183 h 288"/>
                <a:gd name="T10" fmla="*/ 121 w 288"/>
                <a:gd name="T11" fmla="*/ 178 h 288"/>
                <a:gd name="T12" fmla="*/ 142 w 288"/>
                <a:gd name="T13" fmla="*/ 199 h 288"/>
                <a:gd name="T14" fmla="*/ 186 w 288"/>
                <a:gd name="T15" fmla="*/ 199 h 288"/>
                <a:gd name="T16" fmla="*/ 186 w 288"/>
                <a:gd name="T17" fmla="*/ 244 h 288"/>
                <a:gd name="T18" fmla="*/ 186 w 288"/>
                <a:gd name="T19" fmla="*/ 244 h 288"/>
                <a:gd name="T20" fmla="*/ 230 w 288"/>
                <a:gd name="T21" fmla="*/ 244 h 288"/>
                <a:gd name="T22" fmla="*/ 230 w 288"/>
                <a:gd name="T23" fmla="*/ 288 h 288"/>
                <a:gd name="T24" fmla="*/ 230 w 288"/>
                <a:gd name="T25" fmla="*/ 288 h 288"/>
                <a:gd name="T26" fmla="*/ 288 w 288"/>
                <a:gd name="T27" fmla="*/ 288 h 288"/>
                <a:gd name="T28" fmla="*/ 288 w 288"/>
                <a:gd name="T29" fmla="*/ 288 h 288"/>
                <a:gd name="T30" fmla="*/ 288 w 288"/>
                <a:gd name="T31" fmla="*/ 288 h 288"/>
                <a:gd name="T32" fmla="*/ 288 w 288"/>
                <a:gd name="T33" fmla="*/ 230 h 288"/>
                <a:gd name="T34" fmla="*/ 179 w 288"/>
                <a:gd name="T35" fmla="*/ 120 h 288"/>
                <a:gd name="T36" fmla="*/ 73 w 288"/>
                <a:gd name="T37" fmla="*/ 103 h 288"/>
                <a:gd name="T38" fmla="*/ 42 w 288"/>
                <a:gd name="T39" fmla="*/ 72 h 288"/>
                <a:gd name="T40" fmla="*/ 73 w 288"/>
                <a:gd name="T41" fmla="*/ 41 h 288"/>
                <a:gd name="T42" fmla="*/ 104 w 288"/>
                <a:gd name="T43" fmla="*/ 72 h 288"/>
                <a:gd name="T44" fmla="*/ 73 w 288"/>
                <a:gd name="T45" fmla="*/ 10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66" name="Freeform 113"/>
            <p:cNvSpPr>
              <a:spLocks noEditPoints="1"/>
            </p:cNvSpPr>
            <p:nvPr/>
          </p:nvSpPr>
          <p:spPr bwMode="auto">
            <a:xfrm>
              <a:off x="4861346" y="3524447"/>
              <a:ext cx="173038" cy="260350"/>
            </a:xfrm>
            <a:custGeom>
              <a:avLst/>
              <a:gdLst>
                <a:gd name="T0" fmla="*/ 174 w 192"/>
                <a:gd name="T1" fmla="*/ 107 h 289"/>
                <a:gd name="T2" fmla="*/ 187 w 192"/>
                <a:gd name="T3" fmla="*/ 75 h 289"/>
                <a:gd name="T4" fmla="*/ 165 w 192"/>
                <a:gd name="T5" fmla="*/ 23 h 289"/>
                <a:gd name="T6" fmla="*/ 104 w 192"/>
                <a:gd name="T7" fmla="*/ 0 h 289"/>
                <a:gd name="T8" fmla="*/ 25 w 192"/>
                <a:gd name="T9" fmla="*/ 61 h 289"/>
                <a:gd name="T10" fmla="*/ 36 w 192"/>
                <a:gd name="T11" fmla="*/ 100 h 289"/>
                <a:gd name="T12" fmla="*/ 34 w 192"/>
                <a:gd name="T13" fmla="*/ 164 h 289"/>
                <a:gd name="T14" fmla="*/ 36 w 192"/>
                <a:gd name="T15" fmla="*/ 201 h 289"/>
                <a:gd name="T16" fmla="*/ 14 w 192"/>
                <a:gd name="T17" fmla="*/ 210 h 289"/>
                <a:gd name="T18" fmla="*/ 0 w 192"/>
                <a:gd name="T19" fmla="*/ 241 h 289"/>
                <a:gd name="T20" fmla="*/ 11 w 192"/>
                <a:gd name="T21" fmla="*/ 270 h 289"/>
                <a:gd name="T22" fmla="*/ 11 w 192"/>
                <a:gd name="T23" fmla="*/ 270 h 289"/>
                <a:gd name="T24" fmla="*/ 66 w 192"/>
                <a:gd name="T25" fmla="*/ 203 h 289"/>
                <a:gd name="T26" fmla="*/ 64 w 192"/>
                <a:gd name="T27" fmla="*/ 196 h 289"/>
                <a:gd name="T28" fmla="*/ 55 w 192"/>
                <a:gd name="T29" fmla="*/ 180 h 289"/>
                <a:gd name="T30" fmla="*/ 55 w 192"/>
                <a:gd name="T31" fmla="*/ 91 h 289"/>
                <a:gd name="T32" fmla="*/ 55 w 192"/>
                <a:gd name="T33" fmla="*/ 86 h 289"/>
                <a:gd name="T34" fmla="*/ 45 w 192"/>
                <a:gd name="T35" fmla="*/ 66 h 289"/>
                <a:gd name="T36" fmla="*/ 63 w 192"/>
                <a:gd name="T37" fmla="*/ 33 h 289"/>
                <a:gd name="T38" fmla="*/ 104 w 192"/>
                <a:gd name="T39" fmla="*/ 20 h 289"/>
                <a:gd name="T40" fmla="*/ 152 w 192"/>
                <a:gd name="T41" fmla="*/ 37 h 289"/>
                <a:gd name="T42" fmla="*/ 168 w 192"/>
                <a:gd name="T43" fmla="*/ 73 h 289"/>
                <a:gd name="T44" fmla="*/ 158 w 192"/>
                <a:gd name="T45" fmla="*/ 95 h 289"/>
                <a:gd name="T46" fmla="*/ 143 w 192"/>
                <a:gd name="T47" fmla="*/ 91 h 289"/>
                <a:gd name="T48" fmla="*/ 150 w 192"/>
                <a:gd name="T49" fmla="*/ 103 h 289"/>
                <a:gd name="T50" fmla="*/ 134 w 192"/>
                <a:gd name="T51" fmla="*/ 101 h 289"/>
                <a:gd name="T52" fmla="*/ 64 w 192"/>
                <a:gd name="T53" fmla="*/ 101 h 289"/>
                <a:gd name="T54" fmla="*/ 77 w 192"/>
                <a:gd name="T55" fmla="*/ 180 h 289"/>
                <a:gd name="T56" fmla="*/ 94 w 192"/>
                <a:gd name="T57" fmla="*/ 213 h 289"/>
                <a:gd name="T58" fmla="*/ 77 w 192"/>
                <a:gd name="T59" fmla="*/ 230 h 289"/>
                <a:gd name="T60" fmla="*/ 77 w 192"/>
                <a:gd name="T61" fmla="*/ 264 h 289"/>
                <a:gd name="T62" fmla="*/ 99 w 192"/>
                <a:gd name="T63" fmla="*/ 287 h 289"/>
                <a:gd name="T64" fmla="*/ 99 w 192"/>
                <a:gd name="T65" fmla="*/ 287 h 289"/>
                <a:gd name="T66" fmla="*/ 121 w 192"/>
                <a:gd name="T67" fmla="*/ 180 h 289"/>
                <a:gd name="T68" fmla="*/ 148 w 192"/>
                <a:gd name="T69" fmla="*/ 127 h 289"/>
                <a:gd name="T70" fmla="*/ 162 w 192"/>
                <a:gd name="T71" fmla="*/ 136 h 289"/>
                <a:gd name="T72" fmla="*/ 134 w 192"/>
                <a:gd name="T73" fmla="*/ 188 h 289"/>
                <a:gd name="T74" fmla="*/ 141 w 192"/>
                <a:gd name="T75" fmla="*/ 271 h 289"/>
                <a:gd name="T76" fmla="*/ 167 w 192"/>
                <a:gd name="T77" fmla="*/ 289 h 289"/>
                <a:gd name="T78" fmla="*/ 184 w 192"/>
                <a:gd name="T79" fmla="*/ 263 h 289"/>
                <a:gd name="T80" fmla="*/ 164 w 192"/>
                <a:gd name="T81" fmla="*/ 249 h 289"/>
                <a:gd name="T82" fmla="*/ 178 w 192"/>
                <a:gd name="T83" fmla="*/ 229 h 289"/>
                <a:gd name="T84" fmla="*/ 171 w 192"/>
                <a:gd name="T85" fmla="*/ 196 h 289"/>
                <a:gd name="T86" fmla="*/ 179 w 192"/>
                <a:gd name="T87" fmla="*/ 169 h 289"/>
                <a:gd name="T88" fmla="*/ 99 w 192"/>
                <a:gd name="T89" fmla="*/ 138 h 289"/>
                <a:gd name="T90" fmla="*/ 87 w 192"/>
                <a:gd name="T91" fmla="*/ 109 h 289"/>
                <a:gd name="T92" fmla="*/ 111 w 192"/>
                <a:gd name="T93" fmla="*/ 10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289">
                  <a:moveTo>
                    <a:pt x="179" y="169"/>
                  </a:moveTo>
                  <a:cubicBezTo>
                    <a:pt x="192" y="149"/>
                    <a:pt x="190" y="123"/>
                    <a:pt x="174" y="107"/>
                  </a:cubicBezTo>
                  <a:cubicBezTo>
                    <a:pt x="181" y="98"/>
                    <a:pt x="186" y="87"/>
                    <a:pt x="187" y="75"/>
                  </a:cubicBezTo>
                  <a:cubicBezTo>
                    <a:pt x="187" y="75"/>
                    <a:pt x="187" y="75"/>
                    <a:pt x="187" y="75"/>
                  </a:cubicBezTo>
                  <a:cubicBezTo>
                    <a:pt x="187" y="73"/>
                    <a:pt x="187" y="72"/>
                    <a:pt x="187" y="70"/>
                  </a:cubicBezTo>
                  <a:cubicBezTo>
                    <a:pt x="187" y="52"/>
                    <a:pt x="179" y="35"/>
                    <a:pt x="165" y="23"/>
                  </a:cubicBezTo>
                  <a:cubicBezTo>
                    <a:pt x="151" y="10"/>
                    <a:pt x="133" y="2"/>
                    <a:pt x="112" y="1"/>
                  </a:cubicBezTo>
                  <a:cubicBezTo>
                    <a:pt x="109" y="0"/>
                    <a:pt x="106" y="0"/>
                    <a:pt x="104" y="0"/>
                  </a:cubicBezTo>
                  <a:cubicBezTo>
                    <a:pt x="84" y="0"/>
                    <a:pt x="65" y="6"/>
                    <a:pt x="51" y="17"/>
                  </a:cubicBezTo>
                  <a:cubicBezTo>
                    <a:pt x="37" y="28"/>
                    <a:pt x="27" y="43"/>
                    <a:pt x="25" y="61"/>
                  </a:cubicBezTo>
                  <a:cubicBezTo>
                    <a:pt x="25" y="63"/>
                    <a:pt x="25" y="65"/>
                    <a:pt x="25" y="66"/>
                  </a:cubicBezTo>
                  <a:cubicBezTo>
                    <a:pt x="25" y="78"/>
                    <a:pt x="29" y="90"/>
                    <a:pt x="36" y="100"/>
                  </a:cubicBezTo>
                  <a:cubicBezTo>
                    <a:pt x="24" y="113"/>
                    <a:pt x="19" y="132"/>
                    <a:pt x="26" y="150"/>
                  </a:cubicBezTo>
                  <a:cubicBezTo>
                    <a:pt x="28" y="155"/>
                    <a:pt x="31" y="160"/>
                    <a:pt x="34" y="164"/>
                  </a:cubicBezTo>
                  <a:cubicBezTo>
                    <a:pt x="28" y="179"/>
                    <a:pt x="28" y="179"/>
                    <a:pt x="28" y="179"/>
                  </a:cubicBezTo>
                  <a:cubicBezTo>
                    <a:pt x="36" y="201"/>
                    <a:pt x="36" y="201"/>
                    <a:pt x="36" y="201"/>
                  </a:cubicBezTo>
                  <a:cubicBezTo>
                    <a:pt x="14" y="210"/>
                    <a:pt x="14" y="210"/>
                    <a:pt x="14" y="210"/>
                  </a:cubicBezTo>
                  <a:cubicBezTo>
                    <a:pt x="14" y="210"/>
                    <a:pt x="14" y="210"/>
                    <a:pt x="14" y="210"/>
                  </a:cubicBezTo>
                  <a:cubicBezTo>
                    <a:pt x="23" y="232"/>
                    <a:pt x="23" y="232"/>
                    <a:pt x="23" y="232"/>
                  </a:cubicBezTo>
                  <a:cubicBezTo>
                    <a:pt x="0" y="241"/>
                    <a:pt x="0" y="241"/>
                    <a:pt x="0" y="241"/>
                  </a:cubicBezTo>
                  <a:cubicBezTo>
                    <a:pt x="0" y="241"/>
                    <a:pt x="0" y="241"/>
                    <a:pt x="0" y="241"/>
                  </a:cubicBezTo>
                  <a:cubicBezTo>
                    <a:pt x="11" y="270"/>
                    <a:pt x="11" y="270"/>
                    <a:pt x="11" y="270"/>
                  </a:cubicBezTo>
                  <a:cubicBezTo>
                    <a:pt x="11" y="270"/>
                    <a:pt x="11" y="270"/>
                    <a:pt x="11" y="270"/>
                  </a:cubicBezTo>
                  <a:cubicBezTo>
                    <a:pt x="11" y="270"/>
                    <a:pt x="11" y="270"/>
                    <a:pt x="11" y="270"/>
                  </a:cubicBezTo>
                  <a:cubicBezTo>
                    <a:pt x="41" y="259"/>
                    <a:pt x="41" y="259"/>
                    <a:pt x="41" y="259"/>
                  </a:cubicBezTo>
                  <a:cubicBezTo>
                    <a:pt x="66" y="203"/>
                    <a:pt x="66" y="203"/>
                    <a:pt x="66" y="203"/>
                  </a:cubicBezTo>
                  <a:cubicBezTo>
                    <a:pt x="64" y="202"/>
                    <a:pt x="64" y="202"/>
                    <a:pt x="64" y="202"/>
                  </a:cubicBezTo>
                  <a:cubicBezTo>
                    <a:pt x="64" y="196"/>
                    <a:pt x="64" y="196"/>
                    <a:pt x="64" y="196"/>
                  </a:cubicBezTo>
                  <a:cubicBezTo>
                    <a:pt x="64" y="188"/>
                    <a:pt x="64" y="188"/>
                    <a:pt x="64" y="188"/>
                  </a:cubicBezTo>
                  <a:cubicBezTo>
                    <a:pt x="61" y="185"/>
                    <a:pt x="57" y="183"/>
                    <a:pt x="55" y="180"/>
                  </a:cubicBezTo>
                  <a:cubicBezTo>
                    <a:pt x="43" y="168"/>
                    <a:pt x="36" y="153"/>
                    <a:pt x="36" y="136"/>
                  </a:cubicBezTo>
                  <a:cubicBezTo>
                    <a:pt x="36" y="119"/>
                    <a:pt x="43" y="103"/>
                    <a:pt x="55" y="91"/>
                  </a:cubicBezTo>
                  <a:cubicBezTo>
                    <a:pt x="58" y="88"/>
                    <a:pt x="61" y="86"/>
                    <a:pt x="65" y="83"/>
                  </a:cubicBezTo>
                  <a:cubicBezTo>
                    <a:pt x="61" y="84"/>
                    <a:pt x="58" y="85"/>
                    <a:pt x="55" y="86"/>
                  </a:cubicBezTo>
                  <a:cubicBezTo>
                    <a:pt x="54" y="87"/>
                    <a:pt x="52" y="87"/>
                    <a:pt x="51" y="88"/>
                  </a:cubicBezTo>
                  <a:cubicBezTo>
                    <a:pt x="47" y="81"/>
                    <a:pt x="45" y="74"/>
                    <a:pt x="45" y="66"/>
                  </a:cubicBezTo>
                  <a:cubicBezTo>
                    <a:pt x="45" y="65"/>
                    <a:pt x="45" y="64"/>
                    <a:pt x="45" y="63"/>
                  </a:cubicBezTo>
                  <a:cubicBezTo>
                    <a:pt x="46" y="51"/>
                    <a:pt x="52" y="41"/>
                    <a:pt x="63" y="33"/>
                  </a:cubicBezTo>
                  <a:cubicBezTo>
                    <a:pt x="73" y="25"/>
                    <a:pt x="88" y="20"/>
                    <a:pt x="104" y="20"/>
                  </a:cubicBezTo>
                  <a:cubicBezTo>
                    <a:pt x="104" y="20"/>
                    <a:pt x="104" y="20"/>
                    <a:pt x="104" y="20"/>
                  </a:cubicBezTo>
                  <a:cubicBezTo>
                    <a:pt x="106" y="20"/>
                    <a:pt x="108" y="20"/>
                    <a:pt x="110" y="20"/>
                  </a:cubicBezTo>
                  <a:cubicBezTo>
                    <a:pt x="127" y="22"/>
                    <a:pt x="142" y="28"/>
                    <a:pt x="152" y="37"/>
                  </a:cubicBezTo>
                  <a:cubicBezTo>
                    <a:pt x="162" y="47"/>
                    <a:pt x="168" y="58"/>
                    <a:pt x="168" y="70"/>
                  </a:cubicBezTo>
                  <a:cubicBezTo>
                    <a:pt x="168" y="71"/>
                    <a:pt x="168" y="72"/>
                    <a:pt x="168" y="73"/>
                  </a:cubicBezTo>
                  <a:cubicBezTo>
                    <a:pt x="168" y="73"/>
                    <a:pt x="168" y="73"/>
                    <a:pt x="168" y="73"/>
                  </a:cubicBezTo>
                  <a:cubicBezTo>
                    <a:pt x="167" y="81"/>
                    <a:pt x="164" y="89"/>
                    <a:pt x="158" y="95"/>
                  </a:cubicBezTo>
                  <a:cubicBezTo>
                    <a:pt x="153" y="93"/>
                    <a:pt x="148" y="92"/>
                    <a:pt x="143" y="91"/>
                  </a:cubicBezTo>
                  <a:cubicBezTo>
                    <a:pt x="143" y="91"/>
                    <a:pt x="143" y="91"/>
                    <a:pt x="143" y="91"/>
                  </a:cubicBezTo>
                  <a:cubicBezTo>
                    <a:pt x="147" y="95"/>
                    <a:pt x="149" y="98"/>
                    <a:pt x="152" y="102"/>
                  </a:cubicBezTo>
                  <a:cubicBezTo>
                    <a:pt x="151" y="102"/>
                    <a:pt x="151" y="103"/>
                    <a:pt x="150" y="103"/>
                  </a:cubicBezTo>
                  <a:cubicBezTo>
                    <a:pt x="147" y="105"/>
                    <a:pt x="144" y="107"/>
                    <a:pt x="141" y="109"/>
                  </a:cubicBezTo>
                  <a:cubicBezTo>
                    <a:pt x="139" y="106"/>
                    <a:pt x="137" y="103"/>
                    <a:pt x="134" y="101"/>
                  </a:cubicBezTo>
                  <a:cubicBezTo>
                    <a:pt x="125" y="91"/>
                    <a:pt x="112" y="86"/>
                    <a:pt x="99" y="86"/>
                  </a:cubicBezTo>
                  <a:cubicBezTo>
                    <a:pt x="86" y="86"/>
                    <a:pt x="74" y="91"/>
                    <a:pt x="64" y="101"/>
                  </a:cubicBezTo>
                  <a:cubicBezTo>
                    <a:pt x="45" y="120"/>
                    <a:pt x="45" y="152"/>
                    <a:pt x="64" y="171"/>
                  </a:cubicBezTo>
                  <a:cubicBezTo>
                    <a:pt x="68" y="175"/>
                    <a:pt x="72" y="178"/>
                    <a:pt x="77" y="180"/>
                  </a:cubicBezTo>
                  <a:cubicBezTo>
                    <a:pt x="77" y="196"/>
                    <a:pt x="77" y="196"/>
                    <a:pt x="77" y="196"/>
                  </a:cubicBezTo>
                  <a:cubicBezTo>
                    <a:pt x="94" y="213"/>
                    <a:pt x="94" y="213"/>
                    <a:pt x="94" y="213"/>
                  </a:cubicBezTo>
                  <a:cubicBezTo>
                    <a:pt x="77" y="230"/>
                    <a:pt x="77" y="230"/>
                    <a:pt x="77" y="230"/>
                  </a:cubicBezTo>
                  <a:cubicBezTo>
                    <a:pt x="77" y="230"/>
                    <a:pt x="77" y="230"/>
                    <a:pt x="77" y="230"/>
                  </a:cubicBezTo>
                  <a:cubicBezTo>
                    <a:pt x="94" y="247"/>
                    <a:pt x="94" y="247"/>
                    <a:pt x="94" y="247"/>
                  </a:cubicBezTo>
                  <a:cubicBezTo>
                    <a:pt x="77" y="264"/>
                    <a:pt x="77" y="264"/>
                    <a:pt x="77" y="264"/>
                  </a:cubicBezTo>
                  <a:cubicBezTo>
                    <a:pt x="77" y="264"/>
                    <a:pt x="77" y="264"/>
                    <a:pt x="77" y="264"/>
                  </a:cubicBezTo>
                  <a:cubicBezTo>
                    <a:pt x="99" y="287"/>
                    <a:pt x="99" y="287"/>
                    <a:pt x="99" y="287"/>
                  </a:cubicBezTo>
                  <a:cubicBezTo>
                    <a:pt x="99" y="287"/>
                    <a:pt x="99" y="287"/>
                    <a:pt x="99" y="287"/>
                  </a:cubicBezTo>
                  <a:cubicBezTo>
                    <a:pt x="99" y="287"/>
                    <a:pt x="99" y="287"/>
                    <a:pt x="99" y="287"/>
                  </a:cubicBezTo>
                  <a:cubicBezTo>
                    <a:pt x="121" y="264"/>
                    <a:pt x="121" y="264"/>
                    <a:pt x="121" y="264"/>
                  </a:cubicBezTo>
                  <a:cubicBezTo>
                    <a:pt x="121" y="180"/>
                    <a:pt x="121" y="180"/>
                    <a:pt x="121" y="180"/>
                  </a:cubicBezTo>
                  <a:cubicBezTo>
                    <a:pt x="126" y="178"/>
                    <a:pt x="130" y="175"/>
                    <a:pt x="134" y="171"/>
                  </a:cubicBezTo>
                  <a:cubicBezTo>
                    <a:pt x="146" y="159"/>
                    <a:pt x="151" y="143"/>
                    <a:pt x="148" y="127"/>
                  </a:cubicBezTo>
                  <a:cubicBezTo>
                    <a:pt x="152" y="125"/>
                    <a:pt x="156" y="123"/>
                    <a:pt x="160" y="120"/>
                  </a:cubicBezTo>
                  <a:cubicBezTo>
                    <a:pt x="161" y="125"/>
                    <a:pt x="162" y="131"/>
                    <a:pt x="162" y="136"/>
                  </a:cubicBezTo>
                  <a:cubicBezTo>
                    <a:pt x="162" y="153"/>
                    <a:pt x="155" y="168"/>
                    <a:pt x="143" y="180"/>
                  </a:cubicBezTo>
                  <a:cubicBezTo>
                    <a:pt x="141" y="183"/>
                    <a:pt x="138" y="185"/>
                    <a:pt x="134" y="188"/>
                  </a:cubicBezTo>
                  <a:cubicBezTo>
                    <a:pt x="134" y="239"/>
                    <a:pt x="134" y="239"/>
                    <a:pt x="134" y="239"/>
                  </a:cubicBezTo>
                  <a:cubicBezTo>
                    <a:pt x="141" y="271"/>
                    <a:pt x="141" y="271"/>
                    <a:pt x="141" y="271"/>
                  </a:cubicBezTo>
                  <a:cubicBezTo>
                    <a:pt x="167" y="289"/>
                    <a:pt x="167" y="289"/>
                    <a:pt x="167" y="289"/>
                  </a:cubicBezTo>
                  <a:cubicBezTo>
                    <a:pt x="167" y="289"/>
                    <a:pt x="167" y="289"/>
                    <a:pt x="167" y="289"/>
                  </a:cubicBezTo>
                  <a:cubicBezTo>
                    <a:pt x="167" y="289"/>
                    <a:pt x="167" y="289"/>
                    <a:pt x="167" y="289"/>
                  </a:cubicBezTo>
                  <a:cubicBezTo>
                    <a:pt x="184" y="263"/>
                    <a:pt x="184" y="263"/>
                    <a:pt x="184" y="263"/>
                  </a:cubicBezTo>
                  <a:cubicBezTo>
                    <a:pt x="184" y="263"/>
                    <a:pt x="184" y="263"/>
                    <a:pt x="184" y="263"/>
                  </a:cubicBezTo>
                  <a:cubicBezTo>
                    <a:pt x="164" y="249"/>
                    <a:pt x="164" y="249"/>
                    <a:pt x="164" y="249"/>
                  </a:cubicBezTo>
                  <a:cubicBezTo>
                    <a:pt x="178" y="229"/>
                    <a:pt x="178" y="229"/>
                    <a:pt x="178" y="229"/>
                  </a:cubicBezTo>
                  <a:cubicBezTo>
                    <a:pt x="178" y="229"/>
                    <a:pt x="178" y="229"/>
                    <a:pt x="178" y="229"/>
                  </a:cubicBezTo>
                  <a:cubicBezTo>
                    <a:pt x="158" y="216"/>
                    <a:pt x="158" y="216"/>
                    <a:pt x="158" y="216"/>
                  </a:cubicBezTo>
                  <a:cubicBezTo>
                    <a:pt x="171" y="196"/>
                    <a:pt x="171" y="196"/>
                    <a:pt x="171" y="196"/>
                  </a:cubicBezTo>
                  <a:cubicBezTo>
                    <a:pt x="168" y="180"/>
                    <a:pt x="168" y="180"/>
                    <a:pt x="168" y="180"/>
                  </a:cubicBezTo>
                  <a:cubicBezTo>
                    <a:pt x="172" y="177"/>
                    <a:pt x="176" y="173"/>
                    <a:pt x="179" y="169"/>
                  </a:cubicBezTo>
                  <a:close/>
                  <a:moveTo>
                    <a:pt x="111" y="133"/>
                  </a:moveTo>
                  <a:cubicBezTo>
                    <a:pt x="108" y="136"/>
                    <a:pt x="104" y="138"/>
                    <a:pt x="99" y="138"/>
                  </a:cubicBezTo>
                  <a:cubicBezTo>
                    <a:pt x="95" y="138"/>
                    <a:pt x="91" y="136"/>
                    <a:pt x="87" y="133"/>
                  </a:cubicBezTo>
                  <a:cubicBezTo>
                    <a:pt x="81" y="126"/>
                    <a:pt x="81" y="116"/>
                    <a:pt x="87" y="109"/>
                  </a:cubicBezTo>
                  <a:cubicBezTo>
                    <a:pt x="91" y="106"/>
                    <a:pt x="95" y="104"/>
                    <a:pt x="99" y="104"/>
                  </a:cubicBezTo>
                  <a:cubicBezTo>
                    <a:pt x="104" y="104"/>
                    <a:pt x="108" y="106"/>
                    <a:pt x="111" y="109"/>
                  </a:cubicBezTo>
                  <a:cubicBezTo>
                    <a:pt x="118" y="116"/>
                    <a:pt x="118" y="126"/>
                    <a:pt x="111" y="133"/>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67" name="Freeform 114"/>
            <p:cNvSpPr>
              <a:spLocks noEditPoints="1"/>
            </p:cNvSpPr>
            <p:nvPr/>
          </p:nvSpPr>
          <p:spPr bwMode="auto">
            <a:xfrm>
              <a:off x="8445921" y="3003747"/>
              <a:ext cx="261938" cy="261938"/>
            </a:xfrm>
            <a:custGeom>
              <a:avLst/>
              <a:gdLst>
                <a:gd name="T0" fmla="*/ 32 w 292"/>
                <a:gd name="T1" fmla="*/ 289 h 291"/>
                <a:gd name="T2" fmla="*/ 54 w 292"/>
                <a:gd name="T3" fmla="*/ 267 h 291"/>
                <a:gd name="T4" fmla="*/ 75 w 292"/>
                <a:gd name="T5" fmla="*/ 266 h 291"/>
                <a:gd name="T6" fmla="*/ 201 w 292"/>
                <a:gd name="T7" fmla="*/ 140 h 291"/>
                <a:gd name="T8" fmla="*/ 212 w 292"/>
                <a:gd name="T9" fmla="*/ 151 h 291"/>
                <a:gd name="T10" fmla="*/ 247 w 292"/>
                <a:gd name="T11" fmla="*/ 149 h 291"/>
                <a:gd name="T12" fmla="*/ 250 w 292"/>
                <a:gd name="T13" fmla="*/ 114 h 291"/>
                <a:gd name="T14" fmla="*/ 238 w 292"/>
                <a:gd name="T15" fmla="*/ 103 h 291"/>
                <a:gd name="T16" fmla="*/ 278 w 292"/>
                <a:gd name="T17" fmla="*/ 63 h 291"/>
                <a:gd name="T18" fmla="*/ 278 w 292"/>
                <a:gd name="T19" fmla="*/ 63 h 291"/>
                <a:gd name="T20" fmla="*/ 278 w 292"/>
                <a:gd name="T21" fmla="*/ 14 h 291"/>
                <a:gd name="T22" fmla="*/ 228 w 292"/>
                <a:gd name="T23" fmla="*/ 14 h 291"/>
                <a:gd name="T24" fmla="*/ 189 w 292"/>
                <a:gd name="T25" fmla="*/ 53 h 291"/>
                <a:gd name="T26" fmla="*/ 177 w 292"/>
                <a:gd name="T27" fmla="*/ 41 h 291"/>
                <a:gd name="T28" fmla="*/ 142 w 292"/>
                <a:gd name="T29" fmla="*/ 44 h 291"/>
                <a:gd name="T30" fmla="*/ 139 w 292"/>
                <a:gd name="T31" fmla="*/ 78 h 291"/>
                <a:gd name="T32" fmla="*/ 151 w 292"/>
                <a:gd name="T33" fmla="*/ 90 h 291"/>
                <a:gd name="T34" fmla="*/ 25 w 292"/>
                <a:gd name="T35" fmla="*/ 216 h 291"/>
                <a:gd name="T36" fmla="*/ 21 w 292"/>
                <a:gd name="T37" fmla="*/ 228 h 291"/>
                <a:gd name="T38" fmla="*/ 24 w 292"/>
                <a:gd name="T39" fmla="*/ 237 h 291"/>
                <a:gd name="T40" fmla="*/ 2 w 292"/>
                <a:gd name="T41" fmla="*/ 260 h 291"/>
                <a:gd name="T42" fmla="*/ 0 w 292"/>
                <a:gd name="T43" fmla="*/ 265 h 291"/>
                <a:gd name="T44" fmla="*/ 2 w 292"/>
                <a:gd name="T45" fmla="*/ 271 h 291"/>
                <a:gd name="T46" fmla="*/ 21 w 292"/>
                <a:gd name="T47" fmla="*/ 289 h 291"/>
                <a:gd name="T48" fmla="*/ 26 w 292"/>
                <a:gd name="T49" fmla="*/ 291 h 291"/>
                <a:gd name="T50" fmla="*/ 32 w 292"/>
                <a:gd name="T51" fmla="*/ 289 h 291"/>
                <a:gd name="T52" fmla="*/ 162 w 292"/>
                <a:gd name="T53" fmla="*/ 101 h 291"/>
                <a:gd name="T54" fmla="*/ 190 w 292"/>
                <a:gd name="T55" fmla="*/ 129 h 291"/>
                <a:gd name="T56" fmla="*/ 64 w 292"/>
                <a:gd name="T57" fmla="*/ 255 h 291"/>
                <a:gd name="T58" fmla="*/ 36 w 292"/>
                <a:gd name="T59" fmla="*/ 228 h 291"/>
                <a:gd name="T60" fmla="*/ 162 w 292"/>
                <a:gd name="T61" fmla="*/ 101 h 291"/>
                <a:gd name="T62" fmla="*/ 19 w 292"/>
                <a:gd name="T63" fmla="*/ 265 h 291"/>
                <a:gd name="T64" fmla="*/ 34 w 292"/>
                <a:gd name="T65" fmla="*/ 250 h 291"/>
                <a:gd name="T66" fmla="*/ 41 w 292"/>
                <a:gd name="T67" fmla="*/ 258 h 291"/>
                <a:gd name="T68" fmla="*/ 26 w 292"/>
                <a:gd name="T69" fmla="*/ 272 h 291"/>
                <a:gd name="T70" fmla="*/ 19 w 292"/>
                <a:gd name="T71" fmla="*/ 26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 h="291">
                  <a:moveTo>
                    <a:pt x="32" y="289"/>
                  </a:moveTo>
                  <a:cubicBezTo>
                    <a:pt x="54" y="267"/>
                    <a:pt x="54" y="267"/>
                    <a:pt x="54" y="267"/>
                  </a:cubicBezTo>
                  <a:cubicBezTo>
                    <a:pt x="60" y="272"/>
                    <a:pt x="69" y="272"/>
                    <a:pt x="75" y="266"/>
                  </a:cubicBezTo>
                  <a:cubicBezTo>
                    <a:pt x="201" y="140"/>
                    <a:pt x="201" y="140"/>
                    <a:pt x="201" y="140"/>
                  </a:cubicBezTo>
                  <a:cubicBezTo>
                    <a:pt x="212" y="151"/>
                    <a:pt x="212" y="151"/>
                    <a:pt x="212" y="151"/>
                  </a:cubicBezTo>
                  <a:cubicBezTo>
                    <a:pt x="221" y="160"/>
                    <a:pt x="237" y="159"/>
                    <a:pt x="247" y="149"/>
                  </a:cubicBezTo>
                  <a:cubicBezTo>
                    <a:pt x="257" y="138"/>
                    <a:pt x="258" y="123"/>
                    <a:pt x="250" y="114"/>
                  </a:cubicBezTo>
                  <a:cubicBezTo>
                    <a:pt x="238" y="103"/>
                    <a:pt x="238" y="103"/>
                    <a:pt x="238" y="103"/>
                  </a:cubicBezTo>
                  <a:cubicBezTo>
                    <a:pt x="278" y="63"/>
                    <a:pt x="278" y="63"/>
                    <a:pt x="278" y="63"/>
                  </a:cubicBezTo>
                  <a:cubicBezTo>
                    <a:pt x="278" y="63"/>
                    <a:pt x="278" y="63"/>
                    <a:pt x="278" y="63"/>
                  </a:cubicBezTo>
                  <a:cubicBezTo>
                    <a:pt x="292" y="50"/>
                    <a:pt x="292" y="27"/>
                    <a:pt x="278" y="14"/>
                  </a:cubicBezTo>
                  <a:cubicBezTo>
                    <a:pt x="264" y="0"/>
                    <a:pt x="242" y="0"/>
                    <a:pt x="228" y="14"/>
                  </a:cubicBezTo>
                  <a:cubicBezTo>
                    <a:pt x="189" y="53"/>
                    <a:pt x="189" y="53"/>
                    <a:pt x="189" y="53"/>
                  </a:cubicBezTo>
                  <a:cubicBezTo>
                    <a:pt x="177" y="41"/>
                    <a:pt x="177" y="41"/>
                    <a:pt x="177" y="41"/>
                  </a:cubicBezTo>
                  <a:cubicBezTo>
                    <a:pt x="168" y="32"/>
                    <a:pt x="152" y="33"/>
                    <a:pt x="142" y="44"/>
                  </a:cubicBezTo>
                  <a:cubicBezTo>
                    <a:pt x="132" y="54"/>
                    <a:pt x="130" y="70"/>
                    <a:pt x="139" y="78"/>
                  </a:cubicBezTo>
                  <a:cubicBezTo>
                    <a:pt x="151" y="90"/>
                    <a:pt x="151" y="90"/>
                    <a:pt x="151" y="90"/>
                  </a:cubicBezTo>
                  <a:cubicBezTo>
                    <a:pt x="25" y="216"/>
                    <a:pt x="25" y="216"/>
                    <a:pt x="25" y="216"/>
                  </a:cubicBezTo>
                  <a:cubicBezTo>
                    <a:pt x="22" y="219"/>
                    <a:pt x="21" y="223"/>
                    <a:pt x="21" y="228"/>
                  </a:cubicBezTo>
                  <a:cubicBezTo>
                    <a:pt x="21" y="231"/>
                    <a:pt x="22" y="235"/>
                    <a:pt x="24" y="237"/>
                  </a:cubicBezTo>
                  <a:cubicBezTo>
                    <a:pt x="2" y="260"/>
                    <a:pt x="2" y="260"/>
                    <a:pt x="2" y="260"/>
                  </a:cubicBezTo>
                  <a:cubicBezTo>
                    <a:pt x="1" y="261"/>
                    <a:pt x="0" y="263"/>
                    <a:pt x="0" y="265"/>
                  </a:cubicBezTo>
                  <a:cubicBezTo>
                    <a:pt x="0" y="267"/>
                    <a:pt x="1" y="269"/>
                    <a:pt x="2" y="271"/>
                  </a:cubicBezTo>
                  <a:cubicBezTo>
                    <a:pt x="21" y="289"/>
                    <a:pt x="21" y="289"/>
                    <a:pt x="21" y="289"/>
                  </a:cubicBezTo>
                  <a:cubicBezTo>
                    <a:pt x="22" y="291"/>
                    <a:pt x="24" y="291"/>
                    <a:pt x="26" y="291"/>
                  </a:cubicBezTo>
                  <a:cubicBezTo>
                    <a:pt x="28" y="291"/>
                    <a:pt x="30" y="291"/>
                    <a:pt x="32" y="289"/>
                  </a:cubicBezTo>
                  <a:close/>
                  <a:moveTo>
                    <a:pt x="162" y="101"/>
                  </a:moveTo>
                  <a:cubicBezTo>
                    <a:pt x="190" y="129"/>
                    <a:pt x="190" y="129"/>
                    <a:pt x="190" y="129"/>
                  </a:cubicBezTo>
                  <a:cubicBezTo>
                    <a:pt x="64" y="255"/>
                    <a:pt x="64" y="255"/>
                    <a:pt x="64" y="255"/>
                  </a:cubicBezTo>
                  <a:cubicBezTo>
                    <a:pt x="36" y="228"/>
                    <a:pt x="36" y="228"/>
                    <a:pt x="36" y="228"/>
                  </a:cubicBezTo>
                  <a:lnTo>
                    <a:pt x="162" y="101"/>
                  </a:lnTo>
                  <a:close/>
                  <a:moveTo>
                    <a:pt x="19" y="265"/>
                  </a:moveTo>
                  <a:cubicBezTo>
                    <a:pt x="34" y="250"/>
                    <a:pt x="34" y="250"/>
                    <a:pt x="34" y="250"/>
                  </a:cubicBezTo>
                  <a:cubicBezTo>
                    <a:pt x="41" y="258"/>
                    <a:pt x="41" y="258"/>
                    <a:pt x="41" y="258"/>
                  </a:cubicBezTo>
                  <a:cubicBezTo>
                    <a:pt x="26" y="272"/>
                    <a:pt x="26" y="272"/>
                    <a:pt x="26" y="272"/>
                  </a:cubicBezTo>
                  <a:lnTo>
                    <a:pt x="19" y="265"/>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68" name="Freeform 121"/>
            <p:cNvSpPr>
              <a:spLocks noEditPoints="1"/>
            </p:cNvSpPr>
            <p:nvPr/>
          </p:nvSpPr>
          <p:spPr bwMode="auto">
            <a:xfrm>
              <a:off x="8444334" y="3524447"/>
              <a:ext cx="260350" cy="260350"/>
            </a:xfrm>
            <a:custGeom>
              <a:avLst/>
              <a:gdLst>
                <a:gd name="T0" fmla="*/ 266 w 288"/>
                <a:gd name="T1" fmla="*/ 85 h 288"/>
                <a:gd name="T2" fmla="*/ 260 w 288"/>
                <a:gd name="T3" fmla="*/ 86 h 288"/>
                <a:gd name="T4" fmla="*/ 203 w 288"/>
                <a:gd name="T5" fmla="*/ 26 h 288"/>
                <a:gd name="T6" fmla="*/ 144 w 288"/>
                <a:gd name="T7" fmla="*/ 0 h 288"/>
                <a:gd name="T8" fmla="*/ 86 w 288"/>
                <a:gd name="T9" fmla="*/ 26 h 288"/>
                <a:gd name="T10" fmla="*/ 28 w 288"/>
                <a:gd name="T11" fmla="*/ 86 h 288"/>
                <a:gd name="T12" fmla="*/ 22 w 288"/>
                <a:gd name="T13" fmla="*/ 85 h 288"/>
                <a:gd name="T14" fmla="*/ 0 w 288"/>
                <a:gd name="T15" fmla="*/ 144 h 288"/>
                <a:gd name="T16" fmla="*/ 22 w 288"/>
                <a:gd name="T17" fmla="*/ 203 h 288"/>
                <a:gd name="T18" fmla="*/ 28 w 288"/>
                <a:gd name="T19" fmla="*/ 202 h 288"/>
                <a:gd name="T20" fmla="*/ 86 w 288"/>
                <a:gd name="T21" fmla="*/ 262 h 288"/>
                <a:gd name="T22" fmla="*/ 144 w 288"/>
                <a:gd name="T23" fmla="*/ 288 h 288"/>
                <a:gd name="T24" fmla="*/ 203 w 288"/>
                <a:gd name="T25" fmla="*/ 262 h 288"/>
                <a:gd name="T26" fmla="*/ 260 w 288"/>
                <a:gd name="T27" fmla="*/ 202 h 288"/>
                <a:gd name="T28" fmla="*/ 266 w 288"/>
                <a:gd name="T29" fmla="*/ 203 h 288"/>
                <a:gd name="T30" fmla="*/ 288 w 288"/>
                <a:gd name="T31" fmla="*/ 144 h 288"/>
                <a:gd name="T32" fmla="*/ 266 w 288"/>
                <a:gd name="T33" fmla="*/ 189 h 288"/>
                <a:gd name="T34" fmla="*/ 216 w 288"/>
                <a:gd name="T35" fmla="*/ 144 h 288"/>
                <a:gd name="T36" fmla="*/ 266 w 288"/>
                <a:gd name="T37" fmla="*/ 100 h 288"/>
                <a:gd name="T38" fmla="*/ 266 w 288"/>
                <a:gd name="T39" fmla="*/ 189 h 288"/>
                <a:gd name="T40" fmla="*/ 144 w 288"/>
                <a:gd name="T41" fmla="*/ 274 h 288"/>
                <a:gd name="T42" fmla="*/ 114 w 288"/>
                <a:gd name="T43" fmla="*/ 209 h 288"/>
                <a:gd name="T44" fmla="*/ 175 w 288"/>
                <a:gd name="T45" fmla="*/ 209 h 288"/>
                <a:gd name="T46" fmla="*/ 181 w 288"/>
                <a:gd name="T47" fmla="*/ 196 h 288"/>
                <a:gd name="T48" fmla="*/ 168 w 288"/>
                <a:gd name="T49" fmla="*/ 196 h 288"/>
                <a:gd name="T50" fmla="*/ 120 w 288"/>
                <a:gd name="T51" fmla="*/ 196 h 288"/>
                <a:gd name="T52" fmla="*/ 107 w 288"/>
                <a:gd name="T53" fmla="*/ 196 h 288"/>
                <a:gd name="T54" fmla="*/ 86 w 288"/>
                <a:gd name="T55" fmla="*/ 187 h 288"/>
                <a:gd name="T56" fmla="*/ 92 w 288"/>
                <a:gd name="T57" fmla="*/ 168 h 288"/>
                <a:gd name="T58" fmla="*/ 92 w 288"/>
                <a:gd name="T59" fmla="*/ 120 h 288"/>
                <a:gd name="T60" fmla="*/ 86 w 288"/>
                <a:gd name="T61" fmla="*/ 101 h 288"/>
                <a:gd name="T62" fmla="*/ 107 w 288"/>
                <a:gd name="T63" fmla="*/ 92 h 288"/>
                <a:gd name="T64" fmla="*/ 120 w 288"/>
                <a:gd name="T65" fmla="*/ 92 h 288"/>
                <a:gd name="T66" fmla="*/ 168 w 288"/>
                <a:gd name="T67" fmla="*/ 92 h 288"/>
                <a:gd name="T68" fmla="*/ 181 w 288"/>
                <a:gd name="T69" fmla="*/ 92 h 288"/>
                <a:gd name="T70" fmla="*/ 202 w 288"/>
                <a:gd name="T71" fmla="*/ 101 h 288"/>
                <a:gd name="T72" fmla="*/ 196 w 288"/>
                <a:gd name="T73" fmla="*/ 120 h 288"/>
                <a:gd name="T74" fmla="*/ 196 w 288"/>
                <a:gd name="T75" fmla="*/ 168 h 288"/>
                <a:gd name="T76" fmla="*/ 202 w 288"/>
                <a:gd name="T77" fmla="*/ 187 h 288"/>
                <a:gd name="T78" fmla="*/ 181 w 288"/>
                <a:gd name="T79" fmla="*/ 196 h 288"/>
                <a:gd name="T80" fmla="*/ 22 w 288"/>
                <a:gd name="T81" fmla="*/ 100 h 288"/>
                <a:gd name="T82" fmla="*/ 72 w 288"/>
                <a:gd name="T83" fmla="*/ 144 h 288"/>
                <a:gd name="T84" fmla="*/ 22 w 288"/>
                <a:gd name="T85" fmla="*/ 189 h 288"/>
                <a:gd name="T86" fmla="*/ 144 w 288"/>
                <a:gd name="T87" fmla="*/ 14 h 288"/>
                <a:gd name="T88" fmla="*/ 175 w 288"/>
                <a:gd name="T89" fmla="*/ 79 h 288"/>
                <a:gd name="T90" fmla="*/ 114 w 288"/>
                <a:gd name="T91" fmla="*/ 79 h 288"/>
                <a:gd name="T92" fmla="*/ 144 w 288"/>
                <a:gd name="T93" fmla="*/ 1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8" h="288">
                  <a:moveTo>
                    <a:pt x="279" y="95"/>
                  </a:moveTo>
                  <a:cubicBezTo>
                    <a:pt x="277" y="89"/>
                    <a:pt x="272" y="85"/>
                    <a:pt x="266" y="85"/>
                  </a:cubicBezTo>
                  <a:cubicBezTo>
                    <a:pt x="265" y="85"/>
                    <a:pt x="263" y="85"/>
                    <a:pt x="262" y="86"/>
                  </a:cubicBezTo>
                  <a:cubicBezTo>
                    <a:pt x="260" y="86"/>
                    <a:pt x="260" y="86"/>
                    <a:pt x="260" y="86"/>
                  </a:cubicBezTo>
                  <a:cubicBezTo>
                    <a:pt x="247" y="61"/>
                    <a:pt x="227" y="41"/>
                    <a:pt x="202" y="28"/>
                  </a:cubicBezTo>
                  <a:cubicBezTo>
                    <a:pt x="203" y="26"/>
                    <a:pt x="203" y="26"/>
                    <a:pt x="203" y="26"/>
                  </a:cubicBezTo>
                  <a:cubicBezTo>
                    <a:pt x="204" y="19"/>
                    <a:pt x="200" y="11"/>
                    <a:pt x="194" y="9"/>
                  </a:cubicBezTo>
                  <a:cubicBezTo>
                    <a:pt x="178" y="3"/>
                    <a:pt x="161" y="0"/>
                    <a:pt x="144" y="0"/>
                  </a:cubicBezTo>
                  <a:cubicBezTo>
                    <a:pt x="127" y="0"/>
                    <a:pt x="110" y="3"/>
                    <a:pt x="95" y="9"/>
                  </a:cubicBezTo>
                  <a:cubicBezTo>
                    <a:pt x="88" y="11"/>
                    <a:pt x="84" y="19"/>
                    <a:pt x="86" y="26"/>
                  </a:cubicBezTo>
                  <a:cubicBezTo>
                    <a:pt x="86" y="28"/>
                    <a:pt x="86" y="28"/>
                    <a:pt x="86" y="28"/>
                  </a:cubicBezTo>
                  <a:cubicBezTo>
                    <a:pt x="61" y="41"/>
                    <a:pt x="41" y="61"/>
                    <a:pt x="28" y="86"/>
                  </a:cubicBezTo>
                  <a:cubicBezTo>
                    <a:pt x="26" y="86"/>
                    <a:pt x="26" y="86"/>
                    <a:pt x="26" y="86"/>
                  </a:cubicBezTo>
                  <a:cubicBezTo>
                    <a:pt x="25" y="85"/>
                    <a:pt x="23" y="85"/>
                    <a:pt x="22" y="85"/>
                  </a:cubicBezTo>
                  <a:cubicBezTo>
                    <a:pt x="16" y="85"/>
                    <a:pt x="11" y="89"/>
                    <a:pt x="9" y="95"/>
                  </a:cubicBezTo>
                  <a:cubicBezTo>
                    <a:pt x="3" y="110"/>
                    <a:pt x="0" y="127"/>
                    <a:pt x="0" y="144"/>
                  </a:cubicBezTo>
                  <a:cubicBezTo>
                    <a:pt x="0" y="161"/>
                    <a:pt x="3" y="178"/>
                    <a:pt x="9" y="194"/>
                  </a:cubicBezTo>
                  <a:cubicBezTo>
                    <a:pt x="11" y="199"/>
                    <a:pt x="16" y="203"/>
                    <a:pt x="22" y="203"/>
                  </a:cubicBezTo>
                  <a:cubicBezTo>
                    <a:pt x="23" y="203"/>
                    <a:pt x="25" y="203"/>
                    <a:pt x="26" y="203"/>
                  </a:cubicBezTo>
                  <a:cubicBezTo>
                    <a:pt x="28" y="202"/>
                    <a:pt x="28" y="202"/>
                    <a:pt x="28" y="202"/>
                  </a:cubicBezTo>
                  <a:cubicBezTo>
                    <a:pt x="41" y="227"/>
                    <a:pt x="61" y="247"/>
                    <a:pt x="86" y="260"/>
                  </a:cubicBezTo>
                  <a:cubicBezTo>
                    <a:pt x="86" y="262"/>
                    <a:pt x="86" y="262"/>
                    <a:pt x="86" y="262"/>
                  </a:cubicBezTo>
                  <a:cubicBezTo>
                    <a:pt x="84" y="269"/>
                    <a:pt x="88" y="277"/>
                    <a:pt x="95" y="279"/>
                  </a:cubicBezTo>
                  <a:cubicBezTo>
                    <a:pt x="110" y="285"/>
                    <a:pt x="127" y="288"/>
                    <a:pt x="144" y="288"/>
                  </a:cubicBezTo>
                  <a:cubicBezTo>
                    <a:pt x="161" y="288"/>
                    <a:pt x="178" y="285"/>
                    <a:pt x="194" y="279"/>
                  </a:cubicBezTo>
                  <a:cubicBezTo>
                    <a:pt x="200" y="277"/>
                    <a:pt x="204" y="269"/>
                    <a:pt x="203" y="262"/>
                  </a:cubicBezTo>
                  <a:cubicBezTo>
                    <a:pt x="202" y="260"/>
                    <a:pt x="202" y="260"/>
                    <a:pt x="202" y="260"/>
                  </a:cubicBezTo>
                  <a:cubicBezTo>
                    <a:pt x="227" y="247"/>
                    <a:pt x="247" y="227"/>
                    <a:pt x="260" y="202"/>
                  </a:cubicBezTo>
                  <a:cubicBezTo>
                    <a:pt x="262" y="203"/>
                    <a:pt x="262" y="203"/>
                    <a:pt x="262" y="203"/>
                  </a:cubicBezTo>
                  <a:cubicBezTo>
                    <a:pt x="263" y="203"/>
                    <a:pt x="265" y="203"/>
                    <a:pt x="266" y="203"/>
                  </a:cubicBezTo>
                  <a:cubicBezTo>
                    <a:pt x="272" y="203"/>
                    <a:pt x="277" y="199"/>
                    <a:pt x="279" y="194"/>
                  </a:cubicBezTo>
                  <a:cubicBezTo>
                    <a:pt x="285" y="178"/>
                    <a:pt x="288" y="161"/>
                    <a:pt x="288" y="144"/>
                  </a:cubicBezTo>
                  <a:cubicBezTo>
                    <a:pt x="288" y="127"/>
                    <a:pt x="285" y="110"/>
                    <a:pt x="279" y="95"/>
                  </a:cubicBezTo>
                  <a:close/>
                  <a:moveTo>
                    <a:pt x="266" y="189"/>
                  </a:moveTo>
                  <a:cubicBezTo>
                    <a:pt x="209" y="175"/>
                    <a:pt x="209" y="175"/>
                    <a:pt x="209" y="175"/>
                  </a:cubicBezTo>
                  <a:cubicBezTo>
                    <a:pt x="213" y="165"/>
                    <a:pt x="216" y="155"/>
                    <a:pt x="216" y="144"/>
                  </a:cubicBezTo>
                  <a:cubicBezTo>
                    <a:pt x="216" y="133"/>
                    <a:pt x="214" y="123"/>
                    <a:pt x="209" y="113"/>
                  </a:cubicBezTo>
                  <a:cubicBezTo>
                    <a:pt x="266" y="100"/>
                    <a:pt x="266" y="100"/>
                    <a:pt x="266" y="100"/>
                  </a:cubicBezTo>
                  <a:cubicBezTo>
                    <a:pt x="271" y="113"/>
                    <a:pt x="274" y="128"/>
                    <a:pt x="274" y="144"/>
                  </a:cubicBezTo>
                  <a:cubicBezTo>
                    <a:pt x="274" y="160"/>
                    <a:pt x="271" y="175"/>
                    <a:pt x="266" y="189"/>
                  </a:cubicBezTo>
                  <a:close/>
                  <a:moveTo>
                    <a:pt x="189" y="266"/>
                  </a:moveTo>
                  <a:cubicBezTo>
                    <a:pt x="175" y="271"/>
                    <a:pt x="160" y="274"/>
                    <a:pt x="144" y="274"/>
                  </a:cubicBezTo>
                  <a:cubicBezTo>
                    <a:pt x="128" y="274"/>
                    <a:pt x="113" y="271"/>
                    <a:pt x="100" y="266"/>
                  </a:cubicBezTo>
                  <a:cubicBezTo>
                    <a:pt x="114" y="209"/>
                    <a:pt x="114" y="209"/>
                    <a:pt x="114" y="209"/>
                  </a:cubicBezTo>
                  <a:cubicBezTo>
                    <a:pt x="123" y="213"/>
                    <a:pt x="133" y="216"/>
                    <a:pt x="144" y="216"/>
                  </a:cubicBezTo>
                  <a:cubicBezTo>
                    <a:pt x="155" y="216"/>
                    <a:pt x="165" y="213"/>
                    <a:pt x="175" y="209"/>
                  </a:cubicBezTo>
                  <a:lnTo>
                    <a:pt x="189" y="266"/>
                  </a:lnTo>
                  <a:close/>
                  <a:moveTo>
                    <a:pt x="181" y="196"/>
                  </a:moveTo>
                  <a:cubicBezTo>
                    <a:pt x="179" y="195"/>
                    <a:pt x="177" y="195"/>
                    <a:pt x="175" y="195"/>
                  </a:cubicBezTo>
                  <a:cubicBezTo>
                    <a:pt x="173" y="195"/>
                    <a:pt x="170" y="195"/>
                    <a:pt x="168" y="196"/>
                  </a:cubicBezTo>
                  <a:cubicBezTo>
                    <a:pt x="161" y="200"/>
                    <a:pt x="153" y="202"/>
                    <a:pt x="144" y="202"/>
                  </a:cubicBezTo>
                  <a:cubicBezTo>
                    <a:pt x="136" y="202"/>
                    <a:pt x="127" y="200"/>
                    <a:pt x="120" y="196"/>
                  </a:cubicBezTo>
                  <a:cubicBezTo>
                    <a:pt x="118" y="195"/>
                    <a:pt x="116" y="195"/>
                    <a:pt x="114" y="195"/>
                  </a:cubicBezTo>
                  <a:cubicBezTo>
                    <a:pt x="111" y="195"/>
                    <a:pt x="109" y="195"/>
                    <a:pt x="107" y="196"/>
                  </a:cubicBezTo>
                  <a:cubicBezTo>
                    <a:pt x="105" y="197"/>
                    <a:pt x="103" y="199"/>
                    <a:pt x="101" y="202"/>
                  </a:cubicBezTo>
                  <a:cubicBezTo>
                    <a:pt x="96" y="198"/>
                    <a:pt x="91" y="193"/>
                    <a:pt x="86" y="187"/>
                  </a:cubicBezTo>
                  <a:cubicBezTo>
                    <a:pt x="89" y="185"/>
                    <a:pt x="91" y="183"/>
                    <a:pt x="92" y="181"/>
                  </a:cubicBezTo>
                  <a:cubicBezTo>
                    <a:pt x="94" y="177"/>
                    <a:pt x="94" y="172"/>
                    <a:pt x="92" y="168"/>
                  </a:cubicBezTo>
                  <a:cubicBezTo>
                    <a:pt x="88" y="161"/>
                    <a:pt x="86" y="152"/>
                    <a:pt x="86" y="144"/>
                  </a:cubicBezTo>
                  <a:cubicBezTo>
                    <a:pt x="86" y="136"/>
                    <a:pt x="88" y="127"/>
                    <a:pt x="92" y="120"/>
                  </a:cubicBezTo>
                  <a:cubicBezTo>
                    <a:pt x="94" y="116"/>
                    <a:pt x="94" y="111"/>
                    <a:pt x="92" y="107"/>
                  </a:cubicBezTo>
                  <a:cubicBezTo>
                    <a:pt x="91" y="105"/>
                    <a:pt x="89" y="103"/>
                    <a:pt x="86" y="101"/>
                  </a:cubicBezTo>
                  <a:cubicBezTo>
                    <a:pt x="90" y="95"/>
                    <a:pt x="96" y="90"/>
                    <a:pt x="101" y="86"/>
                  </a:cubicBezTo>
                  <a:cubicBezTo>
                    <a:pt x="103" y="89"/>
                    <a:pt x="105" y="91"/>
                    <a:pt x="107" y="92"/>
                  </a:cubicBezTo>
                  <a:cubicBezTo>
                    <a:pt x="109" y="93"/>
                    <a:pt x="111" y="93"/>
                    <a:pt x="114" y="93"/>
                  </a:cubicBezTo>
                  <a:cubicBezTo>
                    <a:pt x="116" y="93"/>
                    <a:pt x="118" y="93"/>
                    <a:pt x="120" y="92"/>
                  </a:cubicBezTo>
                  <a:cubicBezTo>
                    <a:pt x="127" y="88"/>
                    <a:pt x="136" y="86"/>
                    <a:pt x="144" y="86"/>
                  </a:cubicBezTo>
                  <a:cubicBezTo>
                    <a:pt x="152" y="86"/>
                    <a:pt x="161" y="88"/>
                    <a:pt x="168" y="92"/>
                  </a:cubicBezTo>
                  <a:cubicBezTo>
                    <a:pt x="170" y="93"/>
                    <a:pt x="172" y="93"/>
                    <a:pt x="175" y="93"/>
                  </a:cubicBezTo>
                  <a:cubicBezTo>
                    <a:pt x="177" y="93"/>
                    <a:pt x="179" y="93"/>
                    <a:pt x="181" y="92"/>
                  </a:cubicBezTo>
                  <a:cubicBezTo>
                    <a:pt x="183" y="91"/>
                    <a:pt x="185" y="89"/>
                    <a:pt x="187" y="86"/>
                  </a:cubicBezTo>
                  <a:cubicBezTo>
                    <a:pt x="193" y="91"/>
                    <a:pt x="198" y="96"/>
                    <a:pt x="202" y="101"/>
                  </a:cubicBezTo>
                  <a:cubicBezTo>
                    <a:pt x="199" y="103"/>
                    <a:pt x="197" y="105"/>
                    <a:pt x="196" y="107"/>
                  </a:cubicBezTo>
                  <a:cubicBezTo>
                    <a:pt x="194" y="111"/>
                    <a:pt x="194" y="116"/>
                    <a:pt x="196" y="120"/>
                  </a:cubicBezTo>
                  <a:cubicBezTo>
                    <a:pt x="200" y="127"/>
                    <a:pt x="202" y="136"/>
                    <a:pt x="202" y="144"/>
                  </a:cubicBezTo>
                  <a:cubicBezTo>
                    <a:pt x="202" y="152"/>
                    <a:pt x="200" y="161"/>
                    <a:pt x="196" y="168"/>
                  </a:cubicBezTo>
                  <a:cubicBezTo>
                    <a:pt x="194" y="172"/>
                    <a:pt x="194" y="177"/>
                    <a:pt x="196" y="181"/>
                  </a:cubicBezTo>
                  <a:cubicBezTo>
                    <a:pt x="197" y="183"/>
                    <a:pt x="199" y="185"/>
                    <a:pt x="202" y="187"/>
                  </a:cubicBezTo>
                  <a:cubicBezTo>
                    <a:pt x="198" y="193"/>
                    <a:pt x="193" y="198"/>
                    <a:pt x="187" y="202"/>
                  </a:cubicBezTo>
                  <a:cubicBezTo>
                    <a:pt x="185" y="199"/>
                    <a:pt x="183" y="197"/>
                    <a:pt x="181" y="196"/>
                  </a:cubicBezTo>
                  <a:close/>
                  <a:moveTo>
                    <a:pt x="14" y="144"/>
                  </a:moveTo>
                  <a:cubicBezTo>
                    <a:pt x="14" y="128"/>
                    <a:pt x="17" y="113"/>
                    <a:pt x="22" y="100"/>
                  </a:cubicBezTo>
                  <a:cubicBezTo>
                    <a:pt x="79" y="114"/>
                    <a:pt x="79" y="114"/>
                    <a:pt x="79" y="114"/>
                  </a:cubicBezTo>
                  <a:cubicBezTo>
                    <a:pt x="75" y="123"/>
                    <a:pt x="72" y="133"/>
                    <a:pt x="72" y="144"/>
                  </a:cubicBezTo>
                  <a:cubicBezTo>
                    <a:pt x="72" y="155"/>
                    <a:pt x="75" y="165"/>
                    <a:pt x="79" y="175"/>
                  </a:cubicBezTo>
                  <a:cubicBezTo>
                    <a:pt x="22" y="189"/>
                    <a:pt x="22" y="189"/>
                    <a:pt x="22" y="189"/>
                  </a:cubicBezTo>
                  <a:cubicBezTo>
                    <a:pt x="17" y="175"/>
                    <a:pt x="14" y="160"/>
                    <a:pt x="14" y="144"/>
                  </a:cubicBezTo>
                  <a:close/>
                  <a:moveTo>
                    <a:pt x="144" y="14"/>
                  </a:moveTo>
                  <a:cubicBezTo>
                    <a:pt x="160" y="14"/>
                    <a:pt x="175" y="17"/>
                    <a:pt x="189" y="22"/>
                  </a:cubicBezTo>
                  <a:cubicBezTo>
                    <a:pt x="175" y="79"/>
                    <a:pt x="175" y="79"/>
                    <a:pt x="175" y="79"/>
                  </a:cubicBezTo>
                  <a:cubicBezTo>
                    <a:pt x="165" y="75"/>
                    <a:pt x="155" y="72"/>
                    <a:pt x="144" y="72"/>
                  </a:cubicBezTo>
                  <a:cubicBezTo>
                    <a:pt x="133" y="72"/>
                    <a:pt x="123" y="75"/>
                    <a:pt x="114" y="79"/>
                  </a:cubicBezTo>
                  <a:cubicBezTo>
                    <a:pt x="100" y="22"/>
                    <a:pt x="100" y="22"/>
                    <a:pt x="100" y="22"/>
                  </a:cubicBezTo>
                  <a:cubicBezTo>
                    <a:pt x="113" y="17"/>
                    <a:pt x="128" y="14"/>
                    <a:pt x="144" y="14"/>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69" name="Freeform 122"/>
            <p:cNvSpPr/>
            <p:nvPr/>
          </p:nvSpPr>
          <p:spPr bwMode="auto">
            <a:xfrm>
              <a:off x="8444334" y="5077022"/>
              <a:ext cx="261938" cy="261938"/>
            </a:xfrm>
            <a:custGeom>
              <a:avLst/>
              <a:gdLst>
                <a:gd name="T0" fmla="*/ 268 w 290"/>
                <a:gd name="T1" fmla="*/ 181 h 290"/>
                <a:gd name="T2" fmla="*/ 217 w 290"/>
                <a:gd name="T3" fmla="*/ 186 h 290"/>
                <a:gd name="T4" fmla="*/ 159 w 290"/>
                <a:gd name="T5" fmla="*/ 127 h 290"/>
                <a:gd name="T6" fmla="*/ 287 w 290"/>
                <a:gd name="T7" fmla="*/ 50 h 290"/>
                <a:gd name="T8" fmla="*/ 265 w 290"/>
                <a:gd name="T9" fmla="*/ 28 h 290"/>
                <a:gd name="T10" fmla="*/ 101 w 290"/>
                <a:gd name="T11" fmla="*/ 70 h 290"/>
                <a:gd name="T12" fmla="*/ 41 w 290"/>
                <a:gd name="T13" fmla="*/ 9 h 290"/>
                <a:gd name="T14" fmla="*/ 9 w 290"/>
                <a:gd name="T15" fmla="*/ 9 h 290"/>
                <a:gd name="T16" fmla="*/ 9 w 290"/>
                <a:gd name="T17" fmla="*/ 41 h 290"/>
                <a:gd name="T18" fmla="*/ 70 w 290"/>
                <a:gd name="T19" fmla="*/ 101 h 290"/>
                <a:gd name="T20" fmla="*/ 28 w 290"/>
                <a:gd name="T21" fmla="*/ 265 h 290"/>
                <a:gd name="T22" fmla="*/ 50 w 290"/>
                <a:gd name="T23" fmla="*/ 287 h 290"/>
                <a:gd name="T24" fmla="*/ 127 w 290"/>
                <a:gd name="T25" fmla="*/ 159 h 290"/>
                <a:gd name="T26" fmla="*/ 185 w 290"/>
                <a:gd name="T27" fmla="*/ 217 h 290"/>
                <a:gd name="T28" fmla="*/ 181 w 290"/>
                <a:gd name="T29" fmla="*/ 269 h 290"/>
                <a:gd name="T30" fmla="*/ 203 w 290"/>
                <a:gd name="T31" fmla="*/ 290 h 290"/>
                <a:gd name="T32" fmla="*/ 234 w 290"/>
                <a:gd name="T33" fmla="*/ 234 h 290"/>
                <a:gd name="T34" fmla="*/ 290 w 290"/>
                <a:gd name="T35" fmla="*/ 203 h 290"/>
                <a:gd name="T36" fmla="*/ 268 w 290"/>
                <a:gd name="T37" fmla="*/ 18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70" name="Freeform 143"/>
            <p:cNvSpPr>
              <a:spLocks noEditPoints="1"/>
            </p:cNvSpPr>
            <p:nvPr/>
          </p:nvSpPr>
          <p:spPr bwMode="auto">
            <a:xfrm>
              <a:off x="7475959" y="3526035"/>
              <a:ext cx="127000" cy="258763"/>
            </a:xfrm>
            <a:custGeom>
              <a:avLst/>
              <a:gdLst>
                <a:gd name="T0" fmla="*/ 119 w 141"/>
                <a:gd name="T1" fmla="*/ 166 h 288"/>
                <a:gd name="T2" fmla="*/ 119 w 141"/>
                <a:gd name="T3" fmla="*/ 49 h 288"/>
                <a:gd name="T4" fmla="*/ 70 w 141"/>
                <a:gd name="T5" fmla="*/ 0 h 288"/>
                <a:gd name="T6" fmla="*/ 22 w 141"/>
                <a:gd name="T7" fmla="*/ 49 h 288"/>
                <a:gd name="T8" fmla="*/ 22 w 141"/>
                <a:gd name="T9" fmla="*/ 166 h 288"/>
                <a:gd name="T10" fmla="*/ 0 w 141"/>
                <a:gd name="T11" fmla="*/ 217 h 288"/>
                <a:gd name="T12" fmla="*/ 70 w 141"/>
                <a:gd name="T13" fmla="*/ 288 h 288"/>
                <a:gd name="T14" fmla="*/ 141 w 141"/>
                <a:gd name="T15" fmla="*/ 217 h 288"/>
                <a:gd name="T16" fmla="*/ 119 w 141"/>
                <a:gd name="T17" fmla="*/ 166 h 288"/>
                <a:gd name="T18" fmla="*/ 70 w 141"/>
                <a:gd name="T19" fmla="*/ 273 h 288"/>
                <a:gd name="T20" fmla="*/ 15 w 141"/>
                <a:gd name="T21" fmla="*/ 217 h 288"/>
                <a:gd name="T22" fmla="*/ 37 w 141"/>
                <a:gd name="T23" fmla="*/ 174 h 288"/>
                <a:gd name="T24" fmla="*/ 37 w 141"/>
                <a:gd name="T25" fmla="*/ 49 h 288"/>
                <a:gd name="T26" fmla="*/ 70 w 141"/>
                <a:gd name="T27" fmla="*/ 15 h 288"/>
                <a:gd name="T28" fmla="*/ 70 w 141"/>
                <a:gd name="T29" fmla="*/ 15 h 288"/>
                <a:gd name="T30" fmla="*/ 70 w 141"/>
                <a:gd name="T31" fmla="*/ 15 h 288"/>
                <a:gd name="T32" fmla="*/ 104 w 141"/>
                <a:gd name="T33" fmla="*/ 49 h 288"/>
                <a:gd name="T34" fmla="*/ 104 w 141"/>
                <a:gd name="T35" fmla="*/ 174 h 288"/>
                <a:gd name="T36" fmla="*/ 126 w 141"/>
                <a:gd name="T37" fmla="*/ 217 h 288"/>
                <a:gd name="T38" fmla="*/ 70 w 141"/>
                <a:gd name="T39" fmla="*/ 27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1" h="288">
                  <a:moveTo>
                    <a:pt x="119" y="166"/>
                  </a:moveTo>
                  <a:cubicBezTo>
                    <a:pt x="119" y="49"/>
                    <a:pt x="119" y="49"/>
                    <a:pt x="119" y="49"/>
                  </a:cubicBezTo>
                  <a:cubicBezTo>
                    <a:pt x="119" y="22"/>
                    <a:pt x="97" y="0"/>
                    <a:pt x="70" y="0"/>
                  </a:cubicBezTo>
                  <a:cubicBezTo>
                    <a:pt x="44" y="0"/>
                    <a:pt x="22" y="22"/>
                    <a:pt x="22" y="49"/>
                  </a:cubicBezTo>
                  <a:cubicBezTo>
                    <a:pt x="22" y="166"/>
                    <a:pt x="22" y="166"/>
                    <a:pt x="22" y="166"/>
                  </a:cubicBezTo>
                  <a:cubicBezTo>
                    <a:pt x="8" y="180"/>
                    <a:pt x="0" y="198"/>
                    <a:pt x="0" y="217"/>
                  </a:cubicBezTo>
                  <a:cubicBezTo>
                    <a:pt x="0" y="256"/>
                    <a:pt x="32" y="288"/>
                    <a:pt x="70" y="288"/>
                  </a:cubicBezTo>
                  <a:cubicBezTo>
                    <a:pt x="109" y="288"/>
                    <a:pt x="141" y="256"/>
                    <a:pt x="141" y="217"/>
                  </a:cubicBezTo>
                  <a:cubicBezTo>
                    <a:pt x="141" y="198"/>
                    <a:pt x="133" y="180"/>
                    <a:pt x="119" y="166"/>
                  </a:cubicBezTo>
                  <a:close/>
                  <a:moveTo>
                    <a:pt x="70" y="273"/>
                  </a:moveTo>
                  <a:cubicBezTo>
                    <a:pt x="40" y="273"/>
                    <a:pt x="15" y="248"/>
                    <a:pt x="15" y="217"/>
                  </a:cubicBezTo>
                  <a:cubicBezTo>
                    <a:pt x="15" y="200"/>
                    <a:pt x="23" y="184"/>
                    <a:pt x="37" y="174"/>
                  </a:cubicBezTo>
                  <a:cubicBezTo>
                    <a:pt x="37" y="49"/>
                    <a:pt x="37" y="49"/>
                    <a:pt x="37" y="49"/>
                  </a:cubicBezTo>
                  <a:cubicBezTo>
                    <a:pt x="37" y="30"/>
                    <a:pt x="52" y="15"/>
                    <a:pt x="70" y="15"/>
                  </a:cubicBezTo>
                  <a:cubicBezTo>
                    <a:pt x="70" y="15"/>
                    <a:pt x="70" y="15"/>
                    <a:pt x="70" y="15"/>
                  </a:cubicBezTo>
                  <a:cubicBezTo>
                    <a:pt x="70" y="15"/>
                    <a:pt x="70" y="15"/>
                    <a:pt x="70" y="15"/>
                  </a:cubicBezTo>
                  <a:cubicBezTo>
                    <a:pt x="89" y="15"/>
                    <a:pt x="104" y="30"/>
                    <a:pt x="104" y="49"/>
                  </a:cubicBezTo>
                  <a:cubicBezTo>
                    <a:pt x="104" y="174"/>
                    <a:pt x="104" y="174"/>
                    <a:pt x="104" y="174"/>
                  </a:cubicBezTo>
                  <a:cubicBezTo>
                    <a:pt x="117" y="184"/>
                    <a:pt x="126" y="200"/>
                    <a:pt x="126" y="217"/>
                  </a:cubicBezTo>
                  <a:cubicBezTo>
                    <a:pt x="126" y="248"/>
                    <a:pt x="101" y="273"/>
                    <a:pt x="70" y="273"/>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71" name="Freeform 144"/>
            <p:cNvSpPr/>
            <p:nvPr/>
          </p:nvSpPr>
          <p:spPr bwMode="auto">
            <a:xfrm>
              <a:off x="7507709" y="3605410"/>
              <a:ext cx="63500" cy="147638"/>
            </a:xfrm>
            <a:custGeom>
              <a:avLst/>
              <a:gdLst>
                <a:gd name="T0" fmla="*/ 35 w 71"/>
                <a:gd name="T1" fmla="*/ 0 h 165"/>
                <a:gd name="T2" fmla="*/ 22 w 71"/>
                <a:gd name="T3" fmla="*/ 13 h 165"/>
                <a:gd name="T4" fmla="*/ 22 w 71"/>
                <a:gd name="T5" fmla="*/ 96 h 165"/>
                <a:gd name="T6" fmla="*/ 18 w 71"/>
                <a:gd name="T7" fmla="*/ 98 h 165"/>
                <a:gd name="T8" fmla="*/ 0 w 71"/>
                <a:gd name="T9" fmla="*/ 129 h 165"/>
                <a:gd name="T10" fmla="*/ 35 w 71"/>
                <a:gd name="T11" fmla="*/ 165 h 165"/>
                <a:gd name="T12" fmla="*/ 71 w 71"/>
                <a:gd name="T13" fmla="*/ 129 h 165"/>
                <a:gd name="T14" fmla="*/ 53 w 71"/>
                <a:gd name="T15" fmla="*/ 98 h 165"/>
                <a:gd name="T16" fmla="*/ 49 w 71"/>
                <a:gd name="T17" fmla="*/ 96 h 165"/>
                <a:gd name="T18" fmla="*/ 49 w 71"/>
                <a:gd name="T19" fmla="*/ 13 h 165"/>
                <a:gd name="T20" fmla="*/ 35 w 71"/>
                <a:gd name="T2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165">
                  <a:moveTo>
                    <a:pt x="35" y="0"/>
                  </a:moveTo>
                  <a:cubicBezTo>
                    <a:pt x="28" y="0"/>
                    <a:pt x="22" y="6"/>
                    <a:pt x="22" y="13"/>
                  </a:cubicBezTo>
                  <a:cubicBezTo>
                    <a:pt x="22" y="96"/>
                    <a:pt x="22" y="96"/>
                    <a:pt x="22" y="96"/>
                  </a:cubicBezTo>
                  <a:cubicBezTo>
                    <a:pt x="18" y="98"/>
                    <a:pt x="18" y="98"/>
                    <a:pt x="18" y="98"/>
                  </a:cubicBezTo>
                  <a:cubicBezTo>
                    <a:pt x="7" y="104"/>
                    <a:pt x="0" y="116"/>
                    <a:pt x="0" y="129"/>
                  </a:cubicBezTo>
                  <a:cubicBezTo>
                    <a:pt x="0" y="149"/>
                    <a:pt x="16" y="165"/>
                    <a:pt x="35" y="165"/>
                  </a:cubicBezTo>
                  <a:cubicBezTo>
                    <a:pt x="55" y="165"/>
                    <a:pt x="71" y="149"/>
                    <a:pt x="71" y="129"/>
                  </a:cubicBezTo>
                  <a:cubicBezTo>
                    <a:pt x="71" y="116"/>
                    <a:pt x="64" y="104"/>
                    <a:pt x="53" y="98"/>
                  </a:cubicBezTo>
                  <a:cubicBezTo>
                    <a:pt x="49" y="96"/>
                    <a:pt x="49" y="96"/>
                    <a:pt x="49" y="96"/>
                  </a:cubicBezTo>
                  <a:cubicBezTo>
                    <a:pt x="49" y="13"/>
                    <a:pt x="49" y="13"/>
                    <a:pt x="49" y="13"/>
                  </a:cubicBezTo>
                  <a:cubicBezTo>
                    <a:pt x="49" y="6"/>
                    <a:pt x="43" y="0"/>
                    <a:pt x="35" y="0"/>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72" name="Freeform 145"/>
            <p:cNvSpPr>
              <a:spLocks noEditPoints="1"/>
            </p:cNvSpPr>
            <p:nvPr/>
          </p:nvSpPr>
          <p:spPr bwMode="auto">
            <a:xfrm>
              <a:off x="2743621" y="4043560"/>
              <a:ext cx="258763" cy="258763"/>
            </a:xfrm>
            <a:custGeom>
              <a:avLst/>
              <a:gdLst>
                <a:gd name="T0" fmla="*/ 163 w 163"/>
                <a:gd name="T1" fmla="*/ 63 h 163"/>
                <a:gd name="T2" fmla="*/ 163 w 163"/>
                <a:gd name="T3" fmla="*/ 54 h 163"/>
                <a:gd name="T4" fmla="*/ 119 w 163"/>
                <a:gd name="T5" fmla="*/ 54 h 163"/>
                <a:gd name="T6" fmla="*/ 119 w 163"/>
                <a:gd name="T7" fmla="*/ 44 h 163"/>
                <a:gd name="T8" fmla="*/ 109 w 163"/>
                <a:gd name="T9" fmla="*/ 44 h 163"/>
                <a:gd name="T10" fmla="*/ 109 w 163"/>
                <a:gd name="T11" fmla="*/ 0 h 163"/>
                <a:gd name="T12" fmla="*/ 99 w 163"/>
                <a:gd name="T13" fmla="*/ 0 h 163"/>
                <a:gd name="T14" fmla="*/ 99 w 163"/>
                <a:gd name="T15" fmla="*/ 44 h 163"/>
                <a:gd name="T16" fmla="*/ 86 w 163"/>
                <a:gd name="T17" fmla="*/ 44 h 163"/>
                <a:gd name="T18" fmla="*/ 86 w 163"/>
                <a:gd name="T19" fmla="*/ 0 h 163"/>
                <a:gd name="T20" fmla="*/ 76 w 163"/>
                <a:gd name="T21" fmla="*/ 0 h 163"/>
                <a:gd name="T22" fmla="*/ 76 w 163"/>
                <a:gd name="T23" fmla="*/ 44 h 163"/>
                <a:gd name="T24" fmla="*/ 63 w 163"/>
                <a:gd name="T25" fmla="*/ 44 h 163"/>
                <a:gd name="T26" fmla="*/ 63 w 163"/>
                <a:gd name="T27" fmla="*/ 0 h 163"/>
                <a:gd name="T28" fmla="*/ 53 w 163"/>
                <a:gd name="T29" fmla="*/ 0 h 163"/>
                <a:gd name="T30" fmla="*/ 53 w 163"/>
                <a:gd name="T31" fmla="*/ 44 h 163"/>
                <a:gd name="T32" fmla="*/ 44 w 163"/>
                <a:gd name="T33" fmla="*/ 44 h 163"/>
                <a:gd name="T34" fmla="*/ 44 w 163"/>
                <a:gd name="T35" fmla="*/ 54 h 163"/>
                <a:gd name="T36" fmla="*/ 0 w 163"/>
                <a:gd name="T37" fmla="*/ 54 h 163"/>
                <a:gd name="T38" fmla="*/ 0 w 163"/>
                <a:gd name="T39" fmla="*/ 63 h 163"/>
                <a:gd name="T40" fmla="*/ 44 w 163"/>
                <a:gd name="T41" fmla="*/ 63 h 163"/>
                <a:gd name="T42" fmla="*/ 44 w 163"/>
                <a:gd name="T43" fmla="*/ 76 h 163"/>
                <a:gd name="T44" fmla="*/ 0 w 163"/>
                <a:gd name="T45" fmla="*/ 76 h 163"/>
                <a:gd name="T46" fmla="*/ 0 w 163"/>
                <a:gd name="T47" fmla="*/ 87 h 163"/>
                <a:gd name="T48" fmla="*/ 44 w 163"/>
                <a:gd name="T49" fmla="*/ 87 h 163"/>
                <a:gd name="T50" fmla="*/ 44 w 163"/>
                <a:gd name="T51" fmla="*/ 100 h 163"/>
                <a:gd name="T52" fmla="*/ 0 w 163"/>
                <a:gd name="T53" fmla="*/ 100 h 163"/>
                <a:gd name="T54" fmla="*/ 0 w 163"/>
                <a:gd name="T55" fmla="*/ 110 h 163"/>
                <a:gd name="T56" fmla="*/ 44 w 163"/>
                <a:gd name="T57" fmla="*/ 110 h 163"/>
                <a:gd name="T58" fmla="*/ 44 w 163"/>
                <a:gd name="T59" fmla="*/ 119 h 163"/>
                <a:gd name="T60" fmla="*/ 53 w 163"/>
                <a:gd name="T61" fmla="*/ 119 h 163"/>
                <a:gd name="T62" fmla="*/ 53 w 163"/>
                <a:gd name="T63" fmla="*/ 163 h 163"/>
                <a:gd name="T64" fmla="*/ 63 w 163"/>
                <a:gd name="T65" fmla="*/ 163 h 163"/>
                <a:gd name="T66" fmla="*/ 63 w 163"/>
                <a:gd name="T67" fmla="*/ 119 h 163"/>
                <a:gd name="T68" fmla="*/ 76 w 163"/>
                <a:gd name="T69" fmla="*/ 119 h 163"/>
                <a:gd name="T70" fmla="*/ 76 w 163"/>
                <a:gd name="T71" fmla="*/ 163 h 163"/>
                <a:gd name="T72" fmla="*/ 86 w 163"/>
                <a:gd name="T73" fmla="*/ 163 h 163"/>
                <a:gd name="T74" fmla="*/ 86 w 163"/>
                <a:gd name="T75" fmla="*/ 119 h 163"/>
                <a:gd name="T76" fmla="*/ 99 w 163"/>
                <a:gd name="T77" fmla="*/ 119 h 163"/>
                <a:gd name="T78" fmla="*/ 99 w 163"/>
                <a:gd name="T79" fmla="*/ 163 h 163"/>
                <a:gd name="T80" fmla="*/ 109 w 163"/>
                <a:gd name="T81" fmla="*/ 163 h 163"/>
                <a:gd name="T82" fmla="*/ 109 w 163"/>
                <a:gd name="T83" fmla="*/ 119 h 163"/>
                <a:gd name="T84" fmla="*/ 119 w 163"/>
                <a:gd name="T85" fmla="*/ 119 h 163"/>
                <a:gd name="T86" fmla="*/ 119 w 163"/>
                <a:gd name="T87" fmla="*/ 110 h 163"/>
                <a:gd name="T88" fmla="*/ 163 w 163"/>
                <a:gd name="T89" fmla="*/ 110 h 163"/>
                <a:gd name="T90" fmla="*/ 163 w 163"/>
                <a:gd name="T91" fmla="*/ 100 h 163"/>
                <a:gd name="T92" fmla="*/ 119 w 163"/>
                <a:gd name="T93" fmla="*/ 100 h 163"/>
                <a:gd name="T94" fmla="*/ 119 w 163"/>
                <a:gd name="T95" fmla="*/ 87 h 163"/>
                <a:gd name="T96" fmla="*/ 163 w 163"/>
                <a:gd name="T97" fmla="*/ 87 h 163"/>
                <a:gd name="T98" fmla="*/ 163 w 163"/>
                <a:gd name="T99" fmla="*/ 76 h 163"/>
                <a:gd name="T100" fmla="*/ 119 w 163"/>
                <a:gd name="T101" fmla="*/ 76 h 163"/>
                <a:gd name="T102" fmla="*/ 119 w 163"/>
                <a:gd name="T103" fmla="*/ 63 h 163"/>
                <a:gd name="T104" fmla="*/ 163 w 163"/>
                <a:gd name="T105" fmla="*/ 63 h 163"/>
                <a:gd name="T106" fmla="*/ 93 w 163"/>
                <a:gd name="T107" fmla="*/ 96 h 163"/>
                <a:gd name="T108" fmla="*/ 69 w 163"/>
                <a:gd name="T109" fmla="*/ 96 h 163"/>
                <a:gd name="T110" fmla="*/ 69 w 163"/>
                <a:gd name="T111" fmla="*/ 86 h 163"/>
                <a:gd name="T112" fmla="*/ 93 w 163"/>
                <a:gd name="T113" fmla="*/ 86 h 163"/>
                <a:gd name="T114" fmla="*/ 93 w 163"/>
                <a:gd name="T115" fmla="*/ 96 h 163"/>
                <a:gd name="T116" fmla="*/ 93 w 163"/>
                <a:gd name="T117" fmla="*/ 76 h 163"/>
                <a:gd name="T118" fmla="*/ 69 w 163"/>
                <a:gd name="T119" fmla="*/ 76 h 163"/>
                <a:gd name="T120" fmla="*/ 69 w 163"/>
                <a:gd name="T121" fmla="*/ 67 h 163"/>
                <a:gd name="T122" fmla="*/ 93 w 163"/>
                <a:gd name="T123" fmla="*/ 67 h 163"/>
                <a:gd name="T124" fmla="*/ 93 w 163"/>
                <a:gd name="T125" fmla="*/ 7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3" h="163">
                  <a:moveTo>
                    <a:pt x="163" y="63"/>
                  </a:moveTo>
                  <a:lnTo>
                    <a:pt x="163" y="54"/>
                  </a:lnTo>
                  <a:lnTo>
                    <a:pt x="119" y="54"/>
                  </a:lnTo>
                  <a:lnTo>
                    <a:pt x="119" y="44"/>
                  </a:lnTo>
                  <a:lnTo>
                    <a:pt x="109" y="44"/>
                  </a:lnTo>
                  <a:lnTo>
                    <a:pt x="109" y="0"/>
                  </a:lnTo>
                  <a:lnTo>
                    <a:pt x="99" y="0"/>
                  </a:lnTo>
                  <a:lnTo>
                    <a:pt x="99" y="44"/>
                  </a:lnTo>
                  <a:lnTo>
                    <a:pt x="86" y="44"/>
                  </a:lnTo>
                  <a:lnTo>
                    <a:pt x="86" y="0"/>
                  </a:lnTo>
                  <a:lnTo>
                    <a:pt x="76" y="0"/>
                  </a:lnTo>
                  <a:lnTo>
                    <a:pt x="76" y="44"/>
                  </a:lnTo>
                  <a:lnTo>
                    <a:pt x="63" y="44"/>
                  </a:lnTo>
                  <a:lnTo>
                    <a:pt x="63" y="0"/>
                  </a:lnTo>
                  <a:lnTo>
                    <a:pt x="53" y="0"/>
                  </a:lnTo>
                  <a:lnTo>
                    <a:pt x="53" y="44"/>
                  </a:lnTo>
                  <a:lnTo>
                    <a:pt x="44" y="44"/>
                  </a:lnTo>
                  <a:lnTo>
                    <a:pt x="44" y="54"/>
                  </a:lnTo>
                  <a:lnTo>
                    <a:pt x="0" y="54"/>
                  </a:lnTo>
                  <a:lnTo>
                    <a:pt x="0" y="63"/>
                  </a:lnTo>
                  <a:lnTo>
                    <a:pt x="44" y="63"/>
                  </a:lnTo>
                  <a:lnTo>
                    <a:pt x="44" y="76"/>
                  </a:lnTo>
                  <a:lnTo>
                    <a:pt x="0" y="76"/>
                  </a:lnTo>
                  <a:lnTo>
                    <a:pt x="0" y="87"/>
                  </a:lnTo>
                  <a:lnTo>
                    <a:pt x="44" y="87"/>
                  </a:lnTo>
                  <a:lnTo>
                    <a:pt x="44" y="100"/>
                  </a:lnTo>
                  <a:lnTo>
                    <a:pt x="0" y="100"/>
                  </a:lnTo>
                  <a:lnTo>
                    <a:pt x="0" y="110"/>
                  </a:lnTo>
                  <a:lnTo>
                    <a:pt x="44" y="110"/>
                  </a:lnTo>
                  <a:lnTo>
                    <a:pt x="44" y="119"/>
                  </a:lnTo>
                  <a:lnTo>
                    <a:pt x="53" y="119"/>
                  </a:lnTo>
                  <a:lnTo>
                    <a:pt x="53" y="163"/>
                  </a:lnTo>
                  <a:lnTo>
                    <a:pt x="63" y="163"/>
                  </a:lnTo>
                  <a:lnTo>
                    <a:pt x="63" y="119"/>
                  </a:lnTo>
                  <a:lnTo>
                    <a:pt x="76" y="119"/>
                  </a:lnTo>
                  <a:lnTo>
                    <a:pt x="76" y="163"/>
                  </a:lnTo>
                  <a:lnTo>
                    <a:pt x="86" y="163"/>
                  </a:lnTo>
                  <a:lnTo>
                    <a:pt x="86" y="119"/>
                  </a:lnTo>
                  <a:lnTo>
                    <a:pt x="99" y="119"/>
                  </a:lnTo>
                  <a:lnTo>
                    <a:pt x="99" y="163"/>
                  </a:lnTo>
                  <a:lnTo>
                    <a:pt x="109" y="163"/>
                  </a:lnTo>
                  <a:lnTo>
                    <a:pt x="109" y="119"/>
                  </a:lnTo>
                  <a:lnTo>
                    <a:pt x="119" y="119"/>
                  </a:lnTo>
                  <a:lnTo>
                    <a:pt x="119" y="110"/>
                  </a:lnTo>
                  <a:lnTo>
                    <a:pt x="163" y="110"/>
                  </a:lnTo>
                  <a:lnTo>
                    <a:pt x="163" y="100"/>
                  </a:lnTo>
                  <a:lnTo>
                    <a:pt x="119" y="100"/>
                  </a:lnTo>
                  <a:lnTo>
                    <a:pt x="119" y="87"/>
                  </a:lnTo>
                  <a:lnTo>
                    <a:pt x="163" y="87"/>
                  </a:lnTo>
                  <a:lnTo>
                    <a:pt x="163" y="76"/>
                  </a:lnTo>
                  <a:lnTo>
                    <a:pt x="119" y="76"/>
                  </a:lnTo>
                  <a:lnTo>
                    <a:pt x="119" y="63"/>
                  </a:lnTo>
                  <a:lnTo>
                    <a:pt x="163" y="63"/>
                  </a:lnTo>
                  <a:close/>
                  <a:moveTo>
                    <a:pt x="93" y="96"/>
                  </a:moveTo>
                  <a:lnTo>
                    <a:pt x="69" y="96"/>
                  </a:lnTo>
                  <a:lnTo>
                    <a:pt x="69" y="86"/>
                  </a:lnTo>
                  <a:lnTo>
                    <a:pt x="93" y="86"/>
                  </a:lnTo>
                  <a:lnTo>
                    <a:pt x="93" y="96"/>
                  </a:lnTo>
                  <a:close/>
                  <a:moveTo>
                    <a:pt x="93" y="76"/>
                  </a:moveTo>
                  <a:lnTo>
                    <a:pt x="69" y="76"/>
                  </a:lnTo>
                  <a:lnTo>
                    <a:pt x="69" y="67"/>
                  </a:lnTo>
                  <a:lnTo>
                    <a:pt x="93" y="67"/>
                  </a:lnTo>
                  <a:lnTo>
                    <a:pt x="93" y="76"/>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73" name="Freeform 146"/>
            <p:cNvSpPr>
              <a:spLocks noEditPoints="1"/>
            </p:cNvSpPr>
            <p:nvPr/>
          </p:nvSpPr>
          <p:spPr bwMode="auto">
            <a:xfrm>
              <a:off x="9004721" y="5135760"/>
              <a:ext cx="179388" cy="150813"/>
            </a:xfrm>
            <a:custGeom>
              <a:avLst/>
              <a:gdLst>
                <a:gd name="T0" fmla="*/ 100 w 200"/>
                <a:gd name="T1" fmla="*/ 0 h 168"/>
                <a:gd name="T2" fmla="*/ 0 w 200"/>
                <a:gd name="T3" fmla="*/ 28 h 168"/>
                <a:gd name="T4" fmla="*/ 0 w 200"/>
                <a:gd name="T5" fmla="*/ 141 h 168"/>
                <a:gd name="T6" fmla="*/ 100 w 200"/>
                <a:gd name="T7" fmla="*/ 168 h 168"/>
                <a:gd name="T8" fmla="*/ 200 w 200"/>
                <a:gd name="T9" fmla="*/ 140 h 168"/>
                <a:gd name="T10" fmla="*/ 200 w 200"/>
                <a:gd name="T11" fmla="*/ 29 h 168"/>
                <a:gd name="T12" fmla="*/ 100 w 200"/>
                <a:gd name="T13" fmla="*/ 0 h 168"/>
                <a:gd name="T14" fmla="*/ 162 w 200"/>
                <a:gd name="T15" fmla="*/ 82 h 168"/>
                <a:gd name="T16" fmla="*/ 146 w 200"/>
                <a:gd name="T17" fmla="*/ 82 h 168"/>
                <a:gd name="T18" fmla="*/ 146 w 200"/>
                <a:gd name="T19" fmla="*/ 60 h 168"/>
                <a:gd name="T20" fmla="*/ 126 w 200"/>
                <a:gd name="T21" fmla="*/ 60 h 168"/>
                <a:gd name="T22" fmla="*/ 126 w 200"/>
                <a:gd name="T23" fmla="*/ 82 h 168"/>
                <a:gd name="T24" fmla="*/ 110 w 200"/>
                <a:gd name="T25" fmla="*/ 82 h 168"/>
                <a:gd name="T26" fmla="*/ 110 w 200"/>
                <a:gd name="T27" fmla="*/ 60 h 168"/>
                <a:gd name="T28" fmla="*/ 90 w 200"/>
                <a:gd name="T29" fmla="*/ 60 h 168"/>
                <a:gd name="T30" fmla="*/ 90 w 200"/>
                <a:gd name="T31" fmla="*/ 82 h 168"/>
                <a:gd name="T32" fmla="*/ 74 w 200"/>
                <a:gd name="T33" fmla="*/ 82 h 168"/>
                <a:gd name="T34" fmla="*/ 74 w 200"/>
                <a:gd name="T35" fmla="*/ 60 h 168"/>
                <a:gd name="T36" fmla="*/ 54 w 200"/>
                <a:gd name="T37" fmla="*/ 60 h 168"/>
                <a:gd name="T38" fmla="*/ 54 w 200"/>
                <a:gd name="T39" fmla="*/ 82 h 168"/>
                <a:gd name="T40" fmla="*/ 38 w 200"/>
                <a:gd name="T41" fmla="*/ 82 h 168"/>
                <a:gd name="T42" fmla="*/ 38 w 200"/>
                <a:gd name="T43" fmla="*/ 60 h 168"/>
                <a:gd name="T44" fmla="*/ 19 w 200"/>
                <a:gd name="T45" fmla="*/ 60 h 168"/>
                <a:gd name="T46" fmla="*/ 19 w 200"/>
                <a:gd name="T47" fmla="*/ 44 h 168"/>
                <a:gd name="T48" fmla="*/ 38 w 200"/>
                <a:gd name="T49" fmla="*/ 44 h 168"/>
                <a:gd name="T50" fmla="*/ 38 w 200"/>
                <a:gd name="T51" fmla="*/ 23 h 168"/>
                <a:gd name="T52" fmla="*/ 54 w 200"/>
                <a:gd name="T53" fmla="*/ 23 h 168"/>
                <a:gd name="T54" fmla="*/ 54 w 200"/>
                <a:gd name="T55" fmla="*/ 44 h 168"/>
                <a:gd name="T56" fmla="*/ 74 w 200"/>
                <a:gd name="T57" fmla="*/ 44 h 168"/>
                <a:gd name="T58" fmla="*/ 74 w 200"/>
                <a:gd name="T59" fmla="*/ 23 h 168"/>
                <a:gd name="T60" fmla="*/ 90 w 200"/>
                <a:gd name="T61" fmla="*/ 23 h 168"/>
                <a:gd name="T62" fmla="*/ 90 w 200"/>
                <a:gd name="T63" fmla="*/ 44 h 168"/>
                <a:gd name="T64" fmla="*/ 110 w 200"/>
                <a:gd name="T65" fmla="*/ 44 h 168"/>
                <a:gd name="T66" fmla="*/ 110 w 200"/>
                <a:gd name="T67" fmla="*/ 23 h 168"/>
                <a:gd name="T68" fmla="*/ 126 w 200"/>
                <a:gd name="T69" fmla="*/ 23 h 168"/>
                <a:gd name="T70" fmla="*/ 126 w 200"/>
                <a:gd name="T71" fmla="*/ 44 h 168"/>
                <a:gd name="T72" fmla="*/ 146 w 200"/>
                <a:gd name="T73" fmla="*/ 44 h 168"/>
                <a:gd name="T74" fmla="*/ 146 w 200"/>
                <a:gd name="T75" fmla="*/ 23 h 168"/>
                <a:gd name="T76" fmla="*/ 162 w 200"/>
                <a:gd name="T77" fmla="*/ 23 h 168"/>
                <a:gd name="T78" fmla="*/ 162 w 200"/>
                <a:gd name="T79" fmla="*/ 44 h 168"/>
                <a:gd name="T80" fmla="*/ 182 w 200"/>
                <a:gd name="T81" fmla="*/ 44 h 168"/>
                <a:gd name="T82" fmla="*/ 182 w 200"/>
                <a:gd name="T83" fmla="*/ 60 h 168"/>
                <a:gd name="T84" fmla="*/ 162 w 200"/>
                <a:gd name="T85" fmla="*/ 60 h 168"/>
                <a:gd name="T86" fmla="*/ 162 w 200"/>
                <a:gd name="T87" fmla="*/ 8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 h="168">
                  <a:moveTo>
                    <a:pt x="100" y="0"/>
                  </a:moveTo>
                  <a:cubicBezTo>
                    <a:pt x="61" y="0"/>
                    <a:pt x="26" y="12"/>
                    <a:pt x="0" y="28"/>
                  </a:cubicBezTo>
                  <a:cubicBezTo>
                    <a:pt x="0" y="141"/>
                    <a:pt x="0" y="141"/>
                    <a:pt x="0" y="141"/>
                  </a:cubicBezTo>
                  <a:cubicBezTo>
                    <a:pt x="26" y="157"/>
                    <a:pt x="61" y="168"/>
                    <a:pt x="100" y="168"/>
                  </a:cubicBezTo>
                  <a:cubicBezTo>
                    <a:pt x="139" y="168"/>
                    <a:pt x="174" y="156"/>
                    <a:pt x="200" y="140"/>
                  </a:cubicBezTo>
                  <a:cubicBezTo>
                    <a:pt x="200" y="29"/>
                    <a:pt x="200" y="29"/>
                    <a:pt x="200" y="29"/>
                  </a:cubicBezTo>
                  <a:cubicBezTo>
                    <a:pt x="174" y="12"/>
                    <a:pt x="139" y="0"/>
                    <a:pt x="100" y="0"/>
                  </a:cubicBezTo>
                  <a:close/>
                  <a:moveTo>
                    <a:pt x="162" y="82"/>
                  </a:moveTo>
                  <a:cubicBezTo>
                    <a:pt x="146" y="82"/>
                    <a:pt x="146" y="82"/>
                    <a:pt x="146" y="82"/>
                  </a:cubicBezTo>
                  <a:cubicBezTo>
                    <a:pt x="146" y="60"/>
                    <a:pt x="146" y="60"/>
                    <a:pt x="146" y="60"/>
                  </a:cubicBezTo>
                  <a:cubicBezTo>
                    <a:pt x="126" y="60"/>
                    <a:pt x="126" y="60"/>
                    <a:pt x="126" y="60"/>
                  </a:cubicBezTo>
                  <a:cubicBezTo>
                    <a:pt x="126" y="82"/>
                    <a:pt x="126" y="82"/>
                    <a:pt x="126" y="82"/>
                  </a:cubicBezTo>
                  <a:cubicBezTo>
                    <a:pt x="110" y="82"/>
                    <a:pt x="110" y="82"/>
                    <a:pt x="110" y="82"/>
                  </a:cubicBezTo>
                  <a:cubicBezTo>
                    <a:pt x="110" y="60"/>
                    <a:pt x="110" y="60"/>
                    <a:pt x="110" y="60"/>
                  </a:cubicBezTo>
                  <a:cubicBezTo>
                    <a:pt x="90" y="60"/>
                    <a:pt x="90" y="60"/>
                    <a:pt x="90" y="60"/>
                  </a:cubicBezTo>
                  <a:cubicBezTo>
                    <a:pt x="90" y="82"/>
                    <a:pt x="90" y="82"/>
                    <a:pt x="90" y="82"/>
                  </a:cubicBezTo>
                  <a:cubicBezTo>
                    <a:pt x="74" y="82"/>
                    <a:pt x="74" y="82"/>
                    <a:pt x="74" y="82"/>
                  </a:cubicBezTo>
                  <a:cubicBezTo>
                    <a:pt x="74" y="60"/>
                    <a:pt x="74" y="60"/>
                    <a:pt x="74" y="60"/>
                  </a:cubicBezTo>
                  <a:cubicBezTo>
                    <a:pt x="54" y="60"/>
                    <a:pt x="54" y="60"/>
                    <a:pt x="54" y="60"/>
                  </a:cubicBezTo>
                  <a:cubicBezTo>
                    <a:pt x="54" y="82"/>
                    <a:pt x="54" y="82"/>
                    <a:pt x="54" y="82"/>
                  </a:cubicBezTo>
                  <a:cubicBezTo>
                    <a:pt x="38" y="82"/>
                    <a:pt x="38" y="82"/>
                    <a:pt x="38" y="82"/>
                  </a:cubicBezTo>
                  <a:cubicBezTo>
                    <a:pt x="38" y="60"/>
                    <a:pt x="38" y="60"/>
                    <a:pt x="38" y="60"/>
                  </a:cubicBezTo>
                  <a:cubicBezTo>
                    <a:pt x="19" y="60"/>
                    <a:pt x="19" y="60"/>
                    <a:pt x="19" y="60"/>
                  </a:cubicBezTo>
                  <a:cubicBezTo>
                    <a:pt x="19" y="44"/>
                    <a:pt x="19" y="44"/>
                    <a:pt x="19" y="44"/>
                  </a:cubicBezTo>
                  <a:cubicBezTo>
                    <a:pt x="38" y="44"/>
                    <a:pt x="38" y="44"/>
                    <a:pt x="38" y="44"/>
                  </a:cubicBezTo>
                  <a:cubicBezTo>
                    <a:pt x="38" y="23"/>
                    <a:pt x="38" y="23"/>
                    <a:pt x="38" y="23"/>
                  </a:cubicBezTo>
                  <a:cubicBezTo>
                    <a:pt x="54" y="23"/>
                    <a:pt x="54" y="23"/>
                    <a:pt x="54" y="23"/>
                  </a:cubicBezTo>
                  <a:cubicBezTo>
                    <a:pt x="54" y="44"/>
                    <a:pt x="54" y="44"/>
                    <a:pt x="54" y="44"/>
                  </a:cubicBezTo>
                  <a:cubicBezTo>
                    <a:pt x="74" y="44"/>
                    <a:pt x="74" y="44"/>
                    <a:pt x="74" y="44"/>
                  </a:cubicBezTo>
                  <a:cubicBezTo>
                    <a:pt x="74" y="23"/>
                    <a:pt x="74" y="23"/>
                    <a:pt x="74" y="23"/>
                  </a:cubicBezTo>
                  <a:cubicBezTo>
                    <a:pt x="90" y="23"/>
                    <a:pt x="90" y="23"/>
                    <a:pt x="90" y="23"/>
                  </a:cubicBezTo>
                  <a:cubicBezTo>
                    <a:pt x="90" y="44"/>
                    <a:pt x="90" y="44"/>
                    <a:pt x="90" y="44"/>
                  </a:cubicBezTo>
                  <a:cubicBezTo>
                    <a:pt x="110" y="44"/>
                    <a:pt x="110" y="44"/>
                    <a:pt x="110" y="44"/>
                  </a:cubicBezTo>
                  <a:cubicBezTo>
                    <a:pt x="110" y="23"/>
                    <a:pt x="110" y="23"/>
                    <a:pt x="110" y="23"/>
                  </a:cubicBezTo>
                  <a:cubicBezTo>
                    <a:pt x="126" y="23"/>
                    <a:pt x="126" y="23"/>
                    <a:pt x="126" y="23"/>
                  </a:cubicBezTo>
                  <a:cubicBezTo>
                    <a:pt x="126" y="44"/>
                    <a:pt x="126" y="44"/>
                    <a:pt x="126" y="44"/>
                  </a:cubicBezTo>
                  <a:cubicBezTo>
                    <a:pt x="146" y="44"/>
                    <a:pt x="146" y="44"/>
                    <a:pt x="146" y="44"/>
                  </a:cubicBezTo>
                  <a:cubicBezTo>
                    <a:pt x="146" y="23"/>
                    <a:pt x="146" y="23"/>
                    <a:pt x="146" y="23"/>
                  </a:cubicBezTo>
                  <a:cubicBezTo>
                    <a:pt x="162" y="23"/>
                    <a:pt x="162" y="23"/>
                    <a:pt x="162" y="23"/>
                  </a:cubicBezTo>
                  <a:cubicBezTo>
                    <a:pt x="162" y="44"/>
                    <a:pt x="162" y="44"/>
                    <a:pt x="162" y="44"/>
                  </a:cubicBezTo>
                  <a:cubicBezTo>
                    <a:pt x="182" y="44"/>
                    <a:pt x="182" y="44"/>
                    <a:pt x="182" y="44"/>
                  </a:cubicBezTo>
                  <a:cubicBezTo>
                    <a:pt x="182" y="60"/>
                    <a:pt x="182" y="60"/>
                    <a:pt x="182" y="60"/>
                  </a:cubicBezTo>
                  <a:cubicBezTo>
                    <a:pt x="162" y="60"/>
                    <a:pt x="162" y="60"/>
                    <a:pt x="162" y="60"/>
                  </a:cubicBezTo>
                  <a:lnTo>
                    <a:pt x="162" y="82"/>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74" name="Freeform 147"/>
            <p:cNvSpPr/>
            <p:nvPr/>
          </p:nvSpPr>
          <p:spPr bwMode="auto">
            <a:xfrm>
              <a:off x="9198396" y="5170685"/>
              <a:ext cx="25400" cy="80963"/>
            </a:xfrm>
            <a:custGeom>
              <a:avLst/>
              <a:gdLst>
                <a:gd name="T0" fmla="*/ 28 w 28"/>
                <a:gd name="T1" fmla="*/ 44 h 89"/>
                <a:gd name="T2" fmla="*/ 0 w 28"/>
                <a:gd name="T3" fmla="*/ 0 h 89"/>
                <a:gd name="T4" fmla="*/ 0 w 28"/>
                <a:gd name="T5" fmla="*/ 89 h 89"/>
                <a:gd name="T6" fmla="*/ 28 w 28"/>
                <a:gd name="T7" fmla="*/ 44 h 89"/>
              </a:gdLst>
              <a:ahLst/>
              <a:cxnLst>
                <a:cxn ang="0">
                  <a:pos x="T0" y="T1"/>
                </a:cxn>
                <a:cxn ang="0">
                  <a:pos x="T2" y="T3"/>
                </a:cxn>
                <a:cxn ang="0">
                  <a:pos x="T4" y="T5"/>
                </a:cxn>
                <a:cxn ang="0">
                  <a:pos x="T6" y="T7"/>
                </a:cxn>
              </a:cxnLst>
              <a:rect l="0" t="0" r="r" b="b"/>
              <a:pathLst>
                <a:path w="28" h="89">
                  <a:moveTo>
                    <a:pt x="28" y="44"/>
                  </a:moveTo>
                  <a:cubicBezTo>
                    <a:pt x="28" y="31"/>
                    <a:pt x="18" y="15"/>
                    <a:pt x="0" y="0"/>
                  </a:cubicBezTo>
                  <a:cubicBezTo>
                    <a:pt x="0" y="89"/>
                    <a:pt x="0" y="89"/>
                    <a:pt x="0" y="89"/>
                  </a:cubicBezTo>
                  <a:cubicBezTo>
                    <a:pt x="18" y="74"/>
                    <a:pt x="28" y="58"/>
                    <a:pt x="28" y="44"/>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75" name="Freeform 148"/>
            <p:cNvSpPr/>
            <p:nvPr/>
          </p:nvSpPr>
          <p:spPr bwMode="auto">
            <a:xfrm>
              <a:off x="8963446" y="5170685"/>
              <a:ext cx="26988" cy="80963"/>
            </a:xfrm>
            <a:custGeom>
              <a:avLst/>
              <a:gdLst>
                <a:gd name="T0" fmla="*/ 0 w 29"/>
                <a:gd name="T1" fmla="*/ 45 h 91"/>
                <a:gd name="T2" fmla="*/ 29 w 29"/>
                <a:gd name="T3" fmla="*/ 91 h 91"/>
                <a:gd name="T4" fmla="*/ 29 w 29"/>
                <a:gd name="T5" fmla="*/ 0 h 91"/>
                <a:gd name="T6" fmla="*/ 0 w 29"/>
                <a:gd name="T7" fmla="*/ 45 h 91"/>
              </a:gdLst>
              <a:ahLst/>
              <a:cxnLst>
                <a:cxn ang="0">
                  <a:pos x="T0" y="T1"/>
                </a:cxn>
                <a:cxn ang="0">
                  <a:pos x="T2" y="T3"/>
                </a:cxn>
                <a:cxn ang="0">
                  <a:pos x="T4" y="T5"/>
                </a:cxn>
                <a:cxn ang="0">
                  <a:pos x="T6" y="T7"/>
                </a:cxn>
              </a:cxnLst>
              <a:rect l="0" t="0" r="r" b="b"/>
              <a:pathLst>
                <a:path w="29" h="91">
                  <a:moveTo>
                    <a:pt x="0" y="45"/>
                  </a:moveTo>
                  <a:cubicBezTo>
                    <a:pt x="0" y="59"/>
                    <a:pt x="11" y="76"/>
                    <a:pt x="29" y="91"/>
                  </a:cubicBezTo>
                  <a:cubicBezTo>
                    <a:pt x="29" y="0"/>
                    <a:pt x="29" y="0"/>
                    <a:pt x="29" y="0"/>
                  </a:cubicBezTo>
                  <a:cubicBezTo>
                    <a:pt x="11" y="15"/>
                    <a:pt x="0" y="31"/>
                    <a:pt x="0" y="45"/>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76" name="Freeform 149"/>
            <p:cNvSpPr>
              <a:spLocks noEditPoints="1"/>
            </p:cNvSpPr>
            <p:nvPr/>
          </p:nvSpPr>
          <p:spPr bwMode="auto">
            <a:xfrm>
              <a:off x="9484146" y="5081785"/>
              <a:ext cx="258763" cy="257175"/>
            </a:xfrm>
            <a:custGeom>
              <a:avLst/>
              <a:gdLst>
                <a:gd name="T0" fmla="*/ 286 w 288"/>
                <a:gd name="T1" fmla="*/ 121 h 287"/>
                <a:gd name="T2" fmla="*/ 265 w 288"/>
                <a:gd name="T3" fmla="*/ 66 h 287"/>
                <a:gd name="T4" fmla="*/ 173 w 288"/>
                <a:gd name="T5" fmla="*/ 3 h 287"/>
                <a:gd name="T6" fmla="*/ 144 w 288"/>
                <a:gd name="T7" fmla="*/ 0 h 287"/>
                <a:gd name="T8" fmla="*/ 116 w 288"/>
                <a:gd name="T9" fmla="*/ 3 h 287"/>
                <a:gd name="T10" fmla="*/ 23 w 288"/>
                <a:gd name="T11" fmla="*/ 66 h 287"/>
                <a:gd name="T12" fmla="*/ 2 w 288"/>
                <a:gd name="T13" fmla="*/ 121 h 287"/>
                <a:gd name="T14" fmla="*/ 0 w 288"/>
                <a:gd name="T15" fmla="*/ 143 h 287"/>
                <a:gd name="T16" fmla="*/ 41 w 288"/>
                <a:gd name="T17" fmla="*/ 244 h 287"/>
                <a:gd name="T18" fmla="*/ 97 w 288"/>
                <a:gd name="T19" fmla="*/ 280 h 287"/>
                <a:gd name="T20" fmla="*/ 144 w 288"/>
                <a:gd name="T21" fmla="*/ 287 h 287"/>
                <a:gd name="T22" fmla="*/ 191 w 288"/>
                <a:gd name="T23" fmla="*/ 279 h 287"/>
                <a:gd name="T24" fmla="*/ 247 w 288"/>
                <a:gd name="T25" fmla="*/ 244 h 287"/>
                <a:gd name="T26" fmla="*/ 288 w 288"/>
                <a:gd name="T27" fmla="*/ 143 h 287"/>
                <a:gd name="T28" fmla="*/ 286 w 288"/>
                <a:gd name="T29" fmla="*/ 121 h 287"/>
                <a:gd name="T30" fmla="*/ 241 w 288"/>
                <a:gd name="T31" fmla="*/ 225 h 287"/>
                <a:gd name="T32" fmla="*/ 239 w 288"/>
                <a:gd name="T33" fmla="*/ 218 h 287"/>
                <a:gd name="T34" fmla="*/ 188 w 288"/>
                <a:gd name="T35" fmla="*/ 218 h 287"/>
                <a:gd name="T36" fmla="*/ 172 w 288"/>
                <a:gd name="T37" fmla="*/ 266 h 287"/>
                <a:gd name="T38" fmla="*/ 174 w 288"/>
                <a:gd name="T39" fmla="*/ 267 h 287"/>
                <a:gd name="T40" fmla="*/ 144 w 288"/>
                <a:gd name="T41" fmla="*/ 270 h 287"/>
                <a:gd name="T42" fmla="*/ 115 w 288"/>
                <a:gd name="T43" fmla="*/ 267 h 287"/>
                <a:gd name="T44" fmla="*/ 116 w 288"/>
                <a:gd name="T45" fmla="*/ 266 h 287"/>
                <a:gd name="T46" fmla="*/ 101 w 288"/>
                <a:gd name="T47" fmla="*/ 218 h 287"/>
                <a:gd name="T48" fmla="*/ 50 w 288"/>
                <a:gd name="T49" fmla="*/ 218 h 287"/>
                <a:gd name="T50" fmla="*/ 48 w 288"/>
                <a:gd name="T51" fmla="*/ 226 h 287"/>
                <a:gd name="T52" fmla="*/ 17 w 288"/>
                <a:gd name="T53" fmla="*/ 143 h 287"/>
                <a:gd name="T54" fmla="*/ 18 w 288"/>
                <a:gd name="T55" fmla="*/ 132 h 287"/>
                <a:gd name="T56" fmla="*/ 34 w 288"/>
                <a:gd name="T57" fmla="*/ 144 h 287"/>
                <a:gd name="T58" fmla="*/ 75 w 288"/>
                <a:gd name="T59" fmla="*/ 114 h 287"/>
                <a:gd name="T60" fmla="*/ 60 w 288"/>
                <a:gd name="T61" fmla="*/ 66 h 287"/>
                <a:gd name="T62" fmla="*/ 43 w 288"/>
                <a:gd name="T63" fmla="*/ 66 h 287"/>
                <a:gd name="T64" fmla="*/ 110 w 288"/>
                <a:gd name="T65" fmla="*/ 21 h 287"/>
                <a:gd name="T66" fmla="*/ 104 w 288"/>
                <a:gd name="T67" fmla="*/ 40 h 287"/>
                <a:gd name="T68" fmla="*/ 145 w 288"/>
                <a:gd name="T69" fmla="*/ 69 h 287"/>
                <a:gd name="T70" fmla="*/ 185 w 288"/>
                <a:gd name="T71" fmla="*/ 40 h 287"/>
                <a:gd name="T72" fmla="*/ 180 w 288"/>
                <a:gd name="T73" fmla="*/ 22 h 287"/>
                <a:gd name="T74" fmla="*/ 245 w 288"/>
                <a:gd name="T75" fmla="*/ 66 h 287"/>
                <a:gd name="T76" fmla="*/ 229 w 288"/>
                <a:gd name="T77" fmla="*/ 66 h 287"/>
                <a:gd name="T78" fmla="*/ 213 w 288"/>
                <a:gd name="T79" fmla="*/ 114 h 287"/>
                <a:gd name="T80" fmla="*/ 254 w 288"/>
                <a:gd name="T81" fmla="*/ 144 h 287"/>
                <a:gd name="T82" fmla="*/ 270 w 288"/>
                <a:gd name="T83" fmla="*/ 132 h 287"/>
                <a:gd name="T84" fmla="*/ 271 w 288"/>
                <a:gd name="T85" fmla="*/ 143 h 287"/>
                <a:gd name="T86" fmla="*/ 241 w 288"/>
                <a:gd name="T87" fmla="*/ 22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8" h="287">
                  <a:moveTo>
                    <a:pt x="286" y="121"/>
                  </a:moveTo>
                  <a:cubicBezTo>
                    <a:pt x="283" y="101"/>
                    <a:pt x="276" y="83"/>
                    <a:pt x="265" y="66"/>
                  </a:cubicBezTo>
                  <a:cubicBezTo>
                    <a:pt x="245" y="34"/>
                    <a:pt x="212" y="11"/>
                    <a:pt x="173" y="3"/>
                  </a:cubicBezTo>
                  <a:cubicBezTo>
                    <a:pt x="164" y="1"/>
                    <a:pt x="154" y="0"/>
                    <a:pt x="144" y="0"/>
                  </a:cubicBezTo>
                  <a:cubicBezTo>
                    <a:pt x="134" y="0"/>
                    <a:pt x="125" y="1"/>
                    <a:pt x="116" y="3"/>
                  </a:cubicBezTo>
                  <a:cubicBezTo>
                    <a:pt x="77" y="10"/>
                    <a:pt x="43" y="34"/>
                    <a:pt x="23" y="66"/>
                  </a:cubicBezTo>
                  <a:cubicBezTo>
                    <a:pt x="12" y="83"/>
                    <a:pt x="5" y="101"/>
                    <a:pt x="2" y="121"/>
                  </a:cubicBezTo>
                  <a:cubicBezTo>
                    <a:pt x="1" y="128"/>
                    <a:pt x="0" y="136"/>
                    <a:pt x="0" y="143"/>
                  </a:cubicBezTo>
                  <a:cubicBezTo>
                    <a:pt x="0" y="183"/>
                    <a:pt x="16" y="218"/>
                    <a:pt x="41" y="244"/>
                  </a:cubicBezTo>
                  <a:cubicBezTo>
                    <a:pt x="57" y="260"/>
                    <a:pt x="76" y="272"/>
                    <a:pt x="97" y="280"/>
                  </a:cubicBezTo>
                  <a:cubicBezTo>
                    <a:pt x="112" y="285"/>
                    <a:pt x="128" y="287"/>
                    <a:pt x="144" y="287"/>
                  </a:cubicBezTo>
                  <a:cubicBezTo>
                    <a:pt x="160" y="287"/>
                    <a:pt x="176" y="284"/>
                    <a:pt x="191" y="279"/>
                  </a:cubicBezTo>
                  <a:cubicBezTo>
                    <a:pt x="212" y="272"/>
                    <a:pt x="232" y="260"/>
                    <a:pt x="247" y="244"/>
                  </a:cubicBezTo>
                  <a:cubicBezTo>
                    <a:pt x="272" y="218"/>
                    <a:pt x="288" y="182"/>
                    <a:pt x="288" y="143"/>
                  </a:cubicBezTo>
                  <a:cubicBezTo>
                    <a:pt x="288" y="136"/>
                    <a:pt x="287" y="128"/>
                    <a:pt x="286" y="121"/>
                  </a:cubicBezTo>
                  <a:close/>
                  <a:moveTo>
                    <a:pt x="241" y="225"/>
                  </a:moveTo>
                  <a:cubicBezTo>
                    <a:pt x="239" y="218"/>
                    <a:pt x="239" y="218"/>
                    <a:pt x="239" y="218"/>
                  </a:cubicBezTo>
                  <a:cubicBezTo>
                    <a:pt x="188" y="218"/>
                    <a:pt x="188" y="218"/>
                    <a:pt x="188" y="218"/>
                  </a:cubicBezTo>
                  <a:cubicBezTo>
                    <a:pt x="172" y="266"/>
                    <a:pt x="172" y="266"/>
                    <a:pt x="172" y="266"/>
                  </a:cubicBezTo>
                  <a:cubicBezTo>
                    <a:pt x="174" y="267"/>
                    <a:pt x="174" y="267"/>
                    <a:pt x="174" y="267"/>
                  </a:cubicBezTo>
                  <a:cubicBezTo>
                    <a:pt x="164" y="269"/>
                    <a:pt x="154" y="270"/>
                    <a:pt x="144" y="270"/>
                  </a:cubicBezTo>
                  <a:cubicBezTo>
                    <a:pt x="134" y="270"/>
                    <a:pt x="124" y="269"/>
                    <a:pt x="115" y="267"/>
                  </a:cubicBezTo>
                  <a:cubicBezTo>
                    <a:pt x="116" y="266"/>
                    <a:pt x="116" y="266"/>
                    <a:pt x="116" y="266"/>
                  </a:cubicBezTo>
                  <a:cubicBezTo>
                    <a:pt x="101" y="218"/>
                    <a:pt x="101" y="218"/>
                    <a:pt x="101" y="218"/>
                  </a:cubicBezTo>
                  <a:cubicBezTo>
                    <a:pt x="50" y="218"/>
                    <a:pt x="50" y="218"/>
                    <a:pt x="50" y="218"/>
                  </a:cubicBezTo>
                  <a:cubicBezTo>
                    <a:pt x="48" y="226"/>
                    <a:pt x="48" y="226"/>
                    <a:pt x="48" y="226"/>
                  </a:cubicBezTo>
                  <a:cubicBezTo>
                    <a:pt x="29" y="204"/>
                    <a:pt x="17" y="175"/>
                    <a:pt x="17" y="143"/>
                  </a:cubicBezTo>
                  <a:cubicBezTo>
                    <a:pt x="17" y="140"/>
                    <a:pt x="17" y="136"/>
                    <a:pt x="18" y="132"/>
                  </a:cubicBezTo>
                  <a:cubicBezTo>
                    <a:pt x="34" y="144"/>
                    <a:pt x="34" y="144"/>
                    <a:pt x="34" y="144"/>
                  </a:cubicBezTo>
                  <a:cubicBezTo>
                    <a:pt x="75" y="114"/>
                    <a:pt x="75" y="114"/>
                    <a:pt x="75" y="114"/>
                  </a:cubicBezTo>
                  <a:cubicBezTo>
                    <a:pt x="60" y="66"/>
                    <a:pt x="60" y="66"/>
                    <a:pt x="60" y="66"/>
                  </a:cubicBezTo>
                  <a:cubicBezTo>
                    <a:pt x="43" y="66"/>
                    <a:pt x="43" y="66"/>
                    <a:pt x="43" y="66"/>
                  </a:cubicBezTo>
                  <a:cubicBezTo>
                    <a:pt x="60" y="45"/>
                    <a:pt x="83" y="29"/>
                    <a:pt x="110" y="21"/>
                  </a:cubicBezTo>
                  <a:cubicBezTo>
                    <a:pt x="104" y="40"/>
                    <a:pt x="104" y="40"/>
                    <a:pt x="104" y="40"/>
                  </a:cubicBezTo>
                  <a:cubicBezTo>
                    <a:pt x="145" y="69"/>
                    <a:pt x="145" y="69"/>
                    <a:pt x="145" y="69"/>
                  </a:cubicBezTo>
                  <a:cubicBezTo>
                    <a:pt x="185" y="40"/>
                    <a:pt x="185" y="40"/>
                    <a:pt x="185" y="40"/>
                  </a:cubicBezTo>
                  <a:cubicBezTo>
                    <a:pt x="180" y="22"/>
                    <a:pt x="180" y="22"/>
                    <a:pt x="180" y="22"/>
                  </a:cubicBezTo>
                  <a:cubicBezTo>
                    <a:pt x="206" y="29"/>
                    <a:pt x="228" y="45"/>
                    <a:pt x="245" y="66"/>
                  </a:cubicBezTo>
                  <a:cubicBezTo>
                    <a:pt x="229" y="66"/>
                    <a:pt x="229" y="66"/>
                    <a:pt x="229" y="66"/>
                  </a:cubicBezTo>
                  <a:cubicBezTo>
                    <a:pt x="213" y="114"/>
                    <a:pt x="213" y="114"/>
                    <a:pt x="213" y="114"/>
                  </a:cubicBezTo>
                  <a:cubicBezTo>
                    <a:pt x="254" y="144"/>
                    <a:pt x="254" y="144"/>
                    <a:pt x="254" y="144"/>
                  </a:cubicBezTo>
                  <a:cubicBezTo>
                    <a:pt x="270" y="132"/>
                    <a:pt x="270" y="132"/>
                    <a:pt x="270" y="132"/>
                  </a:cubicBezTo>
                  <a:cubicBezTo>
                    <a:pt x="271" y="136"/>
                    <a:pt x="271" y="140"/>
                    <a:pt x="271" y="143"/>
                  </a:cubicBezTo>
                  <a:cubicBezTo>
                    <a:pt x="271" y="175"/>
                    <a:pt x="260" y="203"/>
                    <a:pt x="241" y="225"/>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77" name="Freeform 150"/>
            <p:cNvSpPr/>
            <p:nvPr/>
          </p:nvSpPr>
          <p:spPr bwMode="auto">
            <a:xfrm>
              <a:off x="9571459" y="5178622"/>
              <a:ext cx="85725" cy="80963"/>
            </a:xfrm>
            <a:custGeom>
              <a:avLst/>
              <a:gdLst>
                <a:gd name="T0" fmla="*/ 0 w 54"/>
                <a:gd name="T1" fmla="*/ 20 h 51"/>
                <a:gd name="T2" fmla="*/ 10 w 54"/>
                <a:gd name="T3" fmla="*/ 51 h 51"/>
                <a:gd name="T4" fmla="*/ 43 w 54"/>
                <a:gd name="T5" fmla="*/ 51 h 51"/>
                <a:gd name="T6" fmla="*/ 54 w 54"/>
                <a:gd name="T7" fmla="*/ 20 h 51"/>
                <a:gd name="T8" fmla="*/ 27 w 54"/>
                <a:gd name="T9" fmla="*/ 0 h 51"/>
                <a:gd name="T10" fmla="*/ 0 w 54"/>
                <a:gd name="T11" fmla="*/ 20 h 51"/>
              </a:gdLst>
              <a:ahLst/>
              <a:cxnLst>
                <a:cxn ang="0">
                  <a:pos x="T0" y="T1"/>
                </a:cxn>
                <a:cxn ang="0">
                  <a:pos x="T2" y="T3"/>
                </a:cxn>
                <a:cxn ang="0">
                  <a:pos x="T4" y="T5"/>
                </a:cxn>
                <a:cxn ang="0">
                  <a:pos x="T6" y="T7"/>
                </a:cxn>
                <a:cxn ang="0">
                  <a:pos x="T8" y="T9"/>
                </a:cxn>
                <a:cxn ang="0">
                  <a:pos x="T10" y="T11"/>
                </a:cxn>
              </a:cxnLst>
              <a:rect l="0" t="0" r="r" b="b"/>
              <a:pathLst>
                <a:path w="54" h="51">
                  <a:moveTo>
                    <a:pt x="0" y="20"/>
                  </a:moveTo>
                  <a:lnTo>
                    <a:pt x="10" y="51"/>
                  </a:lnTo>
                  <a:lnTo>
                    <a:pt x="43" y="51"/>
                  </a:lnTo>
                  <a:lnTo>
                    <a:pt x="54" y="20"/>
                  </a:lnTo>
                  <a:lnTo>
                    <a:pt x="27" y="0"/>
                  </a:lnTo>
                  <a:lnTo>
                    <a:pt x="0" y="20"/>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78" name="Freeform 153"/>
            <p:cNvSpPr>
              <a:spLocks noEditPoints="1"/>
            </p:cNvSpPr>
            <p:nvPr/>
          </p:nvSpPr>
          <p:spPr bwMode="auto">
            <a:xfrm>
              <a:off x="6907634" y="4562672"/>
              <a:ext cx="227013" cy="258763"/>
            </a:xfrm>
            <a:custGeom>
              <a:avLst/>
              <a:gdLst>
                <a:gd name="T0" fmla="*/ 0 w 143"/>
                <a:gd name="T1" fmla="*/ 163 h 163"/>
                <a:gd name="T2" fmla="*/ 143 w 143"/>
                <a:gd name="T3" fmla="*/ 0 h 163"/>
                <a:gd name="T4" fmla="*/ 22 w 143"/>
                <a:gd name="T5" fmla="*/ 151 h 163"/>
                <a:gd name="T6" fmla="*/ 8 w 143"/>
                <a:gd name="T7" fmla="*/ 137 h 163"/>
                <a:gd name="T8" fmla="*/ 22 w 143"/>
                <a:gd name="T9" fmla="*/ 151 h 163"/>
                <a:gd name="T10" fmla="*/ 8 w 143"/>
                <a:gd name="T11" fmla="*/ 126 h 163"/>
                <a:gd name="T12" fmla="*/ 22 w 143"/>
                <a:gd name="T13" fmla="*/ 112 h 163"/>
                <a:gd name="T14" fmla="*/ 22 w 143"/>
                <a:gd name="T15" fmla="*/ 101 h 163"/>
                <a:gd name="T16" fmla="*/ 8 w 143"/>
                <a:gd name="T17" fmla="*/ 87 h 163"/>
                <a:gd name="T18" fmla="*/ 22 w 143"/>
                <a:gd name="T19" fmla="*/ 101 h 163"/>
                <a:gd name="T20" fmla="*/ 8 w 143"/>
                <a:gd name="T21" fmla="*/ 77 h 163"/>
                <a:gd name="T22" fmla="*/ 22 w 143"/>
                <a:gd name="T23" fmla="*/ 62 h 163"/>
                <a:gd name="T24" fmla="*/ 22 w 143"/>
                <a:gd name="T25" fmla="*/ 52 h 163"/>
                <a:gd name="T26" fmla="*/ 8 w 143"/>
                <a:gd name="T27" fmla="*/ 37 h 163"/>
                <a:gd name="T28" fmla="*/ 22 w 143"/>
                <a:gd name="T29" fmla="*/ 52 h 163"/>
                <a:gd name="T30" fmla="*/ 8 w 143"/>
                <a:gd name="T31" fmla="*/ 27 h 163"/>
                <a:gd name="T32" fmla="*/ 22 w 143"/>
                <a:gd name="T33" fmla="*/ 12 h 163"/>
                <a:gd name="T34" fmla="*/ 112 w 143"/>
                <a:gd name="T35" fmla="*/ 143 h 163"/>
                <a:gd name="T36" fmla="*/ 30 w 143"/>
                <a:gd name="T37" fmla="*/ 91 h 163"/>
                <a:gd name="T38" fmla="*/ 112 w 143"/>
                <a:gd name="T39" fmla="*/ 143 h 163"/>
                <a:gd name="T40" fmla="*/ 30 w 143"/>
                <a:gd name="T41" fmla="*/ 71 h 163"/>
                <a:gd name="T42" fmla="*/ 112 w 143"/>
                <a:gd name="T43" fmla="*/ 20 h 163"/>
                <a:gd name="T44" fmla="*/ 135 w 143"/>
                <a:gd name="T45" fmla="*/ 151 h 163"/>
                <a:gd name="T46" fmla="*/ 121 w 143"/>
                <a:gd name="T47" fmla="*/ 137 h 163"/>
                <a:gd name="T48" fmla="*/ 135 w 143"/>
                <a:gd name="T49" fmla="*/ 151 h 163"/>
                <a:gd name="T50" fmla="*/ 121 w 143"/>
                <a:gd name="T51" fmla="*/ 126 h 163"/>
                <a:gd name="T52" fmla="*/ 135 w 143"/>
                <a:gd name="T53" fmla="*/ 112 h 163"/>
                <a:gd name="T54" fmla="*/ 135 w 143"/>
                <a:gd name="T55" fmla="*/ 101 h 163"/>
                <a:gd name="T56" fmla="*/ 121 w 143"/>
                <a:gd name="T57" fmla="*/ 87 h 163"/>
                <a:gd name="T58" fmla="*/ 135 w 143"/>
                <a:gd name="T59" fmla="*/ 101 h 163"/>
                <a:gd name="T60" fmla="*/ 121 w 143"/>
                <a:gd name="T61" fmla="*/ 77 h 163"/>
                <a:gd name="T62" fmla="*/ 135 w 143"/>
                <a:gd name="T63" fmla="*/ 62 h 163"/>
                <a:gd name="T64" fmla="*/ 135 w 143"/>
                <a:gd name="T65" fmla="*/ 52 h 163"/>
                <a:gd name="T66" fmla="*/ 121 w 143"/>
                <a:gd name="T67" fmla="*/ 37 h 163"/>
                <a:gd name="T68" fmla="*/ 135 w 143"/>
                <a:gd name="T69" fmla="*/ 52 h 163"/>
                <a:gd name="T70" fmla="*/ 121 w 143"/>
                <a:gd name="T71" fmla="*/ 27 h 163"/>
                <a:gd name="T72" fmla="*/ 135 w 143"/>
                <a:gd name="T73" fmla="*/ 1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3" h="163">
                  <a:moveTo>
                    <a:pt x="0" y="0"/>
                  </a:moveTo>
                  <a:lnTo>
                    <a:pt x="0" y="163"/>
                  </a:lnTo>
                  <a:lnTo>
                    <a:pt x="143" y="163"/>
                  </a:lnTo>
                  <a:lnTo>
                    <a:pt x="143" y="0"/>
                  </a:lnTo>
                  <a:lnTo>
                    <a:pt x="0" y="0"/>
                  </a:lnTo>
                  <a:close/>
                  <a:moveTo>
                    <a:pt x="22" y="151"/>
                  </a:moveTo>
                  <a:lnTo>
                    <a:pt x="8" y="151"/>
                  </a:lnTo>
                  <a:lnTo>
                    <a:pt x="8" y="137"/>
                  </a:lnTo>
                  <a:lnTo>
                    <a:pt x="22" y="137"/>
                  </a:lnTo>
                  <a:lnTo>
                    <a:pt x="22" y="151"/>
                  </a:lnTo>
                  <a:close/>
                  <a:moveTo>
                    <a:pt x="22" y="126"/>
                  </a:moveTo>
                  <a:lnTo>
                    <a:pt x="8" y="126"/>
                  </a:lnTo>
                  <a:lnTo>
                    <a:pt x="8" y="112"/>
                  </a:lnTo>
                  <a:lnTo>
                    <a:pt x="22" y="112"/>
                  </a:lnTo>
                  <a:lnTo>
                    <a:pt x="22" y="126"/>
                  </a:lnTo>
                  <a:close/>
                  <a:moveTo>
                    <a:pt x="22" y="101"/>
                  </a:moveTo>
                  <a:lnTo>
                    <a:pt x="8" y="101"/>
                  </a:lnTo>
                  <a:lnTo>
                    <a:pt x="8" y="87"/>
                  </a:lnTo>
                  <a:lnTo>
                    <a:pt x="22" y="87"/>
                  </a:lnTo>
                  <a:lnTo>
                    <a:pt x="22" y="101"/>
                  </a:lnTo>
                  <a:close/>
                  <a:moveTo>
                    <a:pt x="22" y="77"/>
                  </a:moveTo>
                  <a:lnTo>
                    <a:pt x="8" y="77"/>
                  </a:lnTo>
                  <a:lnTo>
                    <a:pt x="8" y="62"/>
                  </a:lnTo>
                  <a:lnTo>
                    <a:pt x="22" y="62"/>
                  </a:lnTo>
                  <a:lnTo>
                    <a:pt x="22" y="77"/>
                  </a:lnTo>
                  <a:close/>
                  <a:moveTo>
                    <a:pt x="22" y="52"/>
                  </a:moveTo>
                  <a:lnTo>
                    <a:pt x="8" y="52"/>
                  </a:lnTo>
                  <a:lnTo>
                    <a:pt x="8" y="37"/>
                  </a:lnTo>
                  <a:lnTo>
                    <a:pt x="22" y="37"/>
                  </a:lnTo>
                  <a:lnTo>
                    <a:pt x="22" y="52"/>
                  </a:lnTo>
                  <a:close/>
                  <a:moveTo>
                    <a:pt x="22" y="27"/>
                  </a:moveTo>
                  <a:lnTo>
                    <a:pt x="8" y="27"/>
                  </a:lnTo>
                  <a:lnTo>
                    <a:pt x="8" y="12"/>
                  </a:lnTo>
                  <a:lnTo>
                    <a:pt x="22" y="12"/>
                  </a:lnTo>
                  <a:lnTo>
                    <a:pt x="22" y="27"/>
                  </a:lnTo>
                  <a:close/>
                  <a:moveTo>
                    <a:pt x="112" y="143"/>
                  </a:moveTo>
                  <a:lnTo>
                    <a:pt x="30" y="143"/>
                  </a:lnTo>
                  <a:lnTo>
                    <a:pt x="30" y="91"/>
                  </a:lnTo>
                  <a:lnTo>
                    <a:pt x="112" y="91"/>
                  </a:lnTo>
                  <a:lnTo>
                    <a:pt x="112" y="143"/>
                  </a:lnTo>
                  <a:close/>
                  <a:moveTo>
                    <a:pt x="112" y="71"/>
                  </a:moveTo>
                  <a:lnTo>
                    <a:pt x="30" y="71"/>
                  </a:lnTo>
                  <a:lnTo>
                    <a:pt x="30" y="20"/>
                  </a:lnTo>
                  <a:lnTo>
                    <a:pt x="112" y="20"/>
                  </a:lnTo>
                  <a:lnTo>
                    <a:pt x="112" y="71"/>
                  </a:lnTo>
                  <a:close/>
                  <a:moveTo>
                    <a:pt x="135" y="151"/>
                  </a:moveTo>
                  <a:lnTo>
                    <a:pt x="121" y="151"/>
                  </a:lnTo>
                  <a:lnTo>
                    <a:pt x="121" y="137"/>
                  </a:lnTo>
                  <a:lnTo>
                    <a:pt x="135" y="137"/>
                  </a:lnTo>
                  <a:lnTo>
                    <a:pt x="135" y="151"/>
                  </a:lnTo>
                  <a:close/>
                  <a:moveTo>
                    <a:pt x="135" y="126"/>
                  </a:moveTo>
                  <a:lnTo>
                    <a:pt x="121" y="126"/>
                  </a:lnTo>
                  <a:lnTo>
                    <a:pt x="121" y="112"/>
                  </a:lnTo>
                  <a:lnTo>
                    <a:pt x="135" y="112"/>
                  </a:lnTo>
                  <a:lnTo>
                    <a:pt x="135" y="126"/>
                  </a:lnTo>
                  <a:close/>
                  <a:moveTo>
                    <a:pt x="135" y="101"/>
                  </a:moveTo>
                  <a:lnTo>
                    <a:pt x="121" y="101"/>
                  </a:lnTo>
                  <a:lnTo>
                    <a:pt x="121" y="87"/>
                  </a:lnTo>
                  <a:lnTo>
                    <a:pt x="135" y="87"/>
                  </a:lnTo>
                  <a:lnTo>
                    <a:pt x="135" y="101"/>
                  </a:lnTo>
                  <a:close/>
                  <a:moveTo>
                    <a:pt x="135" y="77"/>
                  </a:moveTo>
                  <a:lnTo>
                    <a:pt x="121" y="77"/>
                  </a:lnTo>
                  <a:lnTo>
                    <a:pt x="121" y="62"/>
                  </a:lnTo>
                  <a:lnTo>
                    <a:pt x="135" y="62"/>
                  </a:lnTo>
                  <a:lnTo>
                    <a:pt x="135" y="77"/>
                  </a:lnTo>
                  <a:close/>
                  <a:moveTo>
                    <a:pt x="135" y="52"/>
                  </a:moveTo>
                  <a:lnTo>
                    <a:pt x="121" y="52"/>
                  </a:lnTo>
                  <a:lnTo>
                    <a:pt x="121" y="37"/>
                  </a:lnTo>
                  <a:lnTo>
                    <a:pt x="135" y="37"/>
                  </a:lnTo>
                  <a:lnTo>
                    <a:pt x="135" y="52"/>
                  </a:lnTo>
                  <a:close/>
                  <a:moveTo>
                    <a:pt x="135" y="27"/>
                  </a:moveTo>
                  <a:lnTo>
                    <a:pt x="121" y="27"/>
                  </a:lnTo>
                  <a:lnTo>
                    <a:pt x="121" y="12"/>
                  </a:lnTo>
                  <a:lnTo>
                    <a:pt x="135" y="12"/>
                  </a:lnTo>
                  <a:lnTo>
                    <a:pt x="135" y="27"/>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79" name="Freeform 158"/>
            <p:cNvSpPr/>
            <p:nvPr/>
          </p:nvSpPr>
          <p:spPr bwMode="auto">
            <a:xfrm>
              <a:off x="6999709" y="5127822"/>
              <a:ext cx="150813" cy="131763"/>
            </a:xfrm>
            <a:custGeom>
              <a:avLst/>
              <a:gdLst>
                <a:gd name="T0" fmla="*/ 167 w 167"/>
                <a:gd name="T1" fmla="*/ 0 h 146"/>
                <a:gd name="T2" fmla="*/ 0 w 167"/>
                <a:gd name="T3" fmla="*/ 0 h 146"/>
                <a:gd name="T4" fmla="*/ 0 w 167"/>
                <a:gd name="T5" fmla="*/ 146 h 146"/>
                <a:gd name="T6" fmla="*/ 76 w 167"/>
                <a:gd name="T7" fmla="*/ 146 h 146"/>
                <a:gd name="T8" fmla="*/ 110 w 167"/>
                <a:gd name="T9" fmla="*/ 124 h 146"/>
                <a:gd name="T10" fmla="*/ 145 w 167"/>
                <a:gd name="T11" fmla="*/ 146 h 146"/>
                <a:gd name="T12" fmla="*/ 167 w 167"/>
                <a:gd name="T13" fmla="*/ 146 h 146"/>
                <a:gd name="T14" fmla="*/ 167 w 167"/>
                <a:gd name="T15" fmla="*/ 0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46">
                  <a:moveTo>
                    <a:pt x="167" y="0"/>
                  </a:moveTo>
                  <a:cubicBezTo>
                    <a:pt x="0" y="0"/>
                    <a:pt x="0" y="0"/>
                    <a:pt x="0" y="0"/>
                  </a:cubicBezTo>
                  <a:cubicBezTo>
                    <a:pt x="0" y="146"/>
                    <a:pt x="0" y="146"/>
                    <a:pt x="0" y="146"/>
                  </a:cubicBezTo>
                  <a:cubicBezTo>
                    <a:pt x="76" y="146"/>
                    <a:pt x="76" y="146"/>
                    <a:pt x="76" y="146"/>
                  </a:cubicBezTo>
                  <a:cubicBezTo>
                    <a:pt x="82" y="133"/>
                    <a:pt x="95" y="124"/>
                    <a:pt x="110" y="124"/>
                  </a:cubicBezTo>
                  <a:cubicBezTo>
                    <a:pt x="126" y="124"/>
                    <a:pt x="139" y="133"/>
                    <a:pt x="145" y="146"/>
                  </a:cubicBezTo>
                  <a:cubicBezTo>
                    <a:pt x="167" y="146"/>
                    <a:pt x="167" y="146"/>
                    <a:pt x="167" y="146"/>
                  </a:cubicBezTo>
                  <a:lnTo>
                    <a:pt x="167" y="0"/>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80" name="Freeform 159"/>
            <p:cNvSpPr>
              <a:spLocks noEditPoints="1"/>
            </p:cNvSpPr>
            <p:nvPr/>
          </p:nvSpPr>
          <p:spPr bwMode="auto">
            <a:xfrm>
              <a:off x="6891759" y="5164335"/>
              <a:ext cx="90488" cy="95250"/>
            </a:xfrm>
            <a:custGeom>
              <a:avLst/>
              <a:gdLst>
                <a:gd name="T0" fmla="*/ 72 w 102"/>
                <a:gd name="T1" fmla="*/ 83 h 105"/>
                <a:gd name="T2" fmla="*/ 102 w 102"/>
                <a:gd name="T3" fmla="*/ 98 h 105"/>
                <a:gd name="T4" fmla="*/ 102 w 102"/>
                <a:gd name="T5" fmla="*/ 0 h 105"/>
                <a:gd name="T6" fmla="*/ 39 w 102"/>
                <a:gd name="T7" fmla="*/ 0 h 105"/>
                <a:gd name="T8" fmla="*/ 0 w 102"/>
                <a:gd name="T9" fmla="*/ 42 h 105"/>
                <a:gd name="T10" fmla="*/ 0 w 102"/>
                <a:gd name="T11" fmla="*/ 105 h 105"/>
                <a:gd name="T12" fmla="*/ 37 w 102"/>
                <a:gd name="T13" fmla="*/ 105 h 105"/>
                <a:gd name="T14" fmla="*/ 72 w 102"/>
                <a:gd name="T15" fmla="*/ 83 h 105"/>
                <a:gd name="T16" fmla="*/ 24 w 102"/>
                <a:gd name="T17" fmla="*/ 46 h 105"/>
                <a:gd name="T18" fmla="*/ 45 w 102"/>
                <a:gd name="T19" fmla="*/ 21 h 105"/>
                <a:gd name="T20" fmla="*/ 79 w 102"/>
                <a:gd name="T21" fmla="*/ 21 h 105"/>
                <a:gd name="T22" fmla="*/ 79 w 102"/>
                <a:gd name="T23" fmla="*/ 67 h 105"/>
                <a:gd name="T24" fmla="*/ 24 w 102"/>
                <a:gd name="T25" fmla="*/ 67 h 105"/>
                <a:gd name="T26" fmla="*/ 24 w 102"/>
                <a:gd name="T27"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105">
                  <a:moveTo>
                    <a:pt x="72" y="83"/>
                  </a:moveTo>
                  <a:cubicBezTo>
                    <a:pt x="84" y="83"/>
                    <a:pt x="95" y="89"/>
                    <a:pt x="102" y="98"/>
                  </a:cubicBezTo>
                  <a:cubicBezTo>
                    <a:pt x="102" y="0"/>
                    <a:pt x="102" y="0"/>
                    <a:pt x="102" y="0"/>
                  </a:cubicBezTo>
                  <a:cubicBezTo>
                    <a:pt x="39" y="0"/>
                    <a:pt x="39" y="0"/>
                    <a:pt x="39" y="0"/>
                  </a:cubicBezTo>
                  <a:cubicBezTo>
                    <a:pt x="0" y="42"/>
                    <a:pt x="0" y="42"/>
                    <a:pt x="0" y="42"/>
                  </a:cubicBezTo>
                  <a:cubicBezTo>
                    <a:pt x="0" y="105"/>
                    <a:pt x="0" y="105"/>
                    <a:pt x="0" y="105"/>
                  </a:cubicBezTo>
                  <a:cubicBezTo>
                    <a:pt x="37" y="105"/>
                    <a:pt x="37" y="105"/>
                    <a:pt x="37" y="105"/>
                  </a:cubicBezTo>
                  <a:cubicBezTo>
                    <a:pt x="43" y="92"/>
                    <a:pt x="56" y="83"/>
                    <a:pt x="72" y="83"/>
                  </a:cubicBezTo>
                  <a:close/>
                  <a:moveTo>
                    <a:pt x="24" y="46"/>
                  </a:moveTo>
                  <a:cubicBezTo>
                    <a:pt x="45" y="21"/>
                    <a:pt x="45" y="21"/>
                    <a:pt x="45" y="21"/>
                  </a:cubicBezTo>
                  <a:cubicBezTo>
                    <a:pt x="79" y="21"/>
                    <a:pt x="79" y="21"/>
                    <a:pt x="79" y="21"/>
                  </a:cubicBezTo>
                  <a:cubicBezTo>
                    <a:pt x="79" y="67"/>
                    <a:pt x="79" y="67"/>
                    <a:pt x="79" y="67"/>
                  </a:cubicBezTo>
                  <a:cubicBezTo>
                    <a:pt x="24" y="67"/>
                    <a:pt x="24" y="67"/>
                    <a:pt x="24" y="67"/>
                  </a:cubicBezTo>
                  <a:lnTo>
                    <a:pt x="24" y="46"/>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81" name="Oval 160"/>
            <p:cNvSpPr>
              <a:spLocks noChangeArrowheads="1"/>
            </p:cNvSpPr>
            <p:nvPr/>
          </p:nvSpPr>
          <p:spPr bwMode="auto">
            <a:xfrm>
              <a:off x="6933034" y="5250060"/>
              <a:ext cx="46038" cy="46038"/>
            </a:xfrm>
            <a:prstGeom prst="ellipse">
              <a:avLst/>
            </a:pr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82" name="Oval 161"/>
            <p:cNvSpPr>
              <a:spLocks noChangeArrowheads="1"/>
            </p:cNvSpPr>
            <p:nvPr/>
          </p:nvSpPr>
          <p:spPr bwMode="auto">
            <a:xfrm>
              <a:off x="7075909" y="5250060"/>
              <a:ext cx="46038" cy="46038"/>
            </a:xfrm>
            <a:prstGeom prst="ellipse">
              <a:avLst/>
            </a:pr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83" name="Freeform 162"/>
            <p:cNvSpPr/>
            <p:nvPr/>
          </p:nvSpPr>
          <p:spPr bwMode="auto">
            <a:xfrm>
              <a:off x="7518821" y="5127822"/>
              <a:ext cx="149225" cy="131763"/>
            </a:xfrm>
            <a:custGeom>
              <a:avLst/>
              <a:gdLst>
                <a:gd name="T0" fmla="*/ 167 w 167"/>
                <a:gd name="T1" fmla="*/ 0 h 146"/>
                <a:gd name="T2" fmla="*/ 0 w 167"/>
                <a:gd name="T3" fmla="*/ 0 h 146"/>
                <a:gd name="T4" fmla="*/ 0 w 167"/>
                <a:gd name="T5" fmla="*/ 146 h 146"/>
                <a:gd name="T6" fmla="*/ 76 w 167"/>
                <a:gd name="T7" fmla="*/ 146 h 146"/>
                <a:gd name="T8" fmla="*/ 111 w 167"/>
                <a:gd name="T9" fmla="*/ 124 h 146"/>
                <a:gd name="T10" fmla="*/ 145 w 167"/>
                <a:gd name="T11" fmla="*/ 146 h 146"/>
                <a:gd name="T12" fmla="*/ 167 w 167"/>
                <a:gd name="T13" fmla="*/ 146 h 146"/>
                <a:gd name="T14" fmla="*/ 167 w 167"/>
                <a:gd name="T15" fmla="*/ 0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46">
                  <a:moveTo>
                    <a:pt x="167" y="0"/>
                  </a:moveTo>
                  <a:cubicBezTo>
                    <a:pt x="0" y="0"/>
                    <a:pt x="0" y="0"/>
                    <a:pt x="0" y="0"/>
                  </a:cubicBezTo>
                  <a:cubicBezTo>
                    <a:pt x="0" y="146"/>
                    <a:pt x="0" y="146"/>
                    <a:pt x="0" y="146"/>
                  </a:cubicBezTo>
                  <a:cubicBezTo>
                    <a:pt x="76" y="146"/>
                    <a:pt x="76" y="146"/>
                    <a:pt x="76" y="146"/>
                  </a:cubicBezTo>
                  <a:cubicBezTo>
                    <a:pt x="82" y="133"/>
                    <a:pt x="95" y="124"/>
                    <a:pt x="111" y="124"/>
                  </a:cubicBezTo>
                  <a:cubicBezTo>
                    <a:pt x="126" y="124"/>
                    <a:pt x="139" y="133"/>
                    <a:pt x="145" y="146"/>
                  </a:cubicBezTo>
                  <a:cubicBezTo>
                    <a:pt x="167" y="146"/>
                    <a:pt x="167" y="146"/>
                    <a:pt x="167" y="146"/>
                  </a:cubicBezTo>
                  <a:lnTo>
                    <a:pt x="167" y="0"/>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84" name="Freeform 163"/>
            <p:cNvSpPr/>
            <p:nvPr/>
          </p:nvSpPr>
          <p:spPr bwMode="auto">
            <a:xfrm>
              <a:off x="7410871" y="5164335"/>
              <a:ext cx="92075" cy="95250"/>
            </a:xfrm>
            <a:custGeom>
              <a:avLst/>
              <a:gdLst>
                <a:gd name="T0" fmla="*/ 71 w 101"/>
                <a:gd name="T1" fmla="*/ 83 h 105"/>
                <a:gd name="T2" fmla="*/ 101 w 101"/>
                <a:gd name="T3" fmla="*/ 98 h 105"/>
                <a:gd name="T4" fmla="*/ 101 w 101"/>
                <a:gd name="T5" fmla="*/ 0 h 105"/>
                <a:gd name="T6" fmla="*/ 38 w 101"/>
                <a:gd name="T7" fmla="*/ 0 h 105"/>
                <a:gd name="T8" fmla="*/ 0 w 101"/>
                <a:gd name="T9" fmla="*/ 42 h 105"/>
                <a:gd name="T10" fmla="*/ 0 w 101"/>
                <a:gd name="T11" fmla="*/ 105 h 105"/>
                <a:gd name="T12" fmla="*/ 36 w 101"/>
                <a:gd name="T13" fmla="*/ 105 h 105"/>
                <a:gd name="T14" fmla="*/ 71 w 101"/>
                <a:gd name="T15" fmla="*/ 83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105">
                  <a:moveTo>
                    <a:pt x="71" y="83"/>
                  </a:moveTo>
                  <a:cubicBezTo>
                    <a:pt x="83" y="83"/>
                    <a:pt x="94" y="89"/>
                    <a:pt x="101" y="98"/>
                  </a:cubicBezTo>
                  <a:cubicBezTo>
                    <a:pt x="101" y="0"/>
                    <a:pt x="101" y="0"/>
                    <a:pt x="101" y="0"/>
                  </a:cubicBezTo>
                  <a:cubicBezTo>
                    <a:pt x="38" y="0"/>
                    <a:pt x="38" y="0"/>
                    <a:pt x="38" y="0"/>
                  </a:cubicBezTo>
                  <a:cubicBezTo>
                    <a:pt x="0" y="42"/>
                    <a:pt x="0" y="42"/>
                    <a:pt x="0" y="42"/>
                  </a:cubicBezTo>
                  <a:cubicBezTo>
                    <a:pt x="0" y="105"/>
                    <a:pt x="0" y="105"/>
                    <a:pt x="0" y="105"/>
                  </a:cubicBezTo>
                  <a:cubicBezTo>
                    <a:pt x="36" y="105"/>
                    <a:pt x="36" y="105"/>
                    <a:pt x="36" y="105"/>
                  </a:cubicBezTo>
                  <a:cubicBezTo>
                    <a:pt x="42" y="92"/>
                    <a:pt x="55" y="83"/>
                    <a:pt x="71" y="83"/>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85" name="Oval 164"/>
            <p:cNvSpPr>
              <a:spLocks noChangeArrowheads="1"/>
            </p:cNvSpPr>
            <p:nvPr/>
          </p:nvSpPr>
          <p:spPr bwMode="auto">
            <a:xfrm>
              <a:off x="7452146" y="5250060"/>
              <a:ext cx="46038" cy="46038"/>
            </a:xfrm>
            <a:prstGeom prst="ellipse">
              <a:avLst/>
            </a:pr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86" name="Oval 165"/>
            <p:cNvSpPr>
              <a:spLocks noChangeArrowheads="1"/>
            </p:cNvSpPr>
            <p:nvPr/>
          </p:nvSpPr>
          <p:spPr bwMode="auto">
            <a:xfrm>
              <a:off x="7596609" y="5250060"/>
              <a:ext cx="44450" cy="46038"/>
            </a:xfrm>
            <a:prstGeom prst="ellipse">
              <a:avLst/>
            </a:pr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87" name="Freeform 166"/>
            <p:cNvSpPr/>
            <p:nvPr/>
          </p:nvSpPr>
          <p:spPr bwMode="auto">
            <a:xfrm>
              <a:off x="7990309" y="5162747"/>
              <a:ext cx="196850" cy="74613"/>
            </a:xfrm>
            <a:custGeom>
              <a:avLst/>
              <a:gdLst>
                <a:gd name="T0" fmla="*/ 218 w 218"/>
                <a:gd name="T1" fmla="*/ 0 h 84"/>
                <a:gd name="T2" fmla="*/ 0 w 218"/>
                <a:gd name="T3" fmla="*/ 0 h 84"/>
                <a:gd name="T4" fmla="*/ 0 w 218"/>
                <a:gd name="T5" fmla="*/ 84 h 84"/>
                <a:gd name="T6" fmla="*/ 165 w 218"/>
                <a:gd name="T7" fmla="*/ 84 h 84"/>
                <a:gd name="T8" fmla="*/ 185 w 218"/>
                <a:gd name="T9" fmla="*/ 71 h 84"/>
                <a:gd name="T10" fmla="*/ 205 w 218"/>
                <a:gd name="T11" fmla="*/ 84 h 84"/>
                <a:gd name="T12" fmla="*/ 218 w 218"/>
                <a:gd name="T13" fmla="*/ 84 h 84"/>
                <a:gd name="T14" fmla="*/ 218 w 218"/>
                <a:gd name="T15" fmla="*/ 0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 h="84">
                  <a:moveTo>
                    <a:pt x="218" y="0"/>
                  </a:moveTo>
                  <a:cubicBezTo>
                    <a:pt x="0" y="0"/>
                    <a:pt x="0" y="0"/>
                    <a:pt x="0" y="0"/>
                  </a:cubicBezTo>
                  <a:cubicBezTo>
                    <a:pt x="0" y="84"/>
                    <a:pt x="0" y="84"/>
                    <a:pt x="0" y="84"/>
                  </a:cubicBezTo>
                  <a:cubicBezTo>
                    <a:pt x="165" y="84"/>
                    <a:pt x="165" y="84"/>
                    <a:pt x="165" y="84"/>
                  </a:cubicBezTo>
                  <a:cubicBezTo>
                    <a:pt x="169" y="77"/>
                    <a:pt x="176" y="71"/>
                    <a:pt x="185" y="71"/>
                  </a:cubicBezTo>
                  <a:cubicBezTo>
                    <a:pt x="194" y="71"/>
                    <a:pt x="201" y="77"/>
                    <a:pt x="205" y="84"/>
                  </a:cubicBezTo>
                  <a:cubicBezTo>
                    <a:pt x="218" y="84"/>
                    <a:pt x="218" y="84"/>
                    <a:pt x="218" y="84"/>
                  </a:cubicBezTo>
                  <a:lnTo>
                    <a:pt x="218" y="0"/>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88" name="Freeform 167"/>
            <p:cNvSpPr>
              <a:spLocks noEditPoints="1"/>
            </p:cNvSpPr>
            <p:nvPr/>
          </p:nvSpPr>
          <p:spPr bwMode="auto">
            <a:xfrm>
              <a:off x="7928396" y="5183385"/>
              <a:ext cx="52388" cy="53975"/>
            </a:xfrm>
            <a:custGeom>
              <a:avLst/>
              <a:gdLst>
                <a:gd name="T0" fmla="*/ 41 w 58"/>
                <a:gd name="T1" fmla="*/ 47 h 60"/>
                <a:gd name="T2" fmla="*/ 58 w 58"/>
                <a:gd name="T3" fmla="*/ 56 h 60"/>
                <a:gd name="T4" fmla="*/ 58 w 58"/>
                <a:gd name="T5" fmla="*/ 0 h 60"/>
                <a:gd name="T6" fmla="*/ 22 w 58"/>
                <a:gd name="T7" fmla="*/ 0 h 60"/>
                <a:gd name="T8" fmla="*/ 0 w 58"/>
                <a:gd name="T9" fmla="*/ 24 h 60"/>
                <a:gd name="T10" fmla="*/ 0 w 58"/>
                <a:gd name="T11" fmla="*/ 60 h 60"/>
                <a:gd name="T12" fmla="*/ 21 w 58"/>
                <a:gd name="T13" fmla="*/ 60 h 60"/>
                <a:gd name="T14" fmla="*/ 41 w 58"/>
                <a:gd name="T15" fmla="*/ 47 h 60"/>
                <a:gd name="T16" fmla="*/ 13 w 58"/>
                <a:gd name="T17" fmla="*/ 27 h 60"/>
                <a:gd name="T18" fmla="*/ 26 w 58"/>
                <a:gd name="T19" fmla="*/ 12 h 60"/>
                <a:gd name="T20" fmla="*/ 45 w 58"/>
                <a:gd name="T21" fmla="*/ 12 h 60"/>
                <a:gd name="T22" fmla="*/ 45 w 58"/>
                <a:gd name="T23" fmla="*/ 38 h 60"/>
                <a:gd name="T24" fmla="*/ 13 w 58"/>
                <a:gd name="T25" fmla="*/ 38 h 60"/>
                <a:gd name="T26" fmla="*/ 13 w 58"/>
                <a:gd name="T27" fmla="*/ 2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60">
                  <a:moveTo>
                    <a:pt x="41" y="47"/>
                  </a:moveTo>
                  <a:cubicBezTo>
                    <a:pt x="48" y="47"/>
                    <a:pt x="54" y="51"/>
                    <a:pt x="58" y="56"/>
                  </a:cubicBezTo>
                  <a:cubicBezTo>
                    <a:pt x="58" y="0"/>
                    <a:pt x="58" y="0"/>
                    <a:pt x="58" y="0"/>
                  </a:cubicBezTo>
                  <a:cubicBezTo>
                    <a:pt x="22" y="0"/>
                    <a:pt x="22" y="0"/>
                    <a:pt x="22" y="0"/>
                  </a:cubicBezTo>
                  <a:cubicBezTo>
                    <a:pt x="0" y="24"/>
                    <a:pt x="0" y="24"/>
                    <a:pt x="0" y="24"/>
                  </a:cubicBezTo>
                  <a:cubicBezTo>
                    <a:pt x="0" y="60"/>
                    <a:pt x="0" y="60"/>
                    <a:pt x="0" y="60"/>
                  </a:cubicBezTo>
                  <a:cubicBezTo>
                    <a:pt x="21" y="60"/>
                    <a:pt x="21" y="60"/>
                    <a:pt x="21" y="60"/>
                  </a:cubicBezTo>
                  <a:cubicBezTo>
                    <a:pt x="24" y="53"/>
                    <a:pt x="32" y="47"/>
                    <a:pt x="41" y="47"/>
                  </a:cubicBezTo>
                  <a:close/>
                  <a:moveTo>
                    <a:pt x="13" y="27"/>
                  </a:moveTo>
                  <a:cubicBezTo>
                    <a:pt x="26" y="12"/>
                    <a:pt x="26" y="12"/>
                    <a:pt x="26" y="12"/>
                  </a:cubicBezTo>
                  <a:cubicBezTo>
                    <a:pt x="45" y="12"/>
                    <a:pt x="45" y="12"/>
                    <a:pt x="45" y="12"/>
                  </a:cubicBezTo>
                  <a:cubicBezTo>
                    <a:pt x="45" y="38"/>
                    <a:pt x="45" y="38"/>
                    <a:pt x="45" y="38"/>
                  </a:cubicBezTo>
                  <a:cubicBezTo>
                    <a:pt x="13" y="38"/>
                    <a:pt x="13" y="38"/>
                    <a:pt x="13" y="38"/>
                  </a:cubicBezTo>
                  <a:lnTo>
                    <a:pt x="13" y="27"/>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89" name="Oval 168"/>
            <p:cNvSpPr>
              <a:spLocks noChangeArrowheads="1"/>
            </p:cNvSpPr>
            <p:nvPr/>
          </p:nvSpPr>
          <p:spPr bwMode="auto">
            <a:xfrm>
              <a:off x="7952209" y="5232597"/>
              <a:ext cx="26988" cy="26988"/>
            </a:xfrm>
            <a:prstGeom prst="ellipse">
              <a:avLst/>
            </a:pr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90" name="Oval 169"/>
            <p:cNvSpPr>
              <a:spLocks noChangeArrowheads="1"/>
            </p:cNvSpPr>
            <p:nvPr/>
          </p:nvSpPr>
          <p:spPr bwMode="auto">
            <a:xfrm>
              <a:off x="8144296" y="5232597"/>
              <a:ext cx="26988" cy="26988"/>
            </a:xfrm>
            <a:prstGeom prst="ellipse">
              <a:avLst/>
            </a:pr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91" name="Freeform 178"/>
            <p:cNvSpPr>
              <a:spLocks noEditPoints="1"/>
            </p:cNvSpPr>
            <p:nvPr/>
          </p:nvSpPr>
          <p:spPr bwMode="auto">
            <a:xfrm>
              <a:off x="7928396" y="3606997"/>
              <a:ext cx="207963" cy="144463"/>
            </a:xfrm>
            <a:custGeom>
              <a:avLst/>
              <a:gdLst>
                <a:gd name="T0" fmla="*/ 232 w 232"/>
                <a:gd name="T1" fmla="*/ 45 h 160"/>
                <a:gd name="T2" fmla="*/ 187 w 232"/>
                <a:gd name="T3" fmla="*/ 0 h 160"/>
                <a:gd name="T4" fmla="*/ 147 w 232"/>
                <a:gd name="T5" fmla="*/ 25 h 160"/>
                <a:gd name="T6" fmla="*/ 119 w 232"/>
                <a:gd name="T7" fmla="*/ 18 h 160"/>
                <a:gd name="T8" fmla="*/ 64 w 232"/>
                <a:gd name="T9" fmla="*/ 51 h 160"/>
                <a:gd name="T10" fmla="*/ 48 w 232"/>
                <a:gd name="T11" fmla="*/ 46 h 160"/>
                <a:gd name="T12" fmla="*/ 19 w 232"/>
                <a:gd name="T13" fmla="*/ 75 h 160"/>
                <a:gd name="T14" fmla="*/ 20 w 232"/>
                <a:gd name="T15" fmla="*/ 83 h 160"/>
                <a:gd name="T16" fmla="*/ 0 w 232"/>
                <a:gd name="T17" fmla="*/ 118 h 160"/>
                <a:gd name="T18" fmla="*/ 40 w 232"/>
                <a:gd name="T19" fmla="*/ 160 h 160"/>
                <a:gd name="T20" fmla="*/ 40 w 232"/>
                <a:gd name="T21" fmla="*/ 160 h 160"/>
                <a:gd name="T22" fmla="*/ 42 w 232"/>
                <a:gd name="T23" fmla="*/ 160 h 160"/>
                <a:gd name="T24" fmla="*/ 42 w 232"/>
                <a:gd name="T25" fmla="*/ 160 h 160"/>
                <a:gd name="T26" fmla="*/ 43 w 232"/>
                <a:gd name="T27" fmla="*/ 160 h 160"/>
                <a:gd name="T28" fmla="*/ 161 w 232"/>
                <a:gd name="T29" fmla="*/ 160 h 160"/>
                <a:gd name="T30" fmla="*/ 163 w 232"/>
                <a:gd name="T31" fmla="*/ 160 h 160"/>
                <a:gd name="T32" fmla="*/ 195 w 232"/>
                <a:gd name="T33" fmla="*/ 146 h 160"/>
                <a:gd name="T34" fmla="*/ 196 w 232"/>
                <a:gd name="T35" fmla="*/ 146 h 160"/>
                <a:gd name="T36" fmla="*/ 196 w 232"/>
                <a:gd name="T37" fmla="*/ 144 h 160"/>
                <a:gd name="T38" fmla="*/ 204 w 232"/>
                <a:gd name="T39" fmla="*/ 119 h 160"/>
                <a:gd name="T40" fmla="*/ 192 w 232"/>
                <a:gd name="T41" fmla="*/ 90 h 160"/>
                <a:gd name="T42" fmla="*/ 232 w 232"/>
                <a:gd name="T43" fmla="*/ 45 h 160"/>
                <a:gd name="T44" fmla="*/ 163 w 232"/>
                <a:gd name="T45" fmla="*/ 146 h 160"/>
                <a:gd name="T46" fmla="*/ 162 w 232"/>
                <a:gd name="T47" fmla="*/ 146 h 160"/>
                <a:gd name="T48" fmla="*/ 162 w 232"/>
                <a:gd name="T49" fmla="*/ 146 h 160"/>
                <a:gd name="T50" fmla="*/ 161 w 232"/>
                <a:gd name="T51" fmla="*/ 146 h 160"/>
                <a:gd name="T52" fmla="*/ 43 w 232"/>
                <a:gd name="T53" fmla="*/ 146 h 160"/>
                <a:gd name="T54" fmla="*/ 42 w 232"/>
                <a:gd name="T55" fmla="*/ 146 h 160"/>
                <a:gd name="T56" fmla="*/ 42 w 232"/>
                <a:gd name="T57" fmla="*/ 146 h 160"/>
                <a:gd name="T58" fmla="*/ 42 w 232"/>
                <a:gd name="T59" fmla="*/ 146 h 160"/>
                <a:gd name="T60" fmla="*/ 14 w 232"/>
                <a:gd name="T61" fmla="*/ 118 h 160"/>
                <a:gd name="T62" fmla="*/ 28 w 232"/>
                <a:gd name="T63" fmla="*/ 94 h 160"/>
                <a:gd name="T64" fmla="*/ 37 w 232"/>
                <a:gd name="T65" fmla="*/ 89 h 160"/>
                <a:gd name="T66" fmla="*/ 34 w 232"/>
                <a:gd name="T67" fmla="*/ 80 h 160"/>
                <a:gd name="T68" fmla="*/ 33 w 232"/>
                <a:gd name="T69" fmla="*/ 75 h 160"/>
                <a:gd name="T70" fmla="*/ 48 w 232"/>
                <a:gd name="T71" fmla="*/ 60 h 160"/>
                <a:gd name="T72" fmla="*/ 57 w 232"/>
                <a:gd name="T73" fmla="*/ 63 h 160"/>
                <a:gd name="T74" fmla="*/ 70 w 232"/>
                <a:gd name="T75" fmla="*/ 73 h 160"/>
                <a:gd name="T76" fmla="*/ 76 w 232"/>
                <a:gd name="T77" fmla="*/ 59 h 160"/>
                <a:gd name="T78" fmla="*/ 119 w 232"/>
                <a:gd name="T79" fmla="*/ 32 h 160"/>
                <a:gd name="T80" fmla="*/ 166 w 232"/>
                <a:gd name="T81" fmla="*/ 79 h 160"/>
                <a:gd name="T82" fmla="*/ 166 w 232"/>
                <a:gd name="T83" fmla="*/ 81 h 160"/>
                <a:gd name="T84" fmla="*/ 166 w 232"/>
                <a:gd name="T85" fmla="*/ 82 h 160"/>
                <a:gd name="T86" fmla="*/ 166 w 232"/>
                <a:gd name="T87" fmla="*/ 91 h 160"/>
                <a:gd name="T88" fmla="*/ 174 w 232"/>
                <a:gd name="T89" fmla="*/ 94 h 160"/>
                <a:gd name="T90" fmla="*/ 190 w 232"/>
                <a:gd name="T91" fmla="*/ 119 h 160"/>
                <a:gd name="T92" fmla="*/ 163 w 232"/>
                <a:gd name="T93" fmla="*/ 146 h 160"/>
                <a:gd name="T94" fmla="*/ 163 w 232"/>
                <a:gd name="T95" fmla="*/ 14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2" h="160">
                  <a:moveTo>
                    <a:pt x="232" y="45"/>
                  </a:moveTo>
                  <a:cubicBezTo>
                    <a:pt x="232" y="20"/>
                    <a:pt x="212" y="0"/>
                    <a:pt x="187" y="0"/>
                  </a:cubicBezTo>
                  <a:cubicBezTo>
                    <a:pt x="170" y="0"/>
                    <a:pt x="155" y="10"/>
                    <a:pt x="147" y="25"/>
                  </a:cubicBezTo>
                  <a:cubicBezTo>
                    <a:pt x="139" y="20"/>
                    <a:pt x="129" y="18"/>
                    <a:pt x="119" y="18"/>
                  </a:cubicBezTo>
                  <a:cubicBezTo>
                    <a:pt x="95" y="18"/>
                    <a:pt x="75" y="31"/>
                    <a:pt x="64" y="51"/>
                  </a:cubicBezTo>
                  <a:cubicBezTo>
                    <a:pt x="60" y="48"/>
                    <a:pt x="54" y="46"/>
                    <a:pt x="48" y="46"/>
                  </a:cubicBezTo>
                  <a:cubicBezTo>
                    <a:pt x="32" y="46"/>
                    <a:pt x="19" y="59"/>
                    <a:pt x="19" y="75"/>
                  </a:cubicBezTo>
                  <a:cubicBezTo>
                    <a:pt x="19" y="78"/>
                    <a:pt x="19" y="80"/>
                    <a:pt x="20" y="83"/>
                  </a:cubicBezTo>
                  <a:cubicBezTo>
                    <a:pt x="8" y="90"/>
                    <a:pt x="0" y="103"/>
                    <a:pt x="0" y="118"/>
                  </a:cubicBezTo>
                  <a:cubicBezTo>
                    <a:pt x="0" y="141"/>
                    <a:pt x="18" y="159"/>
                    <a:pt x="40" y="160"/>
                  </a:cubicBezTo>
                  <a:cubicBezTo>
                    <a:pt x="40" y="160"/>
                    <a:pt x="40" y="160"/>
                    <a:pt x="40" y="160"/>
                  </a:cubicBezTo>
                  <a:cubicBezTo>
                    <a:pt x="42" y="160"/>
                    <a:pt x="42" y="160"/>
                    <a:pt x="42" y="160"/>
                  </a:cubicBezTo>
                  <a:cubicBezTo>
                    <a:pt x="42" y="160"/>
                    <a:pt x="42" y="160"/>
                    <a:pt x="42" y="160"/>
                  </a:cubicBezTo>
                  <a:cubicBezTo>
                    <a:pt x="43" y="160"/>
                    <a:pt x="43" y="160"/>
                    <a:pt x="43" y="160"/>
                  </a:cubicBezTo>
                  <a:cubicBezTo>
                    <a:pt x="161" y="160"/>
                    <a:pt x="161" y="160"/>
                    <a:pt x="161" y="160"/>
                  </a:cubicBezTo>
                  <a:cubicBezTo>
                    <a:pt x="162" y="160"/>
                    <a:pt x="163" y="160"/>
                    <a:pt x="163" y="160"/>
                  </a:cubicBezTo>
                  <a:cubicBezTo>
                    <a:pt x="176" y="160"/>
                    <a:pt x="187" y="155"/>
                    <a:pt x="195" y="146"/>
                  </a:cubicBezTo>
                  <a:cubicBezTo>
                    <a:pt x="196" y="146"/>
                    <a:pt x="196" y="146"/>
                    <a:pt x="196" y="146"/>
                  </a:cubicBezTo>
                  <a:cubicBezTo>
                    <a:pt x="196" y="144"/>
                    <a:pt x="196" y="144"/>
                    <a:pt x="196" y="144"/>
                  </a:cubicBezTo>
                  <a:cubicBezTo>
                    <a:pt x="201" y="137"/>
                    <a:pt x="204" y="129"/>
                    <a:pt x="204" y="119"/>
                  </a:cubicBezTo>
                  <a:cubicBezTo>
                    <a:pt x="204" y="108"/>
                    <a:pt x="200" y="97"/>
                    <a:pt x="192" y="90"/>
                  </a:cubicBezTo>
                  <a:cubicBezTo>
                    <a:pt x="214" y="87"/>
                    <a:pt x="232" y="68"/>
                    <a:pt x="232" y="45"/>
                  </a:cubicBezTo>
                  <a:close/>
                  <a:moveTo>
                    <a:pt x="163" y="146"/>
                  </a:moveTo>
                  <a:cubicBezTo>
                    <a:pt x="162" y="146"/>
                    <a:pt x="162" y="146"/>
                    <a:pt x="162" y="146"/>
                  </a:cubicBezTo>
                  <a:cubicBezTo>
                    <a:pt x="162" y="146"/>
                    <a:pt x="162" y="146"/>
                    <a:pt x="162" y="146"/>
                  </a:cubicBezTo>
                  <a:cubicBezTo>
                    <a:pt x="161" y="146"/>
                    <a:pt x="161" y="146"/>
                    <a:pt x="161" y="146"/>
                  </a:cubicBezTo>
                  <a:cubicBezTo>
                    <a:pt x="43" y="146"/>
                    <a:pt x="43" y="146"/>
                    <a:pt x="43" y="146"/>
                  </a:cubicBezTo>
                  <a:cubicBezTo>
                    <a:pt x="42" y="146"/>
                    <a:pt x="42" y="146"/>
                    <a:pt x="42" y="146"/>
                  </a:cubicBezTo>
                  <a:cubicBezTo>
                    <a:pt x="42" y="146"/>
                    <a:pt x="42" y="146"/>
                    <a:pt x="42" y="146"/>
                  </a:cubicBezTo>
                  <a:cubicBezTo>
                    <a:pt x="42" y="146"/>
                    <a:pt x="42" y="146"/>
                    <a:pt x="42" y="146"/>
                  </a:cubicBezTo>
                  <a:cubicBezTo>
                    <a:pt x="27" y="146"/>
                    <a:pt x="14" y="133"/>
                    <a:pt x="14" y="118"/>
                  </a:cubicBezTo>
                  <a:cubicBezTo>
                    <a:pt x="14" y="108"/>
                    <a:pt x="20" y="99"/>
                    <a:pt x="28" y="94"/>
                  </a:cubicBezTo>
                  <a:cubicBezTo>
                    <a:pt x="37" y="89"/>
                    <a:pt x="37" y="89"/>
                    <a:pt x="37" y="89"/>
                  </a:cubicBezTo>
                  <a:cubicBezTo>
                    <a:pt x="34" y="80"/>
                    <a:pt x="34" y="80"/>
                    <a:pt x="34" y="80"/>
                  </a:cubicBezTo>
                  <a:cubicBezTo>
                    <a:pt x="33" y="78"/>
                    <a:pt x="33" y="77"/>
                    <a:pt x="33" y="75"/>
                  </a:cubicBezTo>
                  <a:cubicBezTo>
                    <a:pt x="33" y="67"/>
                    <a:pt x="40" y="60"/>
                    <a:pt x="48" y="60"/>
                  </a:cubicBezTo>
                  <a:cubicBezTo>
                    <a:pt x="51" y="60"/>
                    <a:pt x="55" y="61"/>
                    <a:pt x="57" y="63"/>
                  </a:cubicBezTo>
                  <a:cubicBezTo>
                    <a:pt x="70" y="73"/>
                    <a:pt x="70" y="73"/>
                    <a:pt x="70" y="73"/>
                  </a:cubicBezTo>
                  <a:cubicBezTo>
                    <a:pt x="76" y="59"/>
                    <a:pt x="76" y="59"/>
                    <a:pt x="76" y="59"/>
                  </a:cubicBezTo>
                  <a:cubicBezTo>
                    <a:pt x="84" y="42"/>
                    <a:pt x="101" y="32"/>
                    <a:pt x="119" y="32"/>
                  </a:cubicBezTo>
                  <a:cubicBezTo>
                    <a:pt x="145" y="32"/>
                    <a:pt x="166" y="53"/>
                    <a:pt x="166" y="79"/>
                  </a:cubicBezTo>
                  <a:cubicBezTo>
                    <a:pt x="166" y="80"/>
                    <a:pt x="166" y="80"/>
                    <a:pt x="166" y="81"/>
                  </a:cubicBezTo>
                  <a:cubicBezTo>
                    <a:pt x="166" y="82"/>
                    <a:pt x="166" y="82"/>
                    <a:pt x="166" y="82"/>
                  </a:cubicBezTo>
                  <a:cubicBezTo>
                    <a:pt x="166" y="91"/>
                    <a:pt x="166" y="91"/>
                    <a:pt x="166" y="91"/>
                  </a:cubicBezTo>
                  <a:cubicBezTo>
                    <a:pt x="174" y="94"/>
                    <a:pt x="174" y="94"/>
                    <a:pt x="174" y="94"/>
                  </a:cubicBezTo>
                  <a:cubicBezTo>
                    <a:pt x="184" y="98"/>
                    <a:pt x="190" y="108"/>
                    <a:pt x="190" y="119"/>
                  </a:cubicBezTo>
                  <a:cubicBezTo>
                    <a:pt x="190" y="134"/>
                    <a:pt x="178" y="146"/>
                    <a:pt x="163" y="146"/>
                  </a:cubicBezTo>
                  <a:cubicBezTo>
                    <a:pt x="163" y="146"/>
                    <a:pt x="163" y="146"/>
                    <a:pt x="163" y="146"/>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92" name="Rectangle 179"/>
            <p:cNvSpPr>
              <a:spLocks noChangeArrowheads="1"/>
            </p:cNvSpPr>
            <p:nvPr/>
          </p:nvSpPr>
          <p:spPr bwMode="auto">
            <a:xfrm>
              <a:off x="8088734" y="3557785"/>
              <a:ext cx="15875" cy="26988"/>
            </a:xfrm>
            <a:prstGeom prst="rect">
              <a:avLst/>
            </a:prstGeom>
            <a:noFill/>
            <a:ln w="9525">
              <a:solidFill>
                <a:srgbClr val="508468"/>
              </a:solidFill>
              <a:miter lim="800000"/>
            </a:ln>
          </p:spPr>
          <p:txBody>
            <a:bodyPr vert="horz" wrap="square" lIns="91440" tIns="45720" rIns="91440" bIns="45720" numCol="1" anchor="t" anchorCtr="0" compatLnSpc="1"/>
            <a:lstStyle/>
            <a:p>
              <a:endParaRPr lang="zh-CN" altLang="en-US" b="1"/>
            </a:p>
          </p:txBody>
        </p:sp>
        <p:sp>
          <p:nvSpPr>
            <p:cNvPr id="93" name="Rectangle 180"/>
            <p:cNvSpPr>
              <a:spLocks noChangeArrowheads="1"/>
            </p:cNvSpPr>
            <p:nvPr/>
          </p:nvSpPr>
          <p:spPr bwMode="auto">
            <a:xfrm>
              <a:off x="8160171" y="3640335"/>
              <a:ext cx="26988" cy="14288"/>
            </a:xfrm>
            <a:prstGeom prst="rect">
              <a:avLst/>
            </a:prstGeom>
            <a:noFill/>
            <a:ln w="9525">
              <a:solidFill>
                <a:srgbClr val="508468"/>
              </a:solidFill>
              <a:miter lim="800000"/>
            </a:ln>
          </p:spPr>
          <p:txBody>
            <a:bodyPr vert="horz" wrap="square" lIns="91440" tIns="45720" rIns="91440" bIns="45720" numCol="1" anchor="t" anchorCtr="0" compatLnSpc="1"/>
            <a:lstStyle/>
            <a:p>
              <a:endParaRPr lang="zh-CN" altLang="en-US" b="1"/>
            </a:p>
          </p:txBody>
        </p:sp>
        <p:sp>
          <p:nvSpPr>
            <p:cNvPr id="94" name="Freeform 181"/>
            <p:cNvSpPr/>
            <p:nvPr/>
          </p:nvSpPr>
          <p:spPr bwMode="auto">
            <a:xfrm>
              <a:off x="8136359" y="3578422"/>
              <a:ext cx="30163" cy="30163"/>
            </a:xfrm>
            <a:custGeom>
              <a:avLst/>
              <a:gdLst>
                <a:gd name="T0" fmla="*/ 19 w 19"/>
                <a:gd name="T1" fmla="*/ 7 h 19"/>
                <a:gd name="T2" fmla="*/ 12 w 19"/>
                <a:gd name="T3" fmla="*/ 0 h 19"/>
                <a:gd name="T4" fmla="*/ 0 w 19"/>
                <a:gd name="T5" fmla="*/ 12 h 19"/>
                <a:gd name="T6" fmla="*/ 7 w 19"/>
                <a:gd name="T7" fmla="*/ 19 h 19"/>
                <a:gd name="T8" fmla="*/ 19 w 19"/>
                <a:gd name="T9" fmla="*/ 7 h 19"/>
              </a:gdLst>
              <a:ahLst/>
              <a:cxnLst>
                <a:cxn ang="0">
                  <a:pos x="T0" y="T1"/>
                </a:cxn>
                <a:cxn ang="0">
                  <a:pos x="T2" y="T3"/>
                </a:cxn>
                <a:cxn ang="0">
                  <a:pos x="T4" y="T5"/>
                </a:cxn>
                <a:cxn ang="0">
                  <a:pos x="T6" y="T7"/>
                </a:cxn>
                <a:cxn ang="0">
                  <a:pos x="T8" y="T9"/>
                </a:cxn>
              </a:cxnLst>
              <a:rect l="0" t="0" r="r" b="b"/>
              <a:pathLst>
                <a:path w="19" h="19">
                  <a:moveTo>
                    <a:pt x="19" y="7"/>
                  </a:moveTo>
                  <a:lnTo>
                    <a:pt x="12" y="0"/>
                  </a:lnTo>
                  <a:lnTo>
                    <a:pt x="0" y="12"/>
                  </a:lnTo>
                  <a:lnTo>
                    <a:pt x="7" y="19"/>
                  </a:lnTo>
                  <a:lnTo>
                    <a:pt x="19" y="7"/>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95" name="Freeform 182"/>
            <p:cNvSpPr/>
            <p:nvPr/>
          </p:nvSpPr>
          <p:spPr bwMode="auto">
            <a:xfrm>
              <a:off x="8136359" y="3686372"/>
              <a:ext cx="30163" cy="31750"/>
            </a:xfrm>
            <a:custGeom>
              <a:avLst/>
              <a:gdLst>
                <a:gd name="T0" fmla="*/ 0 w 19"/>
                <a:gd name="T1" fmla="*/ 7 h 20"/>
                <a:gd name="T2" fmla="*/ 12 w 19"/>
                <a:gd name="T3" fmla="*/ 20 h 20"/>
                <a:gd name="T4" fmla="*/ 19 w 19"/>
                <a:gd name="T5" fmla="*/ 13 h 20"/>
                <a:gd name="T6" fmla="*/ 7 w 19"/>
                <a:gd name="T7" fmla="*/ 0 h 20"/>
                <a:gd name="T8" fmla="*/ 0 w 19"/>
                <a:gd name="T9" fmla="*/ 7 h 20"/>
              </a:gdLst>
              <a:ahLst/>
              <a:cxnLst>
                <a:cxn ang="0">
                  <a:pos x="T0" y="T1"/>
                </a:cxn>
                <a:cxn ang="0">
                  <a:pos x="T2" y="T3"/>
                </a:cxn>
                <a:cxn ang="0">
                  <a:pos x="T4" y="T5"/>
                </a:cxn>
                <a:cxn ang="0">
                  <a:pos x="T6" y="T7"/>
                </a:cxn>
                <a:cxn ang="0">
                  <a:pos x="T8" y="T9"/>
                </a:cxn>
              </a:cxnLst>
              <a:rect l="0" t="0" r="r" b="b"/>
              <a:pathLst>
                <a:path w="19" h="20">
                  <a:moveTo>
                    <a:pt x="0" y="7"/>
                  </a:moveTo>
                  <a:lnTo>
                    <a:pt x="12" y="20"/>
                  </a:lnTo>
                  <a:lnTo>
                    <a:pt x="19" y="13"/>
                  </a:lnTo>
                  <a:lnTo>
                    <a:pt x="7" y="0"/>
                  </a:lnTo>
                  <a:lnTo>
                    <a:pt x="0" y="7"/>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96" name="Freeform 183"/>
            <p:cNvSpPr/>
            <p:nvPr/>
          </p:nvSpPr>
          <p:spPr bwMode="auto">
            <a:xfrm>
              <a:off x="8026821" y="3578422"/>
              <a:ext cx="30163" cy="30163"/>
            </a:xfrm>
            <a:custGeom>
              <a:avLst/>
              <a:gdLst>
                <a:gd name="T0" fmla="*/ 19 w 19"/>
                <a:gd name="T1" fmla="*/ 12 h 19"/>
                <a:gd name="T2" fmla="*/ 7 w 19"/>
                <a:gd name="T3" fmla="*/ 0 h 19"/>
                <a:gd name="T4" fmla="*/ 0 w 19"/>
                <a:gd name="T5" fmla="*/ 6 h 19"/>
                <a:gd name="T6" fmla="*/ 12 w 19"/>
                <a:gd name="T7" fmla="*/ 19 h 19"/>
                <a:gd name="T8" fmla="*/ 19 w 19"/>
                <a:gd name="T9" fmla="*/ 12 h 19"/>
              </a:gdLst>
              <a:ahLst/>
              <a:cxnLst>
                <a:cxn ang="0">
                  <a:pos x="T0" y="T1"/>
                </a:cxn>
                <a:cxn ang="0">
                  <a:pos x="T2" y="T3"/>
                </a:cxn>
                <a:cxn ang="0">
                  <a:pos x="T4" y="T5"/>
                </a:cxn>
                <a:cxn ang="0">
                  <a:pos x="T6" y="T7"/>
                </a:cxn>
                <a:cxn ang="0">
                  <a:pos x="T8" y="T9"/>
                </a:cxn>
              </a:cxnLst>
              <a:rect l="0" t="0" r="r" b="b"/>
              <a:pathLst>
                <a:path w="19" h="19">
                  <a:moveTo>
                    <a:pt x="19" y="12"/>
                  </a:moveTo>
                  <a:lnTo>
                    <a:pt x="7" y="0"/>
                  </a:lnTo>
                  <a:lnTo>
                    <a:pt x="0" y="6"/>
                  </a:lnTo>
                  <a:lnTo>
                    <a:pt x="12" y="19"/>
                  </a:lnTo>
                  <a:lnTo>
                    <a:pt x="19" y="12"/>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97" name="Freeform 185"/>
            <p:cNvSpPr>
              <a:spLocks noEditPoints="1"/>
            </p:cNvSpPr>
            <p:nvPr/>
          </p:nvSpPr>
          <p:spPr bwMode="auto">
            <a:xfrm>
              <a:off x="5856709" y="4594422"/>
              <a:ext cx="258763" cy="193675"/>
            </a:xfrm>
            <a:custGeom>
              <a:avLst/>
              <a:gdLst>
                <a:gd name="T0" fmla="*/ 279 w 288"/>
                <a:gd name="T1" fmla="*/ 35 h 214"/>
                <a:gd name="T2" fmla="*/ 205 w 288"/>
                <a:gd name="T3" fmla="*/ 35 h 214"/>
                <a:gd name="T4" fmla="*/ 205 w 288"/>
                <a:gd name="T5" fmla="*/ 34 h 214"/>
                <a:gd name="T6" fmla="*/ 196 w 288"/>
                <a:gd name="T7" fmla="*/ 8 h 214"/>
                <a:gd name="T8" fmla="*/ 183 w 288"/>
                <a:gd name="T9" fmla="*/ 0 h 214"/>
                <a:gd name="T10" fmla="*/ 108 w 288"/>
                <a:gd name="T11" fmla="*/ 0 h 214"/>
                <a:gd name="T12" fmla="*/ 94 w 288"/>
                <a:gd name="T13" fmla="*/ 8 h 214"/>
                <a:gd name="T14" fmla="*/ 86 w 288"/>
                <a:gd name="T15" fmla="*/ 34 h 214"/>
                <a:gd name="T16" fmla="*/ 86 w 288"/>
                <a:gd name="T17" fmla="*/ 35 h 214"/>
                <a:gd name="T18" fmla="*/ 9 w 288"/>
                <a:gd name="T19" fmla="*/ 35 h 214"/>
                <a:gd name="T20" fmla="*/ 0 w 288"/>
                <a:gd name="T21" fmla="*/ 44 h 214"/>
                <a:gd name="T22" fmla="*/ 0 w 288"/>
                <a:gd name="T23" fmla="*/ 205 h 214"/>
                <a:gd name="T24" fmla="*/ 9 w 288"/>
                <a:gd name="T25" fmla="*/ 214 h 214"/>
                <a:gd name="T26" fmla="*/ 279 w 288"/>
                <a:gd name="T27" fmla="*/ 214 h 214"/>
                <a:gd name="T28" fmla="*/ 288 w 288"/>
                <a:gd name="T29" fmla="*/ 205 h 214"/>
                <a:gd name="T30" fmla="*/ 288 w 288"/>
                <a:gd name="T31" fmla="*/ 44 h 214"/>
                <a:gd name="T32" fmla="*/ 279 w 288"/>
                <a:gd name="T33" fmla="*/ 35 h 214"/>
                <a:gd name="T34" fmla="*/ 179 w 288"/>
                <a:gd name="T35" fmla="*/ 181 h 214"/>
                <a:gd name="T36" fmla="*/ 33 w 288"/>
                <a:gd name="T37" fmla="*/ 181 h 214"/>
                <a:gd name="T38" fmla="*/ 33 w 288"/>
                <a:gd name="T39" fmla="*/ 69 h 214"/>
                <a:gd name="T40" fmla="*/ 179 w 288"/>
                <a:gd name="T41" fmla="*/ 69 h 214"/>
                <a:gd name="T42" fmla="*/ 179 w 288"/>
                <a:gd name="T43" fmla="*/ 18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8" h="214">
                  <a:moveTo>
                    <a:pt x="279" y="35"/>
                  </a:moveTo>
                  <a:cubicBezTo>
                    <a:pt x="205" y="35"/>
                    <a:pt x="205" y="35"/>
                    <a:pt x="205" y="35"/>
                  </a:cubicBezTo>
                  <a:cubicBezTo>
                    <a:pt x="205" y="35"/>
                    <a:pt x="205" y="35"/>
                    <a:pt x="205" y="34"/>
                  </a:cubicBezTo>
                  <a:cubicBezTo>
                    <a:pt x="196" y="8"/>
                    <a:pt x="196" y="8"/>
                    <a:pt x="196" y="8"/>
                  </a:cubicBezTo>
                  <a:cubicBezTo>
                    <a:pt x="194" y="4"/>
                    <a:pt x="188" y="0"/>
                    <a:pt x="183" y="0"/>
                  </a:cubicBezTo>
                  <a:cubicBezTo>
                    <a:pt x="108" y="0"/>
                    <a:pt x="108" y="0"/>
                    <a:pt x="108" y="0"/>
                  </a:cubicBezTo>
                  <a:cubicBezTo>
                    <a:pt x="103" y="0"/>
                    <a:pt x="97" y="4"/>
                    <a:pt x="94" y="8"/>
                  </a:cubicBezTo>
                  <a:cubicBezTo>
                    <a:pt x="86" y="34"/>
                    <a:pt x="86" y="34"/>
                    <a:pt x="86" y="34"/>
                  </a:cubicBezTo>
                  <a:cubicBezTo>
                    <a:pt x="86" y="35"/>
                    <a:pt x="86" y="35"/>
                    <a:pt x="86" y="35"/>
                  </a:cubicBezTo>
                  <a:cubicBezTo>
                    <a:pt x="9" y="35"/>
                    <a:pt x="9" y="35"/>
                    <a:pt x="9" y="35"/>
                  </a:cubicBezTo>
                  <a:cubicBezTo>
                    <a:pt x="4" y="35"/>
                    <a:pt x="0" y="39"/>
                    <a:pt x="0" y="44"/>
                  </a:cubicBezTo>
                  <a:cubicBezTo>
                    <a:pt x="0" y="205"/>
                    <a:pt x="0" y="205"/>
                    <a:pt x="0" y="205"/>
                  </a:cubicBezTo>
                  <a:cubicBezTo>
                    <a:pt x="0" y="210"/>
                    <a:pt x="4" y="214"/>
                    <a:pt x="9" y="214"/>
                  </a:cubicBezTo>
                  <a:cubicBezTo>
                    <a:pt x="279" y="214"/>
                    <a:pt x="279" y="214"/>
                    <a:pt x="279" y="214"/>
                  </a:cubicBezTo>
                  <a:cubicBezTo>
                    <a:pt x="284" y="214"/>
                    <a:pt x="288" y="210"/>
                    <a:pt x="288" y="205"/>
                  </a:cubicBezTo>
                  <a:cubicBezTo>
                    <a:pt x="288" y="44"/>
                    <a:pt x="288" y="44"/>
                    <a:pt x="288" y="44"/>
                  </a:cubicBezTo>
                  <a:cubicBezTo>
                    <a:pt x="288" y="39"/>
                    <a:pt x="284" y="35"/>
                    <a:pt x="279" y="35"/>
                  </a:cubicBezTo>
                  <a:close/>
                  <a:moveTo>
                    <a:pt x="179" y="181"/>
                  </a:moveTo>
                  <a:cubicBezTo>
                    <a:pt x="33" y="181"/>
                    <a:pt x="33" y="181"/>
                    <a:pt x="33" y="181"/>
                  </a:cubicBezTo>
                  <a:cubicBezTo>
                    <a:pt x="33" y="69"/>
                    <a:pt x="33" y="69"/>
                    <a:pt x="33" y="69"/>
                  </a:cubicBezTo>
                  <a:cubicBezTo>
                    <a:pt x="179" y="69"/>
                    <a:pt x="179" y="69"/>
                    <a:pt x="179" y="69"/>
                  </a:cubicBezTo>
                  <a:lnTo>
                    <a:pt x="179" y="181"/>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98" name="Freeform 186"/>
            <p:cNvSpPr/>
            <p:nvPr/>
          </p:nvSpPr>
          <p:spPr bwMode="auto">
            <a:xfrm>
              <a:off x="4354934" y="4562672"/>
              <a:ext cx="144463" cy="258763"/>
            </a:xfrm>
            <a:custGeom>
              <a:avLst/>
              <a:gdLst>
                <a:gd name="T0" fmla="*/ 116 w 160"/>
                <a:gd name="T1" fmla="*/ 188 h 288"/>
                <a:gd name="T2" fmla="*/ 149 w 160"/>
                <a:gd name="T3" fmla="*/ 95 h 288"/>
                <a:gd name="T4" fmla="*/ 149 w 160"/>
                <a:gd name="T5" fmla="*/ 95 h 288"/>
                <a:gd name="T6" fmla="*/ 149 w 160"/>
                <a:gd name="T7" fmla="*/ 95 h 288"/>
                <a:gd name="T8" fmla="*/ 149 w 160"/>
                <a:gd name="T9" fmla="*/ 95 h 288"/>
                <a:gd name="T10" fmla="*/ 62 w 160"/>
                <a:gd name="T11" fmla="*/ 95 h 288"/>
                <a:gd name="T12" fmla="*/ 94 w 160"/>
                <a:gd name="T13" fmla="*/ 0 h 288"/>
                <a:gd name="T14" fmla="*/ 45 w 160"/>
                <a:gd name="T15" fmla="*/ 0 h 288"/>
                <a:gd name="T16" fmla="*/ 0 w 160"/>
                <a:gd name="T17" fmla="*/ 128 h 288"/>
                <a:gd name="T18" fmla="*/ 0 w 160"/>
                <a:gd name="T19" fmla="*/ 128 h 288"/>
                <a:gd name="T20" fmla="*/ 0 w 160"/>
                <a:gd name="T21" fmla="*/ 128 h 288"/>
                <a:gd name="T22" fmla="*/ 0 w 160"/>
                <a:gd name="T23" fmla="*/ 128 h 288"/>
                <a:gd name="T24" fmla="*/ 87 w 160"/>
                <a:gd name="T25" fmla="*/ 128 h 288"/>
                <a:gd name="T26" fmla="*/ 66 w 160"/>
                <a:gd name="T27" fmla="*/ 188 h 288"/>
                <a:gd name="T28" fmla="*/ 25 w 160"/>
                <a:gd name="T29" fmla="*/ 188 h 288"/>
                <a:gd name="T30" fmla="*/ 63 w 160"/>
                <a:gd name="T31" fmla="*/ 288 h 288"/>
                <a:gd name="T32" fmla="*/ 160 w 160"/>
                <a:gd name="T33" fmla="*/ 188 h 288"/>
                <a:gd name="T34" fmla="*/ 116 w 160"/>
                <a:gd name="T35" fmla="*/ 1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0" h="288">
                  <a:moveTo>
                    <a:pt x="116" y="188"/>
                  </a:moveTo>
                  <a:cubicBezTo>
                    <a:pt x="149" y="95"/>
                    <a:pt x="149" y="95"/>
                    <a:pt x="149" y="95"/>
                  </a:cubicBezTo>
                  <a:cubicBezTo>
                    <a:pt x="149" y="95"/>
                    <a:pt x="149" y="95"/>
                    <a:pt x="149" y="95"/>
                  </a:cubicBezTo>
                  <a:cubicBezTo>
                    <a:pt x="149" y="95"/>
                    <a:pt x="149" y="95"/>
                    <a:pt x="149" y="95"/>
                  </a:cubicBezTo>
                  <a:cubicBezTo>
                    <a:pt x="149" y="95"/>
                    <a:pt x="149" y="95"/>
                    <a:pt x="149" y="95"/>
                  </a:cubicBezTo>
                  <a:cubicBezTo>
                    <a:pt x="62" y="95"/>
                    <a:pt x="62" y="95"/>
                    <a:pt x="62" y="95"/>
                  </a:cubicBezTo>
                  <a:cubicBezTo>
                    <a:pt x="63" y="93"/>
                    <a:pt x="83" y="37"/>
                    <a:pt x="94" y="0"/>
                  </a:cubicBezTo>
                  <a:cubicBezTo>
                    <a:pt x="45" y="0"/>
                    <a:pt x="45" y="0"/>
                    <a:pt x="45" y="0"/>
                  </a:cubicBezTo>
                  <a:cubicBezTo>
                    <a:pt x="0" y="128"/>
                    <a:pt x="0" y="128"/>
                    <a:pt x="0" y="128"/>
                  </a:cubicBezTo>
                  <a:cubicBezTo>
                    <a:pt x="0" y="128"/>
                    <a:pt x="0" y="128"/>
                    <a:pt x="0" y="128"/>
                  </a:cubicBezTo>
                  <a:cubicBezTo>
                    <a:pt x="0" y="128"/>
                    <a:pt x="0" y="128"/>
                    <a:pt x="0" y="128"/>
                  </a:cubicBezTo>
                  <a:cubicBezTo>
                    <a:pt x="0" y="128"/>
                    <a:pt x="0" y="128"/>
                    <a:pt x="0" y="128"/>
                  </a:cubicBezTo>
                  <a:cubicBezTo>
                    <a:pt x="87" y="128"/>
                    <a:pt x="87" y="128"/>
                    <a:pt x="87" y="128"/>
                  </a:cubicBezTo>
                  <a:cubicBezTo>
                    <a:pt x="87" y="129"/>
                    <a:pt x="76" y="158"/>
                    <a:pt x="66" y="188"/>
                  </a:cubicBezTo>
                  <a:cubicBezTo>
                    <a:pt x="25" y="188"/>
                    <a:pt x="25" y="188"/>
                    <a:pt x="25" y="188"/>
                  </a:cubicBezTo>
                  <a:cubicBezTo>
                    <a:pt x="63" y="288"/>
                    <a:pt x="63" y="288"/>
                    <a:pt x="63" y="288"/>
                  </a:cubicBezTo>
                  <a:cubicBezTo>
                    <a:pt x="160" y="188"/>
                    <a:pt x="160" y="188"/>
                    <a:pt x="160" y="188"/>
                  </a:cubicBezTo>
                  <a:lnTo>
                    <a:pt x="116" y="188"/>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99" name="Freeform 187"/>
            <p:cNvSpPr/>
            <p:nvPr/>
          </p:nvSpPr>
          <p:spPr bwMode="auto">
            <a:xfrm>
              <a:off x="3891384" y="4573785"/>
              <a:ext cx="147638" cy="236538"/>
            </a:xfrm>
            <a:custGeom>
              <a:avLst/>
              <a:gdLst>
                <a:gd name="T0" fmla="*/ 148 w 164"/>
                <a:gd name="T1" fmla="*/ 0 h 262"/>
                <a:gd name="T2" fmla="*/ 16 w 164"/>
                <a:gd name="T3" fmla="*/ 0 h 262"/>
                <a:gd name="T4" fmla="*/ 0 w 164"/>
                <a:gd name="T5" fmla="*/ 16 h 262"/>
                <a:gd name="T6" fmla="*/ 0 w 164"/>
                <a:gd name="T7" fmla="*/ 40 h 262"/>
                <a:gd name="T8" fmla="*/ 37 w 164"/>
                <a:gd name="T9" fmla="*/ 71 h 262"/>
                <a:gd name="T10" fmla="*/ 37 w 164"/>
                <a:gd name="T11" fmla="*/ 37 h 262"/>
                <a:gd name="T12" fmla="*/ 128 w 164"/>
                <a:gd name="T13" fmla="*/ 37 h 262"/>
                <a:gd name="T14" fmla="*/ 128 w 164"/>
                <a:gd name="T15" fmla="*/ 262 h 262"/>
                <a:gd name="T16" fmla="*/ 164 w 164"/>
                <a:gd name="T17" fmla="*/ 262 h 262"/>
                <a:gd name="T18" fmla="*/ 164 w 164"/>
                <a:gd name="T19" fmla="*/ 16 h 262"/>
                <a:gd name="T20" fmla="*/ 148 w 164"/>
                <a:gd name="T21"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4" h="262">
                  <a:moveTo>
                    <a:pt x="148" y="0"/>
                  </a:moveTo>
                  <a:cubicBezTo>
                    <a:pt x="16" y="0"/>
                    <a:pt x="16" y="0"/>
                    <a:pt x="16" y="0"/>
                  </a:cubicBezTo>
                  <a:cubicBezTo>
                    <a:pt x="5" y="0"/>
                    <a:pt x="0" y="5"/>
                    <a:pt x="0" y="16"/>
                  </a:cubicBezTo>
                  <a:cubicBezTo>
                    <a:pt x="0" y="40"/>
                    <a:pt x="0" y="40"/>
                    <a:pt x="0" y="40"/>
                  </a:cubicBezTo>
                  <a:cubicBezTo>
                    <a:pt x="37" y="71"/>
                    <a:pt x="37" y="71"/>
                    <a:pt x="37" y="71"/>
                  </a:cubicBezTo>
                  <a:cubicBezTo>
                    <a:pt x="37" y="37"/>
                    <a:pt x="37" y="37"/>
                    <a:pt x="37" y="37"/>
                  </a:cubicBezTo>
                  <a:cubicBezTo>
                    <a:pt x="128" y="37"/>
                    <a:pt x="128" y="37"/>
                    <a:pt x="128" y="37"/>
                  </a:cubicBezTo>
                  <a:cubicBezTo>
                    <a:pt x="128" y="262"/>
                    <a:pt x="128" y="262"/>
                    <a:pt x="128" y="262"/>
                  </a:cubicBezTo>
                  <a:cubicBezTo>
                    <a:pt x="164" y="262"/>
                    <a:pt x="164" y="262"/>
                    <a:pt x="164" y="262"/>
                  </a:cubicBezTo>
                  <a:cubicBezTo>
                    <a:pt x="164" y="16"/>
                    <a:pt x="164" y="16"/>
                    <a:pt x="164" y="16"/>
                  </a:cubicBezTo>
                  <a:cubicBezTo>
                    <a:pt x="164" y="5"/>
                    <a:pt x="159" y="0"/>
                    <a:pt x="148" y="0"/>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00" name="Freeform 188"/>
            <p:cNvSpPr/>
            <p:nvPr/>
          </p:nvSpPr>
          <p:spPr bwMode="auto">
            <a:xfrm>
              <a:off x="3891384" y="4757935"/>
              <a:ext cx="33338" cy="52388"/>
            </a:xfrm>
            <a:custGeom>
              <a:avLst/>
              <a:gdLst>
                <a:gd name="T0" fmla="*/ 0 w 21"/>
                <a:gd name="T1" fmla="*/ 33 h 33"/>
                <a:gd name="T2" fmla="*/ 21 w 21"/>
                <a:gd name="T3" fmla="*/ 33 h 33"/>
                <a:gd name="T4" fmla="*/ 21 w 21"/>
                <a:gd name="T5" fmla="*/ 0 h 33"/>
                <a:gd name="T6" fmla="*/ 0 w 21"/>
                <a:gd name="T7" fmla="*/ 18 h 33"/>
                <a:gd name="T8" fmla="*/ 0 w 21"/>
                <a:gd name="T9" fmla="*/ 33 h 33"/>
              </a:gdLst>
              <a:ahLst/>
              <a:cxnLst>
                <a:cxn ang="0">
                  <a:pos x="T0" y="T1"/>
                </a:cxn>
                <a:cxn ang="0">
                  <a:pos x="T2" y="T3"/>
                </a:cxn>
                <a:cxn ang="0">
                  <a:pos x="T4" y="T5"/>
                </a:cxn>
                <a:cxn ang="0">
                  <a:pos x="T6" y="T7"/>
                </a:cxn>
                <a:cxn ang="0">
                  <a:pos x="T8" y="T9"/>
                </a:cxn>
              </a:cxnLst>
              <a:rect l="0" t="0" r="r" b="b"/>
              <a:pathLst>
                <a:path w="21" h="33">
                  <a:moveTo>
                    <a:pt x="0" y="33"/>
                  </a:moveTo>
                  <a:lnTo>
                    <a:pt x="21" y="33"/>
                  </a:lnTo>
                  <a:lnTo>
                    <a:pt x="21" y="0"/>
                  </a:lnTo>
                  <a:lnTo>
                    <a:pt x="0" y="18"/>
                  </a:lnTo>
                  <a:lnTo>
                    <a:pt x="0" y="33"/>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01" name="Freeform 189"/>
            <p:cNvSpPr/>
            <p:nvPr/>
          </p:nvSpPr>
          <p:spPr bwMode="auto">
            <a:xfrm>
              <a:off x="3780259" y="4621410"/>
              <a:ext cx="180975" cy="153988"/>
            </a:xfrm>
            <a:custGeom>
              <a:avLst/>
              <a:gdLst>
                <a:gd name="T0" fmla="*/ 108 w 201"/>
                <a:gd name="T1" fmla="*/ 3 h 171"/>
                <a:gd name="T2" fmla="*/ 102 w 201"/>
                <a:gd name="T3" fmla="*/ 0 h 171"/>
                <a:gd name="T4" fmla="*/ 97 w 201"/>
                <a:gd name="T5" fmla="*/ 8 h 171"/>
                <a:gd name="T6" fmla="*/ 97 w 201"/>
                <a:gd name="T7" fmla="*/ 47 h 171"/>
                <a:gd name="T8" fmla="*/ 97 w 201"/>
                <a:gd name="T9" fmla="*/ 62 h 171"/>
                <a:gd name="T10" fmla="*/ 15 w 201"/>
                <a:gd name="T11" fmla="*/ 62 h 171"/>
                <a:gd name="T12" fmla="*/ 0 w 201"/>
                <a:gd name="T13" fmla="*/ 77 h 171"/>
                <a:gd name="T14" fmla="*/ 0 w 201"/>
                <a:gd name="T15" fmla="*/ 94 h 171"/>
                <a:gd name="T16" fmla="*/ 15 w 201"/>
                <a:gd name="T17" fmla="*/ 109 h 171"/>
                <a:gd name="T18" fmla="*/ 97 w 201"/>
                <a:gd name="T19" fmla="*/ 109 h 171"/>
                <a:gd name="T20" fmla="*/ 97 w 201"/>
                <a:gd name="T21" fmla="*/ 124 h 171"/>
                <a:gd name="T22" fmla="*/ 97 w 201"/>
                <a:gd name="T23" fmla="*/ 163 h 171"/>
                <a:gd name="T24" fmla="*/ 102 w 201"/>
                <a:gd name="T25" fmla="*/ 171 h 171"/>
                <a:gd name="T26" fmla="*/ 108 w 201"/>
                <a:gd name="T27" fmla="*/ 168 h 171"/>
                <a:gd name="T28" fmla="*/ 195 w 201"/>
                <a:gd name="T29" fmla="*/ 95 h 171"/>
                <a:gd name="T30" fmla="*/ 195 w 201"/>
                <a:gd name="T31" fmla="*/ 76 h 171"/>
                <a:gd name="T32" fmla="*/ 108 w 201"/>
                <a:gd name="T33" fmla="*/ 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1" h="171">
                  <a:moveTo>
                    <a:pt x="108" y="3"/>
                  </a:moveTo>
                  <a:cubicBezTo>
                    <a:pt x="106" y="1"/>
                    <a:pt x="104" y="0"/>
                    <a:pt x="102" y="0"/>
                  </a:cubicBezTo>
                  <a:cubicBezTo>
                    <a:pt x="99" y="0"/>
                    <a:pt x="97" y="3"/>
                    <a:pt x="97" y="8"/>
                  </a:cubicBezTo>
                  <a:cubicBezTo>
                    <a:pt x="97" y="47"/>
                    <a:pt x="97" y="47"/>
                    <a:pt x="97" y="47"/>
                  </a:cubicBezTo>
                  <a:cubicBezTo>
                    <a:pt x="97" y="51"/>
                    <a:pt x="97" y="56"/>
                    <a:pt x="97" y="62"/>
                  </a:cubicBezTo>
                  <a:cubicBezTo>
                    <a:pt x="15" y="62"/>
                    <a:pt x="15" y="62"/>
                    <a:pt x="15" y="62"/>
                  </a:cubicBezTo>
                  <a:cubicBezTo>
                    <a:pt x="7" y="62"/>
                    <a:pt x="0" y="69"/>
                    <a:pt x="0" y="77"/>
                  </a:cubicBezTo>
                  <a:cubicBezTo>
                    <a:pt x="0" y="94"/>
                    <a:pt x="0" y="94"/>
                    <a:pt x="0" y="94"/>
                  </a:cubicBezTo>
                  <a:cubicBezTo>
                    <a:pt x="0" y="102"/>
                    <a:pt x="7" y="109"/>
                    <a:pt x="15" y="109"/>
                  </a:cubicBezTo>
                  <a:cubicBezTo>
                    <a:pt x="97" y="109"/>
                    <a:pt x="97" y="109"/>
                    <a:pt x="97" y="109"/>
                  </a:cubicBezTo>
                  <a:cubicBezTo>
                    <a:pt x="97" y="115"/>
                    <a:pt x="97" y="120"/>
                    <a:pt x="97" y="124"/>
                  </a:cubicBezTo>
                  <a:cubicBezTo>
                    <a:pt x="97" y="163"/>
                    <a:pt x="97" y="163"/>
                    <a:pt x="97" y="163"/>
                  </a:cubicBezTo>
                  <a:cubicBezTo>
                    <a:pt x="97" y="168"/>
                    <a:pt x="99" y="171"/>
                    <a:pt x="102" y="171"/>
                  </a:cubicBezTo>
                  <a:cubicBezTo>
                    <a:pt x="104" y="171"/>
                    <a:pt x="106" y="170"/>
                    <a:pt x="108" y="168"/>
                  </a:cubicBezTo>
                  <a:cubicBezTo>
                    <a:pt x="195" y="95"/>
                    <a:pt x="195" y="95"/>
                    <a:pt x="195" y="95"/>
                  </a:cubicBezTo>
                  <a:cubicBezTo>
                    <a:pt x="201" y="90"/>
                    <a:pt x="201" y="81"/>
                    <a:pt x="195" y="76"/>
                  </a:cubicBezTo>
                  <a:lnTo>
                    <a:pt x="108" y="3"/>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02" name="Freeform 190"/>
            <p:cNvSpPr/>
            <p:nvPr/>
          </p:nvSpPr>
          <p:spPr bwMode="auto">
            <a:xfrm>
              <a:off x="6928271" y="4068960"/>
              <a:ext cx="185738" cy="73025"/>
            </a:xfrm>
            <a:custGeom>
              <a:avLst/>
              <a:gdLst>
                <a:gd name="T0" fmla="*/ 103 w 206"/>
                <a:gd name="T1" fmla="*/ 29 h 82"/>
                <a:gd name="T2" fmla="*/ 183 w 206"/>
                <a:gd name="T3" fmla="*/ 82 h 82"/>
                <a:gd name="T4" fmla="*/ 206 w 206"/>
                <a:gd name="T5" fmla="*/ 62 h 82"/>
                <a:gd name="T6" fmla="*/ 103 w 206"/>
                <a:gd name="T7" fmla="*/ 0 h 82"/>
                <a:gd name="T8" fmla="*/ 0 w 206"/>
                <a:gd name="T9" fmla="*/ 62 h 82"/>
                <a:gd name="T10" fmla="*/ 23 w 206"/>
                <a:gd name="T11" fmla="*/ 82 h 82"/>
                <a:gd name="T12" fmla="*/ 103 w 206"/>
                <a:gd name="T13" fmla="*/ 29 h 82"/>
              </a:gdLst>
              <a:ahLst/>
              <a:cxnLst>
                <a:cxn ang="0">
                  <a:pos x="T0" y="T1"/>
                </a:cxn>
                <a:cxn ang="0">
                  <a:pos x="T2" y="T3"/>
                </a:cxn>
                <a:cxn ang="0">
                  <a:pos x="T4" y="T5"/>
                </a:cxn>
                <a:cxn ang="0">
                  <a:pos x="T6" y="T7"/>
                </a:cxn>
                <a:cxn ang="0">
                  <a:pos x="T8" y="T9"/>
                </a:cxn>
                <a:cxn ang="0">
                  <a:pos x="T10" y="T11"/>
                </a:cxn>
                <a:cxn ang="0">
                  <a:pos x="T12" y="T13"/>
                </a:cxn>
              </a:cxnLst>
              <a:rect l="0" t="0" r="r" b="b"/>
              <a:pathLst>
                <a:path w="206" h="82">
                  <a:moveTo>
                    <a:pt x="103" y="29"/>
                  </a:moveTo>
                  <a:cubicBezTo>
                    <a:pt x="139" y="29"/>
                    <a:pt x="170" y="51"/>
                    <a:pt x="183" y="82"/>
                  </a:cubicBezTo>
                  <a:cubicBezTo>
                    <a:pt x="206" y="62"/>
                    <a:pt x="206" y="62"/>
                    <a:pt x="206" y="62"/>
                  </a:cubicBezTo>
                  <a:cubicBezTo>
                    <a:pt x="186" y="25"/>
                    <a:pt x="148" y="0"/>
                    <a:pt x="103" y="0"/>
                  </a:cubicBezTo>
                  <a:cubicBezTo>
                    <a:pt x="58" y="0"/>
                    <a:pt x="20" y="25"/>
                    <a:pt x="0" y="62"/>
                  </a:cubicBezTo>
                  <a:cubicBezTo>
                    <a:pt x="23" y="82"/>
                    <a:pt x="23" y="82"/>
                    <a:pt x="23" y="82"/>
                  </a:cubicBezTo>
                  <a:cubicBezTo>
                    <a:pt x="36" y="51"/>
                    <a:pt x="67" y="29"/>
                    <a:pt x="103" y="29"/>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03" name="Freeform 191"/>
            <p:cNvSpPr/>
            <p:nvPr/>
          </p:nvSpPr>
          <p:spPr bwMode="auto">
            <a:xfrm>
              <a:off x="6928271" y="4202310"/>
              <a:ext cx="185738" cy="74613"/>
            </a:xfrm>
            <a:custGeom>
              <a:avLst/>
              <a:gdLst>
                <a:gd name="T0" fmla="*/ 103 w 206"/>
                <a:gd name="T1" fmla="*/ 54 h 83"/>
                <a:gd name="T2" fmla="*/ 23 w 206"/>
                <a:gd name="T3" fmla="*/ 0 h 83"/>
                <a:gd name="T4" fmla="*/ 0 w 206"/>
                <a:gd name="T5" fmla="*/ 21 h 83"/>
                <a:gd name="T6" fmla="*/ 103 w 206"/>
                <a:gd name="T7" fmla="*/ 83 h 83"/>
                <a:gd name="T8" fmla="*/ 206 w 206"/>
                <a:gd name="T9" fmla="*/ 21 h 83"/>
                <a:gd name="T10" fmla="*/ 183 w 206"/>
                <a:gd name="T11" fmla="*/ 0 h 83"/>
                <a:gd name="T12" fmla="*/ 103 w 206"/>
                <a:gd name="T13" fmla="*/ 54 h 83"/>
              </a:gdLst>
              <a:ahLst/>
              <a:cxnLst>
                <a:cxn ang="0">
                  <a:pos x="T0" y="T1"/>
                </a:cxn>
                <a:cxn ang="0">
                  <a:pos x="T2" y="T3"/>
                </a:cxn>
                <a:cxn ang="0">
                  <a:pos x="T4" y="T5"/>
                </a:cxn>
                <a:cxn ang="0">
                  <a:pos x="T6" y="T7"/>
                </a:cxn>
                <a:cxn ang="0">
                  <a:pos x="T8" y="T9"/>
                </a:cxn>
                <a:cxn ang="0">
                  <a:pos x="T10" y="T11"/>
                </a:cxn>
                <a:cxn ang="0">
                  <a:pos x="T12" y="T13"/>
                </a:cxn>
              </a:cxnLst>
              <a:rect l="0" t="0" r="r" b="b"/>
              <a:pathLst>
                <a:path w="206" h="83">
                  <a:moveTo>
                    <a:pt x="103" y="54"/>
                  </a:moveTo>
                  <a:cubicBezTo>
                    <a:pt x="67" y="54"/>
                    <a:pt x="36" y="32"/>
                    <a:pt x="23" y="0"/>
                  </a:cubicBezTo>
                  <a:cubicBezTo>
                    <a:pt x="0" y="21"/>
                    <a:pt x="0" y="21"/>
                    <a:pt x="0" y="21"/>
                  </a:cubicBezTo>
                  <a:cubicBezTo>
                    <a:pt x="20" y="57"/>
                    <a:pt x="58" y="83"/>
                    <a:pt x="103" y="83"/>
                  </a:cubicBezTo>
                  <a:cubicBezTo>
                    <a:pt x="148" y="83"/>
                    <a:pt x="186" y="58"/>
                    <a:pt x="206" y="21"/>
                  </a:cubicBezTo>
                  <a:cubicBezTo>
                    <a:pt x="183" y="0"/>
                    <a:pt x="183" y="0"/>
                    <a:pt x="183" y="0"/>
                  </a:cubicBezTo>
                  <a:cubicBezTo>
                    <a:pt x="170" y="32"/>
                    <a:pt x="139" y="54"/>
                    <a:pt x="103" y="54"/>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04" name="Freeform 192"/>
            <p:cNvSpPr/>
            <p:nvPr/>
          </p:nvSpPr>
          <p:spPr bwMode="auto">
            <a:xfrm>
              <a:off x="7060034" y="4089597"/>
              <a:ext cx="90488" cy="166688"/>
            </a:xfrm>
            <a:custGeom>
              <a:avLst/>
              <a:gdLst>
                <a:gd name="T0" fmla="*/ 57 w 57"/>
                <a:gd name="T1" fmla="*/ 0 h 105"/>
                <a:gd name="T2" fmla="*/ 34 w 57"/>
                <a:gd name="T3" fmla="*/ 22 h 105"/>
                <a:gd name="T4" fmla="*/ 21 w 57"/>
                <a:gd name="T5" fmla="*/ 33 h 105"/>
                <a:gd name="T6" fmla="*/ 0 w 57"/>
                <a:gd name="T7" fmla="*/ 52 h 105"/>
                <a:gd name="T8" fmla="*/ 21 w 57"/>
                <a:gd name="T9" fmla="*/ 71 h 105"/>
                <a:gd name="T10" fmla="*/ 34 w 57"/>
                <a:gd name="T11" fmla="*/ 83 h 105"/>
                <a:gd name="T12" fmla="*/ 57 w 57"/>
                <a:gd name="T13" fmla="*/ 105 h 105"/>
                <a:gd name="T14" fmla="*/ 57 w 57"/>
                <a:gd name="T15" fmla="*/ 0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05">
                  <a:moveTo>
                    <a:pt x="57" y="0"/>
                  </a:moveTo>
                  <a:lnTo>
                    <a:pt x="34" y="22"/>
                  </a:lnTo>
                  <a:lnTo>
                    <a:pt x="21" y="33"/>
                  </a:lnTo>
                  <a:lnTo>
                    <a:pt x="0" y="52"/>
                  </a:lnTo>
                  <a:lnTo>
                    <a:pt x="21" y="71"/>
                  </a:lnTo>
                  <a:lnTo>
                    <a:pt x="34" y="83"/>
                  </a:lnTo>
                  <a:lnTo>
                    <a:pt x="57" y="105"/>
                  </a:lnTo>
                  <a:lnTo>
                    <a:pt x="57" y="0"/>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05" name="Freeform 193"/>
            <p:cNvSpPr/>
            <p:nvPr/>
          </p:nvSpPr>
          <p:spPr bwMode="auto">
            <a:xfrm>
              <a:off x="6890171" y="4089597"/>
              <a:ext cx="92075" cy="166688"/>
            </a:xfrm>
            <a:custGeom>
              <a:avLst/>
              <a:gdLst>
                <a:gd name="T0" fmla="*/ 58 w 58"/>
                <a:gd name="T1" fmla="*/ 52 h 105"/>
                <a:gd name="T2" fmla="*/ 37 w 58"/>
                <a:gd name="T3" fmla="*/ 33 h 105"/>
                <a:gd name="T4" fmla="*/ 24 w 58"/>
                <a:gd name="T5" fmla="*/ 22 h 105"/>
                <a:gd name="T6" fmla="*/ 0 w 58"/>
                <a:gd name="T7" fmla="*/ 0 h 105"/>
                <a:gd name="T8" fmla="*/ 0 w 58"/>
                <a:gd name="T9" fmla="*/ 105 h 105"/>
                <a:gd name="T10" fmla="*/ 24 w 58"/>
                <a:gd name="T11" fmla="*/ 83 h 105"/>
                <a:gd name="T12" fmla="*/ 37 w 58"/>
                <a:gd name="T13" fmla="*/ 71 h 105"/>
                <a:gd name="T14" fmla="*/ 58 w 58"/>
                <a:gd name="T15" fmla="*/ 52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105">
                  <a:moveTo>
                    <a:pt x="58" y="52"/>
                  </a:moveTo>
                  <a:lnTo>
                    <a:pt x="37" y="33"/>
                  </a:lnTo>
                  <a:lnTo>
                    <a:pt x="24" y="22"/>
                  </a:lnTo>
                  <a:lnTo>
                    <a:pt x="0" y="0"/>
                  </a:lnTo>
                  <a:lnTo>
                    <a:pt x="0" y="105"/>
                  </a:lnTo>
                  <a:lnTo>
                    <a:pt x="24" y="83"/>
                  </a:lnTo>
                  <a:lnTo>
                    <a:pt x="37" y="71"/>
                  </a:lnTo>
                  <a:lnTo>
                    <a:pt x="58" y="52"/>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06" name="Freeform 194"/>
            <p:cNvSpPr/>
            <p:nvPr/>
          </p:nvSpPr>
          <p:spPr bwMode="auto">
            <a:xfrm>
              <a:off x="7441034" y="4127697"/>
              <a:ext cx="196850" cy="176213"/>
            </a:xfrm>
            <a:custGeom>
              <a:avLst/>
              <a:gdLst>
                <a:gd name="T0" fmla="*/ 177 w 218"/>
                <a:gd name="T1" fmla="*/ 1 h 195"/>
                <a:gd name="T2" fmla="*/ 158 w 218"/>
                <a:gd name="T3" fmla="*/ 20 h 195"/>
                <a:gd name="T4" fmla="*/ 191 w 218"/>
                <a:gd name="T5" fmla="*/ 86 h 195"/>
                <a:gd name="T6" fmla="*/ 109 w 218"/>
                <a:gd name="T7" fmla="*/ 167 h 195"/>
                <a:gd name="T8" fmla="*/ 28 w 218"/>
                <a:gd name="T9" fmla="*/ 86 h 195"/>
                <a:gd name="T10" fmla="*/ 61 w 218"/>
                <a:gd name="T11" fmla="*/ 20 h 195"/>
                <a:gd name="T12" fmla="*/ 42 w 218"/>
                <a:gd name="T13" fmla="*/ 0 h 195"/>
                <a:gd name="T14" fmla="*/ 0 w 218"/>
                <a:gd name="T15" fmla="*/ 86 h 195"/>
                <a:gd name="T16" fmla="*/ 109 w 218"/>
                <a:gd name="T17" fmla="*/ 195 h 195"/>
                <a:gd name="T18" fmla="*/ 218 w 218"/>
                <a:gd name="T19" fmla="*/ 86 h 195"/>
                <a:gd name="T20" fmla="*/ 177 w 218"/>
                <a:gd name="T21" fmla="*/ 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8" h="195">
                  <a:moveTo>
                    <a:pt x="177" y="1"/>
                  </a:moveTo>
                  <a:cubicBezTo>
                    <a:pt x="158" y="20"/>
                    <a:pt x="158" y="20"/>
                    <a:pt x="158" y="20"/>
                  </a:cubicBezTo>
                  <a:cubicBezTo>
                    <a:pt x="178" y="35"/>
                    <a:pt x="191" y="59"/>
                    <a:pt x="191" y="86"/>
                  </a:cubicBezTo>
                  <a:cubicBezTo>
                    <a:pt x="191" y="131"/>
                    <a:pt x="154" y="167"/>
                    <a:pt x="109" y="167"/>
                  </a:cubicBezTo>
                  <a:cubicBezTo>
                    <a:pt x="64" y="167"/>
                    <a:pt x="28" y="131"/>
                    <a:pt x="28" y="86"/>
                  </a:cubicBezTo>
                  <a:cubicBezTo>
                    <a:pt x="28" y="59"/>
                    <a:pt x="41" y="35"/>
                    <a:pt x="61" y="20"/>
                  </a:cubicBezTo>
                  <a:cubicBezTo>
                    <a:pt x="42" y="0"/>
                    <a:pt x="42" y="0"/>
                    <a:pt x="42" y="0"/>
                  </a:cubicBezTo>
                  <a:cubicBezTo>
                    <a:pt x="17" y="20"/>
                    <a:pt x="0" y="51"/>
                    <a:pt x="0" y="86"/>
                  </a:cubicBezTo>
                  <a:cubicBezTo>
                    <a:pt x="0" y="146"/>
                    <a:pt x="49" y="195"/>
                    <a:pt x="109" y="195"/>
                  </a:cubicBezTo>
                  <a:cubicBezTo>
                    <a:pt x="169" y="195"/>
                    <a:pt x="218" y="146"/>
                    <a:pt x="218" y="86"/>
                  </a:cubicBezTo>
                  <a:cubicBezTo>
                    <a:pt x="218" y="51"/>
                    <a:pt x="202" y="20"/>
                    <a:pt x="177" y="1"/>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07" name="Freeform 195"/>
            <p:cNvSpPr/>
            <p:nvPr/>
          </p:nvSpPr>
          <p:spPr bwMode="auto">
            <a:xfrm>
              <a:off x="7483896" y="4043560"/>
              <a:ext cx="112713" cy="158750"/>
            </a:xfrm>
            <a:custGeom>
              <a:avLst/>
              <a:gdLst>
                <a:gd name="T0" fmla="*/ 43 w 71"/>
                <a:gd name="T1" fmla="*/ 100 h 100"/>
                <a:gd name="T2" fmla="*/ 43 w 71"/>
                <a:gd name="T3" fmla="*/ 80 h 100"/>
                <a:gd name="T4" fmla="*/ 43 w 71"/>
                <a:gd name="T5" fmla="*/ 41 h 100"/>
                <a:gd name="T6" fmla="*/ 71 w 71"/>
                <a:gd name="T7" fmla="*/ 41 h 100"/>
                <a:gd name="T8" fmla="*/ 35 w 71"/>
                <a:gd name="T9" fmla="*/ 0 h 100"/>
                <a:gd name="T10" fmla="*/ 0 w 71"/>
                <a:gd name="T11" fmla="*/ 41 h 100"/>
                <a:gd name="T12" fmla="*/ 27 w 71"/>
                <a:gd name="T13" fmla="*/ 41 h 100"/>
                <a:gd name="T14" fmla="*/ 27 w 71"/>
                <a:gd name="T15" fmla="*/ 83 h 100"/>
                <a:gd name="T16" fmla="*/ 27 w 71"/>
                <a:gd name="T17" fmla="*/ 100 h 100"/>
                <a:gd name="T18" fmla="*/ 43 w 71"/>
                <a:gd name="T19"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100">
                  <a:moveTo>
                    <a:pt x="43" y="100"/>
                  </a:moveTo>
                  <a:lnTo>
                    <a:pt x="43" y="80"/>
                  </a:lnTo>
                  <a:lnTo>
                    <a:pt x="43" y="41"/>
                  </a:lnTo>
                  <a:lnTo>
                    <a:pt x="71" y="41"/>
                  </a:lnTo>
                  <a:lnTo>
                    <a:pt x="35" y="0"/>
                  </a:lnTo>
                  <a:lnTo>
                    <a:pt x="0" y="41"/>
                  </a:lnTo>
                  <a:lnTo>
                    <a:pt x="27" y="41"/>
                  </a:lnTo>
                  <a:lnTo>
                    <a:pt x="27" y="83"/>
                  </a:lnTo>
                  <a:lnTo>
                    <a:pt x="27" y="100"/>
                  </a:lnTo>
                  <a:lnTo>
                    <a:pt x="43" y="100"/>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08" name="Freeform 200"/>
            <p:cNvSpPr/>
            <p:nvPr/>
          </p:nvSpPr>
          <p:spPr bwMode="auto">
            <a:xfrm>
              <a:off x="3781846" y="2514797"/>
              <a:ext cx="258763" cy="206375"/>
            </a:xfrm>
            <a:custGeom>
              <a:avLst/>
              <a:gdLst>
                <a:gd name="T0" fmla="*/ 163 w 163"/>
                <a:gd name="T1" fmla="*/ 92 h 130"/>
                <a:gd name="T2" fmla="*/ 163 w 163"/>
                <a:gd name="T3" fmla="*/ 44 h 130"/>
                <a:gd name="T4" fmla="*/ 115 w 163"/>
                <a:gd name="T5" fmla="*/ 44 h 130"/>
                <a:gd name="T6" fmla="*/ 131 w 163"/>
                <a:gd name="T7" fmla="*/ 60 h 130"/>
                <a:gd name="T8" fmla="*/ 92 w 163"/>
                <a:gd name="T9" fmla="*/ 99 h 130"/>
                <a:gd name="T10" fmla="*/ 92 w 163"/>
                <a:gd name="T11" fmla="*/ 34 h 130"/>
                <a:gd name="T12" fmla="*/ 115 w 163"/>
                <a:gd name="T13" fmla="*/ 34 h 130"/>
                <a:gd name="T14" fmla="*/ 82 w 163"/>
                <a:gd name="T15" fmla="*/ 0 h 130"/>
                <a:gd name="T16" fmla="*/ 48 w 163"/>
                <a:gd name="T17" fmla="*/ 34 h 130"/>
                <a:gd name="T18" fmla="*/ 70 w 163"/>
                <a:gd name="T19" fmla="*/ 34 h 130"/>
                <a:gd name="T20" fmla="*/ 70 w 163"/>
                <a:gd name="T21" fmla="*/ 99 h 130"/>
                <a:gd name="T22" fmla="*/ 32 w 163"/>
                <a:gd name="T23" fmla="*/ 60 h 130"/>
                <a:gd name="T24" fmla="*/ 48 w 163"/>
                <a:gd name="T25" fmla="*/ 44 h 130"/>
                <a:gd name="T26" fmla="*/ 0 w 163"/>
                <a:gd name="T27" fmla="*/ 44 h 130"/>
                <a:gd name="T28" fmla="*/ 0 w 163"/>
                <a:gd name="T29" fmla="*/ 92 h 130"/>
                <a:gd name="T30" fmla="*/ 16 w 163"/>
                <a:gd name="T31" fmla="*/ 76 h 130"/>
                <a:gd name="T32" fmla="*/ 70 w 163"/>
                <a:gd name="T33" fmla="*/ 130 h 130"/>
                <a:gd name="T34" fmla="*/ 93 w 163"/>
                <a:gd name="T35" fmla="*/ 130 h 130"/>
                <a:gd name="T36" fmla="*/ 147 w 163"/>
                <a:gd name="T37" fmla="*/ 76 h 130"/>
                <a:gd name="T38" fmla="*/ 163 w 163"/>
                <a:gd name="T39" fmla="*/ 9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3" h="130">
                  <a:moveTo>
                    <a:pt x="163" y="92"/>
                  </a:moveTo>
                  <a:lnTo>
                    <a:pt x="163" y="44"/>
                  </a:lnTo>
                  <a:lnTo>
                    <a:pt x="115" y="44"/>
                  </a:lnTo>
                  <a:lnTo>
                    <a:pt x="131" y="60"/>
                  </a:lnTo>
                  <a:lnTo>
                    <a:pt x="92" y="99"/>
                  </a:lnTo>
                  <a:lnTo>
                    <a:pt x="92" y="34"/>
                  </a:lnTo>
                  <a:lnTo>
                    <a:pt x="115" y="34"/>
                  </a:lnTo>
                  <a:lnTo>
                    <a:pt x="82" y="0"/>
                  </a:lnTo>
                  <a:lnTo>
                    <a:pt x="48" y="34"/>
                  </a:lnTo>
                  <a:lnTo>
                    <a:pt x="70" y="34"/>
                  </a:lnTo>
                  <a:lnTo>
                    <a:pt x="70" y="99"/>
                  </a:lnTo>
                  <a:lnTo>
                    <a:pt x="32" y="60"/>
                  </a:lnTo>
                  <a:lnTo>
                    <a:pt x="48" y="44"/>
                  </a:lnTo>
                  <a:lnTo>
                    <a:pt x="0" y="44"/>
                  </a:lnTo>
                  <a:lnTo>
                    <a:pt x="0" y="92"/>
                  </a:lnTo>
                  <a:lnTo>
                    <a:pt x="16" y="76"/>
                  </a:lnTo>
                  <a:lnTo>
                    <a:pt x="70" y="130"/>
                  </a:lnTo>
                  <a:lnTo>
                    <a:pt x="93" y="130"/>
                  </a:lnTo>
                  <a:lnTo>
                    <a:pt x="147" y="76"/>
                  </a:lnTo>
                  <a:lnTo>
                    <a:pt x="163" y="92"/>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09" name="Freeform 201"/>
            <p:cNvSpPr>
              <a:spLocks noEditPoints="1"/>
            </p:cNvSpPr>
            <p:nvPr/>
          </p:nvSpPr>
          <p:spPr bwMode="auto">
            <a:xfrm>
              <a:off x="5370934" y="4043560"/>
              <a:ext cx="188913" cy="260350"/>
            </a:xfrm>
            <a:custGeom>
              <a:avLst/>
              <a:gdLst>
                <a:gd name="T0" fmla="*/ 35 w 119"/>
                <a:gd name="T1" fmla="*/ 0 h 164"/>
                <a:gd name="T2" fmla="*/ 35 w 119"/>
                <a:gd name="T3" fmla="*/ 0 h 164"/>
                <a:gd name="T4" fmla="*/ 0 w 119"/>
                <a:gd name="T5" fmla="*/ 34 h 164"/>
                <a:gd name="T6" fmla="*/ 0 w 119"/>
                <a:gd name="T7" fmla="*/ 164 h 164"/>
                <a:gd name="T8" fmla="*/ 119 w 119"/>
                <a:gd name="T9" fmla="*/ 164 h 164"/>
                <a:gd name="T10" fmla="*/ 119 w 119"/>
                <a:gd name="T11" fmla="*/ 0 h 164"/>
                <a:gd name="T12" fmla="*/ 35 w 119"/>
                <a:gd name="T13" fmla="*/ 0 h 164"/>
                <a:gd name="T14" fmla="*/ 105 w 119"/>
                <a:gd name="T15" fmla="*/ 42 h 164"/>
                <a:gd name="T16" fmla="*/ 76 w 119"/>
                <a:gd name="T17" fmla="*/ 14 h 164"/>
                <a:gd name="T18" fmla="*/ 105 w 119"/>
                <a:gd name="T19" fmla="*/ 14 h 164"/>
                <a:gd name="T20" fmla="*/ 105 w 119"/>
                <a:gd name="T21" fmla="*/ 42 h 164"/>
                <a:gd name="T22" fmla="*/ 56 w 119"/>
                <a:gd name="T23" fmla="*/ 21 h 164"/>
                <a:gd name="T24" fmla="*/ 56 w 119"/>
                <a:gd name="T25" fmla="*/ 150 h 164"/>
                <a:gd name="T26" fmla="*/ 16 w 119"/>
                <a:gd name="T27" fmla="*/ 150 h 164"/>
                <a:gd name="T28" fmla="*/ 56 w 119"/>
                <a:gd name="T29" fmla="*/ 21 h 164"/>
                <a:gd name="T30" fmla="*/ 14 w 119"/>
                <a:gd name="T31" fmla="*/ 132 h 164"/>
                <a:gd name="T32" fmla="*/ 14 w 119"/>
                <a:gd name="T33" fmla="*/ 48 h 164"/>
                <a:gd name="T34" fmla="*/ 41 w 119"/>
                <a:gd name="T35" fmla="*/ 48 h 164"/>
                <a:gd name="T36" fmla="*/ 14 w 119"/>
                <a:gd name="T37" fmla="*/ 132 h 164"/>
                <a:gd name="T38" fmla="*/ 63 w 119"/>
                <a:gd name="T39" fmla="*/ 21 h 164"/>
                <a:gd name="T40" fmla="*/ 104 w 119"/>
                <a:gd name="T41" fmla="*/ 150 h 164"/>
                <a:gd name="T42" fmla="*/ 63 w 119"/>
                <a:gd name="T43" fmla="*/ 150 h 164"/>
                <a:gd name="T44" fmla="*/ 63 w 119"/>
                <a:gd name="T45" fmla="*/ 21 h 164"/>
                <a:gd name="T46" fmla="*/ 68 w 119"/>
                <a:gd name="T47" fmla="*/ 15 h 164"/>
                <a:gd name="T48" fmla="*/ 105 w 119"/>
                <a:gd name="T49" fmla="*/ 52 h 164"/>
                <a:gd name="T50" fmla="*/ 105 w 119"/>
                <a:gd name="T51" fmla="*/ 131 h 164"/>
                <a:gd name="T52" fmla="*/ 68 w 119"/>
                <a:gd name="T53" fmla="*/ 15 h 164"/>
                <a:gd name="T54" fmla="*/ 52 w 119"/>
                <a:gd name="T55" fmla="*/ 14 h 164"/>
                <a:gd name="T56" fmla="*/ 49 w 119"/>
                <a:gd name="T57" fmla="*/ 24 h 164"/>
                <a:gd name="T58" fmla="*/ 49 w 119"/>
                <a:gd name="T59" fmla="*/ 14 h 164"/>
                <a:gd name="T60" fmla="*/ 52 w 119"/>
                <a:gd name="T61" fmla="*/ 14 h 164"/>
                <a:gd name="T62" fmla="*/ 38 w 119"/>
                <a:gd name="T63" fmla="*/ 12 h 164"/>
                <a:gd name="T64" fmla="*/ 38 w 119"/>
                <a:gd name="T65" fmla="*/ 38 h 164"/>
                <a:gd name="T66" fmla="*/ 12 w 119"/>
                <a:gd name="T67" fmla="*/ 38 h 164"/>
                <a:gd name="T68" fmla="*/ 38 w 119"/>
                <a:gd name="T69" fmla="*/ 1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9" h="164">
                  <a:moveTo>
                    <a:pt x="35" y="0"/>
                  </a:moveTo>
                  <a:lnTo>
                    <a:pt x="35" y="0"/>
                  </a:lnTo>
                  <a:lnTo>
                    <a:pt x="0" y="34"/>
                  </a:lnTo>
                  <a:lnTo>
                    <a:pt x="0" y="164"/>
                  </a:lnTo>
                  <a:lnTo>
                    <a:pt x="119" y="164"/>
                  </a:lnTo>
                  <a:lnTo>
                    <a:pt x="119" y="0"/>
                  </a:lnTo>
                  <a:lnTo>
                    <a:pt x="35" y="0"/>
                  </a:lnTo>
                  <a:close/>
                  <a:moveTo>
                    <a:pt x="105" y="42"/>
                  </a:moveTo>
                  <a:lnTo>
                    <a:pt x="76" y="14"/>
                  </a:lnTo>
                  <a:lnTo>
                    <a:pt x="105" y="14"/>
                  </a:lnTo>
                  <a:lnTo>
                    <a:pt x="105" y="42"/>
                  </a:lnTo>
                  <a:close/>
                  <a:moveTo>
                    <a:pt x="56" y="21"/>
                  </a:moveTo>
                  <a:lnTo>
                    <a:pt x="56" y="150"/>
                  </a:lnTo>
                  <a:lnTo>
                    <a:pt x="16" y="150"/>
                  </a:lnTo>
                  <a:lnTo>
                    <a:pt x="56" y="21"/>
                  </a:lnTo>
                  <a:close/>
                  <a:moveTo>
                    <a:pt x="14" y="132"/>
                  </a:moveTo>
                  <a:lnTo>
                    <a:pt x="14" y="48"/>
                  </a:lnTo>
                  <a:lnTo>
                    <a:pt x="41" y="48"/>
                  </a:lnTo>
                  <a:lnTo>
                    <a:pt x="14" y="132"/>
                  </a:lnTo>
                  <a:close/>
                  <a:moveTo>
                    <a:pt x="63" y="21"/>
                  </a:moveTo>
                  <a:lnTo>
                    <a:pt x="104" y="150"/>
                  </a:lnTo>
                  <a:lnTo>
                    <a:pt x="63" y="150"/>
                  </a:lnTo>
                  <a:lnTo>
                    <a:pt x="63" y="21"/>
                  </a:lnTo>
                  <a:close/>
                  <a:moveTo>
                    <a:pt x="68" y="15"/>
                  </a:moveTo>
                  <a:lnTo>
                    <a:pt x="105" y="52"/>
                  </a:lnTo>
                  <a:lnTo>
                    <a:pt x="105" y="131"/>
                  </a:lnTo>
                  <a:lnTo>
                    <a:pt x="68" y="15"/>
                  </a:lnTo>
                  <a:close/>
                  <a:moveTo>
                    <a:pt x="52" y="14"/>
                  </a:moveTo>
                  <a:lnTo>
                    <a:pt x="49" y="24"/>
                  </a:lnTo>
                  <a:lnTo>
                    <a:pt x="49" y="14"/>
                  </a:lnTo>
                  <a:lnTo>
                    <a:pt x="52" y="14"/>
                  </a:lnTo>
                  <a:close/>
                  <a:moveTo>
                    <a:pt x="38" y="12"/>
                  </a:moveTo>
                  <a:lnTo>
                    <a:pt x="38" y="38"/>
                  </a:lnTo>
                  <a:lnTo>
                    <a:pt x="12" y="38"/>
                  </a:lnTo>
                  <a:lnTo>
                    <a:pt x="38" y="12"/>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10" name="Freeform 202"/>
            <p:cNvSpPr/>
            <p:nvPr/>
          </p:nvSpPr>
          <p:spPr bwMode="auto">
            <a:xfrm>
              <a:off x="8445921" y="4567435"/>
              <a:ext cx="277813" cy="249238"/>
            </a:xfrm>
            <a:custGeom>
              <a:avLst/>
              <a:gdLst>
                <a:gd name="T0" fmla="*/ 266 w 308"/>
                <a:gd name="T1" fmla="*/ 12 h 278"/>
                <a:gd name="T2" fmla="*/ 250 w 308"/>
                <a:gd name="T3" fmla="*/ 0 h 278"/>
                <a:gd name="T4" fmla="*/ 239 w 308"/>
                <a:gd name="T5" fmla="*/ 12 h 278"/>
                <a:gd name="T6" fmla="*/ 221 w 308"/>
                <a:gd name="T7" fmla="*/ 15 h 278"/>
                <a:gd name="T8" fmla="*/ 208 w 308"/>
                <a:gd name="T9" fmla="*/ 36 h 278"/>
                <a:gd name="T10" fmla="*/ 176 w 308"/>
                <a:gd name="T11" fmla="*/ 30 h 278"/>
                <a:gd name="T12" fmla="*/ 167 w 308"/>
                <a:gd name="T13" fmla="*/ 38 h 278"/>
                <a:gd name="T14" fmla="*/ 134 w 308"/>
                <a:gd name="T15" fmla="*/ 34 h 278"/>
                <a:gd name="T16" fmla="*/ 129 w 308"/>
                <a:gd name="T17" fmla="*/ 39 h 278"/>
                <a:gd name="T18" fmla="*/ 90 w 308"/>
                <a:gd name="T19" fmla="*/ 159 h 278"/>
                <a:gd name="T20" fmla="*/ 43 w 308"/>
                <a:gd name="T21" fmla="*/ 207 h 278"/>
                <a:gd name="T22" fmla="*/ 24 w 308"/>
                <a:gd name="T23" fmla="*/ 197 h 278"/>
                <a:gd name="T24" fmla="*/ 0 w 308"/>
                <a:gd name="T25" fmla="*/ 221 h 278"/>
                <a:gd name="T26" fmla="*/ 24 w 308"/>
                <a:gd name="T27" fmla="*/ 245 h 278"/>
                <a:gd name="T28" fmla="*/ 36 w 308"/>
                <a:gd name="T29" fmla="*/ 242 h 278"/>
                <a:gd name="T30" fmla="*/ 33 w 308"/>
                <a:gd name="T31" fmla="*/ 254 h 278"/>
                <a:gd name="T32" fmla="*/ 56 w 308"/>
                <a:gd name="T33" fmla="*/ 278 h 278"/>
                <a:gd name="T34" fmla="*/ 80 w 308"/>
                <a:gd name="T35" fmla="*/ 254 h 278"/>
                <a:gd name="T36" fmla="*/ 70 w 308"/>
                <a:gd name="T37" fmla="*/ 234 h 278"/>
                <a:gd name="T38" fmla="*/ 117 w 308"/>
                <a:gd name="T39" fmla="*/ 187 h 278"/>
                <a:gd name="T40" fmla="*/ 239 w 308"/>
                <a:gd name="T41" fmla="*/ 150 h 278"/>
                <a:gd name="T42" fmla="*/ 266 w 308"/>
                <a:gd name="T43" fmla="*/ 1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78">
                  <a:moveTo>
                    <a:pt x="266" y="12"/>
                  </a:moveTo>
                  <a:cubicBezTo>
                    <a:pt x="261" y="7"/>
                    <a:pt x="256" y="3"/>
                    <a:pt x="250" y="0"/>
                  </a:cubicBezTo>
                  <a:cubicBezTo>
                    <a:pt x="248" y="5"/>
                    <a:pt x="244" y="9"/>
                    <a:pt x="239" y="12"/>
                  </a:cubicBezTo>
                  <a:cubicBezTo>
                    <a:pt x="233" y="15"/>
                    <a:pt x="227" y="16"/>
                    <a:pt x="221" y="15"/>
                  </a:cubicBezTo>
                  <a:cubicBezTo>
                    <a:pt x="220" y="24"/>
                    <a:pt x="215" y="32"/>
                    <a:pt x="208" y="36"/>
                  </a:cubicBezTo>
                  <a:cubicBezTo>
                    <a:pt x="198" y="41"/>
                    <a:pt x="186" y="38"/>
                    <a:pt x="176" y="30"/>
                  </a:cubicBezTo>
                  <a:cubicBezTo>
                    <a:pt x="174" y="33"/>
                    <a:pt x="171" y="36"/>
                    <a:pt x="167" y="38"/>
                  </a:cubicBezTo>
                  <a:cubicBezTo>
                    <a:pt x="156" y="44"/>
                    <a:pt x="143" y="42"/>
                    <a:pt x="134" y="34"/>
                  </a:cubicBezTo>
                  <a:cubicBezTo>
                    <a:pt x="132" y="36"/>
                    <a:pt x="130" y="37"/>
                    <a:pt x="129" y="39"/>
                  </a:cubicBezTo>
                  <a:cubicBezTo>
                    <a:pt x="91" y="77"/>
                    <a:pt x="76" y="126"/>
                    <a:pt x="90" y="159"/>
                  </a:cubicBezTo>
                  <a:cubicBezTo>
                    <a:pt x="43" y="207"/>
                    <a:pt x="43" y="207"/>
                    <a:pt x="43" y="207"/>
                  </a:cubicBezTo>
                  <a:cubicBezTo>
                    <a:pt x="38" y="201"/>
                    <a:pt x="31" y="197"/>
                    <a:pt x="24" y="197"/>
                  </a:cubicBezTo>
                  <a:cubicBezTo>
                    <a:pt x="11" y="197"/>
                    <a:pt x="0" y="208"/>
                    <a:pt x="0" y="221"/>
                  </a:cubicBezTo>
                  <a:cubicBezTo>
                    <a:pt x="0" y="234"/>
                    <a:pt x="11" y="245"/>
                    <a:pt x="24" y="245"/>
                  </a:cubicBezTo>
                  <a:cubicBezTo>
                    <a:pt x="28" y="245"/>
                    <a:pt x="32" y="244"/>
                    <a:pt x="36" y="242"/>
                  </a:cubicBezTo>
                  <a:cubicBezTo>
                    <a:pt x="34" y="245"/>
                    <a:pt x="33" y="249"/>
                    <a:pt x="33" y="254"/>
                  </a:cubicBezTo>
                  <a:cubicBezTo>
                    <a:pt x="33" y="267"/>
                    <a:pt x="43" y="278"/>
                    <a:pt x="56" y="278"/>
                  </a:cubicBezTo>
                  <a:cubicBezTo>
                    <a:pt x="69" y="278"/>
                    <a:pt x="80" y="267"/>
                    <a:pt x="80" y="254"/>
                  </a:cubicBezTo>
                  <a:cubicBezTo>
                    <a:pt x="80" y="246"/>
                    <a:pt x="76" y="239"/>
                    <a:pt x="70" y="234"/>
                  </a:cubicBezTo>
                  <a:cubicBezTo>
                    <a:pt x="117" y="187"/>
                    <a:pt x="117" y="187"/>
                    <a:pt x="117" y="187"/>
                  </a:cubicBezTo>
                  <a:cubicBezTo>
                    <a:pt x="150" y="203"/>
                    <a:pt x="200" y="189"/>
                    <a:pt x="239" y="150"/>
                  </a:cubicBezTo>
                  <a:cubicBezTo>
                    <a:pt x="284" y="104"/>
                    <a:pt x="308" y="55"/>
                    <a:pt x="266" y="12"/>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11" name="Freeform 203"/>
            <p:cNvSpPr/>
            <p:nvPr/>
          </p:nvSpPr>
          <p:spPr bwMode="auto">
            <a:xfrm>
              <a:off x="8965034" y="4561085"/>
              <a:ext cx="258763" cy="260350"/>
            </a:xfrm>
            <a:custGeom>
              <a:avLst/>
              <a:gdLst>
                <a:gd name="T0" fmla="*/ 260 w 287"/>
                <a:gd name="T1" fmla="*/ 194 h 288"/>
                <a:gd name="T2" fmla="*/ 237 w 287"/>
                <a:gd name="T3" fmla="*/ 205 h 288"/>
                <a:gd name="T4" fmla="*/ 176 w 287"/>
                <a:gd name="T5" fmla="*/ 144 h 288"/>
                <a:gd name="T6" fmla="*/ 237 w 287"/>
                <a:gd name="T7" fmla="*/ 83 h 288"/>
                <a:gd name="T8" fmla="*/ 260 w 287"/>
                <a:gd name="T9" fmla="*/ 94 h 288"/>
                <a:gd name="T10" fmla="*/ 287 w 287"/>
                <a:gd name="T11" fmla="*/ 66 h 288"/>
                <a:gd name="T12" fmla="*/ 260 w 287"/>
                <a:gd name="T13" fmla="*/ 38 h 288"/>
                <a:gd name="T14" fmla="*/ 245 w 287"/>
                <a:gd name="T15" fmla="*/ 42 h 288"/>
                <a:gd name="T16" fmla="*/ 249 w 287"/>
                <a:gd name="T17" fmla="*/ 28 h 288"/>
                <a:gd name="T18" fmla="*/ 221 w 287"/>
                <a:gd name="T19" fmla="*/ 0 h 288"/>
                <a:gd name="T20" fmla="*/ 194 w 287"/>
                <a:gd name="T21" fmla="*/ 28 h 288"/>
                <a:gd name="T22" fmla="*/ 206 w 287"/>
                <a:gd name="T23" fmla="*/ 50 h 288"/>
                <a:gd name="T24" fmla="*/ 205 w 287"/>
                <a:gd name="T25" fmla="*/ 51 h 288"/>
                <a:gd name="T26" fmla="*/ 205 w 287"/>
                <a:gd name="T27" fmla="*/ 50 h 288"/>
                <a:gd name="T28" fmla="*/ 144 w 287"/>
                <a:gd name="T29" fmla="*/ 111 h 288"/>
                <a:gd name="T30" fmla="*/ 83 w 287"/>
                <a:gd name="T31" fmla="*/ 50 h 288"/>
                <a:gd name="T32" fmla="*/ 94 w 287"/>
                <a:gd name="T33" fmla="*/ 28 h 288"/>
                <a:gd name="T34" fmla="*/ 66 w 287"/>
                <a:gd name="T35" fmla="*/ 0 h 288"/>
                <a:gd name="T36" fmla="*/ 38 w 287"/>
                <a:gd name="T37" fmla="*/ 28 h 288"/>
                <a:gd name="T38" fmla="*/ 42 w 287"/>
                <a:gd name="T39" fmla="*/ 42 h 288"/>
                <a:gd name="T40" fmla="*/ 28 w 287"/>
                <a:gd name="T41" fmla="*/ 38 h 288"/>
                <a:gd name="T42" fmla="*/ 0 w 287"/>
                <a:gd name="T43" fmla="*/ 66 h 288"/>
                <a:gd name="T44" fmla="*/ 28 w 287"/>
                <a:gd name="T45" fmla="*/ 94 h 288"/>
                <a:gd name="T46" fmla="*/ 50 w 287"/>
                <a:gd name="T47" fmla="*/ 83 h 288"/>
                <a:gd name="T48" fmla="*/ 111 w 287"/>
                <a:gd name="T49" fmla="*/ 144 h 288"/>
                <a:gd name="T50" fmla="*/ 50 w 287"/>
                <a:gd name="T51" fmla="*/ 205 h 288"/>
                <a:gd name="T52" fmla="*/ 28 w 287"/>
                <a:gd name="T53" fmla="*/ 194 h 288"/>
                <a:gd name="T54" fmla="*/ 0 w 287"/>
                <a:gd name="T55" fmla="*/ 222 h 288"/>
                <a:gd name="T56" fmla="*/ 28 w 287"/>
                <a:gd name="T57" fmla="*/ 250 h 288"/>
                <a:gd name="T58" fmla="*/ 42 w 287"/>
                <a:gd name="T59" fmla="*/ 246 h 288"/>
                <a:gd name="T60" fmla="*/ 38 w 287"/>
                <a:gd name="T61" fmla="*/ 260 h 288"/>
                <a:gd name="T62" fmla="*/ 66 w 287"/>
                <a:gd name="T63" fmla="*/ 288 h 288"/>
                <a:gd name="T64" fmla="*/ 94 w 287"/>
                <a:gd name="T65" fmla="*/ 260 h 288"/>
                <a:gd name="T66" fmla="*/ 82 w 287"/>
                <a:gd name="T67" fmla="*/ 237 h 288"/>
                <a:gd name="T68" fmla="*/ 82 w 287"/>
                <a:gd name="T69" fmla="*/ 237 h 288"/>
                <a:gd name="T70" fmla="*/ 83 w 287"/>
                <a:gd name="T71" fmla="*/ 237 h 288"/>
                <a:gd name="T72" fmla="*/ 144 w 287"/>
                <a:gd name="T73" fmla="*/ 176 h 288"/>
                <a:gd name="T74" fmla="*/ 205 w 287"/>
                <a:gd name="T75" fmla="*/ 237 h 288"/>
                <a:gd name="T76" fmla="*/ 194 w 287"/>
                <a:gd name="T77" fmla="*/ 259 h 288"/>
                <a:gd name="T78" fmla="*/ 221 w 287"/>
                <a:gd name="T79" fmla="*/ 287 h 288"/>
                <a:gd name="T80" fmla="*/ 249 w 287"/>
                <a:gd name="T81" fmla="*/ 259 h 288"/>
                <a:gd name="T82" fmla="*/ 245 w 287"/>
                <a:gd name="T83" fmla="*/ 245 h 288"/>
                <a:gd name="T84" fmla="*/ 260 w 287"/>
                <a:gd name="T85" fmla="*/ 249 h 288"/>
                <a:gd name="T86" fmla="*/ 287 w 287"/>
                <a:gd name="T87" fmla="*/ 221 h 288"/>
                <a:gd name="T88" fmla="*/ 260 w 287"/>
                <a:gd name="T89" fmla="*/ 19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7" h="288">
                  <a:moveTo>
                    <a:pt x="260" y="194"/>
                  </a:moveTo>
                  <a:cubicBezTo>
                    <a:pt x="250" y="194"/>
                    <a:pt x="242" y="198"/>
                    <a:pt x="237" y="205"/>
                  </a:cubicBezTo>
                  <a:cubicBezTo>
                    <a:pt x="176" y="144"/>
                    <a:pt x="176" y="144"/>
                    <a:pt x="176" y="144"/>
                  </a:cubicBezTo>
                  <a:cubicBezTo>
                    <a:pt x="237" y="83"/>
                    <a:pt x="237" y="83"/>
                    <a:pt x="237" y="83"/>
                  </a:cubicBezTo>
                  <a:cubicBezTo>
                    <a:pt x="243" y="89"/>
                    <a:pt x="251" y="94"/>
                    <a:pt x="260" y="94"/>
                  </a:cubicBezTo>
                  <a:cubicBezTo>
                    <a:pt x="275" y="94"/>
                    <a:pt x="287" y="81"/>
                    <a:pt x="287" y="66"/>
                  </a:cubicBezTo>
                  <a:cubicBezTo>
                    <a:pt x="287" y="50"/>
                    <a:pt x="275" y="38"/>
                    <a:pt x="260" y="38"/>
                  </a:cubicBezTo>
                  <a:cubicBezTo>
                    <a:pt x="254" y="38"/>
                    <a:pt x="249" y="39"/>
                    <a:pt x="245" y="42"/>
                  </a:cubicBezTo>
                  <a:cubicBezTo>
                    <a:pt x="248" y="38"/>
                    <a:pt x="249" y="33"/>
                    <a:pt x="249" y="28"/>
                  </a:cubicBezTo>
                  <a:cubicBezTo>
                    <a:pt x="249" y="12"/>
                    <a:pt x="237" y="0"/>
                    <a:pt x="221" y="0"/>
                  </a:cubicBezTo>
                  <a:cubicBezTo>
                    <a:pt x="206" y="0"/>
                    <a:pt x="194" y="12"/>
                    <a:pt x="194" y="28"/>
                  </a:cubicBezTo>
                  <a:cubicBezTo>
                    <a:pt x="194" y="37"/>
                    <a:pt x="198" y="45"/>
                    <a:pt x="206" y="50"/>
                  </a:cubicBezTo>
                  <a:cubicBezTo>
                    <a:pt x="205" y="51"/>
                    <a:pt x="205" y="51"/>
                    <a:pt x="205" y="51"/>
                  </a:cubicBezTo>
                  <a:cubicBezTo>
                    <a:pt x="205" y="50"/>
                    <a:pt x="205" y="50"/>
                    <a:pt x="205" y="50"/>
                  </a:cubicBezTo>
                  <a:cubicBezTo>
                    <a:pt x="144" y="111"/>
                    <a:pt x="144" y="111"/>
                    <a:pt x="144" y="111"/>
                  </a:cubicBezTo>
                  <a:cubicBezTo>
                    <a:pt x="83" y="50"/>
                    <a:pt x="83" y="50"/>
                    <a:pt x="83" y="50"/>
                  </a:cubicBezTo>
                  <a:cubicBezTo>
                    <a:pt x="89" y="45"/>
                    <a:pt x="94" y="37"/>
                    <a:pt x="94" y="28"/>
                  </a:cubicBezTo>
                  <a:cubicBezTo>
                    <a:pt x="94" y="13"/>
                    <a:pt x="81" y="0"/>
                    <a:pt x="66" y="0"/>
                  </a:cubicBezTo>
                  <a:cubicBezTo>
                    <a:pt x="51" y="0"/>
                    <a:pt x="38" y="13"/>
                    <a:pt x="38" y="28"/>
                  </a:cubicBezTo>
                  <a:cubicBezTo>
                    <a:pt x="38" y="33"/>
                    <a:pt x="40" y="38"/>
                    <a:pt x="42" y="42"/>
                  </a:cubicBezTo>
                  <a:cubicBezTo>
                    <a:pt x="38" y="40"/>
                    <a:pt x="33" y="38"/>
                    <a:pt x="28" y="38"/>
                  </a:cubicBezTo>
                  <a:cubicBezTo>
                    <a:pt x="12" y="38"/>
                    <a:pt x="0" y="51"/>
                    <a:pt x="0" y="66"/>
                  </a:cubicBezTo>
                  <a:cubicBezTo>
                    <a:pt x="0" y="81"/>
                    <a:pt x="12" y="94"/>
                    <a:pt x="28" y="94"/>
                  </a:cubicBezTo>
                  <a:cubicBezTo>
                    <a:pt x="37" y="94"/>
                    <a:pt x="45" y="89"/>
                    <a:pt x="50" y="83"/>
                  </a:cubicBezTo>
                  <a:cubicBezTo>
                    <a:pt x="111" y="144"/>
                    <a:pt x="111" y="144"/>
                    <a:pt x="111" y="144"/>
                  </a:cubicBezTo>
                  <a:cubicBezTo>
                    <a:pt x="50" y="205"/>
                    <a:pt x="50" y="205"/>
                    <a:pt x="50" y="205"/>
                  </a:cubicBezTo>
                  <a:cubicBezTo>
                    <a:pt x="45" y="198"/>
                    <a:pt x="37" y="194"/>
                    <a:pt x="28" y="194"/>
                  </a:cubicBezTo>
                  <a:cubicBezTo>
                    <a:pt x="12" y="194"/>
                    <a:pt x="0" y="206"/>
                    <a:pt x="0" y="222"/>
                  </a:cubicBezTo>
                  <a:cubicBezTo>
                    <a:pt x="0" y="237"/>
                    <a:pt x="12" y="250"/>
                    <a:pt x="28" y="250"/>
                  </a:cubicBezTo>
                  <a:cubicBezTo>
                    <a:pt x="33" y="250"/>
                    <a:pt x="38" y="248"/>
                    <a:pt x="42" y="246"/>
                  </a:cubicBezTo>
                  <a:cubicBezTo>
                    <a:pt x="40" y="250"/>
                    <a:pt x="38" y="255"/>
                    <a:pt x="38" y="260"/>
                  </a:cubicBezTo>
                  <a:cubicBezTo>
                    <a:pt x="38" y="275"/>
                    <a:pt x="51" y="288"/>
                    <a:pt x="66" y="288"/>
                  </a:cubicBezTo>
                  <a:cubicBezTo>
                    <a:pt x="81" y="288"/>
                    <a:pt x="94" y="275"/>
                    <a:pt x="94" y="260"/>
                  </a:cubicBezTo>
                  <a:cubicBezTo>
                    <a:pt x="94" y="250"/>
                    <a:pt x="89" y="242"/>
                    <a:pt x="82" y="237"/>
                  </a:cubicBezTo>
                  <a:cubicBezTo>
                    <a:pt x="82" y="237"/>
                    <a:pt x="82" y="237"/>
                    <a:pt x="82" y="237"/>
                  </a:cubicBezTo>
                  <a:cubicBezTo>
                    <a:pt x="83" y="237"/>
                    <a:pt x="83" y="237"/>
                    <a:pt x="83" y="237"/>
                  </a:cubicBezTo>
                  <a:cubicBezTo>
                    <a:pt x="144" y="176"/>
                    <a:pt x="144" y="176"/>
                    <a:pt x="144" y="176"/>
                  </a:cubicBezTo>
                  <a:cubicBezTo>
                    <a:pt x="205" y="237"/>
                    <a:pt x="205" y="237"/>
                    <a:pt x="205" y="237"/>
                  </a:cubicBezTo>
                  <a:cubicBezTo>
                    <a:pt x="198" y="242"/>
                    <a:pt x="194" y="250"/>
                    <a:pt x="194" y="259"/>
                  </a:cubicBezTo>
                  <a:cubicBezTo>
                    <a:pt x="194" y="275"/>
                    <a:pt x="206" y="287"/>
                    <a:pt x="221" y="287"/>
                  </a:cubicBezTo>
                  <a:cubicBezTo>
                    <a:pt x="237" y="287"/>
                    <a:pt x="249" y="275"/>
                    <a:pt x="249" y="259"/>
                  </a:cubicBezTo>
                  <a:cubicBezTo>
                    <a:pt x="249" y="254"/>
                    <a:pt x="248" y="249"/>
                    <a:pt x="245" y="245"/>
                  </a:cubicBezTo>
                  <a:cubicBezTo>
                    <a:pt x="249" y="248"/>
                    <a:pt x="254" y="249"/>
                    <a:pt x="260" y="249"/>
                  </a:cubicBezTo>
                  <a:cubicBezTo>
                    <a:pt x="275" y="249"/>
                    <a:pt x="287" y="237"/>
                    <a:pt x="287" y="221"/>
                  </a:cubicBezTo>
                  <a:cubicBezTo>
                    <a:pt x="287" y="206"/>
                    <a:pt x="275" y="194"/>
                    <a:pt x="260" y="194"/>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12" name="Freeform 204"/>
            <p:cNvSpPr>
              <a:spLocks noEditPoints="1"/>
            </p:cNvSpPr>
            <p:nvPr/>
          </p:nvSpPr>
          <p:spPr bwMode="auto">
            <a:xfrm>
              <a:off x="9484146" y="4561085"/>
              <a:ext cx="258763" cy="260350"/>
            </a:xfrm>
            <a:custGeom>
              <a:avLst/>
              <a:gdLst>
                <a:gd name="T0" fmla="*/ 207 w 288"/>
                <a:gd name="T1" fmla="*/ 0 h 288"/>
                <a:gd name="T2" fmla="*/ 152 w 288"/>
                <a:gd name="T3" fmla="*/ 22 h 288"/>
                <a:gd name="T4" fmla="*/ 21 w 288"/>
                <a:gd name="T5" fmla="*/ 153 h 288"/>
                <a:gd name="T6" fmla="*/ 0 w 288"/>
                <a:gd name="T7" fmla="*/ 207 h 288"/>
                <a:gd name="T8" fmla="*/ 81 w 288"/>
                <a:gd name="T9" fmla="*/ 288 h 288"/>
                <a:gd name="T10" fmla="*/ 81 w 288"/>
                <a:gd name="T11" fmla="*/ 288 h 288"/>
                <a:gd name="T12" fmla="*/ 135 w 288"/>
                <a:gd name="T13" fmla="*/ 267 h 288"/>
                <a:gd name="T14" fmla="*/ 266 w 288"/>
                <a:gd name="T15" fmla="*/ 136 h 288"/>
                <a:gd name="T16" fmla="*/ 288 w 288"/>
                <a:gd name="T17" fmla="*/ 81 h 288"/>
                <a:gd name="T18" fmla="*/ 288 w 288"/>
                <a:gd name="T19" fmla="*/ 81 h 288"/>
                <a:gd name="T20" fmla="*/ 207 w 288"/>
                <a:gd name="T21" fmla="*/ 0 h 288"/>
                <a:gd name="T22" fmla="*/ 18 w 288"/>
                <a:gd name="T23" fmla="*/ 207 h 288"/>
                <a:gd name="T24" fmla="*/ 34 w 288"/>
                <a:gd name="T25" fmla="*/ 165 h 288"/>
                <a:gd name="T26" fmla="*/ 84 w 288"/>
                <a:gd name="T27" fmla="*/ 115 h 288"/>
                <a:gd name="T28" fmla="*/ 173 w 288"/>
                <a:gd name="T29" fmla="*/ 204 h 288"/>
                <a:gd name="T30" fmla="*/ 123 w 288"/>
                <a:gd name="T31" fmla="*/ 254 h 288"/>
                <a:gd name="T32" fmla="*/ 81 w 288"/>
                <a:gd name="T33" fmla="*/ 271 h 288"/>
                <a:gd name="T34" fmla="*/ 18 w 288"/>
                <a:gd name="T35" fmla="*/ 20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288">
                  <a:moveTo>
                    <a:pt x="207" y="0"/>
                  </a:moveTo>
                  <a:cubicBezTo>
                    <a:pt x="186" y="0"/>
                    <a:pt x="166" y="8"/>
                    <a:pt x="152" y="22"/>
                  </a:cubicBezTo>
                  <a:cubicBezTo>
                    <a:pt x="21" y="153"/>
                    <a:pt x="21" y="153"/>
                    <a:pt x="21" y="153"/>
                  </a:cubicBezTo>
                  <a:cubicBezTo>
                    <a:pt x="8" y="167"/>
                    <a:pt x="0" y="186"/>
                    <a:pt x="0" y="207"/>
                  </a:cubicBezTo>
                  <a:cubicBezTo>
                    <a:pt x="0" y="252"/>
                    <a:pt x="36" y="288"/>
                    <a:pt x="81" y="288"/>
                  </a:cubicBezTo>
                  <a:cubicBezTo>
                    <a:pt x="81" y="288"/>
                    <a:pt x="81" y="288"/>
                    <a:pt x="81" y="288"/>
                  </a:cubicBezTo>
                  <a:cubicBezTo>
                    <a:pt x="102" y="288"/>
                    <a:pt x="121" y="280"/>
                    <a:pt x="135" y="267"/>
                  </a:cubicBezTo>
                  <a:cubicBezTo>
                    <a:pt x="266" y="136"/>
                    <a:pt x="266" y="136"/>
                    <a:pt x="266" y="136"/>
                  </a:cubicBezTo>
                  <a:cubicBezTo>
                    <a:pt x="279" y="122"/>
                    <a:pt x="288" y="102"/>
                    <a:pt x="288" y="81"/>
                  </a:cubicBezTo>
                  <a:cubicBezTo>
                    <a:pt x="288" y="81"/>
                    <a:pt x="288" y="81"/>
                    <a:pt x="288" y="81"/>
                  </a:cubicBezTo>
                  <a:cubicBezTo>
                    <a:pt x="288" y="36"/>
                    <a:pt x="252" y="0"/>
                    <a:pt x="207" y="0"/>
                  </a:cubicBezTo>
                  <a:close/>
                  <a:moveTo>
                    <a:pt x="18" y="207"/>
                  </a:moveTo>
                  <a:cubicBezTo>
                    <a:pt x="18" y="192"/>
                    <a:pt x="23" y="177"/>
                    <a:pt x="34" y="165"/>
                  </a:cubicBezTo>
                  <a:cubicBezTo>
                    <a:pt x="84" y="115"/>
                    <a:pt x="84" y="115"/>
                    <a:pt x="84" y="115"/>
                  </a:cubicBezTo>
                  <a:cubicBezTo>
                    <a:pt x="173" y="204"/>
                    <a:pt x="173" y="204"/>
                    <a:pt x="173" y="204"/>
                  </a:cubicBezTo>
                  <a:cubicBezTo>
                    <a:pt x="123" y="254"/>
                    <a:pt x="123" y="254"/>
                    <a:pt x="123" y="254"/>
                  </a:cubicBezTo>
                  <a:cubicBezTo>
                    <a:pt x="111" y="265"/>
                    <a:pt x="96" y="271"/>
                    <a:pt x="81" y="271"/>
                  </a:cubicBezTo>
                  <a:cubicBezTo>
                    <a:pt x="46" y="271"/>
                    <a:pt x="18" y="242"/>
                    <a:pt x="18" y="207"/>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13" name="Freeform 207"/>
            <p:cNvSpPr>
              <a:spLocks noEditPoints="1"/>
            </p:cNvSpPr>
            <p:nvPr/>
          </p:nvSpPr>
          <p:spPr bwMode="auto">
            <a:xfrm>
              <a:off x="7939509" y="4561085"/>
              <a:ext cx="241300" cy="260350"/>
            </a:xfrm>
            <a:custGeom>
              <a:avLst/>
              <a:gdLst>
                <a:gd name="T0" fmla="*/ 267 w 267"/>
                <a:gd name="T1" fmla="*/ 70 h 288"/>
                <a:gd name="T2" fmla="*/ 144 w 267"/>
                <a:gd name="T3" fmla="*/ 0 h 288"/>
                <a:gd name="T4" fmla="*/ 0 w 267"/>
                <a:gd name="T5" fmla="*/ 144 h 288"/>
                <a:gd name="T6" fmla="*/ 144 w 267"/>
                <a:gd name="T7" fmla="*/ 288 h 288"/>
                <a:gd name="T8" fmla="*/ 266 w 267"/>
                <a:gd name="T9" fmla="*/ 219 h 288"/>
                <a:gd name="T10" fmla="*/ 142 w 267"/>
                <a:gd name="T11" fmla="*/ 145 h 288"/>
                <a:gd name="T12" fmla="*/ 267 w 267"/>
                <a:gd name="T13" fmla="*/ 70 h 288"/>
                <a:gd name="T14" fmla="*/ 169 w 267"/>
                <a:gd name="T15" fmla="*/ 39 h 288"/>
                <a:gd name="T16" fmla="*/ 192 w 267"/>
                <a:gd name="T17" fmla="*/ 62 h 288"/>
                <a:gd name="T18" fmla="*/ 169 w 267"/>
                <a:gd name="T19" fmla="*/ 85 h 288"/>
                <a:gd name="T20" fmla="*/ 146 w 267"/>
                <a:gd name="T21" fmla="*/ 62 h 288"/>
                <a:gd name="T22" fmla="*/ 169 w 267"/>
                <a:gd name="T23" fmla="*/ 3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7" h="288">
                  <a:moveTo>
                    <a:pt x="267" y="70"/>
                  </a:moveTo>
                  <a:cubicBezTo>
                    <a:pt x="242" y="28"/>
                    <a:pt x="196" y="0"/>
                    <a:pt x="144" y="0"/>
                  </a:cubicBezTo>
                  <a:cubicBezTo>
                    <a:pt x="64" y="0"/>
                    <a:pt x="0" y="64"/>
                    <a:pt x="0" y="144"/>
                  </a:cubicBezTo>
                  <a:cubicBezTo>
                    <a:pt x="0" y="224"/>
                    <a:pt x="64" y="288"/>
                    <a:pt x="144" y="288"/>
                  </a:cubicBezTo>
                  <a:cubicBezTo>
                    <a:pt x="195" y="288"/>
                    <a:pt x="241" y="261"/>
                    <a:pt x="266" y="219"/>
                  </a:cubicBezTo>
                  <a:cubicBezTo>
                    <a:pt x="142" y="145"/>
                    <a:pt x="142" y="145"/>
                    <a:pt x="142" y="145"/>
                  </a:cubicBezTo>
                  <a:lnTo>
                    <a:pt x="267" y="70"/>
                  </a:lnTo>
                  <a:close/>
                  <a:moveTo>
                    <a:pt x="169" y="39"/>
                  </a:moveTo>
                  <a:cubicBezTo>
                    <a:pt x="182" y="39"/>
                    <a:pt x="192" y="49"/>
                    <a:pt x="192" y="62"/>
                  </a:cubicBezTo>
                  <a:cubicBezTo>
                    <a:pt x="192" y="74"/>
                    <a:pt x="182" y="85"/>
                    <a:pt x="169" y="85"/>
                  </a:cubicBezTo>
                  <a:cubicBezTo>
                    <a:pt x="156" y="85"/>
                    <a:pt x="146" y="74"/>
                    <a:pt x="146" y="62"/>
                  </a:cubicBezTo>
                  <a:cubicBezTo>
                    <a:pt x="146" y="49"/>
                    <a:pt x="156" y="39"/>
                    <a:pt x="169" y="39"/>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14" name="Freeform 209"/>
            <p:cNvSpPr>
              <a:spLocks noEditPoints="1"/>
            </p:cNvSpPr>
            <p:nvPr/>
          </p:nvSpPr>
          <p:spPr bwMode="auto">
            <a:xfrm>
              <a:off x="4297784" y="4043560"/>
              <a:ext cx="260350" cy="258763"/>
            </a:xfrm>
            <a:custGeom>
              <a:avLst/>
              <a:gdLst>
                <a:gd name="T0" fmla="*/ 268 w 288"/>
                <a:gd name="T1" fmla="*/ 0 h 288"/>
                <a:gd name="T2" fmla="*/ 20 w 288"/>
                <a:gd name="T3" fmla="*/ 0 h 288"/>
                <a:gd name="T4" fmla="*/ 0 w 288"/>
                <a:gd name="T5" fmla="*/ 20 h 288"/>
                <a:gd name="T6" fmla="*/ 0 w 288"/>
                <a:gd name="T7" fmla="*/ 240 h 288"/>
                <a:gd name="T8" fmla="*/ 48 w 288"/>
                <a:gd name="T9" fmla="*/ 288 h 288"/>
                <a:gd name="T10" fmla="*/ 62 w 288"/>
                <a:gd name="T11" fmla="*/ 288 h 288"/>
                <a:gd name="T12" fmla="*/ 62 w 288"/>
                <a:gd name="T13" fmla="*/ 204 h 288"/>
                <a:gd name="T14" fmla="*/ 196 w 288"/>
                <a:gd name="T15" fmla="*/ 204 h 288"/>
                <a:gd name="T16" fmla="*/ 196 w 288"/>
                <a:gd name="T17" fmla="*/ 288 h 288"/>
                <a:gd name="T18" fmla="*/ 268 w 288"/>
                <a:gd name="T19" fmla="*/ 288 h 288"/>
                <a:gd name="T20" fmla="*/ 288 w 288"/>
                <a:gd name="T21" fmla="*/ 268 h 288"/>
                <a:gd name="T22" fmla="*/ 288 w 288"/>
                <a:gd name="T23" fmla="*/ 20 h 288"/>
                <a:gd name="T24" fmla="*/ 268 w 288"/>
                <a:gd name="T25" fmla="*/ 0 h 288"/>
                <a:gd name="T26" fmla="*/ 244 w 288"/>
                <a:gd name="T27" fmla="*/ 145 h 288"/>
                <a:gd name="T28" fmla="*/ 44 w 288"/>
                <a:gd name="T29" fmla="*/ 145 h 288"/>
                <a:gd name="T30" fmla="*/ 44 w 288"/>
                <a:gd name="T31" fmla="*/ 14 h 288"/>
                <a:gd name="T32" fmla="*/ 244 w 288"/>
                <a:gd name="T33" fmla="*/ 14 h 288"/>
                <a:gd name="T34" fmla="*/ 244 w 288"/>
                <a:gd name="T35" fmla="*/ 14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288">
                  <a:moveTo>
                    <a:pt x="268" y="0"/>
                  </a:moveTo>
                  <a:cubicBezTo>
                    <a:pt x="20" y="0"/>
                    <a:pt x="20" y="0"/>
                    <a:pt x="20" y="0"/>
                  </a:cubicBezTo>
                  <a:cubicBezTo>
                    <a:pt x="5" y="0"/>
                    <a:pt x="0" y="5"/>
                    <a:pt x="0" y="20"/>
                  </a:cubicBezTo>
                  <a:cubicBezTo>
                    <a:pt x="0" y="240"/>
                    <a:pt x="0" y="240"/>
                    <a:pt x="0" y="240"/>
                  </a:cubicBezTo>
                  <a:cubicBezTo>
                    <a:pt x="48" y="288"/>
                    <a:pt x="48" y="288"/>
                    <a:pt x="48" y="288"/>
                  </a:cubicBezTo>
                  <a:cubicBezTo>
                    <a:pt x="62" y="288"/>
                    <a:pt x="62" y="288"/>
                    <a:pt x="62" y="288"/>
                  </a:cubicBezTo>
                  <a:cubicBezTo>
                    <a:pt x="62" y="204"/>
                    <a:pt x="62" y="204"/>
                    <a:pt x="62" y="204"/>
                  </a:cubicBezTo>
                  <a:cubicBezTo>
                    <a:pt x="196" y="204"/>
                    <a:pt x="196" y="204"/>
                    <a:pt x="196" y="204"/>
                  </a:cubicBezTo>
                  <a:cubicBezTo>
                    <a:pt x="196" y="288"/>
                    <a:pt x="196" y="288"/>
                    <a:pt x="196" y="288"/>
                  </a:cubicBezTo>
                  <a:cubicBezTo>
                    <a:pt x="268" y="288"/>
                    <a:pt x="268" y="288"/>
                    <a:pt x="268" y="288"/>
                  </a:cubicBezTo>
                  <a:cubicBezTo>
                    <a:pt x="284" y="288"/>
                    <a:pt x="288" y="284"/>
                    <a:pt x="288" y="268"/>
                  </a:cubicBezTo>
                  <a:cubicBezTo>
                    <a:pt x="288" y="20"/>
                    <a:pt x="288" y="20"/>
                    <a:pt x="288" y="20"/>
                  </a:cubicBezTo>
                  <a:cubicBezTo>
                    <a:pt x="288" y="5"/>
                    <a:pt x="284" y="0"/>
                    <a:pt x="268" y="0"/>
                  </a:cubicBezTo>
                  <a:close/>
                  <a:moveTo>
                    <a:pt x="244" y="145"/>
                  </a:moveTo>
                  <a:cubicBezTo>
                    <a:pt x="44" y="145"/>
                    <a:pt x="44" y="145"/>
                    <a:pt x="44" y="145"/>
                  </a:cubicBezTo>
                  <a:cubicBezTo>
                    <a:pt x="44" y="14"/>
                    <a:pt x="44" y="14"/>
                    <a:pt x="44" y="14"/>
                  </a:cubicBezTo>
                  <a:cubicBezTo>
                    <a:pt x="244" y="14"/>
                    <a:pt x="244" y="14"/>
                    <a:pt x="244" y="14"/>
                  </a:cubicBezTo>
                  <a:lnTo>
                    <a:pt x="244" y="145"/>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15" name="Rectangle 210"/>
            <p:cNvSpPr>
              <a:spLocks noChangeArrowheads="1"/>
            </p:cNvSpPr>
            <p:nvPr/>
          </p:nvSpPr>
          <p:spPr bwMode="auto">
            <a:xfrm>
              <a:off x="4378746" y="4253110"/>
              <a:ext cx="30163" cy="49213"/>
            </a:xfrm>
            <a:prstGeom prst="rect">
              <a:avLst/>
            </a:prstGeom>
            <a:noFill/>
            <a:ln w="9525">
              <a:solidFill>
                <a:srgbClr val="508468"/>
              </a:solidFill>
              <a:miter lim="800000"/>
            </a:ln>
          </p:spPr>
          <p:txBody>
            <a:bodyPr vert="horz" wrap="square" lIns="91440" tIns="45720" rIns="91440" bIns="45720" numCol="1" anchor="t" anchorCtr="0" compatLnSpc="1"/>
            <a:lstStyle/>
            <a:p>
              <a:endParaRPr lang="zh-CN" altLang="en-US" b="1"/>
            </a:p>
          </p:txBody>
        </p:sp>
        <p:sp>
          <p:nvSpPr>
            <p:cNvPr id="116" name="Freeform 214"/>
            <p:cNvSpPr>
              <a:spLocks noEditPoints="1"/>
            </p:cNvSpPr>
            <p:nvPr/>
          </p:nvSpPr>
          <p:spPr bwMode="auto">
            <a:xfrm>
              <a:off x="7409284" y="4594422"/>
              <a:ext cx="258763" cy="192088"/>
            </a:xfrm>
            <a:custGeom>
              <a:avLst/>
              <a:gdLst>
                <a:gd name="T0" fmla="*/ 226 w 288"/>
                <a:gd name="T1" fmla="*/ 88 h 213"/>
                <a:gd name="T2" fmla="*/ 226 w 288"/>
                <a:gd name="T3" fmla="*/ 88 h 213"/>
                <a:gd name="T4" fmla="*/ 158 w 288"/>
                <a:gd name="T5" fmla="*/ 88 h 213"/>
                <a:gd name="T6" fmla="*/ 159 w 288"/>
                <a:gd name="T7" fmla="*/ 71 h 213"/>
                <a:gd name="T8" fmla="*/ 145 w 288"/>
                <a:gd name="T9" fmla="*/ 11 h 213"/>
                <a:gd name="T10" fmla="*/ 133 w 288"/>
                <a:gd name="T11" fmla="*/ 1 h 213"/>
                <a:gd name="T12" fmla="*/ 127 w 288"/>
                <a:gd name="T13" fmla="*/ 11 h 213"/>
                <a:gd name="T14" fmla="*/ 143 w 288"/>
                <a:gd name="T15" fmla="*/ 71 h 213"/>
                <a:gd name="T16" fmla="*/ 142 w 288"/>
                <a:gd name="T17" fmla="*/ 88 h 213"/>
                <a:gd name="T18" fmla="*/ 63 w 288"/>
                <a:gd name="T19" fmla="*/ 88 h 213"/>
                <a:gd name="T20" fmla="*/ 0 w 288"/>
                <a:gd name="T21" fmla="*/ 150 h 213"/>
                <a:gd name="T22" fmla="*/ 63 w 288"/>
                <a:gd name="T23" fmla="*/ 213 h 213"/>
                <a:gd name="T24" fmla="*/ 113 w 288"/>
                <a:gd name="T25" fmla="*/ 189 h 213"/>
                <a:gd name="T26" fmla="*/ 176 w 288"/>
                <a:gd name="T27" fmla="*/ 189 h 213"/>
                <a:gd name="T28" fmla="*/ 226 w 288"/>
                <a:gd name="T29" fmla="*/ 213 h 213"/>
                <a:gd name="T30" fmla="*/ 288 w 288"/>
                <a:gd name="T31" fmla="*/ 150 h 213"/>
                <a:gd name="T32" fmla="*/ 226 w 288"/>
                <a:gd name="T33" fmla="*/ 88 h 213"/>
                <a:gd name="T34" fmla="*/ 89 w 288"/>
                <a:gd name="T35" fmla="*/ 161 h 213"/>
                <a:gd name="T36" fmla="*/ 67 w 288"/>
                <a:gd name="T37" fmla="*/ 161 h 213"/>
                <a:gd name="T38" fmla="*/ 67 w 288"/>
                <a:gd name="T39" fmla="*/ 183 h 213"/>
                <a:gd name="T40" fmla="*/ 50 w 288"/>
                <a:gd name="T41" fmla="*/ 183 h 213"/>
                <a:gd name="T42" fmla="*/ 50 w 288"/>
                <a:gd name="T43" fmla="*/ 161 h 213"/>
                <a:gd name="T44" fmla="*/ 28 w 288"/>
                <a:gd name="T45" fmla="*/ 161 h 213"/>
                <a:gd name="T46" fmla="*/ 28 w 288"/>
                <a:gd name="T47" fmla="*/ 144 h 213"/>
                <a:gd name="T48" fmla="*/ 50 w 288"/>
                <a:gd name="T49" fmla="*/ 144 h 213"/>
                <a:gd name="T50" fmla="*/ 50 w 288"/>
                <a:gd name="T51" fmla="*/ 122 h 213"/>
                <a:gd name="T52" fmla="*/ 67 w 288"/>
                <a:gd name="T53" fmla="*/ 122 h 213"/>
                <a:gd name="T54" fmla="*/ 67 w 288"/>
                <a:gd name="T55" fmla="*/ 144 h 213"/>
                <a:gd name="T56" fmla="*/ 89 w 288"/>
                <a:gd name="T57" fmla="*/ 144 h 213"/>
                <a:gd name="T58" fmla="*/ 89 w 288"/>
                <a:gd name="T59" fmla="*/ 161 h 213"/>
                <a:gd name="T60" fmla="*/ 157 w 288"/>
                <a:gd name="T61" fmla="*/ 148 h 213"/>
                <a:gd name="T62" fmla="*/ 132 w 288"/>
                <a:gd name="T63" fmla="*/ 148 h 213"/>
                <a:gd name="T64" fmla="*/ 122 w 288"/>
                <a:gd name="T65" fmla="*/ 139 h 213"/>
                <a:gd name="T66" fmla="*/ 132 w 288"/>
                <a:gd name="T67" fmla="*/ 130 h 213"/>
                <a:gd name="T68" fmla="*/ 157 w 288"/>
                <a:gd name="T69" fmla="*/ 130 h 213"/>
                <a:gd name="T70" fmla="*/ 166 w 288"/>
                <a:gd name="T71" fmla="*/ 139 h 213"/>
                <a:gd name="T72" fmla="*/ 157 w 288"/>
                <a:gd name="T73" fmla="*/ 148 h 213"/>
                <a:gd name="T74" fmla="*/ 217 w 288"/>
                <a:gd name="T75" fmla="*/ 188 h 213"/>
                <a:gd name="T76" fmla="*/ 201 w 288"/>
                <a:gd name="T77" fmla="*/ 173 h 213"/>
                <a:gd name="T78" fmla="*/ 217 w 288"/>
                <a:gd name="T79" fmla="*/ 157 h 213"/>
                <a:gd name="T80" fmla="*/ 232 w 288"/>
                <a:gd name="T81" fmla="*/ 173 h 213"/>
                <a:gd name="T82" fmla="*/ 217 w 288"/>
                <a:gd name="T83" fmla="*/ 188 h 213"/>
                <a:gd name="T84" fmla="*/ 250 w 288"/>
                <a:gd name="T85" fmla="*/ 155 h 213"/>
                <a:gd name="T86" fmla="*/ 235 w 288"/>
                <a:gd name="T87" fmla="*/ 139 h 213"/>
                <a:gd name="T88" fmla="*/ 250 w 288"/>
                <a:gd name="T89" fmla="*/ 124 h 213"/>
                <a:gd name="T90" fmla="*/ 266 w 288"/>
                <a:gd name="T91" fmla="*/ 139 h 213"/>
                <a:gd name="T92" fmla="*/ 250 w 288"/>
                <a:gd name="T93" fmla="*/ 15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8" h="213">
                  <a:moveTo>
                    <a:pt x="226" y="88"/>
                  </a:moveTo>
                  <a:cubicBezTo>
                    <a:pt x="226" y="88"/>
                    <a:pt x="226" y="88"/>
                    <a:pt x="226" y="88"/>
                  </a:cubicBezTo>
                  <a:cubicBezTo>
                    <a:pt x="158" y="88"/>
                    <a:pt x="158" y="88"/>
                    <a:pt x="158" y="88"/>
                  </a:cubicBezTo>
                  <a:cubicBezTo>
                    <a:pt x="158" y="83"/>
                    <a:pt x="159" y="77"/>
                    <a:pt x="159" y="71"/>
                  </a:cubicBezTo>
                  <a:cubicBezTo>
                    <a:pt x="159" y="54"/>
                    <a:pt x="156" y="32"/>
                    <a:pt x="145" y="11"/>
                  </a:cubicBezTo>
                  <a:cubicBezTo>
                    <a:pt x="145" y="11"/>
                    <a:pt x="142" y="0"/>
                    <a:pt x="133" y="1"/>
                  </a:cubicBezTo>
                  <a:cubicBezTo>
                    <a:pt x="122" y="2"/>
                    <a:pt x="127" y="11"/>
                    <a:pt x="127" y="11"/>
                  </a:cubicBezTo>
                  <a:cubicBezTo>
                    <a:pt x="140" y="31"/>
                    <a:pt x="143" y="54"/>
                    <a:pt x="143" y="71"/>
                  </a:cubicBezTo>
                  <a:cubicBezTo>
                    <a:pt x="143" y="77"/>
                    <a:pt x="142" y="83"/>
                    <a:pt x="142" y="88"/>
                  </a:cubicBezTo>
                  <a:cubicBezTo>
                    <a:pt x="63" y="88"/>
                    <a:pt x="63" y="88"/>
                    <a:pt x="63" y="88"/>
                  </a:cubicBezTo>
                  <a:cubicBezTo>
                    <a:pt x="28" y="88"/>
                    <a:pt x="0" y="116"/>
                    <a:pt x="0" y="150"/>
                  </a:cubicBezTo>
                  <a:cubicBezTo>
                    <a:pt x="0" y="185"/>
                    <a:pt x="28" y="213"/>
                    <a:pt x="63" y="213"/>
                  </a:cubicBezTo>
                  <a:cubicBezTo>
                    <a:pt x="83" y="213"/>
                    <a:pt x="101" y="203"/>
                    <a:pt x="113" y="189"/>
                  </a:cubicBezTo>
                  <a:cubicBezTo>
                    <a:pt x="176" y="189"/>
                    <a:pt x="176" y="189"/>
                    <a:pt x="176" y="189"/>
                  </a:cubicBezTo>
                  <a:cubicBezTo>
                    <a:pt x="187" y="203"/>
                    <a:pt x="205" y="213"/>
                    <a:pt x="226" y="213"/>
                  </a:cubicBezTo>
                  <a:cubicBezTo>
                    <a:pt x="260" y="213"/>
                    <a:pt x="288" y="185"/>
                    <a:pt x="288" y="150"/>
                  </a:cubicBezTo>
                  <a:cubicBezTo>
                    <a:pt x="288" y="116"/>
                    <a:pt x="261" y="88"/>
                    <a:pt x="226" y="88"/>
                  </a:cubicBezTo>
                  <a:close/>
                  <a:moveTo>
                    <a:pt x="89" y="161"/>
                  </a:moveTo>
                  <a:cubicBezTo>
                    <a:pt x="67" y="161"/>
                    <a:pt x="67" y="161"/>
                    <a:pt x="67" y="161"/>
                  </a:cubicBezTo>
                  <a:cubicBezTo>
                    <a:pt x="67" y="183"/>
                    <a:pt x="67" y="183"/>
                    <a:pt x="67" y="183"/>
                  </a:cubicBezTo>
                  <a:cubicBezTo>
                    <a:pt x="50" y="183"/>
                    <a:pt x="50" y="183"/>
                    <a:pt x="50" y="183"/>
                  </a:cubicBezTo>
                  <a:cubicBezTo>
                    <a:pt x="50" y="161"/>
                    <a:pt x="50" y="161"/>
                    <a:pt x="50" y="161"/>
                  </a:cubicBezTo>
                  <a:cubicBezTo>
                    <a:pt x="28" y="161"/>
                    <a:pt x="28" y="161"/>
                    <a:pt x="28" y="161"/>
                  </a:cubicBezTo>
                  <a:cubicBezTo>
                    <a:pt x="28" y="144"/>
                    <a:pt x="28" y="144"/>
                    <a:pt x="28" y="144"/>
                  </a:cubicBezTo>
                  <a:cubicBezTo>
                    <a:pt x="50" y="144"/>
                    <a:pt x="50" y="144"/>
                    <a:pt x="50" y="144"/>
                  </a:cubicBezTo>
                  <a:cubicBezTo>
                    <a:pt x="50" y="122"/>
                    <a:pt x="50" y="122"/>
                    <a:pt x="50" y="122"/>
                  </a:cubicBezTo>
                  <a:cubicBezTo>
                    <a:pt x="67" y="122"/>
                    <a:pt x="67" y="122"/>
                    <a:pt x="67" y="122"/>
                  </a:cubicBezTo>
                  <a:cubicBezTo>
                    <a:pt x="67" y="144"/>
                    <a:pt x="67" y="144"/>
                    <a:pt x="67" y="144"/>
                  </a:cubicBezTo>
                  <a:cubicBezTo>
                    <a:pt x="89" y="144"/>
                    <a:pt x="89" y="144"/>
                    <a:pt x="89" y="144"/>
                  </a:cubicBezTo>
                  <a:lnTo>
                    <a:pt x="89" y="161"/>
                  </a:lnTo>
                  <a:close/>
                  <a:moveTo>
                    <a:pt x="157" y="148"/>
                  </a:moveTo>
                  <a:cubicBezTo>
                    <a:pt x="132" y="148"/>
                    <a:pt x="132" y="148"/>
                    <a:pt x="132" y="148"/>
                  </a:cubicBezTo>
                  <a:cubicBezTo>
                    <a:pt x="126" y="148"/>
                    <a:pt x="122" y="144"/>
                    <a:pt x="122" y="139"/>
                  </a:cubicBezTo>
                  <a:cubicBezTo>
                    <a:pt x="122" y="134"/>
                    <a:pt x="126" y="130"/>
                    <a:pt x="132" y="130"/>
                  </a:cubicBezTo>
                  <a:cubicBezTo>
                    <a:pt x="157" y="130"/>
                    <a:pt x="157" y="130"/>
                    <a:pt x="157" y="130"/>
                  </a:cubicBezTo>
                  <a:cubicBezTo>
                    <a:pt x="162" y="130"/>
                    <a:pt x="166" y="134"/>
                    <a:pt x="166" y="139"/>
                  </a:cubicBezTo>
                  <a:cubicBezTo>
                    <a:pt x="166" y="144"/>
                    <a:pt x="162" y="148"/>
                    <a:pt x="157" y="148"/>
                  </a:cubicBezTo>
                  <a:close/>
                  <a:moveTo>
                    <a:pt x="217" y="188"/>
                  </a:moveTo>
                  <a:cubicBezTo>
                    <a:pt x="208" y="188"/>
                    <a:pt x="201" y="181"/>
                    <a:pt x="201" y="173"/>
                  </a:cubicBezTo>
                  <a:cubicBezTo>
                    <a:pt x="201" y="164"/>
                    <a:pt x="208" y="157"/>
                    <a:pt x="217" y="157"/>
                  </a:cubicBezTo>
                  <a:cubicBezTo>
                    <a:pt x="225" y="157"/>
                    <a:pt x="232" y="164"/>
                    <a:pt x="232" y="173"/>
                  </a:cubicBezTo>
                  <a:cubicBezTo>
                    <a:pt x="232" y="181"/>
                    <a:pt x="225" y="188"/>
                    <a:pt x="217" y="188"/>
                  </a:cubicBezTo>
                  <a:close/>
                  <a:moveTo>
                    <a:pt x="250" y="155"/>
                  </a:moveTo>
                  <a:cubicBezTo>
                    <a:pt x="241" y="155"/>
                    <a:pt x="235" y="148"/>
                    <a:pt x="235" y="139"/>
                  </a:cubicBezTo>
                  <a:cubicBezTo>
                    <a:pt x="235" y="131"/>
                    <a:pt x="241" y="124"/>
                    <a:pt x="250" y="124"/>
                  </a:cubicBezTo>
                  <a:cubicBezTo>
                    <a:pt x="259" y="124"/>
                    <a:pt x="266" y="131"/>
                    <a:pt x="266" y="139"/>
                  </a:cubicBezTo>
                  <a:cubicBezTo>
                    <a:pt x="266" y="148"/>
                    <a:pt x="259" y="155"/>
                    <a:pt x="250" y="155"/>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17" name="Freeform 215"/>
            <p:cNvSpPr>
              <a:spLocks noEditPoints="1"/>
            </p:cNvSpPr>
            <p:nvPr/>
          </p:nvSpPr>
          <p:spPr bwMode="auto">
            <a:xfrm>
              <a:off x="8968209" y="3006922"/>
              <a:ext cx="257175" cy="260350"/>
            </a:xfrm>
            <a:custGeom>
              <a:avLst/>
              <a:gdLst>
                <a:gd name="T0" fmla="*/ 127 w 162"/>
                <a:gd name="T1" fmla="*/ 41 h 164"/>
                <a:gd name="T2" fmla="*/ 162 w 162"/>
                <a:gd name="T3" fmla="*/ 6 h 164"/>
                <a:gd name="T4" fmla="*/ 157 w 162"/>
                <a:gd name="T5" fmla="*/ 0 h 164"/>
                <a:gd name="T6" fmla="*/ 122 w 162"/>
                <a:gd name="T7" fmla="*/ 34 h 164"/>
                <a:gd name="T8" fmla="*/ 50 w 162"/>
                <a:gd name="T9" fmla="*/ 34 h 164"/>
                <a:gd name="T10" fmla="*/ 50 w 162"/>
                <a:gd name="T11" fmla="*/ 6 h 164"/>
                <a:gd name="T12" fmla="*/ 28 w 162"/>
                <a:gd name="T13" fmla="*/ 6 h 164"/>
                <a:gd name="T14" fmla="*/ 28 w 162"/>
                <a:gd name="T15" fmla="*/ 34 h 164"/>
                <a:gd name="T16" fmla="*/ 0 w 162"/>
                <a:gd name="T17" fmla="*/ 34 h 164"/>
                <a:gd name="T18" fmla="*/ 0 w 162"/>
                <a:gd name="T19" fmla="*/ 56 h 164"/>
                <a:gd name="T20" fmla="*/ 28 w 162"/>
                <a:gd name="T21" fmla="*/ 56 h 164"/>
                <a:gd name="T22" fmla="*/ 28 w 162"/>
                <a:gd name="T23" fmla="*/ 136 h 164"/>
                <a:gd name="T24" fmla="*/ 105 w 162"/>
                <a:gd name="T25" fmla="*/ 136 h 164"/>
                <a:gd name="T26" fmla="*/ 105 w 162"/>
                <a:gd name="T27" fmla="*/ 164 h 164"/>
                <a:gd name="T28" fmla="*/ 127 w 162"/>
                <a:gd name="T29" fmla="*/ 164 h 164"/>
                <a:gd name="T30" fmla="*/ 127 w 162"/>
                <a:gd name="T31" fmla="*/ 136 h 164"/>
                <a:gd name="T32" fmla="*/ 155 w 162"/>
                <a:gd name="T33" fmla="*/ 136 h 164"/>
                <a:gd name="T34" fmla="*/ 155 w 162"/>
                <a:gd name="T35" fmla="*/ 114 h 164"/>
                <a:gd name="T36" fmla="*/ 155 w 162"/>
                <a:gd name="T37" fmla="*/ 114 h 164"/>
                <a:gd name="T38" fmla="*/ 127 w 162"/>
                <a:gd name="T39" fmla="*/ 114 h 164"/>
                <a:gd name="T40" fmla="*/ 127 w 162"/>
                <a:gd name="T41" fmla="*/ 41 h 164"/>
                <a:gd name="T42" fmla="*/ 100 w 162"/>
                <a:gd name="T43" fmla="*/ 56 h 164"/>
                <a:gd name="T44" fmla="*/ 50 w 162"/>
                <a:gd name="T45" fmla="*/ 107 h 164"/>
                <a:gd name="T46" fmla="*/ 50 w 162"/>
                <a:gd name="T47" fmla="*/ 56 h 164"/>
                <a:gd name="T48" fmla="*/ 100 w 162"/>
                <a:gd name="T49" fmla="*/ 56 h 164"/>
                <a:gd name="T50" fmla="*/ 55 w 162"/>
                <a:gd name="T51" fmla="*/ 114 h 164"/>
                <a:gd name="T52" fmla="*/ 105 w 162"/>
                <a:gd name="T53" fmla="*/ 63 h 164"/>
                <a:gd name="T54" fmla="*/ 105 w 162"/>
                <a:gd name="T55" fmla="*/ 114 h 164"/>
                <a:gd name="T56" fmla="*/ 55 w 162"/>
                <a:gd name="T57"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2" h="164">
                  <a:moveTo>
                    <a:pt x="127" y="41"/>
                  </a:moveTo>
                  <a:lnTo>
                    <a:pt x="162" y="6"/>
                  </a:lnTo>
                  <a:lnTo>
                    <a:pt x="157" y="0"/>
                  </a:lnTo>
                  <a:lnTo>
                    <a:pt x="122" y="34"/>
                  </a:lnTo>
                  <a:lnTo>
                    <a:pt x="50" y="34"/>
                  </a:lnTo>
                  <a:lnTo>
                    <a:pt x="50" y="6"/>
                  </a:lnTo>
                  <a:lnTo>
                    <a:pt x="28" y="6"/>
                  </a:lnTo>
                  <a:lnTo>
                    <a:pt x="28" y="34"/>
                  </a:lnTo>
                  <a:lnTo>
                    <a:pt x="0" y="34"/>
                  </a:lnTo>
                  <a:lnTo>
                    <a:pt x="0" y="56"/>
                  </a:lnTo>
                  <a:lnTo>
                    <a:pt x="28" y="56"/>
                  </a:lnTo>
                  <a:lnTo>
                    <a:pt x="28" y="136"/>
                  </a:lnTo>
                  <a:lnTo>
                    <a:pt x="105" y="136"/>
                  </a:lnTo>
                  <a:lnTo>
                    <a:pt x="105" y="164"/>
                  </a:lnTo>
                  <a:lnTo>
                    <a:pt x="127" y="164"/>
                  </a:lnTo>
                  <a:lnTo>
                    <a:pt x="127" y="136"/>
                  </a:lnTo>
                  <a:lnTo>
                    <a:pt x="155" y="136"/>
                  </a:lnTo>
                  <a:lnTo>
                    <a:pt x="155" y="114"/>
                  </a:lnTo>
                  <a:lnTo>
                    <a:pt x="155" y="114"/>
                  </a:lnTo>
                  <a:lnTo>
                    <a:pt x="127" y="114"/>
                  </a:lnTo>
                  <a:lnTo>
                    <a:pt x="127" y="41"/>
                  </a:lnTo>
                  <a:close/>
                  <a:moveTo>
                    <a:pt x="100" y="56"/>
                  </a:moveTo>
                  <a:lnTo>
                    <a:pt x="50" y="107"/>
                  </a:lnTo>
                  <a:lnTo>
                    <a:pt x="50" y="56"/>
                  </a:lnTo>
                  <a:lnTo>
                    <a:pt x="100" y="56"/>
                  </a:lnTo>
                  <a:close/>
                  <a:moveTo>
                    <a:pt x="55" y="114"/>
                  </a:moveTo>
                  <a:lnTo>
                    <a:pt x="105" y="63"/>
                  </a:lnTo>
                  <a:lnTo>
                    <a:pt x="105" y="114"/>
                  </a:lnTo>
                  <a:lnTo>
                    <a:pt x="55" y="114"/>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18" name="Freeform 216"/>
            <p:cNvSpPr>
              <a:spLocks noEditPoints="1"/>
            </p:cNvSpPr>
            <p:nvPr/>
          </p:nvSpPr>
          <p:spPr bwMode="auto">
            <a:xfrm>
              <a:off x="5334421" y="4602360"/>
              <a:ext cx="258763" cy="188913"/>
            </a:xfrm>
            <a:custGeom>
              <a:avLst/>
              <a:gdLst>
                <a:gd name="T0" fmla="*/ 278 w 288"/>
                <a:gd name="T1" fmla="*/ 24 h 210"/>
                <a:gd name="T2" fmla="*/ 128 w 288"/>
                <a:gd name="T3" fmla="*/ 24 h 210"/>
                <a:gd name="T4" fmla="*/ 128 w 288"/>
                <a:gd name="T5" fmla="*/ 24 h 210"/>
                <a:gd name="T6" fmla="*/ 118 w 288"/>
                <a:gd name="T7" fmla="*/ 8 h 210"/>
                <a:gd name="T8" fmla="*/ 104 w 288"/>
                <a:gd name="T9" fmla="*/ 0 h 210"/>
                <a:gd name="T10" fmla="*/ 61 w 288"/>
                <a:gd name="T11" fmla="*/ 0 h 210"/>
                <a:gd name="T12" fmla="*/ 47 w 288"/>
                <a:gd name="T13" fmla="*/ 8 h 210"/>
                <a:gd name="T14" fmla="*/ 37 w 288"/>
                <a:gd name="T15" fmla="*/ 24 h 210"/>
                <a:gd name="T16" fmla="*/ 37 w 288"/>
                <a:gd name="T17" fmla="*/ 24 h 210"/>
                <a:gd name="T18" fmla="*/ 10 w 288"/>
                <a:gd name="T19" fmla="*/ 24 h 210"/>
                <a:gd name="T20" fmla="*/ 0 w 288"/>
                <a:gd name="T21" fmla="*/ 34 h 210"/>
                <a:gd name="T22" fmla="*/ 0 w 288"/>
                <a:gd name="T23" fmla="*/ 200 h 210"/>
                <a:gd name="T24" fmla="*/ 10 w 288"/>
                <a:gd name="T25" fmla="*/ 210 h 210"/>
                <a:gd name="T26" fmla="*/ 278 w 288"/>
                <a:gd name="T27" fmla="*/ 210 h 210"/>
                <a:gd name="T28" fmla="*/ 288 w 288"/>
                <a:gd name="T29" fmla="*/ 200 h 210"/>
                <a:gd name="T30" fmla="*/ 288 w 288"/>
                <a:gd name="T31" fmla="*/ 34 h 210"/>
                <a:gd name="T32" fmla="*/ 278 w 288"/>
                <a:gd name="T33" fmla="*/ 24 h 210"/>
                <a:gd name="T34" fmla="*/ 42 w 288"/>
                <a:gd name="T35" fmla="*/ 194 h 210"/>
                <a:gd name="T36" fmla="*/ 8 w 288"/>
                <a:gd name="T37" fmla="*/ 194 h 210"/>
                <a:gd name="T38" fmla="*/ 8 w 288"/>
                <a:gd name="T39" fmla="*/ 41 h 210"/>
                <a:gd name="T40" fmla="*/ 42 w 288"/>
                <a:gd name="T41" fmla="*/ 41 h 210"/>
                <a:gd name="T42" fmla="*/ 42 w 288"/>
                <a:gd name="T43" fmla="*/ 194 h 210"/>
                <a:gd name="T44" fmla="*/ 144 w 288"/>
                <a:gd name="T45" fmla="*/ 179 h 210"/>
                <a:gd name="T46" fmla="*/ 82 w 288"/>
                <a:gd name="T47" fmla="*/ 117 h 210"/>
                <a:gd name="T48" fmla="*/ 144 w 288"/>
                <a:gd name="T49" fmla="*/ 56 h 210"/>
                <a:gd name="T50" fmla="*/ 205 w 288"/>
                <a:gd name="T51" fmla="*/ 117 h 210"/>
                <a:gd name="T52" fmla="*/ 144 w 288"/>
                <a:gd name="T53" fmla="*/ 179 h 210"/>
                <a:gd name="T54" fmla="*/ 261 w 288"/>
                <a:gd name="T55" fmla="*/ 91 h 210"/>
                <a:gd name="T56" fmla="*/ 225 w 288"/>
                <a:gd name="T57" fmla="*/ 91 h 210"/>
                <a:gd name="T58" fmla="*/ 225 w 288"/>
                <a:gd name="T59" fmla="*/ 55 h 210"/>
                <a:gd name="T60" fmla="*/ 261 w 288"/>
                <a:gd name="T61" fmla="*/ 55 h 210"/>
                <a:gd name="T62" fmla="*/ 261 w 288"/>
                <a:gd name="T6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8" h="210">
                  <a:moveTo>
                    <a:pt x="278" y="24"/>
                  </a:moveTo>
                  <a:cubicBezTo>
                    <a:pt x="128" y="24"/>
                    <a:pt x="128" y="24"/>
                    <a:pt x="128" y="24"/>
                  </a:cubicBezTo>
                  <a:cubicBezTo>
                    <a:pt x="128" y="24"/>
                    <a:pt x="128" y="24"/>
                    <a:pt x="128" y="24"/>
                  </a:cubicBezTo>
                  <a:cubicBezTo>
                    <a:pt x="118" y="8"/>
                    <a:pt x="118" y="8"/>
                    <a:pt x="118" y="8"/>
                  </a:cubicBezTo>
                  <a:cubicBezTo>
                    <a:pt x="116" y="4"/>
                    <a:pt x="109" y="0"/>
                    <a:pt x="104" y="0"/>
                  </a:cubicBezTo>
                  <a:cubicBezTo>
                    <a:pt x="61" y="0"/>
                    <a:pt x="61" y="0"/>
                    <a:pt x="61" y="0"/>
                  </a:cubicBezTo>
                  <a:cubicBezTo>
                    <a:pt x="56" y="0"/>
                    <a:pt x="49" y="4"/>
                    <a:pt x="47" y="8"/>
                  </a:cubicBezTo>
                  <a:cubicBezTo>
                    <a:pt x="37" y="24"/>
                    <a:pt x="37" y="24"/>
                    <a:pt x="37" y="24"/>
                  </a:cubicBezTo>
                  <a:cubicBezTo>
                    <a:pt x="37" y="24"/>
                    <a:pt x="37" y="24"/>
                    <a:pt x="37" y="24"/>
                  </a:cubicBezTo>
                  <a:cubicBezTo>
                    <a:pt x="10" y="24"/>
                    <a:pt x="10" y="24"/>
                    <a:pt x="10" y="24"/>
                  </a:cubicBezTo>
                  <a:cubicBezTo>
                    <a:pt x="5" y="24"/>
                    <a:pt x="0" y="28"/>
                    <a:pt x="0" y="34"/>
                  </a:cubicBezTo>
                  <a:cubicBezTo>
                    <a:pt x="0" y="200"/>
                    <a:pt x="0" y="200"/>
                    <a:pt x="0" y="200"/>
                  </a:cubicBezTo>
                  <a:cubicBezTo>
                    <a:pt x="0" y="206"/>
                    <a:pt x="5" y="210"/>
                    <a:pt x="10" y="210"/>
                  </a:cubicBezTo>
                  <a:cubicBezTo>
                    <a:pt x="278" y="210"/>
                    <a:pt x="278" y="210"/>
                    <a:pt x="278" y="210"/>
                  </a:cubicBezTo>
                  <a:cubicBezTo>
                    <a:pt x="284" y="210"/>
                    <a:pt x="288" y="206"/>
                    <a:pt x="288" y="200"/>
                  </a:cubicBezTo>
                  <a:cubicBezTo>
                    <a:pt x="288" y="34"/>
                    <a:pt x="288" y="34"/>
                    <a:pt x="288" y="34"/>
                  </a:cubicBezTo>
                  <a:cubicBezTo>
                    <a:pt x="288" y="28"/>
                    <a:pt x="284" y="24"/>
                    <a:pt x="278" y="24"/>
                  </a:cubicBezTo>
                  <a:close/>
                  <a:moveTo>
                    <a:pt x="42" y="194"/>
                  </a:moveTo>
                  <a:cubicBezTo>
                    <a:pt x="8" y="194"/>
                    <a:pt x="8" y="194"/>
                    <a:pt x="8" y="194"/>
                  </a:cubicBezTo>
                  <a:cubicBezTo>
                    <a:pt x="8" y="41"/>
                    <a:pt x="8" y="41"/>
                    <a:pt x="8" y="41"/>
                  </a:cubicBezTo>
                  <a:cubicBezTo>
                    <a:pt x="42" y="41"/>
                    <a:pt x="42" y="41"/>
                    <a:pt x="42" y="41"/>
                  </a:cubicBezTo>
                  <a:lnTo>
                    <a:pt x="42" y="194"/>
                  </a:lnTo>
                  <a:close/>
                  <a:moveTo>
                    <a:pt x="144" y="179"/>
                  </a:moveTo>
                  <a:cubicBezTo>
                    <a:pt x="110" y="179"/>
                    <a:pt x="82" y="151"/>
                    <a:pt x="82" y="117"/>
                  </a:cubicBezTo>
                  <a:cubicBezTo>
                    <a:pt x="82" y="83"/>
                    <a:pt x="110" y="56"/>
                    <a:pt x="144" y="56"/>
                  </a:cubicBezTo>
                  <a:cubicBezTo>
                    <a:pt x="178" y="56"/>
                    <a:pt x="205" y="83"/>
                    <a:pt x="205" y="117"/>
                  </a:cubicBezTo>
                  <a:cubicBezTo>
                    <a:pt x="205" y="151"/>
                    <a:pt x="178" y="179"/>
                    <a:pt x="144" y="179"/>
                  </a:cubicBezTo>
                  <a:close/>
                  <a:moveTo>
                    <a:pt x="261" y="91"/>
                  </a:moveTo>
                  <a:cubicBezTo>
                    <a:pt x="225" y="91"/>
                    <a:pt x="225" y="91"/>
                    <a:pt x="225" y="91"/>
                  </a:cubicBezTo>
                  <a:cubicBezTo>
                    <a:pt x="225" y="55"/>
                    <a:pt x="225" y="55"/>
                    <a:pt x="225" y="55"/>
                  </a:cubicBezTo>
                  <a:cubicBezTo>
                    <a:pt x="261" y="55"/>
                    <a:pt x="261" y="55"/>
                    <a:pt x="261" y="55"/>
                  </a:cubicBezTo>
                  <a:lnTo>
                    <a:pt x="261" y="91"/>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19" name="Freeform 222"/>
            <p:cNvSpPr/>
            <p:nvPr/>
          </p:nvSpPr>
          <p:spPr bwMode="auto">
            <a:xfrm>
              <a:off x="7947446" y="4148335"/>
              <a:ext cx="222250" cy="153988"/>
            </a:xfrm>
            <a:custGeom>
              <a:avLst/>
              <a:gdLst>
                <a:gd name="T0" fmla="*/ 206 w 247"/>
                <a:gd name="T1" fmla="*/ 0 h 172"/>
                <a:gd name="T2" fmla="*/ 180 w 247"/>
                <a:gd name="T3" fmla="*/ 0 h 172"/>
                <a:gd name="T4" fmla="*/ 180 w 247"/>
                <a:gd name="T5" fmla="*/ 31 h 172"/>
                <a:gd name="T6" fmla="*/ 206 w 247"/>
                <a:gd name="T7" fmla="*/ 31 h 172"/>
                <a:gd name="T8" fmla="*/ 216 w 247"/>
                <a:gd name="T9" fmla="*/ 41 h 172"/>
                <a:gd name="T10" fmla="*/ 216 w 247"/>
                <a:gd name="T11" fmla="*/ 131 h 172"/>
                <a:gd name="T12" fmla="*/ 206 w 247"/>
                <a:gd name="T13" fmla="*/ 141 h 172"/>
                <a:gd name="T14" fmla="*/ 41 w 247"/>
                <a:gd name="T15" fmla="*/ 141 h 172"/>
                <a:gd name="T16" fmla="*/ 31 w 247"/>
                <a:gd name="T17" fmla="*/ 131 h 172"/>
                <a:gd name="T18" fmla="*/ 31 w 247"/>
                <a:gd name="T19" fmla="*/ 41 h 172"/>
                <a:gd name="T20" fmla="*/ 41 w 247"/>
                <a:gd name="T21" fmla="*/ 31 h 172"/>
                <a:gd name="T22" fmla="*/ 67 w 247"/>
                <a:gd name="T23" fmla="*/ 31 h 172"/>
                <a:gd name="T24" fmla="*/ 67 w 247"/>
                <a:gd name="T25" fmla="*/ 0 h 172"/>
                <a:gd name="T26" fmla="*/ 41 w 247"/>
                <a:gd name="T27" fmla="*/ 0 h 172"/>
                <a:gd name="T28" fmla="*/ 0 w 247"/>
                <a:gd name="T29" fmla="*/ 41 h 172"/>
                <a:gd name="T30" fmla="*/ 0 w 247"/>
                <a:gd name="T31" fmla="*/ 131 h 172"/>
                <a:gd name="T32" fmla="*/ 41 w 247"/>
                <a:gd name="T33" fmla="*/ 172 h 172"/>
                <a:gd name="T34" fmla="*/ 206 w 247"/>
                <a:gd name="T35" fmla="*/ 172 h 172"/>
                <a:gd name="T36" fmla="*/ 247 w 247"/>
                <a:gd name="T37" fmla="*/ 131 h 172"/>
                <a:gd name="T38" fmla="*/ 247 w 247"/>
                <a:gd name="T39" fmla="*/ 41 h 172"/>
                <a:gd name="T40" fmla="*/ 206 w 247"/>
                <a:gd name="T4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7" h="172">
                  <a:moveTo>
                    <a:pt x="206" y="0"/>
                  </a:moveTo>
                  <a:cubicBezTo>
                    <a:pt x="180" y="0"/>
                    <a:pt x="180" y="0"/>
                    <a:pt x="180" y="0"/>
                  </a:cubicBezTo>
                  <a:cubicBezTo>
                    <a:pt x="180" y="31"/>
                    <a:pt x="180" y="31"/>
                    <a:pt x="180" y="31"/>
                  </a:cubicBezTo>
                  <a:cubicBezTo>
                    <a:pt x="206" y="31"/>
                    <a:pt x="206" y="31"/>
                    <a:pt x="206" y="31"/>
                  </a:cubicBezTo>
                  <a:cubicBezTo>
                    <a:pt x="212" y="31"/>
                    <a:pt x="216" y="36"/>
                    <a:pt x="216" y="41"/>
                  </a:cubicBezTo>
                  <a:cubicBezTo>
                    <a:pt x="216" y="131"/>
                    <a:pt x="216" y="131"/>
                    <a:pt x="216" y="131"/>
                  </a:cubicBezTo>
                  <a:cubicBezTo>
                    <a:pt x="216" y="136"/>
                    <a:pt x="212" y="141"/>
                    <a:pt x="206" y="141"/>
                  </a:cubicBezTo>
                  <a:cubicBezTo>
                    <a:pt x="41" y="141"/>
                    <a:pt x="41" y="141"/>
                    <a:pt x="41" y="141"/>
                  </a:cubicBezTo>
                  <a:cubicBezTo>
                    <a:pt x="36" y="141"/>
                    <a:pt x="31" y="136"/>
                    <a:pt x="31" y="131"/>
                  </a:cubicBezTo>
                  <a:cubicBezTo>
                    <a:pt x="31" y="41"/>
                    <a:pt x="31" y="41"/>
                    <a:pt x="31" y="41"/>
                  </a:cubicBezTo>
                  <a:cubicBezTo>
                    <a:pt x="31" y="36"/>
                    <a:pt x="36" y="31"/>
                    <a:pt x="41" y="31"/>
                  </a:cubicBezTo>
                  <a:cubicBezTo>
                    <a:pt x="67" y="31"/>
                    <a:pt x="67" y="31"/>
                    <a:pt x="67" y="31"/>
                  </a:cubicBezTo>
                  <a:cubicBezTo>
                    <a:pt x="67" y="0"/>
                    <a:pt x="67" y="0"/>
                    <a:pt x="67" y="0"/>
                  </a:cubicBezTo>
                  <a:cubicBezTo>
                    <a:pt x="41" y="0"/>
                    <a:pt x="41" y="0"/>
                    <a:pt x="41" y="0"/>
                  </a:cubicBezTo>
                  <a:cubicBezTo>
                    <a:pt x="19" y="0"/>
                    <a:pt x="0" y="19"/>
                    <a:pt x="0" y="41"/>
                  </a:cubicBezTo>
                  <a:cubicBezTo>
                    <a:pt x="0" y="131"/>
                    <a:pt x="0" y="131"/>
                    <a:pt x="0" y="131"/>
                  </a:cubicBezTo>
                  <a:cubicBezTo>
                    <a:pt x="0" y="153"/>
                    <a:pt x="19" y="172"/>
                    <a:pt x="41" y="172"/>
                  </a:cubicBezTo>
                  <a:cubicBezTo>
                    <a:pt x="206" y="172"/>
                    <a:pt x="206" y="172"/>
                    <a:pt x="206" y="172"/>
                  </a:cubicBezTo>
                  <a:cubicBezTo>
                    <a:pt x="229" y="172"/>
                    <a:pt x="247" y="153"/>
                    <a:pt x="247" y="131"/>
                  </a:cubicBezTo>
                  <a:cubicBezTo>
                    <a:pt x="247" y="41"/>
                    <a:pt x="247" y="41"/>
                    <a:pt x="247" y="41"/>
                  </a:cubicBezTo>
                  <a:cubicBezTo>
                    <a:pt x="247" y="19"/>
                    <a:pt x="229" y="0"/>
                    <a:pt x="206" y="0"/>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20" name="Freeform 223"/>
            <p:cNvSpPr/>
            <p:nvPr/>
          </p:nvSpPr>
          <p:spPr bwMode="auto">
            <a:xfrm>
              <a:off x="7987134" y="4041972"/>
              <a:ext cx="142875" cy="185738"/>
            </a:xfrm>
            <a:custGeom>
              <a:avLst/>
              <a:gdLst>
                <a:gd name="T0" fmla="*/ 34 w 90"/>
                <a:gd name="T1" fmla="*/ 117 h 117"/>
                <a:gd name="T2" fmla="*/ 56 w 90"/>
                <a:gd name="T3" fmla="*/ 117 h 117"/>
                <a:gd name="T4" fmla="*/ 56 w 90"/>
                <a:gd name="T5" fmla="*/ 52 h 117"/>
                <a:gd name="T6" fmla="*/ 90 w 90"/>
                <a:gd name="T7" fmla="*/ 52 h 117"/>
                <a:gd name="T8" fmla="*/ 44 w 90"/>
                <a:gd name="T9" fmla="*/ 0 h 117"/>
                <a:gd name="T10" fmla="*/ 0 w 90"/>
                <a:gd name="T11" fmla="*/ 52 h 117"/>
                <a:gd name="T12" fmla="*/ 34 w 90"/>
                <a:gd name="T13" fmla="*/ 52 h 117"/>
                <a:gd name="T14" fmla="*/ 34 w 90"/>
                <a:gd name="T15" fmla="*/ 117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117">
                  <a:moveTo>
                    <a:pt x="34" y="117"/>
                  </a:moveTo>
                  <a:lnTo>
                    <a:pt x="56" y="117"/>
                  </a:lnTo>
                  <a:lnTo>
                    <a:pt x="56" y="52"/>
                  </a:lnTo>
                  <a:lnTo>
                    <a:pt x="90" y="52"/>
                  </a:lnTo>
                  <a:lnTo>
                    <a:pt x="44" y="0"/>
                  </a:lnTo>
                  <a:lnTo>
                    <a:pt x="0" y="52"/>
                  </a:lnTo>
                  <a:lnTo>
                    <a:pt x="34" y="52"/>
                  </a:lnTo>
                  <a:lnTo>
                    <a:pt x="34" y="117"/>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21" name="Freeform 225"/>
            <p:cNvSpPr/>
            <p:nvPr/>
          </p:nvSpPr>
          <p:spPr bwMode="auto">
            <a:xfrm>
              <a:off x="6925096" y="3006922"/>
              <a:ext cx="198438" cy="265113"/>
            </a:xfrm>
            <a:custGeom>
              <a:avLst/>
              <a:gdLst>
                <a:gd name="T0" fmla="*/ 130 w 221"/>
                <a:gd name="T1" fmla="*/ 50 h 295"/>
                <a:gd name="T2" fmla="*/ 193 w 221"/>
                <a:gd name="T3" fmla="*/ 80 h 295"/>
                <a:gd name="T4" fmla="*/ 221 w 221"/>
                <a:gd name="T5" fmla="*/ 79 h 295"/>
                <a:gd name="T6" fmla="*/ 136 w 221"/>
                <a:gd name="T7" fmla="*/ 2 h 295"/>
                <a:gd name="T8" fmla="*/ 72 w 221"/>
                <a:gd name="T9" fmla="*/ 2 h 295"/>
                <a:gd name="T10" fmla="*/ 60 w 221"/>
                <a:gd name="T11" fmla="*/ 10 h 295"/>
                <a:gd name="T12" fmla="*/ 41 w 221"/>
                <a:gd name="T13" fmla="*/ 4 h 295"/>
                <a:gd name="T14" fmla="*/ 18 w 221"/>
                <a:gd name="T15" fmla="*/ 1 h 295"/>
                <a:gd name="T16" fmla="*/ 15 w 221"/>
                <a:gd name="T17" fmla="*/ 1 h 295"/>
                <a:gd name="T18" fmla="*/ 0 w 221"/>
                <a:gd name="T19" fmla="*/ 14 h 295"/>
                <a:gd name="T20" fmla="*/ 0 w 221"/>
                <a:gd name="T21" fmla="*/ 53 h 295"/>
                <a:gd name="T22" fmla="*/ 15 w 221"/>
                <a:gd name="T23" fmla="*/ 66 h 295"/>
                <a:gd name="T24" fmla="*/ 18 w 221"/>
                <a:gd name="T25" fmla="*/ 66 h 295"/>
                <a:gd name="T26" fmla="*/ 43 w 221"/>
                <a:gd name="T27" fmla="*/ 61 h 295"/>
                <a:gd name="T28" fmla="*/ 70 w 221"/>
                <a:gd name="T29" fmla="*/ 55 h 295"/>
                <a:gd name="T30" fmla="*/ 85 w 221"/>
                <a:gd name="T31" fmla="*/ 79 h 295"/>
                <a:gd name="T32" fmla="*/ 85 w 221"/>
                <a:gd name="T33" fmla="*/ 139 h 295"/>
                <a:gd name="T34" fmla="*/ 75 w 221"/>
                <a:gd name="T35" fmla="*/ 154 h 295"/>
                <a:gd name="T36" fmla="*/ 75 w 221"/>
                <a:gd name="T37" fmla="*/ 158 h 295"/>
                <a:gd name="T38" fmla="*/ 75 w 221"/>
                <a:gd name="T39" fmla="*/ 266 h 295"/>
                <a:gd name="T40" fmla="*/ 75 w 221"/>
                <a:gd name="T41" fmla="*/ 269 h 295"/>
                <a:gd name="T42" fmla="*/ 136 w 221"/>
                <a:gd name="T43" fmla="*/ 269 h 295"/>
                <a:gd name="T44" fmla="*/ 136 w 221"/>
                <a:gd name="T45" fmla="*/ 266 h 295"/>
                <a:gd name="T46" fmla="*/ 136 w 221"/>
                <a:gd name="T47" fmla="*/ 158 h 295"/>
                <a:gd name="T48" fmla="*/ 136 w 221"/>
                <a:gd name="T49" fmla="*/ 154 h 295"/>
                <a:gd name="T50" fmla="*/ 125 w 221"/>
                <a:gd name="T51" fmla="*/ 139 h 295"/>
                <a:gd name="T52" fmla="*/ 125 w 221"/>
                <a:gd name="T53" fmla="*/ 66 h 295"/>
                <a:gd name="T54" fmla="*/ 130 w 221"/>
                <a:gd name="T55" fmla="*/ 5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1" h="295">
                  <a:moveTo>
                    <a:pt x="130" y="50"/>
                  </a:moveTo>
                  <a:cubicBezTo>
                    <a:pt x="163" y="41"/>
                    <a:pt x="193" y="80"/>
                    <a:pt x="193" y="80"/>
                  </a:cubicBezTo>
                  <a:cubicBezTo>
                    <a:pt x="221" y="79"/>
                    <a:pt x="221" y="79"/>
                    <a:pt x="221" y="79"/>
                  </a:cubicBezTo>
                  <a:cubicBezTo>
                    <a:pt x="221" y="79"/>
                    <a:pt x="185" y="2"/>
                    <a:pt x="136" y="2"/>
                  </a:cubicBezTo>
                  <a:cubicBezTo>
                    <a:pt x="119" y="2"/>
                    <a:pt x="93" y="2"/>
                    <a:pt x="72" y="2"/>
                  </a:cubicBezTo>
                  <a:cubicBezTo>
                    <a:pt x="68" y="2"/>
                    <a:pt x="64" y="10"/>
                    <a:pt x="60" y="10"/>
                  </a:cubicBezTo>
                  <a:cubicBezTo>
                    <a:pt x="50" y="8"/>
                    <a:pt x="43" y="5"/>
                    <a:pt x="41" y="4"/>
                  </a:cubicBezTo>
                  <a:cubicBezTo>
                    <a:pt x="36" y="0"/>
                    <a:pt x="26" y="1"/>
                    <a:pt x="18" y="1"/>
                  </a:cubicBezTo>
                  <a:cubicBezTo>
                    <a:pt x="15" y="1"/>
                    <a:pt x="15" y="1"/>
                    <a:pt x="15" y="1"/>
                  </a:cubicBezTo>
                  <a:cubicBezTo>
                    <a:pt x="3" y="1"/>
                    <a:pt x="0" y="0"/>
                    <a:pt x="0" y="14"/>
                  </a:cubicBezTo>
                  <a:cubicBezTo>
                    <a:pt x="0" y="53"/>
                    <a:pt x="0" y="53"/>
                    <a:pt x="0" y="53"/>
                  </a:cubicBezTo>
                  <a:cubicBezTo>
                    <a:pt x="0" y="67"/>
                    <a:pt x="3" y="66"/>
                    <a:pt x="15" y="66"/>
                  </a:cubicBezTo>
                  <a:cubicBezTo>
                    <a:pt x="18" y="66"/>
                    <a:pt x="18" y="66"/>
                    <a:pt x="18" y="66"/>
                  </a:cubicBezTo>
                  <a:cubicBezTo>
                    <a:pt x="27" y="66"/>
                    <a:pt x="38" y="67"/>
                    <a:pt x="43" y="61"/>
                  </a:cubicBezTo>
                  <a:cubicBezTo>
                    <a:pt x="48" y="58"/>
                    <a:pt x="59" y="52"/>
                    <a:pt x="70" y="55"/>
                  </a:cubicBezTo>
                  <a:cubicBezTo>
                    <a:pt x="83" y="60"/>
                    <a:pt x="84" y="73"/>
                    <a:pt x="85" y="79"/>
                  </a:cubicBezTo>
                  <a:cubicBezTo>
                    <a:pt x="85" y="139"/>
                    <a:pt x="85" y="139"/>
                    <a:pt x="85" y="139"/>
                  </a:cubicBezTo>
                  <a:cubicBezTo>
                    <a:pt x="79" y="143"/>
                    <a:pt x="75" y="148"/>
                    <a:pt x="75" y="154"/>
                  </a:cubicBezTo>
                  <a:cubicBezTo>
                    <a:pt x="75" y="155"/>
                    <a:pt x="75" y="156"/>
                    <a:pt x="75" y="158"/>
                  </a:cubicBezTo>
                  <a:cubicBezTo>
                    <a:pt x="75" y="158"/>
                    <a:pt x="75" y="244"/>
                    <a:pt x="75" y="266"/>
                  </a:cubicBezTo>
                  <a:cubicBezTo>
                    <a:pt x="75" y="267"/>
                    <a:pt x="75" y="268"/>
                    <a:pt x="75" y="269"/>
                  </a:cubicBezTo>
                  <a:cubicBezTo>
                    <a:pt x="75" y="295"/>
                    <a:pt x="136" y="295"/>
                    <a:pt x="136" y="269"/>
                  </a:cubicBezTo>
                  <a:cubicBezTo>
                    <a:pt x="136" y="268"/>
                    <a:pt x="136" y="267"/>
                    <a:pt x="136" y="266"/>
                  </a:cubicBezTo>
                  <a:cubicBezTo>
                    <a:pt x="136" y="243"/>
                    <a:pt x="136" y="158"/>
                    <a:pt x="136" y="158"/>
                  </a:cubicBezTo>
                  <a:cubicBezTo>
                    <a:pt x="136" y="156"/>
                    <a:pt x="136" y="155"/>
                    <a:pt x="136" y="154"/>
                  </a:cubicBezTo>
                  <a:cubicBezTo>
                    <a:pt x="136" y="148"/>
                    <a:pt x="131" y="143"/>
                    <a:pt x="125" y="139"/>
                  </a:cubicBezTo>
                  <a:cubicBezTo>
                    <a:pt x="125" y="66"/>
                    <a:pt x="125" y="66"/>
                    <a:pt x="125" y="66"/>
                  </a:cubicBezTo>
                  <a:cubicBezTo>
                    <a:pt x="126" y="58"/>
                    <a:pt x="127" y="51"/>
                    <a:pt x="130" y="50"/>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grpSp>
          <p:nvGrpSpPr>
            <p:cNvPr id="122" name="组合 121"/>
            <p:cNvGrpSpPr/>
            <p:nvPr/>
          </p:nvGrpSpPr>
          <p:grpSpPr>
            <a:xfrm>
              <a:off x="5855121" y="5143697"/>
              <a:ext cx="258763" cy="133350"/>
              <a:chOff x="6002338" y="4137026"/>
              <a:chExt cx="258763" cy="133350"/>
            </a:xfrm>
            <a:noFill/>
          </p:grpSpPr>
          <p:sp>
            <p:nvSpPr>
              <p:cNvPr id="123" name="Freeform 226"/>
              <p:cNvSpPr>
                <a:spLocks noEditPoints="1"/>
              </p:cNvSpPr>
              <p:nvPr/>
            </p:nvSpPr>
            <p:spPr bwMode="auto">
              <a:xfrm>
                <a:off x="6002338" y="4137026"/>
                <a:ext cx="258763" cy="107950"/>
              </a:xfrm>
              <a:custGeom>
                <a:avLst/>
                <a:gdLst>
                  <a:gd name="T0" fmla="*/ 265 w 288"/>
                  <a:gd name="T1" fmla="*/ 46 h 120"/>
                  <a:gd name="T2" fmla="*/ 252 w 288"/>
                  <a:gd name="T3" fmla="*/ 46 h 120"/>
                  <a:gd name="T4" fmla="*/ 217 w 288"/>
                  <a:gd name="T5" fmla="*/ 0 h 120"/>
                  <a:gd name="T6" fmla="*/ 115 w 288"/>
                  <a:gd name="T7" fmla="*/ 0 h 120"/>
                  <a:gd name="T8" fmla="*/ 68 w 288"/>
                  <a:gd name="T9" fmla="*/ 46 h 120"/>
                  <a:gd name="T10" fmla="*/ 55 w 288"/>
                  <a:gd name="T11" fmla="*/ 46 h 120"/>
                  <a:gd name="T12" fmla="*/ 0 w 288"/>
                  <a:gd name="T13" fmla="*/ 69 h 120"/>
                  <a:gd name="T14" fmla="*/ 0 w 288"/>
                  <a:gd name="T15" fmla="*/ 105 h 120"/>
                  <a:gd name="T16" fmla="*/ 10 w 288"/>
                  <a:gd name="T17" fmla="*/ 119 h 120"/>
                  <a:gd name="T18" fmla="*/ 54 w 288"/>
                  <a:gd name="T19" fmla="*/ 76 h 120"/>
                  <a:gd name="T20" fmla="*/ 97 w 288"/>
                  <a:gd name="T21" fmla="*/ 119 h 120"/>
                  <a:gd name="T22" fmla="*/ 97 w 288"/>
                  <a:gd name="T23" fmla="*/ 120 h 120"/>
                  <a:gd name="T24" fmla="*/ 189 w 288"/>
                  <a:gd name="T25" fmla="*/ 120 h 120"/>
                  <a:gd name="T26" fmla="*/ 189 w 288"/>
                  <a:gd name="T27" fmla="*/ 119 h 120"/>
                  <a:gd name="T28" fmla="*/ 232 w 288"/>
                  <a:gd name="T29" fmla="*/ 76 h 120"/>
                  <a:gd name="T30" fmla="*/ 276 w 288"/>
                  <a:gd name="T31" fmla="*/ 119 h 120"/>
                  <a:gd name="T32" fmla="*/ 288 w 288"/>
                  <a:gd name="T33" fmla="*/ 105 h 120"/>
                  <a:gd name="T34" fmla="*/ 288 w 288"/>
                  <a:gd name="T35" fmla="*/ 65 h 120"/>
                  <a:gd name="T36" fmla="*/ 265 w 288"/>
                  <a:gd name="T37" fmla="*/ 46 h 120"/>
                  <a:gd name="T38" fmla="*/ 209 w 288"/>
                  <a:gd name="T39" fmla="*/ 12 h 120"/>
                  <a:gd name="T40" fmla="*/ 233 w 288"/>
                  <a:gd name="T41" fmla="*/ 43 h 120"/>
                  <a:gd name="T42" fmla="*/ 174 w 288"/>
                  <a:gd name="T43" fmla="*/ 43 h 120"/>
                  <a:gd name="T44" fmla="*/ 174 w 288"/>
                  <a:gd name="T45" fmla="*/ 12 h 120"/>
                  <a:gd name="T46" fmla="*/ 209 w 288"/>
                  <a:gd name="T47" fmla="*/ 12 h 120"/>
                  <a:gd name="T48" fmla="*/ 123 w 288"/>
                  <a:gd name="T49" fmla="*/ 12 h 120"/>
                  <a:gd name="T50" fmla="*/ 156 w 288"/>
                  <a:gd name="T51" fmla="*/ 12 h 120"/>
                  <a:gd name="T52" fmla="*/ 156 w 288"/>
                  <a:gd name="T53" fmla="*/ 43 h 120"/>
                  <a:gd name="T54" fmla="*/ 93 w 288"/>
                  <a:gd name="T55" fmla="*/ 43 h 120"/>
                  <a:gd name="T56" fmla="*/ 123 w 288"/>
                  <a:gd name="T57" fmla="*/ 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120">
                    <a:moveTo>
                      <a:pt x="265" y="46"/>
                    </a:moveTo>
                    <a:cubicBezTo>
                      <a:pt x="252" y="46"/>
                      <a:pt x="252" y="46"/>
                      <a:pt x="252" y="46"/>
                    </a:cubicBezTo>
                    <a:cubicBezTo>
                      <a:pt x="244" y="29"/>
                      <a:pt x="223" y="0"/>
                      <a:pt x="217" y="0"/>
                    </a:cubicBezTo>
                    <a:cubicBezTo>
                      <a:pt x="115" y="0"/>
                      <a:pt x="115" y="0"/>
                      <a:pt x="115" y="0"/>
                    </a:cubicBezTo>
                    <a:cubicBezTo>
                      <a:pt x="108" y="0"/>
                      <a:pt x="80" y="29"/>
                      <a:pt x="68" y="46"/>
                    </a:cubicBezTo>
                    <a:cubicBezTo>
                      <a:pt x="55" y="46"/>
                      <a:pt x="55" y="46"/>
                      <a:pt x="55" y="46"/>
                    </a:cubicBezTo>
                    <a:cubicBezTo>
                      <a:pt x="46" y="46"/>
                      <a:pt x="0" y="48"/>
                      <a:pt x="0" y="69"/>
                    </a:cubicBezTo>
                    <a:cubicBezTo>
                      <a:pt x="0" y="105"/>
                      <a:pt x="0" y="105"/>
                      <a:pt x="0" y="105"/>
                    </a:cubicBezTo>
                    <a:cubicBezTo>
                      <a:pt x="0" y="111"/>
                      <a:pt x="4" y="117"/>
                      <a:pt x="10" y="119"/>
                    </a:cubicBezTo>
                    <a:cubicBezTo>
                      <a:pt x="11" y="95"/>
                      <a:pt x="30" y="76"/>
                      <a:pt x="54" y="76"/>
                    </a:cubicBezTo>
                    <a:cubicBezTo>
                      <a:pt x="78" y="76"/>
                      <a:pt x="97" y="95"/>
                      <a:pt x="97" y="119"/>
                    </a:cubicBezTo>
                    <a:cubicBezTo>
                      <a:pt x="97" y="119"/>
                      <a:pt x="97" y="120"/>
                      <a:pt x="97" y="120"/>
                    </a:cubicBezTo>
                    <a:cubicBezTo>
                      <a:pt x="189" y="120"/>
                      <a:pt x="189" y="120"/>
                      <a:pt x="189" y="120"/>
                    </a:cubicBezTo>
                    <a:cubicBezTo>
                      <a:pt x="189" y="120"/>
                      <a:pt x="189" y="119"/>
                      <a:pt x="189" y="119"/>
                    </a:cubicBezTo>
                    <a:cubicBezTo>
                      <a:pt x="189" y="95"/>
                      <a:pt x="209" y="76"/>
                      <a:pt x="232" y="76"/>
                    </a:cubicBezTo>
                    <a:cubicBezTo>
                      <a:pt x="256" y="76"/>
                      <a:pt x="276" y="95"/>
                      <a:pt x="276" y="119"/>
                    </a:cubicBezTo>
                    <a:cubicBezTo>
                      <a:pt x="283" y="118"/>
                      <a:pt x="288" y="112"/>
                      <a:pt x="288" y="105"/>
                    </a:cubicBezTo>
                    <a:cubicBezTo>
                      <a:pt x="288" y="65"/>
                      <a:pt x="288" y="65"/>
                      <a:pt x="288" y="65"/>
                    </a:cubicBezTo>
                    <a:cubicBezTo>
                      <a:pt x="288" y="56"/>
                      <a:pt x="273" y="46"/>
                      <a:pt x="265" y="46"/>
                    </a:cubicBezTo>
                    <a:close/>
                    <a:moveTo>
                      <a:pt x="209" y="12"/>
                    </a:moveTo>
                    <a:cubicBezTo>
                      <a:pt x="215" y="12"/>
                      <a:pt x="222" y="26"/>
                      <a:pt x="233" y="43"/>
                    </a:cubicBezTo>
                    <a:cubicBezTo>
                      <a:pt x="174" y="43"/>
                      <a:pt x="174" y="43"/>
                      <a:pt x="174" y="43"/>
                    </a:cubicBezTo>
                    <a:cubicBezTo>
                      <a:pt x="174" y="12"/>
                      <a:pt x="174" y="12"/>
                      <a:pt x="174" y="12"/>
                    </a:cubicBezTo>
                    <a:lnTo>
                      <a:pt x="209" y="12"/>
                    </a:lnTo>
                    <a:close/>
                    <a:moveTo>
                      <a:pt x="123" y="12"/>
                    </a:moveTo>
                    <a:cubicBezTo>
                      <a:pt x="156" y="12"/>
                      <a:pt x="156" y="12"/>
                      <a:pt x="156" y="12"/>
                    </a:cubicBezTo>
                    <a:cubicBezTo>
                      <a:pt x="156" y="43"/>
                      <a:pt x="156" y="43"/>
                      <a:pt x="156" y="43"/>
                    </a:cubicBezTo>
                    <a:cubicBezTo>
                      <a:pt x="93" y="43"/>
                      <a:pt x="93" y="43"/>
                      <a:pt x="93" y="43"/>
                    </a:cubicBezTo>
                    <a:cubicBezTo>
                      <a:pt x="106" y="27"/>
                      <a:pt x="117" y="12"/>
                      <a:pt x="123" y="12"/>
                    </a:cubicBezTo>
                    <a:close/>
                  </a:path>
                </a:pathLst>
              </a:custGeom>
              <a:grpFill/>
              <a:ln w="9525">
                <a:solidFill>
                  <a:srgbClr val="508468"/>
                </a:solidFill>
                <a:round/>
              </a:ln>
            </p:spPr>
            <p:txBody>
              <a:bodyPr vert="horz" wrap="square" lIns="91440" tIns="45720" rIns="91440" bIns="45720" numCol="1" anchor="t" anchorCtr="0" compatLnSpc="1"/>
              <a:lstStyle/>
              <a:p>
                <a:endParaRPr lang="zh-CN" altLang="en-US" b="1"/>
              </a:p>
            </p:txBody>
          </p:sp>
          <p:sp>
            <p:nvSpPr>
              <p:cNvPr id="124" name="Oval 227"/>
              <p:cNvSpPr>
                <a:spLocks noChangeArrowheads="1"/>
              </p:cNvSpPr>
              <p:nvPr/>
            </p:nvSpPr>
            <p:spPr bwMode="auto">
              <a:xfrm>
                <a:off x="6026151" y="4219576"/>
                <a:ext cx="49213" cy="50800"/>
              </a:xfrm>
              <a:prstGeom prst="ellipse">
                <a:avLst/>
              </a:prstGeom>
              <a:grpFill/>
              <a:ln w="9525">
                <a:solidFill>
                  <a:srgbClr val="508468"/>
                </a:solidFill>
                <a:round/>
              </a:ln>
            </p:spPr>
            <p:txBody>
              <a:bodyPr vert="horz" wrap="square" lIns="91440" tIns="45720" rIns="91440" bIns="45720" numCol="1" anchor="t" anchorCtr="0" compatLnSpc="1"/>
              <a:lstStyle/>
              <a:p>
                <a:endParaRPr lang="zh-CN" altLang="en-US" b="1"/>
              </a:p>
            </p:txBody>
          </p:sp>
          <p:sp>
            <p:nvSpPr>
              <p:cNvPr id="125" name="Oval 228"/>
              <p:cNvSpPr>
                <a:spLocks noChangeArrowheads="1"/>
              </p:cNvSpPr>
              <p:nvPr/>
            </p:nvSpPr>
            <p:spPr bwMode="auto">
              <a:xfrm>
                <a:off x="6186488" y="4219576"/>
                <a:ext cx="49213" cy="50800"/>
              </a:xfrm>
              <a:prstGeom prst="ellipse">
                <a:avLst/>
              </a:prstGeom>
              <a:grpFill/>
              <a:ln w="9525">
                <a:solidFill>
                  <a:srgbClr val="508468"/>
                </a:solidFill>
                <a:round/>
              </a:ln>
            </p:spPr>
            <p:txBody>
              <a:bodyPr vert="horz" wrap="square" lIns="91440" tIns="45720" rIns="91440" bIns="45720" numCol="1" anchor="t" anchorCtr="0" compatLnSpc="1"/>
              <a:lstStyle/>
              <a:p>
                <a:endParaRPr lang="zh-CN" altLang="en-US" b="1"/>
              </a:p>
            </p:txBody>
          </p:sp>
        </p:grpSp>
        <p:sp>
          <p:nvSpPr>
            <p:cNvPr id="126" name="Freeform 234"/>
            <p:cNvSpPr>
              <a:spLocks noEditPoints="1"/>
            </p:cNvSpPr>
            <p:nvPr/>
          </p:nvSpPr>
          <p:spPr bwMode="auto">
            <a:xfrm>
              <a:off x="7920459" y="3013272"/>
              <a:ext cx="274638" cy="247650"/>
            </a:xfrm>
            <a:custGeom>
              <a:avLst/>
              <a:gdLst>
                <a:gd name="T0" fmla="*/ 268 w 305"/>
                <a:gd name="T1" fmla="*/ 178 h 275"/>
                <a:gd name="T2" fmla="*/ 209 w 305"/>
                <a:gd name="T3" fmla="*/ 150 h 275"/>
                <a:gd name="T4" fmla="*/ 201 w 305"/>
                <a:gd name="T5" fmla="*/ 151 h 275"/>
                <a:gd name="T6" fmla="*/ 182 w 305"/>
                <a:gd name="T7" fmla="*/ 132 h 275"/>
                <a:gd name="T8" fmla="*/ 239 w 305"/>
                <a:gd name="T9" fmla="*/ 75 h 275"/>
                <a:gd name="T10" fmla="*/ 254 w 305"/>
                <a:gd name="T11" fmla="*/ 0 h 275"/>
                <a:gd name="T12" fmla="*/ 152 w 305"/>
                <a:gd name="T13" fmla="*/ 102 h 275"/>
                <a:gd name="T14" fmla="*/ 51 w 305"/>
                <a:gd name="T15" fmla="*/ 0 h 275"/>
                <a:gd name="T16" fmla="*/ 66 w 305"/>
                <a:gd name="T17" fmla="*/ 75 h 275"/>
                <a:gd name="T18" fmla="*/ 123 w 305"/>
                <a:gd name="T19" fmla="*/ 132 h 275"/>
                <a:gd name="T20" fmla="*/ 104 w 305"/>
                <a:gd name="T21" fmla="*/ 151 h 275"/>
                <a:gd name="T22" fmla="*/ 95 w 305"/>
                <a:gd name="T23" fmla="*/ 150 h 275"/>
                <a:gd name="T24" fmla="*/ 36 w 305"/>
                <a:gd name="T25" fmla="*/ 178 h 275"/>
                <a:gd name="T26" fmla="*/ 19 w 305"/>
                <a:gd name="T27" fmla="*/ 265 h 275"/>
                <a:gd name="T28" fmla="*/ 47 w 305"/>
                <a:gd name="T29" fmla="*/ 275 h 275"/>
                <a:gd name="T30" fmla="*/ 106 w 305"/>
                <a:gd name="T31" fmla="*/ 247 h 275"/>
                <a:gd name="T32" fmla="*/ 133 w 305"/>
                <a:gd name="T33" fmla="*/ 181 h 275"/>
                <a:gd name="T34" fmla="*/ 152 w 305"/>
                <a:gd name="T35" fmla="*/ 162 h 275"/>
                <a:gd name="T36" fmla="*/ 171 w 305"/>
                <a:gd name="T37" fmla="*/ 181 h 275"/>
                <a:gd name="T38" fmla="*/ 199 w 305"/>
                <a:gd name="T39" fmla="*/ 247 h 275"/>
                <a:gd name="T40" fmla="*/ 258 w 305"/>
                <a:gd name="T41" fmla="*/ 275 h 275"/>
                <a:gd name="T42" fmla="*/ 286 w 305"/>
                <a:gd name="T43" fmla="*/ 265 h 275"/>
                <a:gd name="T44" fmla="*/ 268 w 305"/>
                <a:gd name="T45" fmla="*/ 178 h 275"/>
                <a:gd name="T46" fmla="*/ 87 w 305"/>
                <a:gd name="T47" fmla="*/ 228 h 275"/>
                <a:gd name="T48" fmla="*/ 47 w 305"/>
                <a:gd name="T49" fmla="*/ 248 h 275"/>
                <a:gd name="T50" fmla="*/ 39 w 305"/>
                <a:gd name="T51" fmla="*/ 245 h 275"/>
                <a:gd name="T52" fmla="*/ 56 w 305"/>
                <a:gd name="T53" fmla="*/ 197 h 275"/>
                <a:gd name="T54" fmla="*/ 95 w 305"/>
                <a:gd name="T55" fmla="*/ 177 h 275"/>
                <a:gd name="T56" fmla="*/ 104 w 305"/>
                <a:gd name="T57" fmla="*/ 180 h 275"/>
                <a:gd name="T58" fmla="*/ 87 w 305"/>
                <a:gd name="T59" fmla="*/ 228 h 275"/>
                <a:gd name="T60" fmla="*/ 266 w 305"/>
                <a:gd name="T61" fmla="*/ 245 h 275"/>
                <a:gd name="T62" fmla="*/ 258 w 305"/>
                <a:gd name="T63" fmla="*/ 248 h 275"/>
                <a:gd name="T64" fmla="*/ 218 w 305"/>
                <a:gd name="T65" fmla="*/ 228 h 275"/>
                <a:gd name="T66" fmla="*/ 201 w 305"/>
                <a:gd name="T67" fmla="*/ 180 h 275"/>
                <a:gd name="T68" fmla="*/ 209 w 305"/>
                <a:gd name="T69" fmla="*/ 177 h 275"/>
                <a:gd name="T70" fmla="*/ 249 w 305"/>
                <a:gd name="T71" fmla="*/ 197 h 275"/>
                <a:gd name="T72" fmla="*/ 266 w 305"/>
                <a:gd name="T73" fmla="*/ 24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5" h="275">
                  <a:moveTo>
                    <a:pt x="268" y="178"/>
                  </a:moveTo>
                  <a:cubicBezTo>
                    <a:pt x="250" y="160"/>
                    <a:pt x="228" y="150"/>
                    <a:pt x="209" y="150"/>
                  </a:cubicBezTo>
                  <a:cubicBezTo>
                    <a:pt x="206" y="150"/>
                    <a:pt x="203" y="150"/>
                    <a:pt x="201" y="151"/>
                  </a:cubicBezTo>
                  <a:cubicBezTo>
                    <a:pt x="182" y="132"/>
                    <a:pt x="182" y="132"/>
                    <a:pt x="182" y="132"/>
                  </a:cubicBezTo>
                  <a:cubicBezTo>
                    <a:pt x="239" y="75"/>
                    <a:pt x="239" y="75"/>
                    <a:pt x="239" y="75"/>
                  </a:cubicBezTo>
                  <a:cubicBezTo>
                    <a:pt x="239" y="75"/>
                    <a:pt x="283" y="29"/>
                    <a:pt x="254" y="0"/>
                  </a:cubicBezTo>
                  <a:cubicBezTo>
                    <a:pt x="152" y="102"/>
                    <a:pt x="152" y="102"/>
                    <a:pt x="152" y="102"/>
                  </a:cubicBezTo>
                  <a:cubicBezTo>
                    <a:pt x="51" y="0"/>
                    <a:pt x="51" y="0"/>
                    <a:pt x="51" y="0"/>
                  </a:cubicBezTo>
                  <a:cubicBezTo>
                    <a:pt x="22" y="29"/>
                    <a:pt x="66" y="75"/>
                    <a:pt x="66" y="75"/>
                  </a:cubicBezTo>
                  <a:cubicBezTo>
                    <a:pt x="123" y="132"/>
                    <a:pt x="123" y="132"/>
                    <a:pt x="123" y="132"/>
                  </a:cubicBezTo>
                  <a:cubicBezTo>
                    <a:pt x="104" y="151"/>
                    <a:pt x="104" y="151"/>
                    <a:pt x="104" y="151"/>
                  </a:cubicBezTo>
                  <a:cubicBezTo>
                    <a:pt x="101" y="150"/>
                    <a:pt x="98" y="150"/>
                    <a:pt x="95" y="150"/>
                  </a:cubicBezTo>
                  <a:cubicBezTo>
                    <a:pt x="77" y="150"/>
                    <a:pt x="55" y="160"/>
                    <a:pt x="36" y="178"/>
                  </a:cubicBezTo>
                  <a:cubicBezTo>
                    <a:pt x="8" y="207"/>
                    <a:pt x="0" y="245"/>
                    <a:pt x="19" y="265"/>
                  </a:cubicBezTo>
                  <a:cubicBezTo>
                    <a:pt x="26" y="272"/>
                    <a:pt x="36" y="275"/>
                    <a:pt x="47" y="275"/>
                  </a:cubicBezTo>
                  <a:cubicBezTo>
                    <a:pt x="66" y="275"/>
                    <a:pt x="88" y="265"/>
                    <a:pt x="106" y="247"/>
                  </a:cubicBezTo>
                  <a:cubicBezTo>
                    <a:pt x="127" y="227"/>
                    <a:pt x="137" y="201"/>
                    <a:pt x="133" y="181"/>
                  </a:cubicBezTo>
                  <a:cubicBezTo>
                    <a:pt x="152" y="162"/>
                    <a:pt x="152" y="162"/>
                    <a:pt x="152" y="162"/>
                  </a:cubicBezTo>
                  <a:cubicBezTo>
                    <a:pt x="171" y="181"/>
                    <a:pt x="171" y="181"/>
                    <a:pt x="171" y="181"/>
                  </a:cubicBezTo>
                  <a:cubicBezTo>
                    <a:pt x="168" y="201"/>
                    <a:pt x="178" y="227"/>
                    <a:pt x="199" y="247"/>
                  </a:cubicBezTo>
                  <a:cubicBezTo>
                    <a:pt x="217" y="265"/>
                    <a:pt x="239" y="275"/>
                    <a:pt x="258" y="275"/>
                  </a:cubicBezTo>
                  <a:cubicBezTo>
                    <a:pt x="269" y="275"/>
                    <a:pt x="279" y="272"/>
                    <a:pt x="286" y="265"/>
                  </a:cubicBezTo>
                  <a:cubicBezTo>
                    <a:pt x="305" y="245"/>
                    <a:pt x="297" y="207"/>
                    <a:pt x="268" y="178"/>
                  </a:cubicBezTo>
                  <a:close/>
                  <a:moveTo>
                    <a:pt x="87" y="228"/>
                  </a:moveTo>
                  <a:cubicBezTo>
                    <a:pt x="72" y="242"/>
                    <a:pt x="56" y="248"/>
                    <a:pt x="47" y="248"/>
                  </a:cubicBezTo>
                  <a:cubicBezTo>
                    <a:pt x="45" y="248"/>
                    <a:pt x="41" y="247"/>
                    <a:pt x="39" y="245"/>
                  </a:cubicBezTo>
                  <a:cubicBezTo>
                    <a:pt x="33" y="240"/>
                    <a:pt x="36" y="217"/>
                    <a:pt x="56" y="197"/>
                  </a:cubicBezTo>
                  <a:cubicBezTo>
                    <a:pt x="71" y="183"/>
                    <a:pt x="86" y="177"/>
                    <a:pt x="95" y="177"/>
                  </a:cubicBezTo>
                  <a:cubicBezTo>
                    <a:pt x="98" y="177"/>
                    <a:pt x="102" y="178"/>
                    <a:pt x="104" y="180"/>
                  </a:cubicBezTo>
                  <a:cubicBezTo>
                    <a:pt x="109" y="185"/>
                    <a:pt x="107" y="208"/>
                    <a:pt x="87" y="228"/>
                  </a:cubicBezTo>
                  <a:close/>
                  <a:moveTo>
                    <a:pt x="266" y="245"/>
                  </a:moveTo>
                  <a:cubicBezTo>
                    <a:pt x="264" y="247"/>
                    <a:pt x="260" y="248"/>
                    <a:pt x="258" y="248"/>
                  </a:cubicBezTo>
                  <a:cubicBezTo>
                    <a:pt x="249" y="248"/>
                    <a:pt x="233" y="242"/>
                    <a:pt x="218" y="228"/>
                  </a:cubicBezTo>
                  <a:cubicBezTo>
                    <a:pt x="198" y="208"/>
                    <a:pt x="195" y="185"/>
                    <a:pt x="201" y="180"/>
                  </a:cubicBezTo>
                  <a:cubicBezTo>
                    <a:pt x="203" y="178"/>
                    <a:pt x="207" y="177"/>
                    <a:pt x="209" y="177"/>
                  </a:cubicBezTo>
                  <a:cubicBezTo>
                    <a:pt x="218" y="177"/>
                    <a:pt x="234" y="183"/>
                    <a:pt x="249" y="197"/>
                  </a:cubicBezTo>
                  <a:cubicBezTo>
                    <a:pt x="269" y="217"/>
                    <a:pt x="272" y="240"/>
                    <a:pt x="266" y="245"/>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27" name="Freeform 235"/>
            <p:cNvSpPr>
              <a:spLocks noEditPoints="1"/>
            </p:cNvSpPr>
            <p:nvPr/>
          </p:nvSpPr>
          <p:spPr bwMode="auto">
            <a:xfrm>
              <a:off x="4818484" y="3103760"/>
              <a:ext cx="258763" cy="65088"/>
            </a:xfrm>
            <a:custGeom>
              <a:avLst/>
              <a:gdLst>
                <a:gd name="T0" fmla="*/ 0 w 163"/>
                <a:gd name="T1" fmla="*/ 0 h 41"/>
                <a:gd name="T2" fmla="*/ 0 w 163"/>
                <a:gd name="T3" fmla="*/ 41 h 41"/>
                <a:gd name="T4" fmla="*/ 163 w 163"/>
                <a:gd name="T5" fmla="*/ 41 h 41"/>
                <a:gd name="T6" fmla="*/ 163 w 163"/>
                <a:gd name="T7" fmla="*/ 0 h 41"/>
                <a:gd name="T8" fmla="*/ 0 w 163"/>
                <a:gd name="T9" fmla="*/ 0 h 41"/>
                <a:gd name="T10" fmla="*/ 23 w 163"/>
                <a:gd name="T11" fmla="*/ 19 h 41"/>
                <a:gd name="T12" fmla="*/ 17 w 163"/>
                <a:gd name="T13" fmla="*/ 19 h 41"/>
                <a:gd name="T14" fmla="*/ 17 w 163"/>
                <a:gd name="T15" fmla="*/ 7 h 41"/>
                <a:gd name="T16" fmla="*/ 23 w 163"/>
                <a:gd name="T17" fmla="*/ 7 h 41"/>
                <a:gd name="T18" fmla="*/ 23 w 163"/>
                <a:gd name="T19" fmla="*/ 19 h 41"/>
                <a:gd name="T20" fmla="*/ 44 w 163"/>
                <a:gd name="T21" fmla="*/ 28 h 41"/>
                <a:gd name="T22" fmla="*/ 37 w 163"/>
                <a:gd name="T23" fmla="*/ 28 h 41"/>
                <a:gd name="T24" fmla="*/ 37 w 163"/>
                <a:gd name="T25" fmla="*/ 7 h 41"/>
                <a:gd name="T26" fmla="*/ 44 w 163"/>
                <a:gd name="T27" fmla="*/ 7 h 41"/>
                <a:gd name="T28" fmla="*/ 44 w 163"/>
                <a:gd name="T29" fmla="*/ 28 h 41"/>
                <a:gd name="T30" fmla="*/ 64 w 163"/>
                <a:gd name="T31" fmla="*/ 19 h 41"/>
                <a:gd name="T32" fmla="*/ 57 w 163"/>
                <a:gd name="T33" fmla="*/ 19 h 41"/>
                <a:gd name="T34" fmla="*/ 57 w 163"/>
                <a:gd name="T35" fmla="*/ 7 h 41"/>
                <a:gd name="T36" fmla="*/ 64 w 163"/>
                <a:gd name="T37" fmla="*/ 7 h 41"/>
                <a:gd name="T38" fmla="*/ 64 w 163"/>
                <a:gd name="T39" fmla="*/ 19 h 41"/>
                <a:gd name="T40" fmla="*/ 85 w 163"/>
                <a:gd name="T41" fmla="*/ 28 h 41"/>
                <a:gd name="T42" fmla="*/ 78 w 163"/>
                <a:gd name="T43" fmla="*/ 28 h 41"/>
                <a:gd name="T44" fmla="*/ 78 w 163"/>
                <a:gd name="T45" fmla="*/ 7 h 41"/>
                <a:gd name="T46" fmla="*/ 85 w 163"/>
                <a:gd name="T47" fmla="*/ 7 h 41"/>
                <a:gd name="T48" fmla="*/ 85 w 163"/>
                <a:gd name="T49" fmla="*/ 28 h 41"/>
                <a:gd name="T50" fmla="*/ 105 w 163"/>
                <a:gd name="T51" fmla="*/ 19 h 41"/>
                <a:gd name="T52" fmla="*/ 98 w 163"/>
                <a:gd name="T53" fmla="*/ 19 h 41"/>
                <a:gd name="T54" fmla="*/ 98 w 163"/>
                <a:gd name="T55" fmla="*/ 7 h 41"/>
                <a:gd name="T56" fmla="*/ 105 w 163"/>
                <a:gd name="T57" fmla="*/ 7 h 41"/>
                <a:gd name="T58" fmla="*/ 105 w 163"/>
                <a:gd name="T59" fmla="*/ 19 h 41"/>
                <a:gd name="T60" fmla="*/ 125 w 163"/>
                <a:gd name="T61" fmla="*/ 28 h 41"/>
                <a:gd name="T62" fmla="*/ 119 w 163"/>
                <a:gd name="T63" fmla="*/ 28 h 41"/>
                <a:gd name="T64" fmla="*/ 119 w 163"/>
                <a:gd name="T65" fmla="*/ 7 h 41"/>
                <a:gd name="T66" fmla="*/ 125 w 163"/>
                <a:gd name="T67" fmla="*/ 7 h 41"/>
                <a:gd name="T68" fmla="*/ 125 w 163"/>
                <a:gd name="T69" fmla="*/ 28 h 41"/>
                <a:gd name="T70" fmla="*/ 146 w 163"/>
                <a:gd name="T71" fmla="*/ 19 h 41"/>
                <a:gd name="T72" fmla="*/ 139 w 163"/>
                <a:gd name="T73" fmla="*/ 19 h 41"/>
                <a:gd name="T74" fmla="*/ 139 w 163"/>
                <a:gd name="T75" fmla="*/ 7 h 41"/>
                <a:gd name="T76" fmla="*/ 146 w 163"/>
                <a:gd name="T77" fmla="*/ 7 h 41"/>
                <a:gd name="T78" fmla="*/ 146 w 163"/>
                <a:gd name="T79" fmla="*/ 1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41">
                  <a:moveTo>
                    <a:pt x="0" y="0"/>
                  </a:moveTo>
                  <a:lnTo>
                    <a:pt x="0" y="41"/>
                  </a:lnTo>
                  <a:lnTo>
                    <a:pt x="163" y="41"/>
                  </a:lnTo>
                  <a:lnTo>
                    <a:pt x="163" y="0"/>
                  </a:lnTo>
                  <a:lnTo>
                    <a:pt x="0" y="0"/>
                  </a:lnTo>
                  <a:close/>
                  <a:moveTo>
                    <a:pt x="23" y="19"/>
                  </a:moveTo>
                  <a:lnTo>
                    <a:pt x="17" y="19"/>
                  </a:lnTo>
                  <a:lnTo>
                    <a:pt x="17" y="7"/>
                  </a:lnTo>
                  <a:lnTo>
                    <a:pt x="23" y="7"/>
                  </a:lnTo>
                  <a:lnTo>
                    <a:pt x="23" y="19"/>
                  </a:lnTo>
                  <a:close/>
                  <a:moveTo>
                    <a:pt x="44" y="28"/>
                  </a:moveTo>
                  <a:lnTo>
                    <a:pt x="37" y="28"/>
                  </a:lnTo>
                  <a:lnTo>
                    <a:pt x="37" y="7"/>
                  </a:lnTo>
                  <a:lnTo>
                    <a:pt x="44" y="7"/>
                  </a:lnTo>
                  <a:lnTo>
                    <a:pt x="44" y="28"/>
                  </a:lnTo>
                  <a:close/>
                  <a:moveTo>
                    <a:pt x="64" y="19"/>
                  </a:moveTo>
                  <a:lnTo>
                    <a:pt x="57" y="19"/>
                  </a:lnTo>
                  <a:lnTo>
                    <a:pt x="57" y="7"/>
                  </a:lnTo>
                  <a:lnTo>
                    <a:pt x="64" y="7"/>
                  </a:lnTo>
                  <a:lnTo>
                    <a:pt x="64" y="19"/>
                  </a:lnTo>
                  <a:close/>
                  <a:moveTo>
                    <a:pt x="85" y="28"/>
                  </a:moveTo>
                  <a:lnTo>
                    <a:pt x="78" y="28"/>
                  </a:lnTo>
                  <a:lnTo>
                    <a:pt x="78" y="7"/>
                  </a:lnTo>
                  <a:lnTo>
                    <a:pt x="85" y="7"/>
                  </a:lnTo>
                  <a:lnTo>
                    <a:pt x="85" y="28"/>
                  </a:lnTo>
                  <a:close/>
                  <a:moveTo>
                    <a:pt x="105" y="19"/>
                  </a:moveTo>
                  <a:lnTo>
                    <a:pt x="98" y="19"/>
                  </a:lnTo>
                  <a:lnTo>
                    <a:pt x="98" y="7"/>
                  </a:lnTo>
                  <a:lnTo>
                    <a:pt x="105" y="7"/>
                  </a:lnTo>
                  <a:lnTo>
                    <a:pt x="105" y="19"/>
                  </a:lnTo>
                  <a:close/>
                  <a:moveTo>
                    <a:pt x="125" y="28"/>
                  </a:moveTo>
                  <a:lnTo>
                    <a:pt x="119" y="28"/>
                  </a:lnTo>
                  <a:lnTo>
                    <a:pt x="119" y="7"/>
                  </a:lnTo>
                  <a:lnTo>
                    <a:pt x="125" y="7"/>
                  </a:lnTo>
                  <a:lnTo>
                    <a:pt x="125" y="28"/>
                  </a:lnTo>
                  <a:close/>
                  <a:moveTo>
                    <a:pt x="146" y="19"/>
                  </a:moveTo>
                  <a:lnTo>
                    <a:pt x="139" y="19"/>
                  </a:lnTo>
                  <a:lnTo>
                    <a:pt x="139" y="7"/>
                  </a:lnTo>
                  <a:lnTo>
                    <a:pt x="146" y="7"/>
                  </a:lnTo>
                  <a:lnTo>
                    <a:pt x="146" y="19"/>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28" name="Freeform 236"/>
            <p:cNvSpPr/>
            <p:nvPr/>
          </p:nvSpPr>
          <p:spPr bwMode="auto">
            <a:xfrm>
              <a:off x="5336009" y="3121222"/>
              <a:ext cx="49213" cy="63500"/>
            </a:xfrm>
            <a:custGeom>
              <a:avLst/>
              <a:gdLst>
                <a:gd name="T0" fmla="*/ 42 w 56"/>
                <a:gd name="T1" fmla="*/ 32 h 72"/>
                <a:gd name="T2" fmla="*/ 30 w 56"/>
                <a:gd name="T3" fmla="*/ 32 h 72"/>
                <a:gd name="T4" fmla="*/ 30 w 56"/>
                <a:gd name="T5" fmla="*/ 11 h 72"/>
                <a:gd name="T6" fmla="*/ 42 w 56"/>
                <a:gd name="T7" fmla="*/ 11 h 72"/>
                <a:gd name="T8" fmla="*/ 42 w 56"/>
                <a:gd name="T9" fmla="*/ 32 h 72"/>
                <a:gd name="T10" fmla="*/ 45 w 56"/>
                <a:gd name="T11" fmla="*/ 30 h 72"/>
                <a:gd name="T12" fmla="*/ 46 w 56"/>
                <a:gd name="T13" fmla="*/ 28 h 72"/>
                <a:gd name="T14" fmla="*/ 52 w 56"/>
                <a:gd name="T15" fmla="*/ 10 h 72"/>
                <a:gd name="T16" fmla="*/ 56 w 56"/>
                <a:gd name="T17" fmla="*/ 0 h 72"/>
                <a:gd name="T18" fmla="*/ 0 w 56"/>
                <a:gd name="T19" fmla="*/ 0 h 72"/>
                <a:gd name="T20" fmla="*/ 0 w 56"/>
                <a:gd name="T21" fmla="*/ 72 h 72"/>
                <a:gd name="T22" fmla="*/ 11 w 56"/>
                <a:gd name="T23" fmla="*/ 72 h 72"/>
                <a:gd name="T24" fmla="*/ 42 w 56"/>
                <a:gd name="T25" fmla="*/ 3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72">
                  <a:moveTo>
                    <a:pt x="42" y="32"/>
                  </a:moveTo>
                  <a:cubicBezTo>
                    <a:pt x="30" y="32"/>
                    <a:pt x="30" y="32"/>
                    <a:pt x="30" y="32"/>
                  </a:cubicBezTo>
                  <a:cubicBezTo>
                    <a:pt x="30" y="11"/>
                    <a:pt x="30" y="11"/>
                    <a:pt x="30" y="11"/>
                  </a:cubicBezTo>
                  <a:cubicBezTo>
                    <a:pt x="42" y="11"/>
                    <a:pt x="42" y="11"/>
                    <a:pt x="42" y="11"/>
                  </a:cubicBezTo>
                  <a:cubicBezTo>
                    <a:pt x="42" y="32"/>
                    <a:pt x="42" y="32"/>
                    <a:pt x="42" y="32"/>
                  </a:cubicBezTo>
                  <a:cubicBezTo>
                    <a:pt x="43" y="31"/>
                    <a:pt x="44" y="31"/>
                    <a:pt x="45" y="30"/>
                  </a:cubicBezTo>
                  <a:cubicBezTo>
                    <a:pt x="46" y="28"/>
                    <a:pt x="46" y="28"/>
                    <a:pt x="46" y="28"/>
                  </a:cubicBezTo>
                  <a:cubicBezTo>
                    <a:pt x="52" y="10"/>
                    <a:pt x="52" y="10"/>
                    <a:pt x="52" y="10"/>
                  </a:cubicBezTo>
                  <a:cubicBezTo>
                    <a:pt x="53" y="6"/>
                    <a:pt x="54" y="3"/>
                    <a:pt x="56" y="0"/>
                  </a:cubicBezTo>
                  <a:cubicBezTo>
                    <a:pt x="0" y="0"/>
                    <a:pt x="0" y="0"/>
                    <a:pt x="0" y="0"/>
                  </a:cubicBezTo>
                  <a:cubicBezTo>
                    <a:pt x="0" y="72"/>
                    <a:pt x="0" y="72"/>
                    <a:pt x="0" y="72"/>
                  </a:cubicBezTo>
                  <a:cubicBezTo>
                    <a:pt x="11" y="72"/>
                    <a:pt x="11" y="72"/>
                    <a:pt x="11" y="72"/>
                  </a:cubicBezTo>
                  <a:cubicBezTo>
                    <a:pt x="16" y="55"/>
                    <a:pt x="30" y="41"/>
                    <a:pt x="42" y="32"/>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29" name="Freeform 237"/>
            <p:cNvSpPr>
              <a:spLocks noEditPoints="1"/>
            </p:cNvSpPr>
            <p:nvPr/>
          </p:nvSpPr>
          <p:spPr bwMode="auto">
            <a:xfrm>
              <a:off x="5540796" y="3200597"/>
              <a:ext cx="52388" cy="61913"/>
            </a:xfrm>
            <a:custGeom>
              <a:avLst/>
              <a:gdLst>
                <a:gd name="T0" fmla="*/ 11 w 59"/>
                <a:gd name="T1" fmla="*/ 46 h 70"/>
                <a:gd name="T2" fmla="*/ 41 w 59"/>
                <a:gd name="T3" fmla="*/ 70 h 70"/>
                <a:gd name="T4" fmla="*/ 57 w 59"/>
                <a:gd name="T5" fmla="*/ 64 h 70"/>
                <a:gd name="T6" fmla="*/ 59 w 59"/>
                <a:gd name="T7" fmla="*/ 26 h 70"/>
                <a:gd name="T8" fmla="*/ 43 w 59"/>
                <a:gd name="T9" fmla="*/ 0 h 70"/>
                <a:gd name="T10" fmla="*/ 0 w 59"/>
                <a:gd name="T11" fmla="*/ 0 h 70"/>
                <a:gd name="T12" fmla="*/ 11 w 59"/>
                <a:gd name="T13" fmla="*/ 46 h 70"/>
                <a:gd name="T14" fmla="*/ 32 w 59"/>
                <a:gd name="T15" fmla="*/ 27 h 70"/>
                <a:gd name="T16" fmla="*/ 41 w 59"/>
                <a:gd name="T17" fmla="*/ 31 h 70"/>
                <a:gd name="T18" fmla="*/ 38 w 59"/>
                <a:gd name="T19" fmla="*/ 40 h 70"/>
                <a:gd name="T20" fmla="*/ 28 w 59"/>
                <a:gd name="T21" fmla="*/ 37 h 70"/>
                <a:gd name="T22" fmla="*/ 32 w 59"/>
                <a:gd name="T23"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70">
                  <a:moveTo>
                    <a:pt x="11" y="46"/>
                  </a:moveTo>
                  <a:cubicBezTo>
                    <a:pt x="21" y="44"/>
                    <a:pt x="33" y="54"/>
                    <a:pt x="41" y="70"/>
                  </a:cubicBezTo>
                  <a:cubicBezTo>
                    <a:pt x="57" y="64"/>
                    <a:pt x="57" y="64"/>
                    <a:pt x="57" y="64"/>
                  </a:cubicBezTo>
                  <a:cubicBezTo>
                    <a:pt x="50" y="47"/>
                    <a:pt x="52" y="31"/>
                    <a:pt x="59" y="26"/>
                  </a:cubicBezTo>
                  <a:cubicBezTo>
                    <a:pt x="43" y="0"/>
                    <a:pt x="43" y="0"/>
                    <a:pt x="43" y="0"/>
                  </a:cubicBezTo>
                  <a:cubicBezTo>
                    <a:pt x="0" y="0"/>
                    <a:pt x="0" y="0"/>
                    <a:pt x="0" y="0"/>
                  </a:cubicBezTo>
                  <a:lnTo>
                    <a:pt x="11" y="46"/>
                  </a:lnTo>
                  <a:close/>
                  <a:moveTo>
                    <a:pt x="32" y="27"/>
                  </a:moveTo>
                  <a:cubicBezTo>
                    <a:pt x="36" y="26"/>
                    <a:pt x="40" y="27"/>
                    <a:pt x="41" y="31"/>
                  </a:cubicBezTo>
                  <a:cubicBezTo>
                    <a:pt x="43" y="35"/>
                    <a:pt x="41" y="39"/>
                    <a:pt x="38" y="40"/>
                  </a:cubicBezTo>
                  <a:cubicBezTo>
                    <a:pt x="34" y="42"/>
                    <a:pt x="30" y="40"/>
                    <a:pt x="28" y="37"/>
                  </a:cubicBezTo>
                  <a:cubicBezTo>
                    <a:pt x="27" y="33"/>
                    <a:pt x="28" y="29"/>
                    <a:pt x="32" y="27"/>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30" name="Freeform 238"/>
            <p:cNvSpPr/>
            <p:nvPr/>
          </p:nvSpPr>
          <p:spPr bwMode="auto">
            <a:xfrm>
              <a:off x="5464596" y="3006922"/>
              <a:ext cx="74613" cy="100013"/>
            </a:xfrm>
            <a:custGeom>
              <a:avLst/>
              <a:gdLst>
                <a:gd name="T0" fmla="*/ 44 w 84"/>
                <a:gd name="T1" fmla="*/ 16 h 110"/>
                <a:gd name="T2" fmla="*/ 16 w 84"/>
                <a:gd name="T3" fmla="*/ 4 h 110"/>
                <a:gd name="T4" fmla="*/ 5 w 84"/>
                <a:gd name="T5" fmla="*/ 32 h 110"/>
                <a:gd name="T6" fmla="*/ 38 w 84"/>
                <a:gd name="T7" fmla="*/ 110 h 110"/>
                <a:gd name="T8" fmla="*/ 84 w 84"/>
                <a:gd name="T9" fmla="*/ 110 h 110"/>
                <a:gd name="T10" fmla="*/ 44 w 84"/>
                <a:gd name="T11" fmla="*/ 16 h 110"/>
              </a:gdLst>
              <a:ahLst/>
              <a:cxnLst>
                <a:cxn ang="0">
                  <a:pos x="T0" y="T1"/>
                </a:cxn>
                <a:cxn ang="0">
                  <a:pos x="T2" y="T3"/>
                </a:cxn>
                <a:cxn ang="0">
                  <a:pos x="T4" y="T5"/>
                </a:cxn>
                <a:cxn ang="0">
                  <a:pos x="T6" y="T7"/>
                </a:cxn>
                <a:cxn ang="0">
                  <a:pos x="T8" y="T9"/>
                </a:cxn>
                <a:cxn ang="0">
                  <a:pos x="T10" y="T11"/>
                </a:cxn>
              </a:cxnLst>
              <a:rect l="0" t="0" r="r" b="b"/>
              <a:pathLst>
                <a:path w="84" h="110">
                  <a:moveTo>
                    <a:pt x="44" y="16"/>
                  </a:moveTo>
                  <a:cubicBezTo>
                    <a:pt x="39" y="5"/>
                    <a:pt x="27" y="0"/>
                    <a:pt x="16" y="4"/>
                  </a:cubicBezTo>
                  <a:cubicBezTo>
                    <a:pt x="5" y="9"/>
                    <a:pt x="0" y="21"/>
                    <a:pt x="5" y="32"/>
                  </a:cubicBezTo>
                  <a:cubicBezTo>
                    <a:pt x="38" y="110"/>
                    <a:pt x="38" y="110"/>
                    <a:pt x="38" y="110"/>
                  </a:cubicBezTo>
                  <a:cubicBezTo>
                    <a:pt x="84" y="110"/>
                    <a:pt x="84" y="110"/>
                    <a:pt x="84" y="110"/>
                  </a:cubicBezTo>
                  <a:lnTo>
                    <a:pt x="44" y="16"/>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31" name="Freeform 239"/>
            <p:cNvSpPr>
              <a:spLocks noEditPoints="1"/>
            </p:cNvSpPr>
            <p:nvPr/>
          </p:nvSpPr>
          <p:spPr bwMode="auto">
            <a:xfrm>
              <a:off x="5442371" y="3121222"/>
              <a:ext cx="152400" cy="63500"/>
            </a:xfrm>
            <a:custGeom>
              <a:avLst/>
              <a:gdLst>
                <a:gd name="T0" fmla="*/ 169 w 169"/>
                <a:gd name="T1" fmla="*/ 72 h 72"/>
                <a:gd name="T2" fmla="*/ 169 w 169"/>
                <a:gd name="T3" fmla="*/ 0 h 72"/>
                <a:gd name="T4" fmla="*/ 12 w 169"/>
                <a:gd name="T5" fmla="*/ 0 h 72"/>
                <a:gd name="T6" fmla="*/ 9 w 169"/>
                <a:gd name="T7" fmla="*/ 9 h 72"/>
                <a:gd name="T8" fmla="*/ 9 w 169"/>
                <a:gd name="T9" fmla="*/ 35 h 72"/>
                <a:gd name="T10" fmla="*/ 2 w 169"/>
                <a:gd name="T11" fmla="*/ 56 h 72"/>
                <a:gd name="T12" fmla="*/ 0 w 169"/>
                <a:gd name="T13" fmla="*/ 61 h 72"/>
                <a:gd name="T14" fmla="*/ 2 w 169"/>
                <a:gd name="T15" fmla="*/ 72 h 72"/>
                <a:gd name="T16" fmla="*/ 169 w 169"/>
                <a:gd name="T17" fmla="*/ 72 h 72"/>
                <a:gd name="T18" fmla="*/ 139 w 169"/>
                <a:gd name="T19" fmla="*/ 11 h 72"/>
                <a:gd name="T20" fmla="*/ 139 w 169"/>
                <a:gd name="T21" fmla="*/ 32 h 72"/>
                <a:gd name="T22" fmla="*/ 127 w 169"/>
                <a:gd name="T23" fmla="*/ 32 h 72"/>
                <a:gd name="T24" fmla="*/ 127 w 169"/>
                <a:gd name="T25" fmla="*/ 11 h 72"/>
                <a:gd name="T26" fmla="*/ 139 w 169"/>
                <a:gd name="T27" fmla="*/ 11 h 72"/>
                <a:gd name="T28" fmla="*/ 31 w 169"/>
                <a:gd name="T29" fmla="*/ 49 h 72"/>
                <a:gd name="T30" fmla="*/ 19 w 169"/>
                <a:gd name="T31" fmla="*/ 49 h 72"/>
                <a:gd name="T32" fmla="*/ 19 w 169"/>
                <a:gd name="T33" fmla="*/ 11 h 72"/>
                <a:gd name="T34" fmla="*/ 31 w 169"/>
                <a:gd name="T35" fmla="*/ 11 h 72"/>
                <a:gd name="T36" fmla="*/ 31 w 169"/>
                <a:gd name="T37" fmla="*/ 49 h 72"/>
                <a:gd name="T38" fmla="*/ 67 w 169"/>
                <a:gd name="T39" fmla="*/ 32 h 72"/>
                <a:gd name="T40" fmla="*/ 55 w 169"/>
                <a:gd name="T41" fmla="*/ 32 h 72"/>
                <a:gd name="T42" fmla="*/ 55 w 169"/>
                <a:gd name="T43" fmla="*/ 11 h 72"/>
                <a:gd name="T44" fmla="*/ 67 w 169"/>
                <a:gd name="T45" fmla="*/ 11 h 72"/>
                <a:gd name="T46" fmla="*/ 67 w 169"/>
                <a:gd name="T47" fmla="*/ 32 h 72"/>
                <a:gd name="T48" fmla="*/ 103 w 169"/>
                <a:gd name="T49" fmla="*/ 49 h 72"/>
                <a:gd name="T50" fmla="*/ 91 w 169"/>
                <a:gd name="T51" fmla="*/ 49 h 72"/>
                <a:gd name="T52" fmla="*/ 91 w 169"/>
                <a:gd name="T53" fmla="*/ 11 h 72"/>
                <a:gd name="T54" fmla="*/ 103 w 169"/>
                <a:gd name="T55" fmla="*/ 11 h 72"/>
                <a:gd name="T56" fmla="*/ 103 w 169"/>
                <a:gd name="T57" fmla="*/ 4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9" h="72">
                  <a:moveTo>
                    <a:pt x="169" y="72"/>
                  </a:moveTo>
                  <a:cubicBezTo>
                    <a:pt x="169" y="0"/>
                    <a:pt x="169" y="0"/>
                    <a:pt x="169" y="0"/>
                  </a:cubicBezTo>
                  <a:cubicBezTo>
                    <a:pt x="12" y="0"/>
                    <a:pt x="12" y="0"/>
                    <a:pt x="12" y="0"/>
                  </a:cubicBezTo>
                  <a:cubicBezTo>
                    <a:pt x="9" y="9"/>
                    <a:pt x="9" y="9"/>
                    <a:pt x="9" y="9"/>
                  </a:cubicBezTo>
                  <a:cubicBezTo>
                    <a:pt x="11" y="17"/>
                    <a:pt x="12" y="26"/>
                    <a:pt x="9" y="35"/>
                  </a:cubicBezTo>
                  <a:cubicBezTo>
                    <a:pt x="2" y="56"/>
                    <a:pt x="2" y="56"/>
                    <a:pt x="2" y="56"/>
                  </a:cubicBezTo>
                  <a:cubicBezTo>
                    <a:pt x="0" y="61"/>
                    <a:pt x="0" y="61"/>
                    <a:pt x="0" y="61"/>
                  </a:cubicBezTo>
                  <a:cubicBezTo>
                    <a:pt x="1" y="65"/>
                    <a:pt x="2" y="68"/>
                    <a:pt x="2" y="72"/>
                  </a:cubicBezTo>
                  <a:lnTo>
                    <a:pt x="169" y="72"/>
                  </a:lnTo>
                  <a:close/>
                  <a:moveTo>
                    <a:pt x="139" y="11"/>
                  </a:moveTo>
                  <a:cubicBezTo>
                    <a:pt x="139" y="32"/>
                    <a:pt x="139" y="32"/>
                    <a:pt x="139" y="32"/>
                  </a:cubicBezTo>
                  <a:cubicBezTo>
                    <a:pt x="127" y="32"/>
                    <a:pt x="127" y="32"/>
                    <a:pt x="127" y="32"/>
                  </a:cubicBezTo>
                  <a:cubicBezTo>
                    <a:pt x="127" y="11"/>
                    <a:pt x="127" y="11"/>
                    <a:pt x="127" y="11"/>
                  </a:cubicBezTo>
                  <a:lnTo>
                    <a:pt x="139" y="11"/>
                  </a:lnTo>
                  <a:close/>
                  <a:moveTo>
                    <a:pt x="31" y="49"/>
                  </a:moveTo>
                  <a:cubicBezTo>
                    <a:pt x="19" y="49"/>
                    <a:pt x="19" y="49"/>
                    <a:pt x="19" y="49"/>
                  </a:cubicBezTo>
                  <a:cubicBezTo>
                    <a:pt x="19" y="11"/>
                    <a:pt x="19" y="11"/>
                    <a:pt x="19" y="11"/>
                  </a:cubicBezTo>
                  <a:cubicBezTo>
                    <a:pt x="31" y="11"/>
                    <a:pt x="31" y="11"/>
                    <a:pt x="31" y="11"/>
                  </a:cubicBezTo>
                  <a:lnTo>
                    <a:pt x="31" y="49"/>
                  </a:lnTo>
                  <a:close/>
                  <a:moveTo>
                    <a:pt x="67" y="32"/>
                  </a:moveTo>
                  <a:cubicBezTo>
                    <a:pt x="55" y="32"/>
                    <a:pt x="55" y="32"/>
                    <a:pt x="55" y="32"/>
                  </a:cubicBezTo>
                  <a:cubicBezTo>
                    <a:pt x="55" y="11"/>
                    <a:pt x="55" y="11"/>
                    <a:pt x="55" y="11"/>
                  </a:cubicBezTo>
                  <a:cubicBezTo>
                    <a:pt x="67" y="11"/>
                    <a:pt x="67" y="11"/>
                    <a:pt x="67" y="11"/>
                  </a:cubicBezTo>
                  <a:lnTo>
                    <a:pt x="67" y="32"/>
                  </a:lnTo>
                  <a:close/>
                  <a:moveTo>
                    <a:pt x="103" y="49"/>
                  </a:moveTo>
                  <a:cubicBezTo>
                    <a:pt x="91" y="49"/>
                    <a:pt x="91" y="49"/>
                    <a:pt x="91" y="49"/>
                  </a:cubicBezTo>
                  <a:cubicBezTo>
                    <a:pt x="91" y="11"/>
                    <a:pt x="91" y="11"/>
                    <a:pt x="91" y="11"/>
                  </a:cubicBezTo>
                  <a:cubicBezTo>
                    <a:pt x="103" y="11"/>
                    <a:pt x="103" y="11"/>
                    <a:pt x="103" y="11"/>
                  </a:cubicBezTo>
                  <a:lnTo>
                    <a:pt x="103" y="49"/>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32" name="Freeform 240"/>
            <p:cNvSpPr/>
            <p:nvPr/>
          </p:nvSpPr>
          <p:spPr bwMode="auto">
            <a:xfrm>
              <a:off x="5339184" y="3159322"/>
              <a:ext cx="100013" cy="103188"/>
            </a:xfrm>
            <a:custGeom>
              <a:avLst/>
              <a:gdLst>
                <a:gd name="T0" fmla="*/ 94 w 110"/>
                <a:gd name="T1" fmla="*/ 18 h 114"/>
                <a:gd name="T2" fmla="*/ 95 w 110"/>
                <a:gd name="T3" fmla="*/ 17 h 114"/>
                <a:gd name="T4" fmla="*/ 63 w 110"/>
                <a:gd name="T5" fmla="*/ 0 h 114"/>
                <a:gd name="T6" fmla="*/ 55 w 110"/>
                <a:gd name="T7" fmla="*/ 0 h 114"/>
                <a:gd name="T8" fmla="*/ 24 w 110"/>
                <a:gd name="T9" fmla="*/ 53 h 114"/>
                <a:gd name="T10" fmla="*/ 2 w 110"/>
                <a:gd name="T11" fmla="*/ 98 h 114"/>
                <a:gd name="T12" fmla="*/ 32 w 110"/>
                <a:gd name="T13" fmla="*/ 112 h 114"/>
                <a:gd name="T14" fmla="*/ 42 w 110"/>
                <a:gd name="T15" fmla="*/ 109 h 114"/>
                <a:gd name="T16" fmla="*/ 94 w 110"/>
                <a:gd name="T17" fmla="*/ 1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114">
                  <a:moveTo>
                    <a:pt x="94" y="18"/>
                  </a:moveTo>
                  <a:cubicBezTo>
                    <a:pt x="95" y="17"/>
                    <a:pt x="95" y="17"/>
                    <a:pt x="95" y="17"/>
                  </a:cubicBezTo>
                  <a:cubicBezTo>
                    <a:pt x="86" y="5"/>
                    <a:pt x="74" y="1"/>
                    <a:pt x="63" y="0"/>
                  </a:cubicBezTo>
                  <a:cubicBezTo>
                    <a:pt x="60" y="0"/>
                    <a:pt x="57" y="0"/>
                    <a:pt x="55" y="0"/>
                  </a:cubicBezTo>
                  <a:cubicBezTo>
                    <a:pt x="47" y="4"/>
                    <a:pt x="16" y="25"/>
                    <a:pt x="24" y="53"/>
                  </a:cubicBezTo>
                  <a:cubicBezTo>
                    <a:pt x="35" y="91"/>
                    <a:pt x="8" y="95"/>
                    <a:pt x="2" y="98"/>
                  </a:cubicBezTo>
                  <a:cubicBezTo>
                    <a:pt x="0" y="99"/>
                    <a:pt x="11" y="114"/>
                    <a:pt x="32" y="112"/>
                  </a:cubicBezTo>
                  <a:cubicBezTo>
                    <a:pt x="35" y="111"/>
                    <a:pt x="38" y="110"/>
                    <a:pt x="42" y="109"/>
                  </a:cubicBezTo>
                  <a:cubicBezTo>
                    <a:pt x="69" y="99"/>
                    <a:pt x="110" y="63"/>
                    <a:pt x="94" y="18"/>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33" name="Freeform 241"/>
            <p:cNvSpPr/>
            <p:nvPr/>
          </p:nvSpPr>
          <p:spPr bwMode="auto">
            <a:xfrm>
              <a:off x="5393159" y="3008510"/>
              <a:ext cx="76200" cy="157163"/>
            </a:xfrm>
            <a:custGeom>
              <a:avLst/>
              <a:gdLst>
                <a:gd name="T0" fmla="*/ 18 w 84"/>
                <a:gd name="T1" fmla="*/ 126 h 174"/>
                <a:gd name="T2" fmla="*/ 5 w 84"/>
                <a:gd name="T3" fmla="*/ 140 h 174"/>
                <a:gd name="T4" fmla="*/ 0 w 84"/>
                <a:gd name="T5" fmla="*/ 157 h 174"/>
                <a:gd name="T6" fmla="*/ 5 w 84"/>
                <a:gd name="T7" fmla="*/ 158 h 174"/>
                <a:gd name="T8" fmla="*/ 39 w 84"/>
                <a:gd name="T9" fmla="*/ 174 h 174"/>
                <a:gd name="T10" fmla="*/ 46 w 84"/>
                <a:gd name="T11" fmla="*/ 153 h 174"/>
                <a:gd name="T12" fmla="*/ 43 w 84"/>
                <a:gd name="T13" fmla="*/ 134 h 174"/>
                <a:gd name="T14" fmla="*/ 82 w 84"/>
                <a:gd name="T15" fmla="*/ 17 h 174"/>
                <a:gd name="T16" fmla="*/ 73 w 84"/>
                <a:gd name="T17" fmla="*/ 1 h 174"/>
                <a:gd name="T18" fmla="*/ 68 w 84"/>
                <a:gd name="T19" fmla="*/ 0 h 174"/>
                <a:gd name="T20" fmla="*/ 57 w 84"/>
                <a:gd name="T21" fmla="*/ 9 h 174"/>
                <a:gd name="T22" fmla="*/ 18 w 84"/>
                <a:gd name="T23" fmla="*/ 12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74">
                  <a:moveTo>
                    <a:pt x="18" y="126"/>
                  </a:moveTo>
                  <a:cubicBezTo>
                    <a:pt x="13" y="128"/>
                    <a:pt x="8" y="133"/>
                    <a:pt x="5" y="140"/>
                  </a:cubicBezTo>
                  <a:cubicBezTo>
                    <a:pt x="0" y="157"/>
                    <a:pt x="0" y="157"/>
                    <a:pt x="0" y="157"/>
                  </a:cubicBezTo>
                  <a:cubicBezTo>
                    <a:pt x="1" y="157"/>
                    <a:pt x="3" y="158"/>
                    <a:pt x="5" y="158"/>
                  </a:cubicBezTo>
                  <a:cubicBezTo>
                    <a:pt x="16" y="158"/>
                    <a:pt x="29" y="163"/>
                    <a:pt x="39" y="174"/>
                  </a:cubicBezTo>
                  <a:cubicBezTo>
                    <a:pt x="46" y="153"/>
                    <a:pt x="46" y="153"/>
                    <a:pt x="46" y="153"/>
                  </a:cubicBezTo>
                  <a:cubicBezTo>
                    <a:pt x="48" y="146"/>
                    <a:pt x="47" y="140"/>
                    <a:pt x="43" y="134"/>
                  </a:cubicBezTo>
                  <a:cubicBezTo>
                    <a:pt x="82" y="17"/>
                    <a:pt x="82" y="17"/>
                    <a:pt x="82" y="17"/>
                  </a:cubicBezTo>
                  <a:cubicBezTo>
                    <a:pt x="84" y="10"/>
                    <a:pt x="80" y="3"/>
                    <a:pt x="73" y="1"/>
                  </a:cubicBezTo>
                  <a:cubicBezTo>
                    <a:pt x="72" y="0"/>
                    <a:pt x="70" y="0"/>
                    <a:pt x="68" y="0"/>
                  </a:cubicBezTo>
                  <a:cubicBezTo>
                    <a:pt x="63" y="1"/>
                    <a:pt x="59" y="4"/>
                    <a:pt x="57" y="9"/>
                  </a:cubicBezTo>
                  <a:lnTo>
                    <a:pt x="18" y="126"/>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34" name="Freeform 242"/>
            <p:cNvSpPr>
              <a:spLocks noEditPoints="1"/>
            </p:cNvSpPr>
            <p:nvPr/>
          </p:nvSpPr>
          <p:spPr bwMode="auto">
            <a:xfrm>
              <a:off x="6371059" y="3006922"/>
              <a:ext cx="260350" cy="258763"/>
            </a:xfrm>
            <a:custGeom>
              <a:avLst/>
              <a:gdLst>
                <a:gd name="T0" fmla="*/ 164 w 164"/>
                <a:gd name="T1" fmla="*/ 0 h 163"/>
                <a:gd name="T2" fmla="*/ 164 w 164"/>
                <a:gd name="T3" fmla="*/ 0 h 163"/>
                <a:gd name="T4" fmla="*/ 0 w 164"/>
                <a:gd name="T5" fmla="*/ 163 h 163"/>
                <a:gd name="T6" fmla="*/ 0 w 164"/>
                <a:gd name="T7" fmla="*/ 163 h 163"/>
                <a:gd name="T8" fmla="*/ 164 w 164"/>
                <a:gd name="T9" fmla="*/ 163 h 163"/>
                <a:gd name="T10" fmla="*/ 164 w 164"/>
                <a:gd name="T11" fmla="*/ 0 h 163"/>
                <a:gd name="T12" fmla="*/ 129 w 164"/>
                <a:gd name="T13" fmla="*/ 42 h 163"/>
                <a:gd name="T14" fmla="*/ 137 w 164"/>
                <a:gd name="T15" fmla="*/ 50 h 163"/>
                <a:gd name="T16" fmla="*/ 132 w 164"/>
                <a:gd name="T17" fmla="*/ 55 h 163"/>
                <a:gd name="T18" fmla="*/ 125 w 164"/>
                <a:gd name="T19" fmla="*/ 47 h 163"/>
                <a:gd name="T20" fmla="*/ 129 w 164"/>
                <a:gd name="T21" fmla="*/ 42 h 163"/>
                <a:gd name="T22" fmla="*/ 115 w 164"/>
                <a:gd name="T23" fmla="*/ 56 h 163"/>
                <a:gd name="T24" fmla="*/ 130 w 164"/>
                <a:gd name="T25" fmla="*/ 71 h 163"/>
                <a:gd name="T26" fmla="*/ 125 w 164"/>
                <a:gd name="T27" fmla="*/ 75 h 163"/>
                <a:gd name="T28" fmla="*/ 111 w 164"/>
                <a:gd name="T29" fmla="*/ 60 h 163"/>
                <a:gd name="T30" fmla="*/ 115 w 164"/>
                <a:gd name="T31" fmla="*/ 56 h 163"/>
                <a:gd name="T32" fmla="*/ 102 w 164"/>
                <a:gd name="T33" fmla="*/ 69 h 163"/>
                <a:gd name="T34" fmla="*/ 110 w 164"/>
                <a:gd name="T35" fmla="*/ 77 h 163"/>
                <a:gd name="T36" fmla="*/ 105 w 164"/>
                <a:gd name="T37" fmla="*/ 82 h 163"/>
                <a:gd name="T38" fmla="*/ 97 w 164"/>
                <a:gd name="T39" fmla="*/ 74 h 163"/>
                <a:gd name="T40" fmla="*/ 102 w 164"/>
                <a:gd name="T41" fmla="*/ 69 h 163"/>
                <a:gd name="T42" fmla="*/ 88 w 164"/>
                <a:gd name="T43" fmla="*/ 83 h 163"/>
                <a:gd name="T44" fmla="*/ 102 w 164"/>
                <a:gd name="T45" fmla="*/ 98 h 163"/>
                <a:gd name="T46" fmla="*/ 98 w 164"/>
                <a:gd name="T47" fmla="*/ 102 h 163"/>
                <a:gd name="T48" fmla="*/ 84 w 164"/>
                <a:gd name="T49" fmla="*/ 88 h 163"/>
                <a:gd name="T50" fmla="*/ 88 w 164"/>
                <a:gd name="T51" fmla="*/ 83 h 163"/>
                <a:gd name="T52" fmla="*/ 75 w 164"/>
                <a:gd name="T53" fmla="*/ 97 h 163"/>
                <a:gd name="T54" fmla="*/ 83 w 164"/>
                <a:gd name="T55" fmla="*/ 105 h 163"/>
                <a:gd name="T56" fmla="*/ 78 w 164"/>
                <a:gd name="T57" fmla="*/ 109 h 163"/>
                <a:gd name="T58" fmla="*/ 70 w 164"/>
                <a:gd name="T59" fmla="*/ 101 h 163"/>
                <a:gd name="T60" fmla="*/ 75 w 164"/>
                <a:gd name="T61" fmla="*/ 97 h 163"/>
                <a:gd name="T62" fmla="*/ 61 w 164"/>
                <a:gd name="T63" fmla="*/ 110 h 163"/>
                <a:gd name="T64" fmla="*/ 75 w 164"/>
                <a:gd name="T65" fmla="*/ 125 h 163"/>
                <a:gd name="T66" fmla="*/ 71 w 164"/>
                <a:gd name="T67" fmla="*/ 129 h 163"/>
                <a:gd name="T68" fmla="*/ 56 w 164"/>
                <a:gd name="T69" fmla="*/ 115 h 163"/>
                <a:gd name="T70" fmla="*/ 61 w 164"/>
                <a:gd name="T71" fmla="*/ 110 h 163"/>
                <a:gd name="T72" fmla="*/ 51 w 164"/>
                <a:gd name="T73" fmla="*/ 136 h 163"/>
                <a:gd name="T74" fmla="*/ 43 w 164"/>
                <a:gd name="T75" fmla="*/ 128 h 163"/>
                <a:gd name="T76" fmla="*/ 47 w 164"/>
                <a:gd name="T77" fmla="*/ 124 h 163"/>
                <a:gd name="T78" fmla="*/ 55 w 164"/>
                <a:gd name="T79" fmla="*/ 132 h 163"/>
                <a:gd name="T80" fmla="*/ 51 w 164"/>
                <a:gd name="T81" fmla="*/ 136 h 163"/>
                <a:gd name="T82" fmla="*/ 136 w 164"/>
                <a:gd name="T83" fmla="*/ 136 h 163"/>
                <a:gd name="T84" fmla="*/ 82 w 164"/>
                <a:gd name="T85" fmla="*/ 136 h 163"/>
                <a:gd name="T86" fmla="*/ 136 w 164"/>
                <a:gd name="T87" fmla="*/ 81 h 163"/>
                <a:gd name="T88" fmla="*/ 136 w 164"/>
                <a:gd name="T89" fmla="*/ 13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4" h="163">
                  <a:moveTo>
                    <a:pt x="164" y="0"/>
                  </a:moveTo>
                  <a:lnTo>
                    <a:pt x="164" y="0"/>
                  </a:lnTo>
                  <a:lnTo>
                    <a:pt x="0" y="163"/>
                  </a:lnTo>
                  <a:lnTo>
                    <a:pt x="0" y="163"/>
                  </a:lnTo>
                  <a:lnTo>
                    <a:pt x="164" y="163"/>
                  </a:lnTo>
                  <a:lnTo>
                    <a:pt x="164" y="0"/>
                  </a:lnTo>
                  <a:close/>
                  <a:moveTo>
                    <a:pt x="129" y="42"/>
                  </a:moveTo>
                  <a:lnTo>
                    <a:pt x="137" y="50"/>
                  </a:lnTo>
                  <a:lnTo>
                    <a:pt x="132" y="55"/>
                  </a:lnTo>
                  <a:lnTo>
                    <a:pt x="125" y="47"/>
                  </a:lnTo>
                  <a:lnTo>
                    <a:pt x="129" y="42"/>
                  </a:lnTo>
                  <a:close/>
                  <a:moveTo>
                    <a:pt x="115" y="56"/>
                  </a:moveTo>
                  <a:lnTo>
                    <a:pt x="130" y="71"/>
                  </a:lnTo>
                  <a:lnTo>
                    <a:pt x="125" y="75"/>
                  </a:lnTo>
                  <a:lnTo>
                    <a:pt x="111" y="60"/>
                  </a:lnTo>
                  <a:lnTo>
                    <a:pt x="115" y="56"/>
                  </a:lnTo>
                  <a:close/>
                  <a:moveTo>
                    <a:pt x="102" y="69"/>
                  </a:moveTo>
                  <a:lnTo>
                    <a:pt x="110" y="77"/>
                  </a:lnTo>
                  <a:lnTo>
                    <a:pt x="105" y="82"/>
                  </a:lnTo>
                  <a:lnTo>
                    <a:pt x="97" y="74"/>
                  </a:lnTo>
                  <a:lnTo>
                    <a:pt x="102" y="69"/>
                  </a:lnTo>
                  <a:close/>
                  <a:moveTo>
                    <a:pt x="88" y="83"/>
                  </a:moveTo>
                  <a:lnTo>
                    <a:pt x="102" y="98"/>
                  </a:lnTo>
                  <a:lnTo>
                    <a:pt x="98" y="102"/>
                  </a:lnTo>
                  <a:lnTo>
                    <a:pt x="84" y="88"/>
                  </a:lnTo>
                  <a:lnTo>
                    <a:pt x="88" y="83"/>
                  </a:lnTo>
                  <a:close/>
                  <a:moveTo>
                    <a:pt x="75" y="97"/>
                  </a:moveTo>
                  <a:lnTo>
                    <a:pt x="83" y="105"/>
                  </a:lnTo>
                  <a:lnTo>
                    <a:pt x="78" y="109"/>
                  </a:lnTo>
                  <a:lnTo>
                    <a:pt x="70" y="101"/>
                  </a:lnTo>
                  <a:lnTo>
                    <a:pt x="75" y="97"/>
                  </a:lnTo>
                  <a:close/>
                  <a:moveTo>
                    <a:pt x="61" y="110"/>
                  </a:moveTo>
                  <a:lnTo>
                    <a:pt x="75" y="125"/>
                  </a:lnTo>
                  <a:lnTo>
                    <a:pt x="71" y="129"/>
                  </a:lnTo>
                  <a:lnTo>
                    <a:pt x="56" y="115"/>
                  </a:lnTo>
                  <a:lnTo>
                    <a:pt x="61" y="110"/>
                  </a:lnTo>
                  <a:close/>
                  <a:moveTo>
                    <a:pt x="51" y="136"/>
                  </a:moveTo>
                  <a:lnTo>
                    <a:pt x="43" y="128"/>
                  </a:lnTo>
                  <a:lnTo>
                    <a:pt x="47" y="124"/>
                  </a:lnTo>
                  <a:lnTo>
                    <a:pt x="55" y="132"/>
                  </a:lnTo>
                  <a:lnTo>
                    <a:pt x="51" y="136"/>
                  </a:lnTo>
                  <a:close/>
                  <a:moveTo>
                    <a:pt x="136" y="136"/>
                  </a:moveTo>
                  <a:lnTo>
                    <a:pt x="82" y="136"/>
                  </a:lnTo>
                  <a:lnTo>
                    <a:pt x="136" y="81"/>
                  </a:lnTo>
                  <a:lnTo>
                    <a:pt x="136" y="136"/>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35" name="Freeform 247"/>
            <p:cNvSpPr>
              <a:spLocks noEditPoints="1"/>
            </p:cNvSpPr>
            <p:nvPr/>
          </p:nvSpPr>
          <p:spPr bwMode="auto">
            <a:xfrm>
              <a:off x="7563271" y="3156147"/>
              <a:ext cx="106363" cy="109538"/>
            </a:xfrm>
            <a:custGeom>
              <a:avLst/>
              <a:gdLst>
                <a:gd name="T0" fmla="*/ 0 w 119"/>
                <a:gd name="T1" fmla="*/ 40 h 121"/>
                <a:gd name="T2" fmla="*/ 46 w 119"/>
                <a:gd name="T3" fmla="*/ 85 h 121"/>
                <a:gd name="T4" fmla="*/ 70 w 119"/>
                <a:gd name="T5" fmla="*/ 118 h 121"/>
                <a:gd name="T6" fmla="*/ 83 w 119"/>
                <a:gd name="T7" fmla="*/ 121 h 121"/>
                <a:gd name="T8" fmla="*/ 119 w 119"/>
                <a:gd name="T9" fmla="*/ 85 h 121"/>
                <a:gd name="T10" fmla="*/ 116 w 119"/>
                <a:gd name="T11" fmla="*/ 72 h 121"/>
                <a:gd name="T12" fmla="*/ 83 w 119"/>
                <a:gd name="T13" fmla="*/ 48 h 121"/>
                <a:gd name="T14" fmla="*/ 35 w 119"/>
                <a:gd name="T15" fmla="*/ 0 h 121"/>
                <a:gd name="T16" fmla="*/ 1 w 119"/>
                <a:gd name="T17" fmla="*/ 34 h 121"/>
                <a:gd name="T18" fmla="*/ 0 w 119"/>
                <a:gd name="T19" fmla="*/ 40 h 121"/>
                <a:gd name="T20" fmla="*/ 80 w 119"/>
                <a:gd name="T21" fmla="*/ 67 h 121"/>
                <a:gd name="T22" fmla="*/ 95 w 119"/>
                <a:gd name="T23" fmla="*/ 82 h 121"/>
                <a:gd name="T24" fmla="*/ 80 w 119"/>
                <a:gd name="T25" fmla="*/ 97 h 121"/>
                <a:gd name="T26" fmla="*/ 65 w 119"/>
                <a:gd name="T27" fmla="*/ 82 h 121"/>
                <a:gd name="T28" fmla="*/ 80 w 119"/>
                <a:gd name="T29" fmla="*/ 6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121">
                  <a:moveTo>
                    <a:pt x="0" y="40"/>
                  </a:moveTo>
                  <a:cubicBezTo>
                    <a:pt x="46" y="85"/>
                    <a:pt x="46" y="85"/>
                    <a:pt x="46" y="85"/>
                  </a:cubicBezTo>
                  <a:cubicBezTo>
                    <a:pt x="70" y="118"/>
                    <a:pt x="70" y="118"/>
                    <a:pt x="70" y="118"/>
                  </a:cubicBezTo>
                  <a:cubicBezTo>
                    <a:pt x="83" y="121"/>
                    <a:pt x="83" y="121"/>
                    <a:pt x="83" y="121"/>
                  </a:cubicBezTo>
                  <a:cubicBezTo>
                    <a:pt x="119" y="85"/>
                    <a:pt x="119" y="85"/>
                    <a:pt x="119" y="85"/>
                  </a:cubicBezTo>
                  <a:cubicBezTo>
                    <a:pt x="116" y="72"/>
                    <a:pt x="116" y="72"/>
                    <a:pt x="116" y="72"/>
                  </a:cubicBezTo>
                  <a:cubicBezTo>
                    <a:pt x="83" y="48"/>
                    <a:pt x="83" y="48"/>
                    <a:pt x="83" y="48"/>
                  </a:cubicBezTo>
                  <a:cubicBezTo>
                    <a:pt x="35" y="0"/>
                    <a:pt x="35" y="0"/>
                    <a:pt x="35" y="0"/>
                  </a:cubicBezTo>
                  <a:cubicBezTo>
                    <a:pt x="1" y="34"/>
                    <a:pt x="1" y="34"/>
                    <a:pt x="1" y="34"/>
                  </a:cubicBezTo>
                  <a:cubicBezTo>
                    <a:pt x="1" y="36"/>
                    <a:pt x="1" y="38"/>
                    <a:pt x="0" y="40"/>
                  </a:cubicBezTo>
                  <a:close/>
                  <a:moveTo>
                    <a:pt x="80" y="67"/>
                  </a:moveTo>
                  <a:cubicBezTo>
                    <a:pt x="88" y="67"/>
                    <a:pt x="95" y="73"/>
                    <a:pt x="95" y="82"/>
                  </a:cubicBezTo>
                  <a:cubicBezTo>
                    <a:pt x="95" y="90"/>
                    <a:pt x="88" y="97"/>
                    <a:pt x="80" y="97"/>
                  </a:cubicBezTo>
                  <a:cubicBezTo>
                    <a:pt x="71" y="97"/>
                    <a:pt x="65" y="90"/>
                    <a:pt x="65" y="82"/>
                  </a:cubicBezTo>
                  <a:cubicBezTo>
                    <a:pt x="65" y="73"/>
                    <a:pt x="71" y="67"/>
                    <a:pt x="80" y="67"/>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36" name="Freeform 248"/>
            <p:cNvSpPr/>
            <p:nvPr/>
          </p:nvSpPr>
          <p:spPr bwMode="auto">
            <a:xfrm>
              <a:off x="7409284" y="3005335"/>
              <a:ext cx="136525" cy="134938"/>
            </a:xfrm>
            <a:custGeom>
              <a:avLst/>
              <a:gdLst>
                <a:gd name="T0" fmla="*/ 151 w 151"/>
                <a:gd name="T1" fmla="*/ 114 h 149"/>
                <a:gd name="T2" fmla="*/ 124 w 151"/>
                <a:gd name="T3" fmla="*/ 87 h 149"/>
                <a:gd name="T4" fmla="*/ 130 w 151"/>
                <a:gd name="T5" fmla="*/ 67 h 149"/>
                <a:gd name="T6" fmla="*/ 62 w 151"/>
                <a:gd name="T7" fmla="*/ 0 h 149"/>
                <a:gd name="T8" fmla="*/ 56 w 151"/>
                <a:gd name="T9" fmla="*/ 6 h 149"/>
                <a:gd name="T10" fmla="*/ 82 w 151"/>
                <a:gd name="T11" fmla="*/ 46 h 149"/>
                <a:gd name="T12" fmla="*/ 46 w 151"/>
                <a:gd name="T13" fmla="*/ 81 h 149"/>
                <a:gd name="T14" fmla="*/ 6 w 151"/>
                <a:gd name="T15" fmla="*/ 56 h 149"/>
                <a:gd name="T16" fmla="*/ 0 w 151"/>
                <a:gd name="T17" fmla="*/ 62 h 149"/>
                <a:gd name="T18" fmla="*/ 67 w 151"/>
                <a:gd name="T19" fmla="*/ 130 h 149"/>
                <a:gd name="T20" fmla="*/ 87 w 151"/>
                <a:gd name="T21" fmla="*/ 124 h 149"/>
                <a:gd name="T22" fmla="*/ 111 w 151"/>
                <a:gd name="T23" fmla="*/ 149 h 149"/>
                <a:gd name="T24" fmla="*/ 117 w 151"/>
                <a:gd name="T25" fmla="*/ 148 h 149"/>
                <a:gd name="T26" fmla="*/ 151 w 151"/>
                <a:gd name="T27" fmla="*/ 11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1" h="149">
                  <a:moveTo>
                    <a:pt x="151" y="114"/>
                  </a:moveTo>
                  <a:cubicBezTo>
                    <a:pt x="124" y="87"/>
                    <a:pt x="124" y="87"/>
                    <a:pt x="124" y="87"/>
                  </a:cubicBezTo>
                  <a:cubicBezTo>
                    <a:pt x="128" y="80"/>
                    <a:pt x="130" y="74"/>
                    <a:pt x="130" y="67"/>
                  </a:cubicBezTo>
                  <a:cubicBezTo>
                    <a:pt x="130" y="33"/>
                    <a:pt x="97" y="0"/>
                    <a:pt x="62" y="0"/>
                  </a:cubicBezTo>
                  <a:cubicBezTo>
                    <a:pt x="62" y="0"/>
                    <a:pt x="58" y="4"/>
                    <a:pt x="56" y="6"/>
                  </a:cubicBezTo>
                  <a:cubicBezTo>
                    <a:pt x="84" y="34"/>
                    <a:pt x="82" y="29"/>
                    <a:pt x="82" y="46"/>
                  </a:cubicBezTo>
                  <a:cubicBezTo>
                    <a:pt x="82" y="60"/>
                    <a:pt x="60" y="81"/>
                    <a:pt x="46" y="81"/>
                  </a:cubicBezTo>
                  <a:cubicBezTo>
                    <a:pt x="29" y="81"/>
                    <a:pt x="34" y="84"/>
                    <a:pt x="6" y="56"/>
                  </a:cubicBezTo>
                  <a:cubicBezTo>
                    <a:pt x="4" y="58"/>
                    <a:pt x="0" y="62"/>
                    <a:pt x="0" y="62"/>
                  </a:cubicBezTo>
                  <a:cubicBezTo>
                    <a:pt x="1" y="97"/>
                    <a:pt x="33" y="130"/>
                    <a:pt x="67" y="130"/>
                  </a:cubicBezTo>
                  <a:cubicBezTo>
                    <a:pt x="74" y="130"/>
                    <a:pt x="80" y="128"/>
                    <a:pt x="87" y="124"/>
                  </a:cubicBezTo>
                  <a:cubicBezTo>
                    <a:pt x="111" y="149"/>
                    <a:pt x="111" y="149"/>
                    <a:pt x="111" y="149"/>
                  </a:cubicBezTo>
                  <a:cubicBezTo>
                    <a:pt x="113" y="148"/>
                    <a:pt x="115" y="148"/>
                    <a:pt x="117" y="148"/>
                  </a:cubicBezTo>
                  <a:lnTo>
                    <a:pt x="151" y="114"/>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37" name="Freeform 249"/>
            <p:cNvSpPr/>
            <p:nvPr/>
          </p:nvSpPr>
          <p:spPr bwMode="auto">
            <a:xfrm>
              <a:off x="7426746" y="3005335"/>
              <a:ext cx="257175" cy="260350"/>
            </a:xfrm>
            <a:custGeom>
              <a:avLst/>
              <a:gdLst>
                <a:gd name="T0" fmla="*/ 240 w 285"/>
                <a:gd name="T1" fmla="*/ 172 h 289"/>
                <a:gd name="T2" fmla="*/ 259 w 285"/>
                <a:gd name="T3" fmla="*/ 190 h 289"/>
                <a:gd name="T4" fmla="*/ 254 w 285"/>
                <a:gd name="T5" fmla="*/ 86 h 289"/>
                <a:gd name="T6" fmla="*/ 213 w 285"/>
                <a:gd name="T7" fmla="*/ 45 h 289"/>
                <a:gd name="T8" fmla="*/ 200 w 285"/>
                <a:gd name="T9" fmla="*/ 42 h 289"/>
                <a:gd name="T10" fmla="*/ 191 w 285"/>
                <a:gd name="T11" fmla="*/ 26 h 289"/>
                <a:gd name="T12" fmla="*/ 178 w 285"/>
                <a:gd name="T13" fmla="*/ 9 h 289"/>
                <a:gd name="T14" fmla="*/ 177 w 285"/>
                <a:gd name="T15" fmla="*/ 7 h 289"/>
                <a:gd name="T16" fmla="*/ 167 w 285"/>
                <a:gd name="T17" fmla="*/ 0 h 289"/>
                <a:gd name="T18" fmla="*/ 159 w 285"/>
                <a:gd name="T19" fmla="*/ 6 h 289"/>
                <a:gd name="T20" fmla="*/ 133 w 285"/>
                <a:gd name="T21" fmla="*/ 31 h 289"/>
                <a:gd name="T22" fmla="*/ 134 w 285"/>
                <a:gd name="T23" fmla="*/ 49 h 289"/>
                <a:gd name="T24" fmla="*/ 136 w 285"/>
                <a:gd name="T25" fmla="*/ 51 h 289"/>
                <a:gd name="T26" fmla="*/ 155 w 285"/>
                <a:gd name="T27" fmla="*/ 64 h 289"/>
                <a:gd name="T28" fmla="*/ 156 w 285"/>
                <a:gd name="T29" fmla="*/ 64 h 289"/>
                <a:gd name="T30" fmla="*/ 177 w 285"/>
                <a:gd name="T31" fmla="*/ 77 h 289"/>
                <a:gd name="T32" fmla="*/ 171 w 285"/>
                <a:gd name="T33" fmla="*/ 102 h 289"/>
                <a:gd name="T34" fmla="*/ 104 w 285"/>
                <a:gd name="T35" fmla="*/ 169 h 289"/>
                <a:gd name="T36" fmla="*/ 98 w 285"/>
                <a:gd name="T37" fmla="*/ 168 h 289"/>
                <a:gd name="T38" fmla="*/ 88 w 285"/>
                <a:gd name="T39" fmla="*/ 172 h 289"/>
                <a:gd name="T40" fmla="*/ 86 w 285"/>
                <a:gd name="T41" fmla="*/ 174 h 289"/>
                <a:gd name="T42" fmla="*/ 16 w 285"/>
                <a:gd name="T43" fmla="*/ 244 h 289"/>
                <a:gd name="T44" fmla="*/ 14 w 285"/>
                <a:gd name="T45" fmla="*/ 246 h 289"/>
                <a:gd name="T46" fmla="*/ 43 w 285"/>
                <a:gd name="T47" fmla="*/ 289 h 289"/>
                <a:gd name="T48" fmla="*/ 53 w 285"/>
                <a:gd name="T49" fmla="*/ 285 h 289"/>
                <a:gd name="T50" fmla="*/ 55 w 285"/>
                <a:gd name="T51" fmla="*/ 283 h 289"/>
                <a:gd name="T52" fmla="*/ 125 w 285"/>
                <a:gd name="T53" fmla="*/ 213 h 289"/>
                <a:gd name="T54" fmla="*/ 127 w 285"/>
                <a:gd name="T55" fmla="*/ 211 h 289"/>
                <a:gd name="T56" fmla="*/ 130 w 285"/>
                <a:gd name="T57" fmla="*/ 195 h 289"/>
                <a:gd name="T58" fmla="*/ 205 w 285"/>
                <a:gd name="T59" fmla="*/ 120 h 289"/>
                <a:gd name="T60" fmla="*/ 217 w 285"/>
                <a:gd name="T61" fmla="*/ 112 h 289"/>
                <a:gd name="T62" fmla="*/ 218 w 285"/>
                <a:gd name="T63" fmla="*/ 112 h 289"/>
                <a:gd name="T64" fmla="*/ 240 w 285"/>
                <a:gd name="T65" fmla="*/ 172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5" h="289">
                  <a:moveTo>
                    <a:pt x="240" y="172"/>
                  </a:moveTo>
                  <a:cubicBezTo>
                    <a:pt x="259" y="190"/>
                    <a:pt x="259" y="190"/>
                    <a:pt x="259" y="190"/>
                  </a:cubicBezTo>
                  <a:cubicBezTo>
                    <a:pt x="259" y="190"/>
                    <a:pt x="285" y="117"/>
                    <a:pt x="254" y="86"/>
                  </a:cubicBezTo>
                  <a:cubicBezTo>
                    <a:pt x="242" y="74"/>
                    <a:pt x="226" y="58"/>
                    <a:pt x="213" y="45"/>
                  </a:cubicBezTo>
                  <a:cubicBezTo>
                    <a:pt x="210" y="42"/>
                    <a:pt x="202" y="44"/>
                    <a:pt x="200" y="42"/>
                  </a:cubicBezTo>
                  <a:cubicBezTo>
                    <a:pt x="194" y="34"/>
                    <a:pt x="192" y="27"/>
                    <a:pt x="191" y="26"/>
                  </a:cubicBezTo>
                  <a:cubicBezTo>
                    <a:pt x="190" y="20"/>
                    <a:pt x="184" y="14"/>
                    <a:pt x="178" y="9"/>
                  </a:cubicBezTo>
                  <a:cubicBezTo>
                    <a:pt x="177" y="7"/>
                    <a:pt x="177" y="7"/>
                    <a:pt x="177" y="7"/>
                  </a:cubicBezTo>
                  <a:cubicBezTo>
                    <a:pt x="172" y="2"/>
                    <a:pt x="170" y="0"/>
                    <a:pt x="167" y="0"/>
                  </a:cubicBezTo>
                  <a:cubicBezTo>
                    <a:pt x="165" y="0"/>
                    <a:pt x="163" y="2"/>
                    <a:pt x="159" y="6"/>
                  </a:cubicBezTo>
                  <a:cubicBezTo>
                    <a:pt x="133" y="31"/>
                    <a:pt x="133" y="31"/>
                    <a:pt x="133" y="31"/>
                  </a:cubicBezTo>
                  <a:cubicBezTo>
                    <a:pt x="124" y="40"/>
                    <a:pt x="126" y="41"/>
                    <a:pt x="134" y="49"/>
                  </a:cubicBezTo>
                  <a:cubicBezTo>
                    <a:pt x="136" y="51"/>
                    <a:pt x="136" y="51"/>
                    <a:pt x="136" y="51"/>
                  </a:cubicBezTo>
                  <a:cubicBezTo>
                    <a:pt x="142" y="57"/>
                    <a:pt x="149" y="64"/>
                    <a:pt x="155" y="64"/>
                  </a:cubicBezTo>
                  <a:cubicBezTo>
                    <a:pt x="156" y="64"/>
                    <a:pt x="156" y="64"/>
                    <a:pt x="156" y="64"/>
                  </a:cubicBezTo>
                  <a:cubicBezTo>
                    <a:pt x="161" y="65"/>
                    <a:pt x="172" y="68"/>
                    <a:pt x="177" y="77"/>
                  </a:cubicBezTo>
                  <a:cubicBezTo>
                    <a:pt x="182" y="89"/>
                    <a:pt x="174" y="97"/>
                    <a:pt x="171" y="102"/>
                  </a:cubicBezTo>
                  <a:cubicBezTo>
                    <a:pt x="104" y="169"/>
                    <a:pt x="104" y="169"/>
                    <a:pt x="104" y="169"/>
                  </a:cubicBezTo>
                  <a:cubicBezTo>
                    <a:pt x="102" y="168"/>
                    <a:pt x="100" y="168"/>
                    <a:pt x="98" y="168"/>
                  </a:cubicBezTo>
                  <a:cubicBezTo>
                    <a:pt x="94" y="168"/>
                    <a:pt x="91" y="169"/>
                    <a:pt x="88" y="172"/>
                  </a:cubicBezTo>
                  <a:cubicBezTo>
                    <a:pt x="87" y="172"/>
                    <a:pt x="87" y="173"/>
                    <a:pt x="86" y="174"/>
                  </a:cubicBezTo>
                  <a:cubicBezTo>
                    <a:pt x="86" y="174"/>
                    <a:pt x="30" y="229"/>
                    <a:pt x="16" y="244"/>
                  </a:cubicBezTo>
                  <a:cubicBezTo>
                    <a:pt x="15" y="245"/>
                    <a:pt x="14" y="245"/>
                    <a:pt x="14" y="246"/>
                  </a:cubicBezTo>
                  <a:cubicBezTo>
                    <a:pt x="0" y="259"/>
                    <a:pt x="25" y="289"/>
                    <a:pt x="43" y="289"/>
                  </a:cubicBezTo>
                  <a:cubicBezTo>
                    <a:pt x="47" y="289"/>
                    <a:pt x="50" y="288"/>
                    <a:pt x="53" y="285"/>
                  </a:cubicBezTo>
                  <a:cubicBezTo>
                    <a:pt x="54" y="285"/>
                    <a:pt x="54" y="284"/>
                    <a:pt x="55" y="283"/>
                  </a:cubicBezTo>
                  <a:cubicBezTo>
                    <a:pt x="70" y="268"/>
                    <a:pt x="125" y="213"/>
                    <a:pt x="125" y="213"/>
                  </a:cubicBezTo>
                  <a:cubicBezTo>
                    <a:pt x="126" y="212"/>
                    <a:pt x="127" y="212"/>
                    <a:pt x="127" y="211"/>
                  </a:cubicBezTo>
                  <a:cubicBezTo>
                    <a:pt x="131" y="207"/>
                    <a:pt x="132" y="201"/>
                    <a:pt x="130" y="195"/>
                  </a:cubicBezTo>
                  <a:cubicBezTo>
                    <a:pt x="205" y="120"/>
                    <a:pt x="205" y="120"/>
                    <a:pt x="205" y="120"/>
                  </a:cubicBezTo>
                  <a:cubicBezTo>
                    <a:pt x="210" y="116"/>
                    <a:pt x="215" y="112"/>
                    <a:pt x="217" y="112"/>
                  </a:cubicBezTo>
                  <a:cubicBezTo>
                    <a:pt x="218" y="112"/>
                    <a:pt x="218" y="112"/>
                    <a:pt x="218" y="112"/>
                  </a:cubicBezTo>
                  <a:cubicBezTo>
                    <a:pt x="246" y="128"/>
                    <a:pt x="240" y="172"/>
                    <a:pt x="240" y="172"/>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38" name="Freeform 252"/>
            <p:cNvSpPr>
              <a:spLocks noEditPoints="1"/>
            </p:cNvSpPr>
            <p:nvPr/>
          </p:nvSpPr>
          <p:spPr bwMode="auto">
            <a:xfrm>
              <a:off x="5959896" y="3121222"/>
              <a:ext cx="73025" cy="65088"/>
            </a:xfrm>
            <a:custGeom>
              <a:avLst/>
              <a:gdLst>
                <a:gd name="T0" fmla="*/ 61 w 80"/>
                <a:gd name="T1" fmla="*/ 32 h 72"/>
                <a:gd name="T2" fmla="*/ 56 w 80"/>
                <a:gd name="T3" fmla="*/ 32 h 72"/>
                <a:gd name="T4" fmla="*/ 56 w 80"/>
                <a:gd name="T5" fmla="*/ 11 h 72"/>
                <a:gd name="T6" fmla="*/ 57 w 80"/>
                <a:gd name="T7" fmla="*/ 11 h 72"/>
                <a:gd name="T8" fmla="*/ 52 w 80"/>
                <a:gd name="T9" fmla="*/ 0 h 72"/>
                <a:gd name="T10" fmla="*/ 37 w 80"/>
                <a:gd name="T11" fmla="*/ 0 h 72"/>
                <a:gd name="T12" fmla="*/ 37 w 80"/>
                <a:gd name="T13" fmla="*/ 0 h 72"/>
                <a:gd name="T14" fmla="*/ 12 w 80"/>
                <a:gd name="T15" fmla="*/ 0 h 72"/>
                <a:gd name="T16" fmla="*/ 9 w 80"/>
                <a:gd name="T17" fmla="*/ 9 h 72"/>
                <a:gd name="T18" fmla="*/ 9 w 80"/>
                <a:gd name="T19" fmla="*/ 34 h 72"/>
                <a:gd name="T20" fmla="*/ 2 w 80"/>
                <a:gd name="T21" fmla="*/ 55 h 72"/>
                <a:gd name="T22" fmla="*/ 0 w 80"/>
                <a:gd name="T23" fmla="*/ 61 h 72"/>
                <a:gd name="T24" fmla="*/ 2 w 80"/>
                <a:gd name="T25" fmla="*/ 71 h 72"/>
                <a:gd name="T26" fmla="*/ 44 w 80"/>
                <a:gd name="T27" fmla="*/ 71 h 72"/>
                <a:gd name="T28" fmla="*/ 44 w 80"/>
                <a:gd name="T29" fmla="*/ 72 h 72"/>
                <a:gd name="T30" fmla="*/ 80 w 80"/>
                <a:gd name="T31" fmla="*/ 72 h 72"/>
                <a:gd name="T32" fmla="*/ 63 w 80"/>
                <a:gd name="T33" fmla="*/ 35 h 72"/>
                <a:gd name="T34" fmla="*/ 61 w 80"/>
                <a:gd name="T35" fmla="*/ 32 h 72"/>
                <a:gd name="T36" fmla="*/ 31 w 80"/>
                <a:gd name="T37" fmla="*/ 49 h 72"/>
                <a:gd name="T38" fmla="*/ 19 w 80"/>
                <a:gd name="T39" fmla="*/ 49 h 72"/>
                <a:gd name="T40" fmla="*/ 19 w 80"/>
                <a:gd name="T41" fmla="*/ 11 h 72"/>
                <a:gd name="T42" fmla="*/ 31 w 80"/>
                <a:gd name="T43" fmla="*/ 11 h 72"/>
                <a:gd name="T44" fmla="*/ 31 w 80"/>
                <a:gd name="T45" fmla="*/ 4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72">
                  <a:moveTo>
                    <a:pt x="61" y="32"/>
                  </a:moveTo>
                  <a:cubicBezTo>
                    <a:pt x="56" y="32"/>
                    <a:pt x="56" y="32"/>
                    <a:pt x="56" y="32"/>
                  </a:cubicBezTo>
                  <a:cubicBezTo>
                    <a:pt x="56" y="11"/>
                    <a:pt x="56" y="11"/>
                    <a:pt x="56" y="11"/>
                  </a:cubicBezTo>
                  <a:cubicBezTo>
                    <a:pt x="57" y="11"/>
                    <a:pt x="57" y="11"/>
                    <a:pt x="57" y="11"/>
                  </a:cubicBezTo>
                  <a:cubicBezTo>
                    <a:pt x="52" y="0"/>
                    <a:pt x="52" y="0"/>
                    <a:pt x="52" y="0"/>
                  </a:cubicBezTo>
                  <a:cubicBezTo>
                    <a:pt x="37" y="0"/>
                    <a:pt x="37" y="0"/>
                    <a:pt x="37" y="0"/>
                  </a:cubicBezTo>
                  <a:cubicBezTo>
                    <a:pt x="37" y="0"/>
                    <a:pt x="37" y="0"/>
                    <a:pt x="37" y="0"/>
                  </a:cubicBezTo>
                  <a:cubicBezTo>
                    <a:pt x="12" y="0"/>
                    <a:pt x="12" y="0"/>
                    <a:pt x="12" y="0"/>
                  </a:cubicBezTo>
                  <a:cubicBezTo>
                    <a:pt x="9" y="9"/>
                    <a:pt x="9" y="9"/>
                    <a:pt x="9" y="9"/>
                  </a:cubicBezTo>
                  <a:cubicBezTo>
                    <a:pt x="12" y="17"/>
                    <a:pt x="12" y="26"/>
                    <a:pt x="9" y="34"/>
                  </a:cubicBezTo>
                  <a:cubicBezTo>
                    <a:pt x="2" y="55"/>
                    <a:pt x="2" y="55"/>
                    <a:pt x="2" y="55"/>
                  </a:cubicBezTo>
                  <a:cubicBezTo>
                    <a:pt x="0" y="61"/>
                    <a:pt x="0" y="61"/>
                    <a:pt x="0" y="61"/>
                  </a:cubicBezTo>
                  <a:cubicBezTo>
                    <a:pt x="1" y="64"/>
                    <a:pt x="2" y="68"/>
                    <a:pt x="2" y="71"/>
                  </a:cubicBezTo>
                  <a:cubicBezTo>
                    <a:pt x="44" y="71"/>
                    <a:pt x="44" y="71"/>
                    <a:pt x="44" y="71"/>
                  </a:cubicBezTo>
                  <a:cubicBezTo>
                    <a:pt x="44" y="72"/>
                    <a:pt x="44" y="72"/>
                    <a:pt x="44" y="72"/>
                  </a:cubicBezTo>
                  <a:cubicBezTo>
                    <a:pt x="80" y="72"/>
                    <a:pt x="80" y="72"/>
                    <a:pt x="80" y="72"/>
                  </a:cubicBezTo>
                  <a:cubicBezTo>
                    <a:pt x="63" y="35"/>
                    <a:pt x="63" y="35"/>
                    <a:pt x="63" y="35"/>
                  </a:cubicBezTo>
                  <a:lnTo>
                    <a:pt x="61" y="32"/>
                  </a:lnTo>
                  <a:close/>
                  <a:moveTo>
                    <a:pt x="31" y="49"/>
                  </a:moveTo>
                  <a:cubicBezTo>
                    <a:pt x="19" y="49"/>
                    <a:pt x="19" y="49"/>
                    <a:pt x="19" y="49"/>
                  </a:cubicBezTo>
                  <a:cubicBezTo>
                    <a:pt x="19" y="11"/>
                    <a:pt x="19" y="11"/>
                    <a:pt x="19" y="11"/>
                  </a:cubicBezTo>
                  <a:cubicBezTo>
                    <a:pt x="31" y="11"/>
                    <a:pt x="31" y="11"/>
                    <a:pt x="31" y="11"/>
                  </a:cubicBezTo>
                  <a:lnTo>
                    <a:pt x="31" y="49"/>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39" name="Freeform 253"/>
            <p:cNvSpPr/>
            <p:nvPr/>
          </p:nvSpPr>
          <p:spPr bwMode="auto">
            <a:xfrm>
              <a:off x="6083721" y="3121222"/>
              <a:ext cx="30163" cy="65088"/>
            </a:xfrm>
            <a:custGeom>
              <a:avLst/>
              <a:gdLst>
                <a:gd name="T0" fmla="*/ 13 w 19"/>
                <a:gd name="T1" fmla="*/ 26 h 41"/>
                <a:gd name="T2" fmla="*/ 17 w 19"/>
                <a:gd name="T3" fmla="*/ 35 h 41"/>
                <a:gd name="T4" fmla="*/ 13 w 19"/>
                <a:gd name="T5" fmla="*/ 37 h 41"/>
                <a:gd name="T6" fmla="*/ 16 w 19"/>
                <a:gd name="T7" fmla="*/ 41 h 41"/>
                <a:gd name="T8" fmla="*/ 19 w 19"/>
                <a:gd name="T9" fmla="*/ 41 h 41"/>
                <a:gd name="T10" fmla="*/ 19 w 19"/>
                <a:gd name="T11" fmla="*/ 0 h 41"/>
                <a:gd name="T12" fmla="*/ 0 w 19"/>
                <a:gd name="T13" fmla="*/ 0 h 41"/>
                <a:gd name="T14" fmla="*/ 0 w 19"/>
                <a:gd name="T15" fmla="*/ 0 h 41"/>
                <a:gd name="T16" fmla="*/ 13 w 19"/>
                <a:gd name="T17"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1">
                  <a:moveTo>
                    <a:pt x="13" y="26"/>
                  </a:moveTo>
                  <a:lnTo>
                    <a:pt x="17" y="35"/>
                  </a:lnTo>
                  <a:lnTo>
                    <a:pt x="13" y="37"/>
                  </a:lnTo>
                  <a:lnTo>
                    <a:pt x="16" y="41"/>
                  </a:lnTo>
                  <a:lnTo>
                    <a:pt x="19" y="41"/>
                  </a:lnTo>
                  <a:lnTo>
                    <a:pt x="19" y="0"/>
                  </a:lnTo>
                  <a:lnTo>
                    <a:pt x="0" y="0"/>
                  </a:lnTo>
                  <a:lnTo>
                    <a:pt x="0" y="0"/>
                  </a:lnTo>
                  <a:lnTo>
                    <a:pt x="13" y="26"/>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40" name="Freeform 254"/>
            <p:cNvSpPr>
              <a:spLocks noEditPoints="1"/>
            </p:cNvSpPr>
            <p:nvPr/>
          </p:nvSpPr>
          <p:spPr bwMode="auto">
            <a:xfrm>
              <a:off x="6061496" y="3184722"/>
              <a:ext cx="52388" cy="73025"/>
            </a:xfrm>
            <a:custGeom>
              <a:avLst/>
              <a:gdLst>
                <a:gd name="T0" fmla="*/ 58 w 58"/>
                <a:gd name="T1" fmla="*/ 38 h 81"/>
                <a:gd name="T2" fmla="*/ 34 w 58"/>
                <a:gd name="T3" fmla="*/ 0 h 81"/>
                <a:gd name="T4" fmla="*/ 0 w 58"/>
                <a:gd name="T5" fmla="*/ 16 h 81"/>
                <a:gd name="T6" fmla="*/ 12 w 58"/>
                <a:gd name="T7" fmla="*/ 59 h 81"/>
                <a:gd name="T8" fmla="*/ 16 w 58"/>
                <a:gd name="T9" fmla="*/ 58 h 81"/>
                <a:gd name="T10" fmla="*/ 42 w 58"/>
                <a:gd name="T11" fmla="*/ 81 h 81"/>
                <a:gd name="T12" fmla="*/ 57 w 58"/>
                <a:gd name="T13" fmla="*/ 74 h 81"/>
                <a:gd name="T14" fmla="*/ 58 w 58"/>
                <a:gd name="T15" fmla="*/ 38 h 81"/>
                <a:gd name="T16" fmla="*/ 38 w 58"/>
                <a:gd name="T17" fmla="*/ 53 h 81"/>
                <a:gd name="T18" fmla="*/ 35 w 58"/>
                <a:gd name="T19" fmla="*/ 53 h 81"/>
                <a:gd name="T20" fmla="*/ 28 w 58"/>
                <a:gd name="T21" fmla="*/ 49 h 81"/>
                <a:gd name="T22" fmla="*/ 32 w 58"/>
                <a:gd name="T23" fmla="*/ 40 h 81"/>
                <a:gd name="T24" fmla="*/ 35 w 58"/>
                <a:gd name="T25" fmla="*/ 39 h 81"/>
                <a:gd name="T26" fmla="*/ 41 w 58"/>
                <a:gd name="T27" fmla="*/ 43 h 81"/>
                <a:gd name="T28" fmla="*/ 38 w 58"/>
                <a:gd name="T29" fmla="*/ 5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81">
                  <a:moveTo>
                    <a:pt x="58" y="38"/>
                  </a:moveTo>
                  <a:cubicBezTo>
                    <a:pt x="34" y="0"/>
                    <a:pt x="34" y="0"/>
                    <a:pt x="34" y="0"/>
                  </a:cubicBezTo>
                  <a:cubicBezTo>
                    <a:pt x="0" y="16"/>
                    <a:pt x="0" y="16"/>
                    <a:pt x="0" y="16"/>
                  </a:cubicBezTo>
                  <a:cubicBezTo>
                    <a:pt x="12" y="59"/>
                    <a:pt x="12" y="59"/>
                    <a:pt x="12" y="59"/>
                  </a:cubicBezTo>
                  <a:cubicBezTo>
                    <a:pt x="13" y="59"/>
                    <a:pt x="14" y="58"/>
                    <a:pt x="16" y="58"/>
                  </a:cubicBezTo>
                  <a:cubicBezTo>
                    <a:pt x="24" y="58"/>
                    <a:pt x="35" y="67"/>
                    <a:pt x="42" y="81"/>
                  </a:cubicBezTo>
                  <a:cubicBezTo>
                    <a:pt x="57" y="74"/>
                    <a:pt x="57" y="74"/>
                    <a:pt x="57" y="74"/>
                  </a:cubicBezTo>
                  <a:cubicBezTo>
                    <a:pt x="50" y="58"/>
                    <a:pt x="51" y="43"/>
                    <a:pt x="58" y="38"/>
                  </a:cubicBezTo>
                  <a:close/>
                  <a:moveTo>
                    <a:pt x="38" y="53"/>
                  </a:moveTo>
                  <a:cubicBezTo>
                    <a:pt x="37" y="53"/>
                    <a:pt x="36" y="53"/>
                    <a:pt x="35" y="53"/>
                  </a:cubicBezTo>
                  <a:cubicBezTo>
                    <a:pt x="32" y="53"/>
                    <a:pt x="30" y="52"/>
                    <a:pt x="28" y="49"/>
                  </a:cubicBezTo>
                  <a:cubicBezTo>
                    <a:pt x="27" y="46"/>
                    <a:pt x="28" y="42"/>
                    <a:pt x="32" y="40"/>
                  </a:cubicBezTo>
                  <a:cubicBezTo>
                    <a:pt x="33" y="39"/>
                    <a:pt x="34" y="39"/>
                    <a:pt x="35" y="39"/>
                  </a:cubicBezTo>
                  <a:cubicBezTo>
                    <a:pt x="37" y="39"/>
                    <a:pt x="40" y="41"/>
                    <a:pt x="41" y="43"/>
                  </a:cubicBezTo>
                  <a:cubicBezTo>
                    <a:pt x="43" y="47"/>
                    <a:pt x="41" y="51"/>
                    <a:pt x="38" y="53"/>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41" name="Freeform 255"/>
            <p:cNvSpPr/>
            <p:nvPr/>
          </p:nvSpPr>
          <p:spPr bwMode="auto">
            <a:xfrm>
              <a:off x="5980534" y="3014860"/>
              <a:ext cx="109538" cy="174625"/>
            </a:xfrm>
            <a:custGeom>
              <a:avLst/>
              <a:gdLst>
                <a:gd name="T0" fmla="*/ 101 w 122"/>
                <a:gd name="T1" fmla="*/ 124 h 193"/>
                <a:gd name="T2" fmla="*/ 96 w 122"/>
                <a:gd name="T3" fmla="*/ 127 h 193"/>
                <a:gd name="T4" fmla="*/ 42 w 122"/>
                <a:gd name="T5" fmla="*/ 12 h 193"/>
                <a:gd name="T6" fmla="*/ 24 w 122"/>
                <a:gd name="T7" fmla="*/ 0 h 193"/>
                <a:gd name="T8" fmla="*/ 15 w 122"/>
                <a:gd name="T9" fmla="*/ 2 h 193"/>
                <a:gd name="T10" fmla="*/ 5 w 122"/>
                <a:gd name="T11" fmla="*/ 29 h 193"/>
                <a:gd name="T12" fmla="*/ 59 w 122"/>
                <a:gd name="T13" fmla="*/ 144 h 193"/>
                <a:gd name="T14" fmla="*/ 54 w 122"/>
                <a:gd name="T15" fmla="*/ 146 h 193"/>
                <a:gd name="T16" fmla="*/ 76 w 122"/>
                <a:gd name="T17" fmla="*/ 193 h 193"/>
                <a:gd name="T18" fmla="*/ 122 w 122"/>
                <a:gd name="T19" fmla="*/ 171 h 193"/>
                <a:gd name="T20" fmla="*/ 101 w 122"/>
                <a:gd name="T21" fmla="*/ 12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93">
                  <a:moveTo>
                    <a:pt x="101" y="124"/>
                  </a:moveTo>
                  <a:cubicBezTo>
                    <a:pt x="96" y="127"/>
                    <a:pt x="96" y="127"/>
                    <a:pt x="96" y="127"/>
                  </a:cubicBezTo>
                  <a:cubicBezTo>
                    <a:pt x="42" y="12"/>
                    <a:pt x="42" y="12"/>
                    <a:pt x="42" y="12"/>
                  </a:cubicBezTo>
                  <a:cubicBezTo>
                    <a:pt x="39" y="4"/>
                    <a:pt x="31" y="0"/>
                    <a:pt x="24" y="0"/>
                  </a:cubicBezTo>
                  <a:cubicBezTo>
                    <a:pt x="21" y="0"/>
                    <a:pt x="18" y="0"/>
                    <a:pt x="15" y="2"/>
                  </a:cubicBezTo>
                  <a:cubicBezTo>
                    <a:pt x="5" y="7"/>
                    <a:pt x="0" y="19"/>
                    <a:pt x="5" y="29"/>
                  </a:cubicBezTo>
                  <a:cubicBezTo>
                    <a:pt x="59" y="144"/>
                    <a:pt x="59" y="144"/>
                    <a:pt x="59" y="144"/>
                  </a:cubicBezTo>
                  <a:cubicBezTo>
                    <a:pt x="54" y="146"/>
                    <a:pt x="54" y="146"/>
                    <a:pt x="54" y="146"/>
                  </a:cubicBezTo>
                  <a:cubicBezTo>
                    <a:pt x="76" y="193"/>
                    <a:pt x="76" y="193"/>
                    <a:pt x="76" y="193"/>
                  </a:cubicBezTo>
                  <a:cubicBezTo>
                    <a:pt x="122" y="171"/>
                    <a:pt x="122" y="171"/>
                    <a:pt x="122" y="171"/>
                  </a:cubicBezTo>
                  <a:lnTo>
                    <a:pt x="101" y="124"/>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42" name="Freeform 256"/>
            <p:cNvSpPr/>
            <p:nvPr/>
          </p:nvSpPr>
          <p:spPr bwMode="auto">
            <a:xfrm>
              <a:off x="5853534" y="3121222"/>
              <a:ext cx="50800" cy="63500"/>
            </a:xfrm>
            <a:custGeom>
              <a:avLst/>
              <a:gdLst>
                <a:gd name="T0" fmla="*/ 41 w 56"/>
                <a:gd name="T1" fmla="*/ 32 h 71"/>
                <a:gd name="T2" fmla="*/ 30 w 56"/>
                <a:gd name="T3" fmla="*/ 32 h 71"/>
                <a:gd name="T4" fmla="*/ 30 w 56"/>
                <a:gd name="T5" fmla="*/ 11 h 71"/>
                <a:gd name="T6" fmla="*/ 42 w 56"/>
                <a:gd name="T7" fmla="*/ 11 h 71"/>
                <a:gd name="T8" fmla="*/ 42 w 56"/>
                <a:gd name="T9" fmla="*/ 31 h 71"/>
                <a:gd name="T10" fmla="*/ 44 w 56"/>
                <a:gd name="T11" fmla="*/ 29 h 71"/>
                <a:gd name="T12" fmla="*/ 45 w 56"/>
                <a:gd name="T13" fmla="*/ 27 h 71"/>
                <a:gd name="T14" fmla="*/ 51 w 56"/>
                <a:gd name="T15" fmla="*/ 9 h 71"/>
                <a:gd name="T16" fmla="*/ 56 w 56"/>
                <a:gd name="T17" fmla="*/ 0 h 71"/>
                <a:gd name="T18" fmla="*/ 0 w 56"/>
                <a:gd name="T19" fmla="*/ 0 h 71"/>
                <a:gd name="T20" fmla="*/ 0 w 56"/>
                <a:gd name="T21" fmla="*/ 71 h 71"/>
                <a:gd name="T22" fmla="*/ 10 w 56"/>
                <a:gd name="T23" fmla="*/ 71 h 71"/>
                <a:gd name="T24" fmla="*/ 41 w 56"/>
                <a:gd name="T25"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71">
                  <a:moveTo>
                    <a:pt x="41" y="32"/>
                  </a:moveTo>
                  <a:cubicBezTo>
                    <a:pt x="30" y="32"/>
                    <a:pt x="30" y="32"/>
                    <a:pt x="30" y="32"/>
                  </a:cubicBezTo>
                  <a:cubicBezTo>
                    <a:pt x="30" y="11"/>
                    <a:pt x="30" y="11"/>
                    <a:pt x="30" y="11"/>
                  </a:cubicBezTo>
                  <a:cubicBezTo>
                    <a:pt x="42" y="11"/>
                    <a:pt x="42" y="11"/>
                    <a:pt x="42" y="11"/>
                  </a:cubicBezTo>
                  <a:cubicBezTo>
                    <a:pt x="42" y="31"/>
                    <a:pt x="42" y="31"/>
                    <a:pt x="42" y="31"/>
                  </a:cubicBezTo>
                  <a:cubicBezTo>
                    <a:pt x="42" y="31"/>
                    <a:pt x="43" y="30"/>
                    <a:pt x="44" y="29"/>
                  </a:cubicBezTo>
                  <a:cubicBezTo>
                    <a:pt x="45" y="27"/>
                    <a:pt x="45" y="27"/>
                    <a:pt x="45" y="27"/>
                  </a:cubicBezTo>
                  <a:cubicBezTo>
                    <a:pt x="51" y="9"/>
                    <a:pt x="51" y="9"/>
                    <a:pt x="51" y="9"/>
                  </a:cubicBezTo>
                  <a:cubicBezTo>
                    <a:pt x="52" y="6"/>
                    <a:pt x="54" y="3"/>
                    <a:pt x="56" y="0"/>
                  </a:cubicBezTo>
                  <a:cubicBezTo>
                    <a:pt x="0" y="0"/>
                    <a:pt x="0" y="0"/>
                    <a:pt x="0" y="0"/>
                  </a:cubicBezTo>
                  <a:cubicBezTo>
                    <a:pt x="0" y="71"/>
                    <a:pt x="0" y="71"/>
                    <a:pt x="0" y="71"/>
                  </a:cubicBezTo>
                  <a:cubicBezTo>
                    <a:pt x="10" y="71"/>
                    <a:pt x="10" y="71"/>
                    <a:pt x="10" y="71"/>
                  </a:cubicBezTo>
                  <a:cubicBezTo>
                    <a:pt x="16" y="54"/>
                    <a:pt x="29" y="40"/>
                    <a:pt x="41" y="32"/>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43" name="Freeform 257"/>
            <p:cNvSpPr/>
            <p:nvPr/>
          </p:nvSpPr>
          <p:spPr bwMode="auto">
            <a:xfrm>
              <a:off x="5858296" y="3159322"/>
              <a:ext cx="98425" cy="103188"/>
            </a:xfrm>
            <a:custGeom>
              <a:avLst/>
              <a:gdLst>
                <a:gd name="T0" fmla="*/ 95 w 110"/>
                <a:gd name="T1" fmla="*/ 18 h 115"/>
                <a:gd name="T2" fmla="*/ 63 w 110"/>
                <a:gd name="T3" fmla="*/ 1 h 115"/>
                <a:gd name="T4" fmla="*/ 55 w 110"/>
                <a:gd name="T5" fmla="*/ 1 h 115"/>
                <a:gd name="T6" fmla="*/ 24 w 110"/>
                <a:gd name="T7" fmla="*/ 53 h 115"/>
                <a:gd name="T8" fmla="*/ 2 w 110"/>
                <a:gd name="T9" fmla="*/ 98 h 115"/>
                <a:gd name="T10" fmla="*/ 32 w 110"/>
                <a:gd name="T11" fmla="*/ 112 h 115"/>
                <a:gd name="T12" fmla="*/ 42 w 110"/>
                <a:gd name="T13" fmla="*/ 110 h 115"/>
                <a:gd name="T14" fmla="*/ 95 w 110"/>
                <a:gd name="T15" fmla="*/ 18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15">
                  <a:moveTo>
                    <a:pt x="95" y="18"/>
                  </a:moveTo>
                  <a:cubicBezTo>
                    <a:pt x="86" y="6"/>
                    <a:pt x="75" y="2"/>
                    <a:pt x="63" y="1"/>
                  </a:cubicBezTo>
                  <a:cubicBezTo>
                    <a:pt x="60" y="0"/>
                    <a:pt x="58" y="0"/>
                    <a:pt x="55" y="1"/>
                  </a:cubicBezTo>
                  <a:cubicBezTo>
                    <a:pt x="47" y="5"/>
                    <a:pt x="16" y="26"/>
                    <a:pt x="24" y="53"/>
                  </a:cubicBezTo>
                  <a:cubicBezTo>
                    <a:pt x="35" y="92"/>
                    <a:pt x="8" y="96"/>
                    <a:pt x="2" y="98"/>
                  </a:cubicBezTo>
                  <a:cubicBezTo>
                    <a:pt x="0" y="100"/>
                    <a:pt x="11" y="115"/>
                    <a:pt x="32" y="112"/>
                  </a:cubicBezTo>
                  <a:cubicBezTo>
                    <a:pt x="35" y="112"/>
                    <a:pt x="38" y="111"/>
                    <a:pt x="42" y="110"/>
                  </a:cubicBezTo>
                  <a:cubicBezTo>
                    <a:pt x="69" y="100"/>
                    <a:pt x="110" y="63"/>
                    <a:pt x="95" y="18"/>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44" name="Freeform 258"/>
            <p:cNvSpPr/>
            <p:nvPr/>
          </p:nvSpPr>
          <p:spPr bwMode="auto">
            <a:xfrm>
              <a:off x="5910684" y="3008510"/>
              <a:ext cx="76200" cy="157163"/>
            </a:xfrm>
            <a:custGeom>
              <a:avLst/>
              <a:gdLst>
                <a:gd name="T0" fmla="*/ 82 w 84"/>
                <a:gd name="T1" fmla="*/ 18 h 174"/>
                <a:gd name="T2" fmla="*/ 74 w 84"/>
                <a:gd name="T3" fmla="*/ 1 h 174"/>
                <a:gd name="T4" fmla="*/ 68 w 84"/>
                <a:gd name="T5" fmla="*/ 1 h 174"/>
                <a:gd name="T6" fmla="*/ 57 w 84"/>
                <a:gd name="T7" fmla="*/ 9 h 174"/>
                <a:gd name="T8" fmla="*/ 19 w 84"/>
                <a:gd name="T9" fmla="*/ 127 h 174"/>
                <a:gd name="T10" fmla="*/ 6 w 84"/>
                <a:gd name="T11" fmla="*/ 140 h 174"/>
                <a:gd name="T12" fmla="*/ 0 w 84"/>
                <a:gd name="T13" fmla="*/ 158 h 174"/>
                <a:gd name="T14" fmla="*/ 5 w 84"/>
                <a:gd name="T15" fmla="*/ 158 h 174"/>
                <a:gd name="T16" fmla="*/ 39 w 84"/>
                <a:gd name="T17" fmla="*/ 174 h 174"/>
                <a:gd name="T18" fmla="*/ 46 w 84"/>
                <a:gd name="T19" fmla="*/ 153 h 174"/>
                <a:gd name="T20" fmla="*/ 44 w 84"/>
                <a:gd name="T21" fmla="*/ 135 h 174"/>
                <a:gd name="T22" fmla="*/ 82 w 84"/>
                <a:gd name="T23" fmla="*/ 1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74">
                  <a:moveTo>
                    <a:pt x="82" y="18"/>
                  </a:moveTo>
                  <a:cubicBezTo>
                    <a:pt x="84" y="11"/>
                    <a:pt x="81" y="3"/>
                    <a:pt x="74" y="1"/>
                  </a:cubicBezTo>
                  <a:cubicBezTo>
                    <a:pt x="72" y="0"/>
                    <a:pt x="70" y="0"/>
                    <a:pt x="68" y="1"/>
                  </a:cubicBezTo>
                  <a:cubicBezTo>
                    <a:pt x="63" y="1"/>
                    <a:pt x="59" y="4"/>
                    <a:pt x="57" y="9"/>
                  </a:cubicBezTo>
                  <a:cubicBezTo>
                    <a:pt x="19" y="127"/>
                    <a:pt x="19" y="127"/>
                    <a:pt x="19" y="127"/>
                  </a:cubicBezTo>
                  <a:cubicBezTo>
                    <a:pt x="13" y="129"/>
                    <a:pt x="8" y="134"/>
                    <a:pt x="6" y="140"/>
                  </a:cubicBezTo>
                  <a:cubicBezTo>
                    <a:pt x="0" y="158"/>
                    <a:pt x="0" y="158"/>
                    <a:pt x="0" y="158"/>
                  </a:cubicBezTo>
                  <a:cubicBezTo>
                    <a:pt x="2" y="158"/>
                    <a:pt x="3" y="158"/>
                    <a:pt x="5" y="158"/>
                  </a:cubicBezTo>
                  <a:cubicBezTo>
                    <a:pt x="17" y="159"/>
                    <a:pt x="29" y="163"/>
                    <a:pt x="39" y="174"/>
                  </a:cubicBezTo>
                  <a:cubicBezTo>
                    <a:pt x="46" y="153"/>
                    <a:pt x="46" y="153"/>
                    <a:pt x="46" y="153"/>
                  </a:cubicBezTo>
                  <a:cubicBezTo>
                    <a:pt x="48" y="147"/>
                    <a:pt x="47" y="140"/>
                    <a:pt x="44" y="135"/>
                  </a:cubicBezTo>
                  <a:lnTo>
                    <a:pt x="82" y="18"/>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45" name="Freeform 259"/>
            <p:cNvSpPr/>
            <p:nvPr/>
          </p:nvSpPr>
          <p:spPr bwMode="auto">
            <a:xfrm>
              <a:off x="5336009" y="5091310"/>
              <a:ext cx="104775" cy="236538"/>
            </a:xfrm>
            <a:custGeom>
              <a:avLst/>
              <a:gdLst>
                <a:gd name="T0" fmla="*/ 63 w 117"/>
                <a:gd name="T1" fmla="*/ 0 h 263"/>
                <a:gd name="T2" fmla="*/ 0 w 117"/>
                <a:gd name="T3" fmla="*/ 73 h 263"/>
                <a:gd name="T4" fmla="*/ 9 w 117"/>
                <a:gd name="T5" fmla="*/ 168 h 263"/>
                <a:gd name="T6" fmla="*/ 9 w 117"/>
                <a:gd name="T7" fmla="*/ 219 h 263"/>
                <a:gd name="T8" fmla="*/ 53 w 117"/>
                <a:gd name="T9" fmla="*/ 263 h 263"/>
                <a:gd name="T10" fmla="*/ 97 w 117"/>
                <a:gd name="T11" fmla="*/ 219 h 263"/>
                <a:gd name="T12" fmla="*/ 91 w 117"/>
                <a:gd name="T13" fmla="*/ 163 h 263"/>
                <a:gd name="T14" fmla="*/ 117 w 117"/>
                <a:gd name="T15" fmla="*/ 63 h 263"/>
                <a:gd name="T16" fmla="*/ 63 w 117"/>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63">
                  <a:moveTo>
                    <a:pt x="63" y="0"/>
                  </a:moveTo>
                  <a:cubicBezTo>
                    <a:pt x="17" y="0"/>
                    <a:pt x="0" y="48"/>
                    <a:pt x="0" y="73"/>
                  </a:cubicBezTo>
                  <a:cubicBezTo>
                    <a:pt x="0" y="88"/>
                    <a:pt x="3" y="128"/>
                    <a:pt x="9" y="168"/>
                  </a:cubicBezTo>
                  <a:cubicBezTo>
                    <a:pt x="9" y="219"/>
                    <a:pt x="9" y="219"/>
                    <a:pt x="9" y="219"/>
                  </a:cubicBezTo>
                  <a:cubicBezTo>
                    <a:pt x="9" y="244"/>
                    <a:pt x="29" y="263"/>
                    <a:pt x="53" y="263"/>
                  </a:cubicBezTo>
                  <a:cubicBezTo>
                    <a:pt x="77" y="263"/>
                    <a:pt x="96" y="246"/>
                    <a:pt x="97" y="219"/>
                  </a:cubicBezTo>
                  <a:cubicBezTo>
                    <a:pt x="98" y="209"/>
                    <a:pt x="95" y="187"/>
                    <a:pt x="91" y="163"/>
                  </a:cubicBezTo>
                  <a:cubicBezTo>
                    <a:pt x="92" y="117"/>
                    <a:pt x="117" y="119"/>
                    <a:pt x="117" y="63"/>
                  </a:cubicBezTo>
                  <a:cubicBezTo>
                    <a:pt x="117" y="29"/>
                    <a:pt x="97" y="0"/>
                    <a:pt x="63" y="0"/>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46" name="Freeform 260"/>
            <p:cNvSpPr/>
            <p:nvPr/>
          </p:nvSpPr>
          <p:spPr bwMode="auto">
            <a:xfrm>
              <a:off x="5489996" y="5091310"/>
              <a:ext cx="104775" cy="236538"/>
            </a:xfrm>
            <a:custGeom>
              <a:avLst/>
              <a:gdLst>
                <a:gd name="T0" fmla="*/ 54 w 117"/>
                <a:gd name="T1" fmla="*/ 0 h 263"/>
                <a:gd name="T2" fmla="*/ 0 w 117"/>
                <a:gd name="T3" fmla="*/ 63 h 263"/>
                <a:gd name="T4" fmla="*/ 26 w 117"/>
                <a:gd name="T5" fmla="*/ 163 h 263"/>
                <a:gd name="T6" fmla="*/ 20 w 117"/>
                <a:gd name="T7" fmla="*/ 219 h 263"/>
                <a:gd name="T8" fmla="*/ 64 w 117"/>
                <a:gd name="T9" fmla="*/ 263 h 263"/>
                <a:gd name="T10" fmla="*/ 108 w 117"/>
                <a:gd name="T11" fmla="*/ 219 h 263"/>
                <a:gd name="T12" fmla="*/ 108 w 117"/>
                <a:gd name="T13" fmla="*/ 168 h 263"/>
                <a:gd name="T14" fmla="*/ 117 w 117"/>
                <a:gd name="T15" fmla="*/ 73 h 263"/>
                <a:gd name="T16" fmla="*/ 54 w 117"/>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63">
                  <a:moveTo>
                    <a:pt x="54" y="0"/>
                  </a:moveTo>
                  <a:cubicBezTo>
                    <a:pt x="19" y="0"/>
                    <a:pt x="0" y="29"/>
                    <a:pt x="0" y="63"/>
                  </a:cubicBezTo>
                  <a:cubicBezTo>
                    <a:pt x="0" y="119"/>
                    <a:pt x="25" y="117"/>
                    <a:pt x="26" y="163"/>
                  </a:cubicBezTo>
                  <a:cubicBezTo>
                    <a:pt x="22" y="187"/>
                    <a:pt x="19" y="209"/>
                    <a:pt x="20" y="219"/>
                  </a:cubicBezTo>
                  <a:cubicBezTo>
                    <a:pt x="21" y="246"/>
                    <a:pt x="39" y="263"/>
                    <a:pt x="64" y="263"/>
                  </a:cubicBezTo>
                  <a:cubicBezTo>
                    <a:pt x="88" y="263"/>
                    <a:pt x="108" y="244"/>
                    <a:pt x="108" y="219"/>
                  </a:cubicBezTo>
                  <a:cubicBezTo>
                    <a:pt x="108" y="168"/>
                    <a:pt x="108" y="168"/>
                    <a:pt x="108" y="168"/>
                  </a:cubicBezTo>
                  <a:cubicBezTo>
                    <a:pt x="114" y="128"/>
                    <a:pt x="117" y="88"/>
                    <a:pt x="117" y="73"/>
                  </a:cubicBezTo>
                  <a:cubicBezTo>
                    <a:pt x="117" y="48"/>
                    <a:pt x="100" y="0"/>
                    <a:pt x="54" y="0"/>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47" name="Freeform 261"/>
            <p:cNvSpPr>
              <a:spLocks noEditPoints="1"/>
            </p:cNvSpPr>
            <p:nvPr/>
          </p:nvSpPr>
          <p:spPr bwMode="auto">
            <a:xfrm>
              <a:off x="4883571" y="5081785"/>
              <a:ext cx="123825" cy="258763"/>
            </a:xfrm>
            <a:custGeom>
              <a:avLst/>
              <a:gdLst>
                <a:gd name="T0" fmla="*/ 63 w 138"/>
                <a:gd name="T1" fmla="*/ 273 h 288"/>
                <a:gd name="T2" fmla="*/ 76 w 138"/>
                <a:gd name="T3" fmla="*/ 271 h 288"/>
                <a:gd name="T4" fmla="*/ 63 w 138"/>
                <a:gd name="T5" fmla="*/ 288 h 288"/>
                <a:gd name="T6" fmla="*/ 34 w 138"/>
                <a:gd name="T7" fmla="*/ 259 h 288"/>
                <a:gd name="T8" fmla="*/ 40 w 138"/>
                <a:gd name="T9" fmla="*/ 283 h 288"/>
                <a:gd name="T10" fmla="*/ 87 w 138"/>
                <a:gd name="T11" fmla="*/ 265 h 288"/>
                <a:gd name="T12" fmla="*/ 111 w 138"/>
                <a:gd name="T13" fmla="*/ 259 h 288"/>
                <a:gd name="T14" fmla="*/ 96 w 138"/>
                <a:gd name="T15" fmla="*/ 278 h 288"/>
                <a:gd name="T16" fmla="*/ 10 w 138"/>
                <a:gd name="T17" fmla="*/ 230 h 288"/>
                <a:gd name="T18" fmla="*/ 27 w 138"/>
                <a:gd name="T19" fmla="*/ 248 h 288"/>
                <a:gd name="T20" fmla="*/ 10 w 138"/>
                <a:gd name="T21" fmla="*/ 235 h 288"/>
                <a:gd name="T22" fmla="*/ 116 w 138"/>
                <a:gd name="T23" fmla="*/ 242 h 288"/>
                <a:gd name="T24" fmla="*/ 102 w 138"/>
                <a:gd name="T25" fmla="*/ 235 h 288"/>
                <a:gd name="T26" fmla="*/ 101 w 138"/>
                <a:gd name="T27" fmla="*/ 222 h 288"/>
                <a:gd name="T28" fmla="*/ 117 w 138"/>
                <a:gd name="T29" fmla="*/ 233 h 288"/>
                <a:gd name="T30" fmla="*/ 117 w 138"/>
                <a:gd name="T31" fmla="*/ 235 h 288"/>
                <a:gd name="T32" fmla="*/ 101 w 138"/>
                <a:gd name="T33" fmla="*/ 240 h 288"/>
                <a:gd name="T34" fmla="*/ 25 w 138"/>
                <a:gd name="T35" fmla="*/ 195 h 288"/>
                <a:gd name="T36" fmla="*/ 97 w 138"/>
                <a:gd name="T37" fmla="*/ 187 h 288"/>
                <a:gd name="T38" fmla="*/ 115 w 138"/>
                <a:gd name="T39" fmla="*/ 205 h 288"/>
                <a:gd name="T40" fmla="*/ 7 w 138"/>
                <a:gd name="T41" fmla="*/ 160 h 288"/>
                <a:gd name="T42" fmla="*/ 25 w 138"/>
                <a:gd name="T43" fmla="*/ 178 h 288"/>
                <a:gd name="T44" fmla="*/ 95 w 138"/>
                <a:gd name="T45" fmla="*/ 170 h 288"/>
                <a:gd name="T46" fmla="*/ 114 w 138"/>
                <a:gd name="T47" fmla="*/ 153 h 288"/>
                <a:gd name="T48" fmla="*/ 95 w 138"/>
                <a:gd name="T49" fmla="*/ 170 h 288"/>
                <a:gd name="T50" fmla="*/ 18 w 138"/>
                <a:gd name="T51" fmla="*/ 123 h 288"/>
                <a:gd name="T52" fmla="*/ 5 w 138"/>
                <a:gd name="T53" fmla="*/ 145 h 288"/>
                <a:gd name="T54" fmla="*/ 115 w 138"/>
                <a:gd name="T55" fmla="*/ 115 h 288"/>
                <a:gd name="T56" fmla="*/ 119 w 138"/>
                <a:gd name="T57" fmla="*/ 140 h 288"/>
                <a:gd name="T58" fmla="*/ 0 w 138"/>
                <a:gd name="T59" fmla="*/ 88 h 288"/>
                <a:gd name="T60" fmla="*/ 17 w 138"/>
                <a:gd name="T61" fmla="*/ 108 h 288"/>
                <a:gd name="T62" fmla="*/ 119 w 138"/>
                <a:gd name="T63" fmla="*/ 102 h 288"/>
                <a:gd name="T64" fmla="*/ 137 w 138"/>
                <a:gd name="T65" fmla="*/ 85 h 288"/>
                <a:gd name="T66" fmla="*/ 119 w 138"/>
                <a:gd name="T67" fmla="*/ 102 h 288"/>
                <a:gd name="T68" fmla="*/ 6 w 138"/>
                <a:gd name="T69" fmla="*/ 51 h 288"/>
                <a:gd name="T70" fmla="*/ 16 w 138"/>
                <a:gd name="T71" fmla="*/ 74 h 288"/>
                <a:gd name="T72" fmla="*/ 120 w 138"/>
                <a:gd name="T73" fmla="*/ 54 h 288"/>
                <a:gd name="T74" fmla="*/ 138 w 138"/>
                <a:gd name="T75" fmla="*/ 73 h 288"/>
                <a:gd name="T76" fmla="*/ 122 w 138"/>
                <a:gd name="T77" fmla="*/ 73 h 288"/>
                <a:gd name="T78" fmla="*/ 6 w 138"/>
                <a:gd name="T79" fmla="*/ 51 h 288"/>
                <a:gd name="T80" fmla="*/ 13 w 138"/>
                <a:gd name="T81" fmla="*/ 36 h 288"/>
                <a:gd name="T82" fmla="*/ 38 w 138"/>
                <a:gd name="T83" fmla="*/ 29 h 288"/>
                <a:gd name="T84" fmla="*/ 13 w 138"/>
                <a:gd name="T85" fmla="*/ 36 h 288"/>
                <a:gd name="T86" fmla="*/ 130 w 138"/>
                <a:gd name="T87" fmla="*/ 35 h 288"/>
                <a:gd name="T88" fmla="*/ 106 w 138"/>
                <a:gd name="T89" fmla="*/ 27 h 288"/>
                <a:gd name="T90" fmla="*/ 63 w 138"/>
                <a:gd name="T91" fmla="*/ 0 h 288"/>
                <a:gd name="T92" fmla="*/ 48 w 138"/>
                <a:gd name="T93" fmla="*/ 21 h 288"/>
                <a:gd name="T94" fmla="*/ 80 w 138"/>
                <a:gd name="T95" fmla="*/ 0 h 288"/>
                <a:gd name="T96" fmla="*/ 95 w 138"/>
                <a:gd name="T97" fmla="*/ 2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288">
                  <a:moveTo>
                    <a:pt x="57" y="288"/>
                  </a:moveTo>
                  <a:cubicBezTo>
                    <a:pt x="59" y="273"/>
                    <a:pt x="59" y="273"/>
                    <a:pt x="59" y="273"/>
                  </a:cubicBezTo>
                  <a:cubicBezTo>
                    <a:pt x="60" y="273"/>
                    <a:pt x="62" y="273"/>
                    <a:pt x="63" y="273"/>
                  </a:cubicBezTo>
                  <a:cubicBezTo>
                    <a:pt x="63" y="273"/>
                    <a:pt x="63" y="273"/>
                    <a:pt x="63" y="273"/>
                  </a:cubicBezTo>
                  <a:cubicBezTo>
                    <a:pt x="68" y="273"/>
                    <a:pt x="72" y="272"/>
                    <a:pt x="76" y="271"/>
                  </a:cubicBezTo>
                  <a:cubicBezTo>
                    <a:pt x="76" y="271"/>
                    <a:pt x="76" y="271"/>
                    <a:pt x="76" y="271"/>
                  </a:cubicBezTo>
                  <a:cubicBezTo>
                    <a:pt x="80" y="286"/>
                    <a:pt x="80" y="286"/>
                    <a:pt x="80" y="286"/>
                  </a:cubicBezTo>
                  <a:cubicBezTo>
                    <a:pt x="75" y="287"/>
                    <a:pt x="69" y="288"/>
                    <a:pt x="63" y="288"/>
                  </a:cubicBezTo>
                  <a:cubicBezTo>
                    <a:pt x="63" y="288"/>
                    <a:pt x="63" y="288"/>
                    <a:pt x="63" y="288"/>
                  </a:cubicBezTo>
                  <a:cubicBezTo>
                    <a:pt x="61" y="288"/>
                    <a:pt x="59" y="288"/>
                    <a:pt x="57" y="288"/>
                  </a:cubicBezTo>
                  <a:close/>
                  <a:moveTo>
                    <a:pt x="22" y="268"/>
                  </a:moveTo>
                  <a:cubicBezTo>
                    <a:pt x="34" y="259"/>
                    <a:pt x="34" y="259"/>
                    <a:pt x="34" y="259"/>
                  </a:cubicBezTo>
                  <a:cubicBezTo>
                    <a:pt x="37" y="263"/>
                    <a:pt x="42" y="267"/>
                    <a:pt x="47" y="269"/>
                  </a:cubicBezTo>
                  <a:cubicBezTo>
                    <a:pt x="47" y="269"/>
                    <a:pt x="47" y="269"/>
                    <a:pt x="47" y="269"/>
                  </a:cubicBezTo>
                  <a:cubicBezTo>
                    <a:pt x="40" y="283"/>
                    <a:pt x="40" y="283"/>
                    <a:pt x="40" y="283"/>
                  </a:cubicBezTo>
                  <a:cubicBezTo>
                    <a:pt x="33" y="280"/>
                    <a:pt x="27" y="274"/>
                    <a:pt x="22" y="268"/>
                  </a:cubicBezTo>
                  <a:close/>
                  <a:moveTo>
                    <a:pt x="96" y="278"/>
                  </a:moveTo>
                  <a:cubicBezTo>
                    <a:pt x="87" y="265"/>
                    <a:pt x="87" y="265"/>
                    <a:pt x="87" y="265"/>
                  </a:cubicBezTo>
                  <a:cubicBezTo>
                    <a:pt x="91" y="262"/>
                    <a:pt x="95" y="258"/>
                    <a:pt x="97" y="253"/>
                  </a:cubicBezTo>
                  <a:cubicBezTo>
                    <a:pt x="97" y="253"/>
                    <a:pt x="97" y="253"/>
                    <a:pt x="97" y="253"/>
                  </a:cubicBezTo>
                  <a:cubicBezTo>
                    <a:pt x="111" y="259"/>
                    <a:pt x="111" y="259"/>
                    <a:pt x="111" y="259"/>
                  </a:cubicBezTo>
                  <a:cubicBezTo>
                    <a:pt x="108" y="267"/>
                    <a:pt x="102" y="273"/>
                    <a:pt x="96" y="278"/>
                  </a:cubicBezTo>
                  <a:cubicBezTo>
                    <a:pt x="96" y="278"/>
                    <a:pt x="96" y="278"/>
                    <a:pt x="96" y="278"/>
                  </a:cubicBezTo>
                  <a:cubicBezTo>
                    <a:pt x="96" y="278"/>
                    <a:pt x="96" y="278"/>
                    <a:pt x="96" y="278"/>
                  </a:cubicBezTo>
                  <a:close/>
                  <a:moveTo>
                    <a:pt x="10" y="235"/>
                  </a:moveTo>
                  <a:cubicBezTo>
                    <a:pt x="10" y="230"/>
                    <a:pt x="10" y="230"/>
                    <a:pt x="10" y="230"/>
                  </a:cubicBezTo>
                  <a:cubicBezTo>
                    <a:pt x="10" y="230"/>
                    <a:pt x="10" y="230"/>
                    <a:pt x="10" y="230"/>
                  </a:cubicBezTo>
                  <a:cubicBezTo>
                    <a:pt x="25" y="230"/>
                    <a:pt x="25" y="230"/>
                    <a:pt x="25" y="230"/>
                  </a:cubicBezTo>
                  <a:cubicBezTo>
                    <a:pt x="25" y="235"/>
                    <a:pt x="25" y="235"/>
                    <a:pt x="25" y="235"/>
                  </a:cubicBezTo>
                  <a:cubicBezTo>
                    <a:pt x="25" y="239"/>
                    <a:pt x="26" y="244"/>
                    <a:pt x="27" y="248"/>
                  </a:cubicBezTo>
                  <a:cubicBezTo>
                    <a:pt x="27" y="248"/>
                    <a:pt x="27" y="248"/>
                    <a:pt x="27" y="248"/>
                  </a:cubicBezTo>
                  <a:cubicBezTo>
                    <a:pt x="13" y="253"/>
                    <a:pt x="13" y="253"/>
                    <a:pt x="13" y="253"/>
                  </a:cubicBezTo>
                  <a:cubicBezTo>
                    <a:pt x="11" y="247"/>
                    <a:pt x="10" y="241"/>
                    <a:pt x="10" y="235"/>
                  </a:cubicBezTo>
                  <a:close/>
                  <a:moveTo>
                    <a:pt x="116" y="242"/>
                  </a:moveTo>
                  <a:cubicBezTo>
                    <a:pt x="116" y="242"/>
                    <a:pt x="116" y="242"/>
                    <a:pt x="116" y="242"/>
                  </a:cubicBezTo>
                  <a:cubicBezTo>
                    <a:pt x="116" y="242"/>
                    <a:pt x="116" y="242"/>
                    <a:pt x="116" y="242"/>
                  </a:cubicBezTo>
                  <a:close/>
                  <a:moveTo>
                    <a:pt x="101" y="240"/>
                  </a:moveTo>
                  <a:cubicBezTo>
                    <a:pt x="101" y="238"/>
                    <a:pt x="102" y="236"/>
                    <a:pt x="102" y="235"/>
                  </a:cubicBezTo>
                  <a:cubicBezTo>
                    <a:pt x="102" y="235"/>
                    <a:pt x="102" y="235"/>
                    <a:pt x="102" y="235"/>
                  </a:cubicBezTo>
                  <a:cubicBezTo>
                    <a:pt x="102" y="234"/>
                    <a:pt x="102" y="233"/>
                    <a:pt x="102" y="233"/>
                  </a:cubicBezTo>
                  <a:cubicBezTo>
                    <a:pt x="102" y="233"/>
                    <a:pt x="102" y="233"/>
                    <a:pt x="102" y="233"/>
                  </a:cubicBezTo>
                  <a:cubicBezTo>
                    <a:pt x="102" y="230"/>
                    <a:pt x="101" y="226"/>
                    <a:pt x="101" y="222"/>
                  </a:cubicBezTo>
                  <a:cubicBezTo>
                    <a:pt x="101" y="222"/>
                    <a:pt x="101" y="222"/>
                    <a:pt x="101" y="222"/>
                  </a:cubicBezTo>
                  <a:cubicBezTo>
                    <a:pt x="116" y="220"/>
                    <a:pt x="116" y="220"/>
                    <a:pt x="116" y="220"/>
                  </a:cubicBezTo>
                  <a:cubicBezTo>
                    <a:pt x="117" y="225"/>
                    <a:pt x="117" y="229"/>
                    <a:pt x="117" y="233"/>
                  </a:cubicBezTo>
                  <a:cubicBezTo>
                    <a:pt x="117" y="233"/>
                    <a:pt x="117" y="233"/>
                    <a:pt x="117" y="233"/>
                  </a:cubicBezTo>
                  <a:cubicBezTo>
                    <a:pt x="117" y="233"/>
                    <a:pt x="117" y="234"/>
                    <a:pt x="117" y="235"/>
                  </a:cubicBezTo>
                  <a:cubicBezTo>
                    <a:pt x="117" y="235"/>
                    <a:pt x="117" y="235"/>
                    <a:pt x="117" y="235"/>
                  </a:cubicBezTo>
                  <a:cubicBezTo>
                    <a:pt x="117" y="238"/>
                    <a:pt x="117" y="240"/>
                    <a:pt x="116" y="242"/>
                  </a:cubicBezTo>
                  <a:cubicBezTo>
                    <a:pt x="116" y="242"/>
                    <a:pt x="116" y="242"/>
                    <a:pt x="116" y="242"/>
                  </a:cubicBezTo>
                  <a:cubicBezTo>
                    <a:pt x="101" y="240"/>
                    <a:pt x="101" y="240"/>
                    <a:pt x="101" y="240"/>
                  </a:cubicBezTo>
                  <a:close/>
                  <a:moveTo>
                    <a:pt x="10" y="215"/>
                  </a:moveTo>
                  <a:cubicBezTo>
                    <a:pt x="10" y="195"/>
                    <a:pt x="10" y="195"/>
                    <a:pt x="10" y="195"/>
                  </a:cubicBezTo>
                  <a:cubicBezTo>
                    <a:pt x="25" y="195"/>
                    <a:pt x="25" y="195"/>
                    <a:pt x="25" y="195"/>
                  </a:cubicBezTo>
                  <a:cubicBezTo>
                    <a:pt x="25" y="215"/>
                    <a:pt x="25" y="215"/>
                    <a:pt x="25" y="215"/>
                  </a:cubicBezTo>
                  <a:cubicBezTo>
                    <a:pt x="10" y="215"/>
                    <a:pt x="10" y="215"/>
                    <a:pt x="10" y="215"/>
                  </a:cubicBezTo>
                  <a:close/>
                  <a:moveTo>
                    <a:pt x="97" y="187"/>
                  </a:moveTo>
                  <a:cubicBezTo>
                    <a:pt x="112" y="185"/>
                    <a:pt x="112" y="185"/>
                    <a:pt x="112" y="185"/>
                  </a:cubicBezTo>
                  <a:cubicBezTo>
                    <a:pt x="113" y="192"/>
                    <a:pt x="114" y="199"/>
                    <a:pt x="115" y="205"/>
                  </a:cubicBezTo>
                  <a:cubicBezTo>
                    <a:pt x="115" y="205"/>
                    <a:pt x="115" y="205"/>
                    <a:pt x="115" y="205"/>
                  </a:cubicBezTo>
                  <a:cubicBezTo>
                    <a:pt x="99" y="207"/>
                    <a:pt x="99" y="207"/>
                    <a:pt x="99" y="207"/>
                  </a:cubicBezTo>
                  <a:cubicBezTo>
                    <a:pt x="99" y="201"/>
                    <a:pt x="98" y="194"/>
                    <a:pt x="97" y="187"/>
                  </a:cubicBezTo>
                  <a:close/>
                  <a:moveTo>
                    <a:pt x="7" y="160"/>
                  </a:moveTo>
                  <a:cubicBezTo>
                    <a:pt x="22" y="158"/>
                    <a:pt x="22" y="158"/>
                    <a:pt x="22" y="158"/>
                  </a:cubicBezTo>
                  <a:cubicBezTo>
                    <a:pt x="23" y="165"/>
                    <a:pt x="24" y="172"/>
                    <a:pt x="25" y="178"/>
                  </a:cubicBezTo>
                  <a:cubicBezTo>
                    <a:pt x="25" y="178"/>
                    <a:pt x="25" y="178"/>
                    <a:pt x="25" y="178"/>
                  </a:cubicBezTo>
                  <a:cubicBezTo>
                    <a:pt x="10" y="181"/>
                    <a:pt x="10" y="181"/>
                    <a:pt x="10" y="181"/>
                  </a:cubicBezTo>
                  <a:cubicBezTo>
                    <a:pt x="9" y="174"/>
                    <a:pt x="8" y="167"/>
                    <a:pt x="7" y="160"/>
                  </a:cubicBezTo>
                  <a:close/>
                  <a:moveTo>
                    <a:pt x="95" y="170"/>
                  </a:moveTo>
                  <a:cubicBezTo>
                    <a:pt x="96" y="162"/>
                    <a:pt x="97" y="154"/>
                    <a:pt x="99" y="148"/>
                  </a:cubicBezTo>
                  <a:cubicBezTo>
                    <a:pt x="99" y="148"/>
                    <a:pt x="99" y="148"/>
                    <a:pt x="99" y="148"/>
                  </a:cubicBezTo>
                  <a:cubicBezTo>
                    <a:pt x="114" y="153"/>
                    <a:pt x="114" y="153"/>
                    <a:pt x="114" y="153"/>
                  </a:cubicBezTo>
                  <a:cubicBezTo>
                    <a:pt x="112" y="158"/>
                    <a:pt x="111" y="164"/>
                    <a:pt x="111" y="171"/>
                  </a:cubicBezTo>
                  <a:cubicBezTo>
                    <a:pt x="111" y="171"/>
                    <a:pt x="111" y="171"/>
                    <a:pt x="111" y="171"/>
                  </a:cubicBezTo>
                  <a:cubicBezTo>
                    <a:pt x="95" y="170"/>
                    <a:pt x="95" y="170"/>
                    <a:pt x="95" y="170"/>
                  </a:cubicBezTo>
                  <a:close/>
                  <a:moveTo>
                    <a:pt x="3" y="124"/>
                  </a:moveTo>
                  <a:cubicBezTo>
                    <a:pt x="3" y="124"/>
                    <a:pt x="3" y="124"/>
                    <a:pt x="3" y="124"/>
                  </a:cubicBezTo>
                  <a:cubicBezTo>
                    <a:pt x="18" y="123"/>
                    <a:pt x="18" y="123"/>
                    <a:pt x="18" y="123"/>
                  </a:cubicBezTo>
                  <a:cubicBezTo>
                    <a:pt x="19" y="129"/>
                    <a:pt x="19" y="136"/>
                    <a:pt x="20" y="143"/>
                  </a:cubicBezTo>
                  <a:cubicBezTo>
                    <a:pt x="20" y="143"/>
                    <a:pt x="20" y="143"/>
                    <a:pt x="20" y="143"/>
                  </a:cubicBezTo>
                  <a:cubicBezTo>
                    <a:pt x="5" y="145"/>
                    <a:pt x="5" y="145"/>
                    <a:pt x="5" y="145"/>
                  </a:cubicBezTo>
                  <a:cubicBezTo>
                    <a:pt x="4" y="138"/>
                    <a:pt x="3" y="131"/>
                    <a:pt x="3" y="124"/>
                  </a:cubicBezTo>
                  <a:close/>
                  <a:moveTo>
                    <a:pt x="106" y="133"/>
                  </a:moveTo>
                  <a:cubicBezTo>
                    <a:pt x="109" y="127"/>
                    <a:pt x="112" y="122"/>
                    <a:pt x="115" y="115"/>
                  </a:cubicBezTo>
                  <a:cubicBezTo>
                    <a:pt x="115" y="115"/>
                    <a:pt x="115" y="115"/>
                    <a:pt x="115" y="115"/>
                  </a:cubicBezTo>
                  <a:cubicBezTo>
                    <a:pt x="129" y="122"/>
                    <a:pt x="129" y="122"/>
                    <a:pt x="129" y="122"/>
                  </a:cubicBezTo>
                  <a:cubicBezTo>
                    <a:pt x="126" y="129"/>
                    <a:pt x="122" y="134"/>
                    <a:pt x="119" y="140"/>
                  </a:cubicBezTo>
                  <a:cubicBezTo>
                    <a:pt x="119" y="140"/>
                    <a:pt x="119" y="140"/>
                    <a:pt x="119" y="140"/>
                  </a:cubicBezTo>
                  <a:cubicBezTo>
                    <a:pt x="106" y="133"/>
                    <a:pt x="106" y="133"/>
                    <a:pt x="106" y="133"/>
                  </a:cubicBezTo>
                  <a:close/>
                  <a:moveTo>
                    <a:pt x="0" y="88"/>
                  </a:moveTo>
                  <a:cubicBezTo>
                    <a:pt x="16" y="88"/>
                    <a:pt x="16" y="88"/>
                    <a:pt x="16" y="88"/>
                  </a:cubicBezTo>
                  <a:cubicBezTo>
                    <a:pt x="16" y="93"/>
                    <a:pt x="16" y="100"/>
                    <a:pt x="17" y="108"/>
                  </a:cubicBezTo>
                  <a:cubicBezTo>
                    <a:pt x="17" y="108"/>
                    <a:pt x="17" y="108"/>
                    <a:pt x="17" y="108"/>
                  </a:cubicBezTo>
                  <a:cubicBezTo>
                    <a:pt x="2" y="109"/>
                    <a:pt x="2" y="109"/>
                    <a:pt x="2" y="109"/>
                  </a:cubicBezTo>
                  <a:cubicBezTo>
                    <a:pt x="1" y="101"/>
                    <a:pt x="1" y="94"/>
                    <a:pt x="0" y="88"/>
                  </a:cubicBezTo>
                  <a:close/>
                  <a:moveTo>
                    <a:pt x="119" y="102"/>
                  </a:moveTo>
                  <a:cubicBezTo>
                    <a:pt x="121" y="97"/>
                    <a:pt x="122" y="91"/>
                    <a:pt x="122" y="84"/>
                  </a:cubicBezTo>
                  <a:cubicBezTo>
                    <a:pt x="122" y="84"/>
                    <a:pt x="122" y="84"/>
                    <a:pt x="122" y="84"/>
                  </a:cubicBezTo>
                  <a:cubicBezTo>
                    <a:pt x="137" y="85"/>
                    <a:pt x="137" y="85"/>
                    <a:pt x="137" y="85"/>
                  </a:cubicBezTo>
                  <a:cubicBezTo>
                    <a:pt x="137" y="93"/>
                    <a:pt x="136" y="100"/>
                    <a:pt x="134" y="106"/>
                  </a:cubicBezTo>
                  <a:cubicBezTo>
                    <a:pt x="134" y="106"/>
                    <a:pt x="134" y="106"/>
                    <a:pt x="134" y="106"/>
                  </a:cubicBezTo>
                  <a:cubicBezTo>
                    <a:pt x="119" y="102"/>
                    <a:pt x="119" y="102"/>
                    <a:pt x="119" y="102"/>
                  </a:cubicBezTo>
                  <a:close/>
                  <a:moveTo>
                    <a:pt x="1" y="72"/>
                  </a:moveTo>
                  <a:cubicBezTo>
                    <a:pt x="2" y="65"/>
                    <a:pt x="4" y="58"/>
                    <a:pt x="6" y="51"/>
                  </a:cubicBezTo>
                  <a:cubicBezTo>
                    <a:pt x="6" y="51"/>
                    <a:pt x="6" y="51"/>
                    <a:pt x="6" y="51"/>
                  </a:cubicBezTo>
                  <a:cubicBezTo>
                    <a:pt x="21" y="56"/>
                    <a:pt x="21" y="56"/>
                    <a:pt x="21" y="56"/>
                  </a:cubicBezTo>
                  <a:cubicBezTo>
                    <a:pt x="18" y="62"/>
                    <a:pt x="17" y="68"/>
                    <a:pt x="16" y="74"/>
                  </a:cubicBezTo>
                  <a:cubicBezTo>
                    <a:pt x="16" y="74"/>
                    <a:pt x="16" y="74"/>
                    <a:pt x="16" y="74"/>
                  </a:cubicBezTo>
                  <a:cubicBezTo>
                    <a:pt x="1" y="72"/>
                    <a:pt x="1" y="72"/>
                    <a:pt x="1" y="72"/>
                  </a:cubicBezTo>
                  <a:close/>
                  <a:moveTo>
                    <a:pt x="122" y="73"/>
                  </a:moveTo>
                  <a:cubicBezTo>
                    <a:pt x="122" y="66"/>
                    <a:pt x="122" y="60"/>
                    <a:pt x="120" y="54"/>
                  </a:cubicBezTo>
                  <a:cubicBezTo>
                    <a:pt x="120" y="54"/>
                    <a:pt x="120" y="54"/>
                    <a:pt x="120" y="54"/>
                  </a:cubicBezTo>
                  <a:cubicBezTo>
                    <a:pt x="135" y="51"/>
                    <a:pt x="135" y="51"/>
                    <a:pt x="135" y="51"/>
                  </a:cubicBezTo>
                  <a:cubicBezTo>
                    <a:pt x="137" y="58"/>
                    <a:pt x="138" y="65"/>
                    <a:pt x="138" y="73"/>
                  </a:cubicBezTo>
                  <a:cubicBezTo>
                    <a:pt x="138" y="73"/>
                    <a:pt x="138" y="73"/>
                    <a:pt x="138" y="73"/>
                  </a:cubicBezTo>
                  <a:cubicBezTo>
                    <a:pt x="138" y="73"/>
                    <a:pt x="138" y="73"/>
                    <a:pt x="138" y="73"/>
                  </a:cubicBezTo>
                  <a:cubicBezTo>
                    <a:pt x="122" y="73"/>
                    <a:pt x="122" y="73"/>
                    <a:pt x="122" y="73"/>
                  </a:cubicBezTo>
                  <a:close/>
                  <a:moveTo>
                    <a:pt x="6" y="51"/>
                  </a:moveTo>
                  <a:cubicBezTo>
                    <a:pt x="6" y="51"/>
                    <a:pt x="6" y="51"/>
                    <a:pt x="6" y="51"/>
                  </a:cubicBezTo>
                  <a:cubicBezTo>
                    <a:pt x="6" y="51"/>
                    <a:pt x="6" y="51"/>
                    <a:pt x="6" y="51"/>
                  </a:cubicBezTo>
                  <a:cubicBezTo>
                    <a:pt x="6" y="51"/>
                    <a:pt x="6" y="51"/>
                    <a:pt x="6" y="51"/>
                  </a:cubicBezTo>
                  <a:cubicBezTo>
                    <a:pt x="6" y="51"/>
                    <a:pt x="6" y="51"/>
                    <a:pt x="6" y="51"/>
                  </a:cubicBezTo>
                  <a:close/>
                  <a:moveTo>
                    <a:pt x="13" y="36"/>
                  </a:moveTo>
                  <a:cubicBezTo>
                    <a:pt x="17" y="29"/>
                    <a:pt x="22" y="23"/>
                    <a:pt x="27" y="18"/>
                  </a:cubicBezTo>
                  <a:cubicBezTo>
                    <a:pt x="27" y="18"/>
                    <a:pt x="27" y="18"/>
                    <a:pt x="27" y="18"/>
                  </a:cubicBezTo>
                  <a:cubicBezTo>
                    <a:pt x="38" y="29"/>
                    <a:pt x="38" y="29"/>
                    <a:pt x="38" y="29"/>
                  </a:cubicBezTo>
                  <a:cubicBezTo>
                    <a:pt x="33" y="33"/>
                    <a:pt x="30" y="38"/>
                    <a:pt x="27" y="43"/>
                  </a:cubicBezTo>
                  <a:cubicBezTo>
                    <a:pt x="27" y="43"/>
                    <a:pt x="27" y="43"/>
                    <a:pt x="27" y="43"/>
                  </a:cubicBezTo>
                  <a:cubicBezTo>
                    <a:pt x="13" y="36"/>
                    <a:pt x="13" y="36"/>
                    <a:pt x="13" y="36"/>
                  </a:cubicBezTo>
                  <a:close/>
                  <a:moveTo>
                    <a:pt x="106" y="27"/>
                  </a:moveTo>
                  <a:cubicBezTo>
                    <a:pt x="116" y="16"/>
                    <a:pt x="116" y="16"/>
                    <a:pt x="116" y="16"/>
                  </a:cubicBezTo>
                  <a:cubicBezTo>
                    <a:pt x="122" y="21"/>
                    <a:pt x="126" y="28"/>
                    <a:pt x="130" y="35"/>
                  </a:cubicBezTo>
                  <a:cubicBezTo>
                    <a:pt x="130" y="35"/>
                    <a:pt x="130" y="35"/>
                    <a:pt x="130" y="35"/>
                  </a:cubicBezTo>
                  <a:cubicBezTo>
                    <a:pt x="116" y="41"/>
                    <a:pt x="116" y="41"/>
                    <a:pt x="116" y="41"/>
                  </a:cubicBezTo>
                  <a:cubicBezTo>
                    <a:pt x="113" y="36"/>
                    <a:pt x="110" y="31"/>
                    <a:pt x="106" y="27"/>
                  </a:cubicBezTo>
                  <a:close/>
                  <a:moveTo>
                    <a:pt x="41" y="8"/>
                  </a:moveTo>
                  <a:cubicBezTo>
                    <a:pt x="47" y="4"/>
                    <a:pt x="55" y="2"/>
                    <a:pt x="63" y="0"/>
                  </a:cubicBezTo>
                  <a:cubicBezTo>
                    <a:pt x="63" y="0"/>
                    <a:pt x="63" y="0"/>
                    <a:pt x="63" y="0"/>
                  </a:cubicBezTo>
                  <a:cubicBezTo>
                    <a:pt x="65" y="15"/>
                    <a:pt x="65" y="15"/>
                    <a:pt x="65" y="15"/>
                  </a:cubicBezTo>
                  <a:cubicBezTo>
                    <a:pt x="59" y="16"/>
                    <a:pt x="53" y="18"/>
                    <a:pt x="48" y="21"/>
                  </a:cubicBezTo>
                  <a:cubicBezTo>
                    <a:pt x="48" y="21"/>
                    <a:pt x="48" y="21"/>
                    <a:pt x="48" y="21"/>
                  </a:cubicBezTo>
                  <a:cubicBezTo>
                    <a:pt x="41" y="8"/>
                    <a:pt x="41" y="8"/>
                    <a:pt x="41" y="8"/>
                  </a:cubicBezTo>
                  <a:close/>
                  <a:moveTo>
                    <a:pt x="78" y="15"/>
                  </a:moveTo>
                  <a:cubicBezTo>
                    <a:pt x="80" y="0"/>
                    <a:pt x="80" y="0"/>
                    <a:pt x="80" y="0"/>
                  </a:cubicBezTo>
                  <a:cubicBezTo>
                    <a:pt x="88" y="1"/>
                    <a:pt x="95" y="3"/>
                    <a:pt x="102" y="6"/>
                  </a:cubicBezTo>
                  <a:cubicBezTo>
                    <a:pt x="102" y="6"/>
                    <a:pt x="102" y="6"/>
                    <a:pt x="102" y="6"/>
                  </a:cubicBezTo>
                  <a:cubicBezTo>
                    <a:pt x="95" y="20"/>
                    <a:pt x="95" y="20"/>
                    <a:pt x="95" y="20"/>
                  </a:cubicBezTo>
                  <a:cubicBezTo>
                    <a:pt x="90" y="17"/>
                    <a:pt x="85" y="16"/>
                    <a:pt x="78" y="15"/>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48" name="Freeform 262"/>
            <p:cNvSpPr>
              <a:spLocks noEditPoints="1"/>
            </p:cNvSpPr>
            <p:nvPr/>
          </p:nvSpPr>
          <p:spPr bwMode="auto">
            <a:xfrm>
              <a:off x="4296196" y="5089722"/>
              <a:ext cx="127000" cy="238125"/>
            </a:xfrm>
            <a:custGeom>
              <a:avLst/>
              <a:gdLst>
                <a:gd name="T0" fmla="*/ 94 w 142"/>
                <a:gd name="T1" fmla="*/ 8 h 266"/>
                <a:gd name="T2" fmla="*/ 20 w 142"/>
                <a:gd name="T3" fmla="*/ 67 h 266"/>
                <a:gd name="T4" fmla="*/ 13 w 142"/>
                <a:gd name="T5" fmla="*/ 161 h 266"/>
                <a:gd name="T6" fmla="*/ 4 w 142"/>
                <a:gd name="T7" fmla="*/ 212 h 266"/>
                <a:gd name="T8" fmla="*/ 40 w 142"/>
                <a:gd name="T9" fmla="*/ 262 h 266"/>
                <a:gd name="T10" fmla="*/ 90 w 142"/>
                <a:gd name="T11" fmla="*/ 227 h 266"/>
                <a:gd name="T12" fmla="*/ 94 w 142"/>
                <a:gd name="T13" fmla="*/ 171 h 266"/>
                <a:gd name="T14" fmla="*/ 136 w 142"/>
                <a:gd name="T15" fmla="*/ 78 h 266"/>
                <a:gd name="T16" fmla="*/ 94 w 142"/>
                <a:gd name="T17" fmla="*/ 8 h 266"/>
                <a:gd name="T18" fmla="*/ 89 w 142"/>
                <a:gd name="T19" fmla="*/ 148 h 266"/>
                <a:gd name="T20" fmla="*/ 80 w 142"/>
                <a:gd name="T21" fmla="*/ 146 h 266"/>
                <a:gd name="T22" fmla="*/ 108 w 142"/>
                <a:gd name="T23" fmla="*/ 81 h 266"/>
                <a:gd name="T24" fmla="*/ 85 w 142"/>
                <a:gd name="T25" fmla="*/ 44 h 266"/>
                <a:gd name="T26" fmla="*/ 84 w 142"/>
                <a:gd name="T27" fmla="*/ 44 h 266"/>
                <a:gd name="T28" fmla="*/ 84 w 142"/>
                <a:gd name="T29" fmla="*/ 44 h 266"/>
                <a:gd name="T30" fmla="*/ 49 w 142"/>
                <a:gd name="T31" fmla="*/ 68 h 266"/>
                <a:gd name="T32" fmla="*/ 34 w 142"/>
                <a:gd name="T33" fmla="*/ 138 h 266"/>
                <a:gd name="T34" fmla="*/ 26 w 142"/>
                <a:gd name="T35" fmla="*/ 137 h 266"/>
                <a:gd name="T36" fmla="*/ 36 w 142"/>
                <a:gd name="T37" fmla="*/ 59 h 266"/>
                <a:gd name="T38" fmla="*/ 81 w 142"/>
                <a:gd name="T39" fmla="*/ 40 h 266"/>
                <a:gd name="T40" fmla="*/ 81 w 142"/>
                <a:gd name="T41" fmla="*/ 40 h 266"/>
                <a:gd name="T42" fmla="*/ 82 w 142"/>
                <a:gd name="T43" fmla="*/ 33 h 266"/>
                <a:gd name="T44" fmla="*/ 86 w 142"/>
                <a:gd name="T45" fmla="*/ 31 h 266"/>
                <a:gd name="T46" fmla="*/ 89 w 142"/>
                <a:gd name="T47" fmla="*/ 35 h 266"/>
                <a:gd name="T48" fmla="*/ 88 w 142"/>
                <a:gd name="T49" fmla="*/ 41 h 266"/>
                <a:gd name="T50" fmla="*/ 124 w 142"/>
                <a:gd name="T51" fmla="*/ 75 h 266"/>
                <a:gd name="T52" fmla="*/ 89 w 142"/>
                <a:gd name="T53" fmla="*/ 14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2" h="266">
                  <a:moveTo>
                    <a:pt x="94" y="8"/>
                  </a:moveTo>
                  <a:cubicBezTo>
                    <a:pt x="49" y="0"/>
                    <a:pt x="25" y="43"/>
                    <a:pt x="20" y="67"/>
                  </a:cubicBezTo>
                  <a:cubicBezTo>
                    <a:pt x="18" y="83"/>
                    <a:pt x="14" y="122"/>
                    <a:pt x="13" y="161"/>
                  </a:cubicBezTo>
                  <a:cubicBezTo>
                    <a:pt x="4" y="212"/>
                    <a:pt x="4" y="212"/>
                    <a:pt x="4" y="212"/>
                  </a:cubicBezTo>
                  <a:cubicBezTo>
                    <a:pt x="0" y="235"/>
                    <a:pt x="16" y="258"/>
                    <a:pt x="40" y="262"/>
                  </a:cubicBezTo>
                  <a:cubicBezTo>
                    <a:pt x="63" y="266"/>
                    <a:pt x="84" y="253"/>
                    <a:pt x="90" y="227"/>
                  </a:cubicBezTo>
                  <a:cubicBezTo>
                    <a:pt x="92" y="217"/>
                    <a:pt x="93" y="195"/>
                    <a:pt x="94" y="171"/>
                  </a:cubicBezTo>
                  <a:cubicBezTo>
                    <a:pt x="103" y="126"/>
                    <a:pt x="127" y="133"/>
                    <a:pt x="136" y="78"/>
                  </a:cubicBezTo>
                  <a:cubicBezTo>
                    <a:pt x="142" y="44"/>
                    <a:pt x="128" y="14"/>
                    <a:pt x="94" y="8"/>
                  </a:cubicBezTo>
                  <a:close/>
                  <a:moveTo>
                    <a:pt x="89" y="148"/>
                  </a:moveTo>
                  <a:cubicBezTo>
                    <a:pt x="80" y="146"/>
                    <a:pt x="80" y="146"/>
                    <a:pt x="80" y="146"/>
                  </a:cubicBezTo>
                  <a:cubicBezTo>
                    <a:pt x="80" y="146"/>
                    <a:pt x="109" y="96"/>
                    <a:pt x="108" y="81"/>
                  </a:cubicBezTo>
                  <a:cubicBezTo>
                    <a:pt x="107" y="63"/>
                    <a:pt x="89" y="47"/>
                    <a:pt x="85" y="44"/>
                  </a:cubicBezTo>
                  <a:cubicBezTo>
                    <a:pt x="84" y="44"/>
                    <a:pt x="84" y="44"/>
                    <a:pt x="84" y="44"/>
                  </a:cubicBezTo>
                  <a:cubicBezTo>
                    <a:pt x="84" y="44"/>
                    <a:pt x="84" y="44"/>
                    <a:pt x="84" y="44"/>
                  </a:cubicBezTo>
                  <a:cubicBezTo>
                    <a:pt x="78" y="45"/>
                    <a:pt x="58" y="54"/>
                    <a:pt x="49" y="68"/>
                  </a:cubicBezTo>
                  <a:cubicBezTo>
                    <a:pt x="42" y="78"/>
                    <a:pt x="34" y="138"/>
                    <a:pt x="34" y="138"/>
                  </a:cubicBezTo>
                  <a:cubicBezTo>
                    <a:pt x="26" y="137"/>
                    <a:pt x="26" y="137"/>
                    <a:pt x="26" y="137"/>
                  </a:cubicBezTo>
                  <a:cubicBezTo>
                    <a:pt x="27" y="122"/>
                    <a:pt x="27" y="81"/>
                    <a:pt x="36" y="59"/>
                  </a:cubicBezTo>
                  <a:cubicBezTo>
                    <a:pt x="44" y="42"/>
                    <a:pt x="71" y="40"/>
                    <a:pt x="81" y="40"/>
                  </a:cubicBezTo>
                  <a:cubicBezTo>
                    <a:pt x="81" y="40"/>
                    <a:pt x="81" y="40"/>
                    <a:pt x="81" y="40"/>
                  </a:cubicBezTo>
                  <a:cubicBezTo>
                    <a:pt x="82" y="33"/>
                    <a:pt x="82" y="33"/>
                    <a:pt x="82" y="33"/>
                  </a:cubicBezTo>
                  <a:cubicBezTo>
                    <a:pt x="82" y="32"/>
                    <a:pt x="84" y="31"/>
                    <a:pt x="86" y="31"/>
                  </a:cubicBezTo>
                  <a:cubicBezTo>
                    <a:pt x="88" y="31"/>
                    <a:pt x="89" y="33"/>
                    <a:pt x="89" y="35"/>
                  </a:cubicBezTo>
                  <a:cubicBezTo>
                    <a:pt x="88" y="41"/>
                    <a:pt x="88" y="41"/>
                    <a:pt x="88" y="41"/>
                  </a:cubicBezTo>
                  <a:cubicBezTo>
                    <a:pt x="97" y="44"/>
                    <a:pt x="123" y="55"/>
                    <a:pt x="124" y="75"/>
                  </a:cubicBezTo>
                  <a:cubicBezTo>
                    <a:pt x="125" y="98"/>
                    <a:pt x="96" y="135"/>
                    <a:pt x="89" y="148"/>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49" name="Freeform 263"/>
            <p:cNvSpPr>
              <a:spLocks noEditPoints="1"/>
            </p:cNvSpPr>
            <p:nvPr/>
          </p:nvSpPr>
          <p:spPr bwMode="auto">
            <a:xfrm>
              <a:off x="4432721" y="5089722"/>
              <a:ext cx="128588" cy="238125"/>
            </a:xfrm>
            <a:custGeom>
              <a:avLst/>
              <a:gdLst>
                <a:gd name="T0" fmla="*/ 138 w 142"/>
                <a:gd name="T1" fmla="*/ 212 h 266"/>
                <a:gd name="T2" fmla="*/ 129 w 142"/>
                <a:gd name="T3" fmla="*/ 161 h 266"/>
                <a:gd name="T4" fmla="*/ 122 w 142"/>
                <a:gd name="T5" fmla="*/ 67 h 266"/>
                <a:gd name="T6" fmla="*/ 48 w 142"/>
                <a:gd name="T7" fmla="*/ 8 h 266"/>
                <a:gd name="T8" fmla="*/ 6 w 142"/>
                <a:gd name="T9" fmla="*/ 78 h 266"/>
                <a:gd name="T10" fmla="*/ 48 w 142"/>
                <a:gd name="T11" fmla="*/ 171 h 266"/>
                <a:gd name="T12" fmla="*/ 52 w 142"/>
                <a:gd name="T13" fmla="*/ 227 h 266"/>
                <a:gd name="T14" fmla="*/ 103 w 142"/>
                <a:gd name="T15" fmla="*/ 262 h 266"/>
                <a:gd name="T16" fmla="*/ 138 w 142"/>
                <a:gd name="T17" fmla="*/ 212 h 266"/>
                <a:gd name="T18" fmla="*/ 108 w 142"/>
                <a:gd name="T19" fmla="*/ 138 h 266"/>
                <a:gd name="T20" fmla="*/ 93 w 142"/>
                <a:gd name="T21" fmla="*/ 68 h 266"/>
                <a:gd name="T22" fmla="*/ 59 w 142"/>
                <a:gd name="T23" fmla="*/ 44 h 266"/>
                <a:gd name="T24" fmla="*/ 58 w 142"/>
                <a:gd name="T25" fmla="*/ 44 h 266"/>
                <a:gd name="T26" fmla="*/ 57 w 142"/>
                <a:gd name="T27" fmla="*/ 44 h 266"/>
                <a:gd name="T28" fmla="*/ 34 w 142"/>
                <a:gd name="T29" fmla="*/ 81 h 266"/>
                <a:gd name="T30" fmla="*/ 62 w 142"/>
                <a:gd name="T31" fmla="*/ 146 h 266"/>
                <a:gd name="T32" fmla="*/ 54 w 142"/>
                <a:gd name="T33" fmla="*/ 148 h 266"/>
                <a:gd name="T34" fmla="*/ 18 w 142"/>
                <a:gd name="T35" fmla="*/ 75 h 266"/>
                <a:gd name="T36" fmla="*/ 54 w 142"/>
                <a:gd name="T37" fmla="*/ 41 h 266"/>
                <a:gd name="T38" fmla="*/ 53 w 142"/>
                <a:gd name="T39" fmla="*/ 35 h 266"/>
                <a:gd name="T40" fmla="*/ 56 w 142"/>
                <a:gd name="T41" fmla="*/ 31 h 266"/>
                <a:gd name="T42" fmla="*/ 60 w 142"/>
                <a:gd name="T43" fmla="*/ 33 h 266"/>
                <a:gd name="T44" fmla="*/ 61 w 142"/>
                <a:gd name="T45" fmla="*/ 40 h 266"/>
                <a:gd name="T46" fmla="*/ 61 w 142"/>
                <a:gd name="T47" fmla="*/ 40 h 266"/>
                <a:gd name="T48" fmla="*/ 106 w 142"/>
                <a:gd name="T49" fmla="*/ 59 h 266"/>
                <a:gd name="T50" fmla="*/ 116 w 142"/>
                <a:gd name="T51" fmla="*/ 137 h 266"/>
                <a:gd name="T52" fmla="*/ 108 w 142"/>
                <a:gd name="T53" fmla="*/ 13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2" h="266">
                  <a:moveTo>
                    <a:pt x="138" y="212"/>
                  </a:moveTo>
                  <a:cubicBezTo>
                    <a:pt x="129" y="161"/>
                    <a:pt x="129" y="161"/>
                    <a:pt x="129" y="161"/>
                  </a:cubicBezTo>
                  <a:cubicBezTo>
                    <a:pt x="128" y="122"/>
                    <a:pt x="124" y="83"/>
                    <a:pt x="122" y="67"/>
                  </a:cubicBezTo>
                  <a:cubicBezTo>
                    <a:pt x="117" y="43"/>
                    <a:pt x="93" y="0"/>
                    <a:pt x="48" y="8"/>
                  </a:cubicBezTo>
                  <a:cubicBezTo>
                    <a:pt x="14" y="14"/>
                    <a:pt x="0" y="44"/>
                    <a:pt x="6" y="78"/>
                  </a:cubicBezTo>
                  <a:cubicBezTo>
                    <a:pt x="15" y="133"/>
                    <a:pt x="39" y="126"/>
                    <a:pt x="48" y="171"/>
                  </a:cubicBezTo>
                  <a:cubicBezTo>
                    <a:pt x="49" y="195"/>
                    <a:pt x="50" y="217"/>
                    <a:pt x="52" y="227"/>
                  </a:cubicBezTo>
                  <a:cubicBezTo>
                    <a:pt x="58" y="253"/>
                    <a:pt x="79" y="266"/>
                    <a:pt x="103" y="262"/>
                  </a:cubicBezTo>
                  <a:cubicBezTo>
                    <a:pt x="126" y="258"/>
                    <a:pt x="142" y="235"/>
                    <a:pt x="138" y="212"/>
                  </a:cubicBezTo>
                  <a:close/>
                  <a:moveTo>
                    <a:pt x="108" y="138"/>
                  </a:moveTo>
                  <a:cubicBezTo>
                    <a:pt x="108" y="138"/>
                    <a:pt x="100" y="78"/>
                    <a:pt x="93" y="68"/>
                  </a:cubicBezTo>
                  <a:cubicBezTo>
                    <a:pt x="84" y="54"/>
                    <a:pt x="64" y="45"/>
                    <a:pt x="59" y="44"/>
                  </a:cubicBezTo>
                  <a:cubicBezTo>
                    <a:pt x="58" y="44"/>
                    <a:pt x="58" y="44"/>
                    <a:pt x="58" y="44"/>
                  </a:cubicBezTo>
                  <a:cubicBezTo>
                    <a:pt x="58" y="44"/>
                    <a:pt x="58" y="44"/>
                    <a:pt x="57" y="44"/>
                  </a:cubicBezTo>
                  <a:cubicBezTo>
                    <a:pt x="53" y="47"/>
                    <a:pt x="35" y="63"/>
                    <a:pt x="34" y="81"/>
                  </a:cubicBezTo>
                  <a:cubicBezTo>
                    <a:pt x="33" y="96"/>
                    <a:pt x="62" y="146"/>
                    <a:pt x="62" y="146"/>
                  </a:cubicBezTo>
                  <a:cubicBezTo>
                    <a:pt x="54" y="148"/>
                    <a:pt x="54" y="148"/>
                    <a:pt x="54" y="148"/>
                  </a:cubicBezTo>
                  <a:cubicBezTo>
                    <a:pt x="46" y="135"/>
                    <a:pt x="17" y="98"/>
                    <a:pt x="18" y="75"/>
                  </a:cubicBezTo>
                  <a:cubicBezTo>
                    <a:pt x="20" y="55"/>
                    <a:pt x="45" y="44"/>
                    <a:pt x="54" y="41"/>
                  </a:cubicBezTo>
                  <a:cubicBezTo>
                    <a:pt x="53" y="35"/>
                    <a:pt x="53" y="35"/>
                    <a:pt x="53" y="35"/>
                  </a:cubicBezTo>
                  <a:cubicBezTo>
                    <a:pt x="53" y="33"/>
                    <a:pt x="54" y="31"/>
                    <a:pt x="56" y="31"/>
                  </a:cubicBezTo>
                  <a:cubicBezTo>
                    <a:pt x="58" y="31"/>
                    <a:pt x="60" y="32"/>
                    <a:pt x="60" y="33"/>
                  </a:cubicBezTo>
                  <a:cubicBezTo>
                    <a:pt x="61" y="40"/>
                    <a:pt x="61" y="40"/>
                    <a:pt x="61" y="40"/>
                  </a:cubicBezTo>
                  <a:cubicBezTo>
                    <a:pt x="61" y="40"/>
                    <a:pt x="61" y="40"/>
                    <a:pt x="61" y="40"/>
                  </a:cubicBezTo>
                  <a:cubicBezTo>
                    <a:pt x="71" y="40"/>
                    <a:pt x="98" y="42"/>
                    <a:pt x="106" y="59"/>
                  </a:cubicBezTo>
                  <a:cubicBezTo>
                    <a:pt x="115" y="81"/>
                    <a:pt x="116" y="122"/>
                    <a:pt x="116" y="137"/>
                  </a:cubicBezTo>
                  <a:lnTo>
                    <a:pt x="108" y="138"/>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50" name="Freeform 264"/>
            <p:cNvSpPr/>
            <p:nvPr/>
          </p:nvSpPr>
          <p:spPr bwMode="auto">
            <a:xfrm>
              <a:off x="2930946" y="4789685"/>
              <a:ext cx="23813" cy="31750"/>
            </a:xfrm>
            <a:custGeom>
              <a:avLst/>
              <a:gdLst>
                <a:gd name="T0" fmla="*/ 7 w 15"/>
                <a:gd name="T1" fmla="*/ 1 h 20"/>
                <a:gd name="T2" fmla="*/ 5 w 15"/>
                <a:gd name="T3" fmla="*/ 0 h 20"/>
                <a:gd name="T4" fmla="*/ 3 w 15"/>
                <a:gd name="T5" fmla="*/ 3 h 20"/>
                <a:gd name="T6" fmla="*/ 0 w 15"/>
                <a:gd name="T7" fmla="*/ 4 h 20"/>
                <a:gd name="T8" fmla="*/ 1 w 15"/>
                <a:gd name="T9" fmla="*/ 5 h 20"/>
                <a:gd name="T10" fmla="*/ 0 w 15"/>
                <a:gd name="T11" fmla="*/ 7 h 20"/>
                <a:gd name="T12" fmla="*/ 15 w 15"/>
                <a:gd name="T13" fmla="*/ 20 h 20"/>
                <a:gd name="T14" fmla="*/ 9 w 15"/>
                <a:gd name="T15" fmla="*/ 0 h 20"/>
                <a:gd name="T16" fmla="*/ 7 w 15"/>
                <a:gd name="T1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0">
                  <a:moveTo>
                    <a:pt x="7" y="1"/>
                  </a:moveTo>
                  <a:lnTo>
                    <a:pt x="5" y="0"/>
                  </a:lnTo>
                  <a:lnTo>
                    <a:pt x="3" y="3"/>
                  </a:lnTo>
                  <a:lnTo>
                    <a:pt x="0" y="4"/>
                  </a:lnTo>
                  <a:lnTo>
                    <a:pt x="1" y="5"/>
                  </a:lnTo>
                  <a:lnTo>
                    <a:pt x="0" y="7"/>
                  </a:lnTo>
                  <a:lnTo>
                    <a:pt x="15" y="20"/>
                  </a:lnTo>
                  <a:lnTo>
                    <a:pt x="9" y="0"/>
                  </a:lnTo>
                  <a:lnTo>
                    <a:pt x="7" y="1"/>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51" name="Freeform 265"/>
            <p:cNvSpPr/>
            <p:nvPr/>
          </p:nvSpPr>
          <p:spPr bwMode="auto">
            <a:xfrm>
              <a:off x="2903959" y="4708722"/>
              <a:ext cx="17463" cy="19050"/>
            </a:xfrm>
            <a:custGeom>
              <a:avLst/>
              <a:gdLst>
                <a:gd name="T0" fmla="*/ 0 w 11"/>
                <a:gd name="T1" fmla="*/ 3 h 12"/>
                <a:gd name="T2" fmla="*/ 3 w 11"/>
                <a:gd name="T3" fmla="*/ 12 h 12"/>
                <a:gd name="T4" fmla="*/ 11 w 11"/>
                <a:gd name="T5" fmla="*/ 9 h 12"/>
                <a:gd name="T6" fmla="*/ 9 w 11"/>
                <a:gd name="T7" fmla="*/ 0 h 12"/>
                <a:gd name="T8" fmla="*/ 0 w 11"/>
                <a:gd name="T9" fmla="*/ 3 h 12"/>
              </a:gdLst>
              <a:ahLst/>
              <a:cxnLst>
                <a:cxn ang="0">
                  <a:pos x="T0" y="T1"/>
                </a:cxn>
                <a:cxn ang="0">
                  <a:pos x="T2" y="T3"/>
                </a:cxn>
                <a:cxn ang="0">
                  <a:pos x="T4" y="T5"/>
                </a:cxn>
                <a:cxn ang="0">
                  <a:pos x="T6" y="T7"/>
                </a:cxn>
                <a:cxn ang="0">
                  <a:pos x="T8" y="T9"/>
                </a:cxn>
              </a:cxnLst>
              <a:rect l="0" t="0" r="r" b="b"/>
              <a:pathLst>
                <a:path w="11" h="12">
                  <a:moveTo>
                    <a:pt x="0" y="3"/>
                  </a:moveTo>
                  <a:lnTo>
                    <a:pt x="3" y="12"/>
                  </a:lnTo>
                  <a:lnTo>
                    <a:pt x="11" y="9"/>
                  </a:lnTo>
                  <a:lnTo>
                    <a:pt x="9" y="0"/>
                  </a:lnTo>
                  <a:lnTo>
                    <a:pt x="0" y="3"/>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52" name="Freeform 266"/>
            <p:cNvSpPr/>
            <p:nvPr/>
          </p:nvSpPr>
          <p:spPr bwMode="auto">
            <a:xfrm>
              <a:off x="2864271" y="4735710"/>
              <a:ext cx="19050" cy="19050"/>
            </a:xfrm>
            <a:custGeom>
              <a:avLst/>
              <a:gdLst>
                <a:gd name="T0" fmla="*/ 0 w 12"/>
                <a:gd name="T1" fmla="*/ 7 h 12"/>
                <a:gd name="T2" fmla="*/ 6 w 12"/>
                <a:gd name="T3" fmla="*/ 12 h 12"/>
                <a:gd name="T4" fmla="*/ 12 w 12"/>
                <a:gd name="T5" fmla="*/ 6 h 12"/>
                <a:gd name="T6" fmla="*/ 5 w 12"/>
                <a:gd name="T7" fmla="*/ 0 h 12"/>
                <a:gd name="T8" fmla="*/ 0 w 12"/>
                <a:gd name="T9" fmla="*/ 7 h 12"/>
              </a:gdLst>
              <a:ahLst/>
              <a:cxnLst>
                <a:cxn ang="0">
                  <a:pos x="T0" y="T1"/>
                </a:cxn>
                <a:cxn ang="0">
                  <a:pos x="T2" y="T3"/>
                </a:cxn>
                <a:cxn ang="0">
                  <a:pos x="T4" y="T5"/>
                </a:cxn>
                <a:cxn ang="0">
                  <a:pos x="T6" y="T7"/>
                </a:cxn>
                <a:cxn ang="0">
                  <a:pos x="T8" y="T9"/>
                </a:cxn>
              </a:cxnLst>
              <a:rect l="0" t="0" r="r" b="b"/>
              <a:pathLst>
                <a:path w="12" h="12">
                  <a:moveTo>
                    <a:pt x="0" y="7"/>
                  </a:moveTo>
                  <a:lnTo>
                    <a:pt x="6" y="12"/>
                  </a:lnTo>
                  <a:lnTo>
                    <a:pt x="12" y="6"/>
                  </a:lnTo>
                  <a:lnTo>
                    <a:pt x="5" y="0"/>
                  </a:lnTo>
                  <a:lnTo>
                    <a:pt x="0" y="7"/>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53" name="Freeform 267"/>
            <p:cNvSpPr/>
            <p:nvPr/>
          </p:nvSpPr>
          <p:spPr bwMode="auto">
            <a:xfrm>
              <a:off x="2907134" y="4762697"/>
              <a:ext cx="33338" cy="28575"/>
            </a:xfrm>
            <a:custGeom>
              <a:avLst/>
              <a:gdLst>
                <a:gd name="T0" fmla="*/ 18 w 21"/>
                <a:gd name="T1" fmla="*/ 0 h 18"/>
                <a:gd name="T2" fmla="*/ 9 w 21"/>
                <a:gd name="T3" fmla="*/ 3 h 18"/>
                <a:gd name="T4" fmla="*/ 12 w 21"/>
                <a:gd name="T5" fmla="*/ 10 h 18"/>
                <a:gd name="T6" fmla="*/ 6 w 21"/>
                <a:gd name="T7" fmla="*/ 6 h 18"/>
                <a:gd name="T8" fmla="*/ 0 w 21"/>
                <a:gd name="T9" fmla="*/ 12 h 18"/>
                <a:gd name="T10" fmla="*/ 8 w 21"/>
                <a:gd name="T11" fmla="*/ 18 h 18"/>
                <a:gd name="T12" fmla="*/ 12 w 21"/>
                <a:gd name="T13" fmla="*/ 12 h 18"/>
                <a:gd name="T14" fmla="*/ 21 w 21"/>
                <a:gd name="T15" fmla="*/ 9 h 18"/>
                <a:gd name="T16" fmla="*/ 18 w 2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8">
                  <a:moveTo>
                    <a:pt x="18" y="0"/>
                  </a:moveTo>
                  <a:lnTo>
                    <a:pt x="9" y="3"/>
                  </a:lnTo>
                  <a:lnTo>
                    <a:pt x="12" y="10"/>
                  </a:lnTo>
                  <a:lnTo>
                    <a:pt x="6" y="6"/>
                  </a:lnTo>
                  <a:lnTo>
                    <a:pt x="0" y="12"/>
                  </a:lnTo>
                  <a:lnTo>
                    <a:pt x="8" y="18"/>
                  </a:lnTo>
                  <a:lnTo>
                    <a:pt x="12" y="12"/>
                  </a:lnTo>
                  <a:lnTo>
                    <a:pt x="21" y="9"/>
                  </a:lnTo>
                  <a:lnTo>
                    <a:pt x="18" y="0"/>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54" name="Freeform 268"/>
            <p:cNvSpPr/>
            <p:nvPr/>
          </p:nvSpPr>
          <p:spPr bwMode="auto">
            <a:xfrm>
              <a:off x="2886496" y="4753172"/>
              <a:ext cx="19050" cy="20638"/>
            </a:xfrm>
            <a:custGeom>
              <a:avLst/>
              <a:gdLst>
                <a:gd name="T0" fmla="*/ 0 w 12"/>
                <a:gd name="T1" fmla="*/ 7 h 13"/>
                <a:gd name="T2" fmla="*/ 7 w 12"/>
                <a:gd name="T3" fmla="*/ 13 h 13"/>
                <a:gd name="T4" fmla="*/ 12 w 12"/>
                <a:gd name="T5" fmla="*/ 6 h 13"/>
                <a:gd name="T6" fmla="*/ 5 w 12"/>
                <a:gd name="T7" fmla="*/ 0 h 13"/>
                <a:gd name="T8" fmla="*/ 0 w 12"/>
                <a:gd name="T9" fmla="*/ 7 h 13"/>
              </a:gdLst>
              <a:ahLst/>
              <a:cxnLst>
                <a:cxn ang="0">
                  <a:pos x="T0" y="T1"/>
                </a:cxn>
                <a:cxn ang="0">
                  <a:pos x="T2" y="T3"/>
                </a:cxn>
                <a:cxn ang="0">
                  <a:pos x="T4" y="T5"/>
                </a:cxn>
                <a:cxn ang="0">
                  <a:pos x="T6" y="T7"/>
                </a:cxn>
                <a:cxn ang="0">
                  <a:pos x="T8" y="T9"/>
                </a:cxn>
              </a:cxnLst>
              <a:rect l="0" t="0" r="r" b="b"/>
              <a:pathLst>
                <a:path w="12" h="13">
                  <a:moveTo>
                    <a:pt x="0" y="7"/>
                  </a:moveTo>
                  <a:lnTo>
                    <a:pt x="7" y="13"/>
                  </a:lnTo>
                  <a:lnTo>
                    <a:pt x="12" y="6"/>
                  </a:lnTo>
                  <a:lnTo>
                    <a:pt x="5" y="0"/>
                  </a:lnTo>
                  <a:lnTo>
                    <a:pt x="0" y="7"/>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55" name="Freeform 269"/>
            <p:cNvSpPr/>
            <p:nvPr/>
          </p:nvSpPr>
          <p:spPr bwMode="auto">
            <a:xfrm>
              <a:off x="2913484" y="4735710"/>
              <a:ext cx="17463" cy="19050"/>
            </a:xfrm>
            <a:custGeom>
              <a:avLst/>
              <a:gdLst>
                <a:gd name="T0" fmla="*/ 11 w 11"/>
                <a:gd name="T1" fmla="*/ 9 h 12"/>
                <a:gd name="T2" fmla="*/ 8 w 11"/>
                <a:gd name="T3" fmla="*/ 0 h 12"/>
                <a:gd name="T4" fmla="*/ 0 w 11"/>
                <a:gd name="T5" fmla="*/ 3 h 12"/>
                <a:gd name="T6" fmla="*/ 3 w 11"/>
                <a:gd name="T7" fmla="*/ 12 h 12"/>
                <a:gd name="T8" fmla="*/ 11 w 11"/>
                <a:gd name="T9" fmla="*/ 9 h 12"/>
              </a:gdLst>
              <a:ahLst/>
              <a:cxnLst>
                <a:cxn ang="0">
                  <a:pos x="T0" y="T1"/>
                </a:cxn>
                <a:cxn ang="0">
                  <a:pos x="T2" y="T3"/>
                </a:cxn>
                <a:cxn ang="0">
                  <a:pos x="T4" y="T5"/>
                </a:cxn>
                <a:cxn ang="0">
                  <a:pos x="T6" y="T7"/>
                </a:cxn>
                <a:cxn ang="0">
                  <a:pos x="T8" y="T9"/>
                </a:cxn>
              </a:cxnLst>
              <a:rect l="0" t="0" r="r" b="b"/>
              <a:pathLst>
                <a:path w="11" h="12">
                  <a:moveTo>
                    <a:pt x="11" y="9"/>
                  </a:moveTo>
                  <a:lnTo>
                    <a:pt x="8" y="0"/>
                  </a:lnTo>
                  <a:lnTo>
                    <a:pt x="0" y="3"/>
                  </a:lnTo>
                  <a:lnTo>
                    <a:pt x="3" y="12"/>
                  </a:lnTo>
                  <a:lnTo>
                    <a:pt x="11" y="9"/>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56" name="Rectangle 270"/>
            <p:cNvSpPr>
              <a:spLocks noChangeArrowheads="1"/>
            </p:cNvSpPr>
            <p:nvPr/>
          </p:nvSpPr>
          <p:spPr bwMode="auto">
            <a:xfrm>
              <a:off x="2930946" y="4800797"/>
              <a:ext cx="1588" cy="1588"/>
            </a:xfrm>
            <a:prstGeom prst="rect">
              <a:avLst/>
            </a:prstGeom>
            <a:noFill/>
            <a:ln w="9525">
              <a:solidFill>
                <a:srgbClr val="508468"/>
              </a:solidFill>
              <a:miter lim="800000"/>
            </a:ln>
          </p:spPr>
          <p:txBody>
            <a:bodyPr vert="horz" wrap="square" lIns="91440" tIns="45720" rIns="91440" bIns="45720" numCol="1" anchor="t" anchorCtr="0" compatLnSpc="1"/>
            <a:lstStyle/>
            <a:p>
              <a:endParaRPr lang="zh-CN" altLang="en-US" b="1"/>
            </a:p>
          </p:txBody>
        </p:sp>
        <p:sp>
          <p:nvSpPr>
            <p:cNvPr id="157" name="Freeform 271"/>
            <p:cNvSpPr/>
            <p:nvPr/>
          </p:nvSpPr>
          <p:spPr bwMode="auto">
            <a:xfrm>
              <a:off x="2918246" y="4692847"/>
              <a:ext cx="19050" cy="19050"/>
            </a:xfrm>
            <a:custGeom>
              <a:avLst/>
              <a:gdLst>
                <a:gd name="T0" fmla="*/ 5 w 12"/>
                <a:gd name="T1" fmla="*/ 12 h 12"/>
                <a:gd name="T2" fmla="*/ 12 w 12"/>
                <a:gd name="T3" fmla="*/ 7 h 12"/>
                <a:gd name="T4" fmla="*/ 8 w 12"/>
                <a:gd name="T5" fmla="*/ 0 h 12"/>
                <a:gd name="T6" fmla="*/ 0 w 12"/>
                <a:gd name="T7" fmla="*/ 4 h 12"/>
                <a:gd name="T8" fmla="*/ 5 w 12"/>
                <a:gd name="T9" fmla="*/ 12 h 12"/>
              </a:gdLst>
              <a:ahLst/>
              <a:cxnLst>
                <a:cxn ang="0">
                  <a:pos x="T0" y="T1"/>
                </a:cxn>
                <a:cxn ang="0">
                  <a:pos x="T2" y="T3"/>
                </a:cxn>
                <a:cxn ang="0">
                  <a:pos x="T4" y="T5"/>
                </a:cxn>
                <a:cxn ang="0">
                  <a:pos x="T6" y="T7"/>
                </a:cxn>
                <a:cxn ang="0">
                  <a:pos x="T8" y="T9"/>
                </a:cxn>
              </a:cxnLst>
              <a:rect l="0" t="0" r="r" b="b"/>
              <a:pathLst>
                <a:path w="12" h="12">
                  <a:moveTo>
                    <a:pt x="5" y="12"/>
                  </a:moveTo>
                  <a:lnTo>
                    <a:pt x="12" y="7"/>
                  </a:lnTo>
                  <a:lnTo>
                    <a:pt x="8" y="0"/>
                  </a:lnTo>
                  <a:lnTo>
                    <a:pt x="0" y="4"/>
                  </a:lnTo>
                  <a:lnTo>
                    <a:pt x="5" y="12"/>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58" name="Rectangle 272"/>
            <p:cNvSpPr>
              <a:spLocks noChangeArrowheads="1"/>
            </p:cNvSpPr>
            <p:nvPr/>
          </p:nvSpPr>
          <p:spPr bwMode="auto">
            <a:xfrm>
              <a:off x="2911896" y="4664272"/>
              <a:ext cx="14288" cy="14288"/>
            </a:xfrm>
            <a:prstGeom prst="rect">
              <a:avLst/>
            </a:prstGeom>
            <a:noFill/>
            <a:ln w="9525">
              <a:solidFill>
                <a:srgbClr val="508468"/>
              </a:solidFill>
              <a:miter lim="800000"/>
            </a:ln>
          </p:spPr>
          <p:txBody>
            <a:bodyPr vert="horz" wrap="square" lIns="91440" tIns="45720" rIns="91440" bIns="45720" numCol="1" anchor="t" anchorCtr="0" compatLnSpc="1"/>
            <a:lstStyle/>
            <a:p>
              <a:endParaRPr lang="zh-CN" altLang="en-US" b="1"/>
            </a:p>
          </p:txBody>
        </p:sp>
        <p:sp>
          <p:nvSpPr>
            <p:cNvPr id="159" name="Freeform 273"/>
            <p:cNvSpPr/>
            <p:nvPr/>
          </p:nvSpPr>
          <p:spPr bwMode="auto">
            <a:xfrm>
              <a:off x="2965871" y="4664272"/>
              <a:ext cx="34925" cy="17463"/>
            </a:xfrm>
            <a:custGeom>
              <a:avLst/>
              <a:gdLst>
                <a:gd name="T0" fmla="*/ 2 w 22"/>
                <a:gd name="T1" fmla="*/ 0 h 11"/>
                <a:gd name="T2" fmla="*/ 2 w 22"/>
                <a:gd name="T3" fmla="*/ 2 h 11"/>
                <a:gd name="T4" fmla="*/ 0 w 22"/>
                <a:gd name="T5" fmla="*/ 3 h 11"/>
                <a:gd name="T6" fmla="*/ 2 w 22"/>
                <a:gd name="T7" fmla="*/ 7 h 11"/>
                <a:gd name="T8" fmla="*/ 2 w 22"/>
                <a:gd name="T9" fmla="*/ 9 h 11"/>
                <a:gd name="T10" fmla="*/ 4 w 22"/>
                <a:gd name="T11" fmla="*/ 9 h 11"/>
                <a:gd name="T12" fmla="*/ 5 w 22"/>
                <a:gd name="T13" fmla="*/ 11 h 11"/>
                <a:gd name="T14" fmla="*/ 22 w 22"/>
                <a:gd name="T15" fmla="*/ 0 h 11"/>
                <a:gd name="T16" fmla="*/ 2 w 22"/>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1">
                  <a:moveTo>
                    <a:pt x="2" y="0"/>
                  </a:moveTo>
                  <a:lnTo>
                    <a:pt x="2" y="2"/>
                  </a:lnTo>
                  <a:lnTo>
                    <a:pt x="0" y="3"/>
                  </a:lnTo>
                  <a:lnTo>
                    <a:pt x="2" y="7"/>
                  </a:lnTo>
                  <a:lnTo>
                    <a:pt x="2" y="9"/>
                  </a:lnTo>
                  <a:lnTo>
                    <a:pt x="4" y="9"/>
                  </a:lnTo>
                  <a:lnTo>
                    <a:pt x="5" y="11"/>
                  </a:lnTo>
                  <a:lnTo>
                    <a:pt x="22" y="0"/>
                  </a:lnTo>
                  <a:lnTo>
                    <a:pt x="2" y="0"/>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60" name="Rectangle 274"/>
            <p:cNvSpPr>
              <a:spLocks noChangeArrowheads="1"/>
            </p:cNvSpPr>
            <p:nvPr/>
          </p:nvSpPr>
          <p:spPr bwMode="auto">
            <a:xfrm>
              <a:off x="2973809" y="4681735"/>
              <a:ext cx="1588" cy="1588"/>
            </a:xfrm>
            <a:prstGeom prst="rect">
              <a:avLst/>
            </a:prstGeom>
            <a:noFill/>
            <a:ln w="9525">
              <a:solidFill>
                <a:srgbClr val="508468"/>
              </a:solidFill>
              <a:miter lim="800000"/>
            </a:ln>
          </p:spPr>
          <p:txBody>
            <a:bodyPr vert="horz" wrap="square" lIns="91440" tIns="45720" rIns="91440" bIns="45720" numCol="1" anchor="t" anchorCtr="0" compatLnSpc="1"/>
            <a:lstStyle/>
            <a:p>
              <a:endParaRPr lang="zh-CN" altLang="en-US" b="1"/>
            </a:p>
          </p:txBody>
        </p:sp>
        <p:sp>
          <p:nvSpPr>
            <p:cNvPr id="161" name="Freeform 275"/>
            <p:cNvSpPr/>
            <p:nvPr/>
          </p:nvSpPr>
          <p:spPr bwMode="auto">
            <a:xfrm>
              <a:off x="2940471" y="4664272"/>
              <a:ext cx="20638" cy="31750"/>
            </a:xfrm>
            <a:custGeom>
              <a:avLst/>
              <a:gdLst>
                <a:gd name="T0" fmla="*/ 9 w 13"/>
                <a:gd name="T1" fmla="*/ 0 h 20"/>
                <a:gd name="T2" fmla="*/ 0 w 13"/>
                <a:gd name="T3" fmla="*/ 0 h 20"/>
                <a:gd name="T4" fmla="*/ 0 w 13"/>
                <a:gd name="T5" fmla="*/ 9 h 20"/>
                <a:gd name="T6" fmla="*/ 7 w 13"/>
                <a:gd name="T7" fmla="*/ 9 h 20"/>
                <a:gd name="T8" fmla="*/ 1 w 13"/>
                <a:gd name="T9" fmla="*/ 13 h 20"/>
                <a:gd name="T10" fmla="*/ 6 w 13"/>
                <a:gd name="T11" fmla="*/ 20 h 20"/>
                <a:gd name="T12" fmla="*/ 13 w 13"/>
                <a:gd name="T13" fmla="*/ 16 h 20"/>
                <a:gd name="T14" fmla="*/ 9 w 13"/>
                <a:gd name="T15" fmla="*/ 9 h 20"/>
                <a:gd name="T16" fmla="*/ 9 w 13"/>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0">
                  <a:moveTo>
                    <a:pt x="9" y="0"/>
                  </a:moveTo>
                  <a:lnTo>
                    <a:pt x="0" y="0"/>
                  </a:lnTo>
                  <a:lnTo>
                    <a:pt x="0" y="9"/>
                  </a:lnTo>
                  <a:lnTo>
                    <a:pt x="7" y="9"/>
                  </a:lnTo>
                  <a:lnTo>
                    <a:pt x="1" y="13"/>
                  </a:lnTo>
                  <a:lnTo>
                    <a:pt x="6" y="20"/>
                  </a:lnTo>
                  <a:lnTo>
                    <a:pt x="13" y="16"/>
                  </a:lnTo>
                  <a:lnTo>
                    <a:pt x="9" y="9"/>
                  </a:lnTo>
                  <a:lnTo>
                    <a:pt x="9" y="0"/>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62" name="Freeform 276"/>
            <p:cNvSpPr/>
            <p:nvPr/>
          </p:nvSpPr>
          <p:spPr bwMode="auto">
            <a:xfrm>
              <a:off x="2783309" y="4664272"/>
              <a:ext cx="22225" cy="31750"/>
            </a:xfrm>
            <a:custGeom>
              <a:avLst/>
              <a:gdLst>
                <a:gd name="T0" fmla="*/ 8 w 14"/>
                <a:gd name="T1" fmla="*/ 20 h 20"/>
                <a:gd name="T2" fmla="*/ 13 w 14"/>
                <a:gd name="T3" fmla="*/ 13 h 20"/>
                <a:gd name="T4" fmla="*/ 7 w 14"/>
                <a:gd name="T5" fmla="*/ 9 h 20"/>
                <a:gd name="T6" fmla="*/ 14 w 14"/>
                <a:gd name="T7" fmla="*/ 9 h 20"/>
                <a:gd name="T8" fmla="*/ 14 w 14"/>
                <a:gd name="T9" fmla="*/ 0 h 20"/>
                <a:gd name="T10" fmla="*/ 5 w 14"/>
                <a:gd name="T11" fmla="*/ 0 h 20"/>
                <a:gd name="T12" fmla="*/ 5 w 14"/>
                <a:gd name="T13" fmla="*/ 9 h 20"/>
                <a:gd name="T14" fmla="*/ 0 w 14"/>
                <a:gd name="T15" fmla="*/ 16 h 20"/>
                <a:gd name="T16" fmla="*/ 8 w 14"/>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0">
                  <a:moveTo>
                    <a:pt x="8" y="20"/>
                  </a:moveTo>
                  <a:lnTo>
                    <a:pt x="13" y="13"/>
                  </a:lnTo>
                  <a:lnTo>
                    <a:pt x="7" y="9"/>
                  </a:lnTo>
                  <a:lnTo>
                    <a:pt x="14" y="9"/>
                  </a:lnTo>
                  <a:lnTo>
                    <a:pt x="14" y="0"/>
                  </a:lnTo>
                  <a:lnTo>
                    <a:pt x="5" y="0"/>
                  </a:lnTo>
                  <a:lnTo>
                    <a:pt x="5" y="9"/>
                  </a:lnTo>
                  <a:lnTo>
                    <a:pt x="0" y="16"/>
                  </a:lnTo>
                  <a:lnTo>
                    <a:pt x="8" y="20"/>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63" name="Rectangle 277"/>
            <p:cNvSpPr>
              <a:spLocks noChangeArrowheads="1"/>
            </p:cNvSpPr>
            <p:nvPr/>
          </p:nvSpPr>
          <p:spPr bwMode="auto">
            <a:xfrm>
              <a:off x="2818234" y="4664272"/>
              <a:ext cx="14288" cy="14288"/>
            </a:xfrm>
            <a:prstGeom prst="rect">
              <a:avLst/>
            </a:prstGeom>
            <a:noFill/>
            <a:ln w="9525">
              <a:solidFill>
                <a:srgbClr val="508468"/>
              </a:solidFill>
              <a:miter lim="800000"/>
            </a:ln>
          </p:spPr>
          <p:txBody>
            <a:bodyPr vert="horz" wrap="square" lIns="91440" tIns="45720" rIns="91440" bIns="45720" numCol="1" anchor="t" anchorCtr="0" compatLnSpc="1"/>
            <a:lstStyle/>
            <a:p>
              <a:endParaRPr lang="zh-CN" altLang="en-US" b="1"/>
            </a:p>
          </p:txBody>
        </p:sp>
        <p:sp>
          <p:nvSpPr>
            <p:cNvPr id="164" name="Rectangle 278"/>
            <p:cNvSpPr>
              <a:spLocks noChangeArrowheads="1"/>
            </p:cNvSpPr>
            <p:nvPr/>
          </p:nvSpPr>
          <p:spPr bwMode="auto">
            <a:xfrm>
              <a:off x="2772196" y="4681735"/>
              <a:ext cx="1588" cy="1588"/>
            </a:xfrm>
            <a:prstGeom prst="rect">
              <a:avLst/>
            </a:prstGeom>
            <a:noFill/>
            <a:ln w="9525">
              <a:solidFill>
                <a:srgbClr val="508468"/>
              </a:solidFill>
              <a:miter lim="800000"/>
            </a:ln>
          </p:spPr>
          <p:txBody>
            <a:bodyPr vert="horz" wrap="square" lIns="91440" tIns="45720" rIns="91440" bIns="45720" numCol="1" anchor="t" anchorCtr="0" compatLnSpc="1"/>
            <a:lstStyle/>
            <a:p>
              <a:endParaRPr lang="zh-CN" altLang="en-US" b="1"/>
            </a:p>
          </p:txBody>
        </p:sp>
        <p:sp>
          <p:nvSpPr>
            <p:cNvPr id="165" name="Freeform 279"/>
            <p:cNvSpPr/>
            <p:nvPr/>
          </p:nvSpPr>
          <p:spPr bwMode="auto">
            <a:xfrm>
              <a:off x="2807121" y="4692847"/>
              <a:ext cx="20638" cy="19050"/>
            </a:xfrm>
            <a:custGeom>
              <a:avLst/>
              <a:gdLst>
                <a:gd name="T0" fmla="*/ 13 w 13"/>
                <a:gd name="T1" fmla="*/ 4 h 12"/>
                <a:gd name="T2" fmla="*/ 5 w 13"/>
                <a:gd name="T3" fmla="*/ 0 h 12"/>
                <a:gd name="T4" fmla="*/ 0 w 13"/>
                <a:gd name="T5" fmla="*/ 7 h 12"/>
                <a:gd name="T6" fmla="*/ 8 w 13"/>
                <a:gd name="T7" fmla="*/ 12 h 12"/>
                <a:gd name="T8" fmla="*/ 13 w 13"/>
                <a:gd name="T9" fmla="*/ 4 h 12"/>
              </a:gdLst>
              <a:ahLst/>
              <a:cxnLst>
                <a:cxn ang="0">
                  <a:pos x="T0" y="T1"/>
                </a:cxn>
                <a:cxn ang="0">
                  <a:pos x="T2" y="T3"/>
                </a:cxn>
                <a:cxn ang="0">
                  <a:pos x="T4" y="T5"/>
                </a:cxn>
                <a:cxn ang="0">
                  <a:pos x="T6" y="T7"/>
                </a:cxn>
                <a:cxn ang="0">
                  <a:pos x="T8" y="T9"/>
                </a:cxn>
              </a:cxnLst>
              <a:rect l="0" t="0" r="r" b="b"/>
              <a:pathLst>
                <a:path w="13" h="12">
                  <a:moveTo>
                    <a:pt x="13" y="4"/>
                  </a:moveTo>
                  <a:lnTo>
                    <a:pt x="5" y="0"/>
                  </a:lnTo>
                  <a:lnTo>
                    <a:pt x="0" y="7"/>
                  </a:lnTo>
                  <a:lnTo>
                    <a:pt x="8" y="12"/>
                  </a:lnTo>
                  <a:lnTo>
                    <a:pt x="13" y="4"/>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66" name="Freeform 280"/>
            <p:cNvSpPr/>
            <p:nvPr/>
          </p:nvSpPr>
          <p:spPr bwMode="auto">
            <a:xfrm>
              <a:off x="2743621" y="4664272"/>
              <a:ext cx="34925" cy="17463"/>
            </a:xfrm>
            <a:custGeom>
              <a:avLst/>
              <a:gdLst>
                <a:gd name="T0" fmla="*/ 21 w 22"/>
                <a:gd name="T1" fmla="*/ 2 h 11"/>
                <a:gd name="T2" fmla="*/ 21 w 22"/>
                <a:gd name="T3" fmla="*/ 0 h 11"/>
                <a:gd name="T4" fmla="*/ 0 w 22"/>
                <a:gd name="T5" fmla="*/ 0 h 11"/>
                <a:gd name="T6" fmla="*/ 18 w 22"/>
                <a:gd name="T7" fmla="*/ 11 h 11"/>
                <a:gd name="T8" fmla="*/ 19 w 22"/>
                <a:gd name="T9" fmla="*/ 9 h 11"/>
                <a:gd name="T10" fmla="*/ 21 w 22"/>
                <a:gd name="T11" fmla="*/ 9 h 11"/>
                <a:gd name="T12" fmla="*/ 21 w 22"/>
                <a:gd name="T13" fmla="*/ 7 h 11"/>
                <a:gd name="T14" fmla="*/ 22 w 22"/>
                <a:gd name="T15" fmla="*/ 3 h 11"/>
                <a:gd name="T16" fmla="*/ 21 w 22"/>
                <a:gd name="T1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1">
                  <a:moveTo>
                    <a:pt x="21" y="2"/>
                  </a:moveTo>
                  <a:lnTo>
                    <a:pt x="21" y="0"/>
                  </a:lnTo>
                  <a:lnTo>
                    <a:pt x="0" y="0"/>
                  </a:lnTo>
                  <a:lnTo>
                    <a:pt x="18" y="11"/>
                  </a:lnTo>
                  <a:lnTo>
                    <a:pt x="19" y="9"/>
                  </a:lnTo>
                  <a:lnTo>
                    <a:pt x="21" y="9"/>
                  </a:lnTo>
                  <a:lnTo>
                    <a:pt x="21" y="7"/>
                  </a:lnTo>
                  <a:lnTo>
                    <a:pt x="22" y="3"/>
                  </a:lnTo>
                  <a:lnTo>
                    <a:pt x="21" y="2"/>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67" name="Freeform 281"/>
            <p:cNvSpPr/>
            <p:nvPr/>
          </p:nvSpPr>
          <p:spPr bwMode="auto">
            <a:xfrm>
              <a:off x="2840459" y="4661097"/>
              <a:ext cx="17463" cy="19050"/>
            </a:xfrm>
            <a:custGeom>
              <a:avLst/>
              <a:gdLst>
                <a:gd name="T0" fmla="*/ 11 w 11"/>
                <a:gd name="T1" fmla="*/ 3 h 12"/>
                <a:gd name="T2" fmla="*/ 3 w 11"/>
                <a:gd name="T3" fmla="*/ 0 h 12"/>
                <a:gd name="T4" fmla="*/ 0 w 11"/>
                <a:gd name="T5" fmla="*/ 9 h 12"/>
                <a:gd name="T6" fmla="*/ 8 w 11"/>
                <a:gd name="T7" fmla="*/ 12 h 12"/>
                <a:gd name="T8" fmla="*/ 11 w 11"/>
                <a:gd name="T9" fmla="*/ 3 h 12"/>
              </a:gdLst>
              <a:ahLst/>
              <a:cxnLst>
                <a:cxn ang="0">
                  <a:pos x="T0" y="T1"/>
                </a:cxn>
                <a:cxn ang="0">
                  <a:pos x="T2" y="T3"/>
                </a:cxn>
                <a:cxn ang="0">
                  <a:pos x="T4" y="T5"/>
                </a:cxn>
                <a:cxn ang="0">
                  <a:pos x="T6" y="T7"/>
                </a:cxn>
                <a:cxn ang="0">
                  <a:pos x="T8" y="T9"/>
                </a:cxn>
              </a:cxnLst>
              <a:rect l="0" t="0" r="r" b="b"/>
              <a:pathLst>
                <a:path w="11" h="12">
                  <a:moveTo>
                    <a:pt x="11" y="3"/>
                  </a:moveTo>
                  <a:lnTo>
                    <a:pt x="3" y="0"/>
                  </a:lnTo>
                  <a:lnTo>
                    <a:pt x="0" y="9"/>
                  </a:lnTo>
                  <a:lnTo>
                    <a:pt x="8" y="12"/>
                  </a:lnTo>
                  <a:lnTo>
                    <a:pt x="11" y="3"/>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68" name="Freeform 282"/>
            <p:cNvSpPr/>
            <p:nvPr/>
          </p:nvSpPr>
          <p:spPr bwMode="auto">
            <a:xfrm>
              <a:off x="2880146" y="4634110"/>
              <a:ext cx="17463" cy="17463"/>
            </a:xfrm>
            <a:custGeom>
              <a:avLst/>
              <a:gdLst>
                <a:gd name="T0" fmla="*/ 2 w 11"/>
                <a:gd name="T1" fmla="*/ 11 h 11"/>
                <a:gd name="T2" fmla="*/ 11 w 11"/>
                <a:gd name="T3" fmla="*/ 9 h 11"/>
                <a:gd name="T4" fmla="*/ 8 w 11"/>
                <a:gd name="T5" fmla="*/ 0 h 11"/>
                <a:gd name="T6" fmla="*/ 0 w 11"/>
                <a:gd name="T7" fmla="*/ 3 h 11"/>
                <a:gd name="T8" fmla="*/ 2 w 11"/>
                <a:gd name="T9" fmla="*/ 11 h 11"/>
              </a:gdLst>
              <a:ahLst/>
              <a:cxnLst>
                <a:cxn ang="0">
                  <a:pos x="T0" y="T1"/>
                </a:cxn>
                <a:cxn ang="0">
                  <a:pos x="T2" y="T3"/>
                </a:cxn>
                <a:cxn ang="0">
                  <a:pos x="T4" y="T5"/>
                </a:cxn>
                <a:cxn ang="0">
                  <a:pos x="T6" y="T7"/>
                </a:cxn>
                <a:cxn ang="0">
                  <a:pos x="T8" y="T9"/>
                </a:cxn>
              </a:cxnLst>
              <a:rect l="0" t="0" r="r" b="b"/>
              <a:pathLst>
                <a:path w="11" h="11">
                  <a:moveTo>
                    <a:pt x="2" y="11"/>
                  </a:moveTo>
                  <a:lnTo>
                    <a:pt x="11" y="9"/>
                  </a:lnTo>
                  <a:lnTo>
                    <a:pt x="8" y="0"/>
                  </a:lnTo>
                  <a:lnTo>
                    <a:pt x="0" y="3"/>
                  </a:lnTo>
                  <a:lnTo>
                    <a:pt x="2" y="11"/>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69" name="Rectangle 283"/>
            <p:cNvSpPr>
              <a:spLocks noChangeArrowheads="1"/>
            </p:cNvSpPr>
            <p:nvPr/>
          </p:nvSpPr>
          <p:spPr bwMode="auto">
            <a:xfrm>
              <a:off x="2864271" y="4592835"/>
              <a:ext cx="1588" cy="1588"/>
            </a:xfrm>
            <a:prstGeom prst="rect">
              <a:avLst/>
            </a:prstGeom>
            <a:noFill/>
            <a:ln w="9525">
              <a:solidFill>
                <a:srgbClr val="508468"/>
              </a:solidFill>
              <a:miter lim="800000"/>
            </a:ln>
          </p:spPr>
          <p:txBody>
            <a:bodyPr vert="horz" wrap="square" lIns="91440" tIns="45720" rIns="91440" bIns="45720" numCol="1" anchor="t" anchorCtr="0" compatLnSpc="1"/>
            <a:lstStyle/>
            <a:p>
              <a:endParaRPr lang="zh-CN" altLang="en-US" b="1"/>
            </a:p>
          </p:txBody>
        </p:sp>
        <p:sp>
          <p:nvSpPr>
            <p:cNvPr id="170" name="Freeform 284"/>
            <p:cNvSpPr/>
            <p:nvPr/>
          </p:nvSpPr>
          <p:spPr bwMode="auto">
            <a:xfrm>
              <a:off x="2888084" y="4661097"/>
              <a:ext cx="17463" cy="17463"/>
            </a:xfrm>
            <a:custGeom>
              <a:avLst/>
              <a:gdLst>
                <a:gd name="T0" fmla="*/ 2 w 11"/>
                <a:gd name="T1" fmla="*/ 11 h 11"/>
                <a:gd name="T2" fmla="*/ 11 w 11"/>
                <a:gd name="T3" fmla="*/ 9 h 11"/>
                <a:gd name="T4" fmla="*/ 8 w 11"/>
                <a:gd name="T5" fmla="*/ 0 h 11"/>
                <a:gd name="T6" fmla="*/ 0 w 11"/>
                <a:gd name="T7" fmla="*/ 3 h 11"/>
                <a:gd name="T8" fmla="*/ 2 w 11"/>
                <a:gd name="T9" fmla="*/ 11 h 11"/>
              </a:gdLst>
              <a:ahLst/>
              <a:cxnLst>
                <a:cxn ang="0">
                  <a:pos x="T0" y="T1"/>
                </a:cxn>
                <a:cxn ang="0">
                  <a:pos x="T2" y="T3"/>
                </a:cxn>
                <a:cxn ang="0">
                  <a:pos x="T4" y="T5"/>
                </a:cxn>
                <a:cxn ang="0">
                  <a:pos x="T6" y="T7"/>
                </a:cxn>
                <a:cxn ang="0">
                  <a:pos x="T8" y="T9"/>
                </a:cxn>
              </a:cxnLst>
              <a:rect l="0" t="0" r="r" b="b"/>
              <a:pathLst>
                <a:path w="11" h="11">
                  <a:moveTo>
                    <a:pt x="2" y="11"/>
                  </a:moveTo>
                  <a:lnTo>
                    <a:pt x="11" y="9"/>
                  </a:lnTo>
                  <a:lnTo>
                    <a:pt x="8" y="0"/>
                  </a:lnTo>
                  <a:lnTo>
                    <a:pt x="0" y="3"/>
                  </a:lnTo>
                  <a:lnTo>
                    <a:pt x="2" y="11"/>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71" name="Freeform 285"/>
            <p:cNvSpPr/>
            <p:nvPr/>
          </p:nvSpPr>
          <p:spPr bwMode="auto">
            <a:xfrm>
              <a:off x="2864271" y="4562672"/>
              <a:ext cx="17463" cy="34925"/>
            </a:xfrm>
            <a:custGeom>
              <a:avLst/>
              <a:gdLst>
                <a:gd name="T0" fmla="*/ 2 w 11"/>
                <a:gd name="T1" fmla="*/ 22 h 22"/>
                <a:gd name="T2" fmla="*/ 5 w 11"/>
                <a:gd name="T3" fmla="*/ 21 h 22"/>
                <a:gd name="T4" fmla="*/ 9 w 11"/>
                <a:gd name="T5" fmla="*/ 22 h 22"/>
                <a:gd name="T6" fmla="*/ 9 w 11"/>
                <a:gd name="T7" fmla="*/ 19 h 22"/>
                <a:gd name="T8" fmla="*/ 11 w 11"/>
                <a:gd name="T9" fmla="*/ 19 h 22"/>
                <a:gd name="T10" fmla="*/ 5 w 11"/>
                <a:gd name="T11" fmla="*/ 0 h 22"/>
                <a:gd name="T12" fmla="*/ 0 w 11"/>
                <a:gd name="T13" fmla="*/ 19 h 22"/>
                <a:gd name="T14" fmla="*/ 2 w 11"/>
                <a:gd name="T15" fmla="*/ 20 h 22"/>
                <a:gd name="T16" fmla="*/ 2 w 11"/>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2" y="22"/>
                  </a:moveTo>
                  <a:lnTo>
                    <a:pt x="5" y="21"/>
                  </a:lnTo>
                  <a:lnTo>
                    <a:pt x="9" y="22"/>
                  </a:lnTo>
                  <a:lnTo>
                    <a:pt x="9" y="19"/>
                  </a:lnTo>
                  <a:lnTo>
                    <a:pt x="11" y="19"/>
                  </a:lnTo>
                  <a:lnTo>
                    <a:pt x="5" y="0"/>
                  </a:lnTo>
                  <a:lnTo>
                    <a:pt x="0" y="19"/>
                  </a:lnTo>
                  <a:lnTo>
                    <a:pt x="2" y="20"/>
                  </a:lnTo>
                  <a:lnTo>
                    <a:pt x="2" y="22"/>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72" name="Freeform 286"/>
            <p:cNvSpPr/>
            <p:nvPr/>
          </p:nvSpPr>
          <p:spPr bwMode="auto">
            <a:xfrm>
              <a:off x="2848396" y="4634110"/>
              <a:ext cx="17463" cy="17463"/>
            </a:xfrm>
            <a:custGeom>
              <a:avLst/>
              <a:gdLst>
                <a:gd name="T0" fmla="*/ 11 w 11"/>
                <a:gd name="T1" fmla="*/ 3 h 11"/>
                <a:gd name="T2" fmla="*/ 2 w 11"/>
                <a:gd name="T3" fmla="*/ 0 h 11"/>
                <a:gd name="T4" fmla="*/ 0 w 11"/>
                <a:gd name="T5" fmla="*/ 9 h 11"/>
                <a:gd name="T6" fmla="*/ 8 w 11"/>
                <a:gd name="T7" fmla="*/ 11 h 11"/>
                <a:gd name="T8" fmla="*/ 11 w 11"/>
                <a:gd name="T9" fmla="*/ 3 h 11"/>
              </a:gdLst>
              <a:ahLst/>
              <a:cxnLst>
                <a:cxn ang="0">
                  <a:pos x="T0" y="T1"/>
                </a:cxn>
                <a:cxn ang="0">
                  <a:pos x="T2" y="T3"/>
                </a:cxn>
                <a:cxn ang="0">
                  <a:pos x="T4" y="T5"/>
                </a:cxn>
                <a:cxn ang="0">
                  <a:pos x="T6" y="T7"/>
                </a:cxn>
                <a:cxn ang="0">
                  <a:pos x="T8" y="T9"/>
                </a:cxn>
              </a:cxnLst>
              <a:rect l="0" t="0" r="r" b="b"/>
              <a:pathLst>
                <a:path w="11" h="11">
                  <a:moveTo>
                    <a:pt x="11" y="3"/>
                  </a:moveTo>
                  <a:lnTo>
                    <a:pt x="2" y="0"/>
                  </a:lnTo>
                  <a:lnTo>
                    <a:pt x="0" y="9"/>
                  </a:lnTo>
                  <a:lnTo>
                    <a:pt x="8" y="11"/>
                  </a:lnTo>
                  <a:lnTo>
                    <a:pt x="11" y="3"/>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73" name="Freeform 287"/>
            <p:cNvSpPr/>
            <p:nvPr/>
          </p:nvSpPr>
          <p:spPr bwMode="auto">
            <a:xfrm>
              <a:off x="2856334" y="4607122"/>
              <a:ext cx="33338" cy="17463"/>
            </a:xfrm>
            <a:custGeom>
              <a:avLst/>
              <a:gdLst>
                <a:gd name="T0" fmla="*/ 10 w 21"/>
                <a:gd name="T1" fmla="*/ 4 h 11"/>
                <a:gd name="T2" fmla="*/ 12 w 21"/>
                <a:gd name="T3" fmla="*/ 11 h 11"/>
                <a:gd name="T4" fmla="*/ 21 w 21"/>
                <a:gd name="T5" fmla="*/ 8 h 11"/>
                <a:gd name="T6" fmla="*/ 18 w 21"/>
                <a:gd name="T7" fmla="*/ 0 h 11"/>
                <a:gd name="T8" fmla="*/ 10 w 21"/>
                <a:gd name="T9" fmla="*/ 2 h 11"/>
                <a:gd name="T10" fmla="*/ 2 w 21"/>
                <a:gd name="T11" fmla="*/ 0 h 11"/>
                <a:gd name="T12" fmla="*/ 0 w 21"/>
                <a:gd name="T13" fmla="*/ 9 h 11"/>
                <a:gd name="T14" fmla="*/ 9 w 21"/>
                <a:gd name="T15" fmla="*/ 11 h 11"/>
                <a:gd name="T16" fmla="*/ 10 w 21"/>
                <a:gd name="T17"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1">
                  <a:moveTo>
                    <a:pt x="10" y="4"/>
                  </a:moveTo>
                  <a:lnTo>
                    <a:pt x="12" y="11"/>
                  </a:lnTo>
                  <a:lnTo>
                    <a:pt x="21" y="8"/>
                  </a:lnTo>
                  <a:lnTo>
                    <a:pt x="18" y="0"/>
                  </a:lnTo>
                  <a:lnTo>
                    <a:pt x="10" y="2"/>
                  </a:lnTo>
                  <a:lnTo>
                    <a:pt x="2" y="0"/>
                  </a:lnTo>
                  <a:lnTo>
                    <a:pt x="0" y="9"/>
                  </a:lnTo>
                  <a:lnTo>
                    <a:pt x="9" y="11"/>
                  </a:lnTo>
                  <a:lnTo>
                    <a:pt x="10" y="4"/>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74" name="Freeform 288"/>
            <p:cNvSpPr/>
            <p:nvPr/>
          </p:nvSpPr>
          <p:spPr bwMode="auto">
            <a:xfrm>
              <a:off x="2842046" y="4751585"/>
              <a:ext cx="20638" cy="20638"/>
            </a:xfrm>
            <a:custGeom>
              <a:avLst/>
              <a:gdLst>
                <a:gd name="T0" fmla="*/ 0 w 13"/>
                <a:gd name="T1" fmla="*/ 6 h 13"/>
                <a:gd name="T2" fmla="*/ 6 w 13"/>
                <a:gd name="T3" fmla="*/ 13 h 13"/>
                <a:gd name="T4" fmla="*/ 13 w 13"/>
                <a:gd name="T5" fmla="*/ 7 h 13"/>
                <a:gd name="T6" fmla="*/ 7 w 13"/>
                <a:gd name="T7" fmla="*/ 0 h 13"/>
                <a:gd name="T8" fmla="*/ 0 w 13"/>
                <a:gd name="T9" fmla="*/ 6 h 13"/>
              </a:gdLst>
              <a:ahLst/>
              <a:cxnLst>
                <a:cxn ang="0">
                  <a:pos x="T0" y="T1"/>
                </a:cxn>
                <a:cxn ang="0">
                  <a:pos x="T2" y="T3"/>
                </a:cxn>
                <a:cxn ang="0">
                  <a:pos x="T4" y="T5"/>
                </a:cxn>
                <a:cxn ang="0">
                  <a:pos x="T6" y="T7"/>
                </a:cxn>
                <a:cxn ang="0">
                  <a:pos x="T8" y="T9"/>
                </a:cxn>
              </a:cxnLst>
              <a:rect l="0" t="0" r="r" b="b"/>
              <a:pathLst>
                <a:path w="13" h="13">
                  <a:moveTo>
                    <a:pt x="0" y="6"/>
                  </a:moveTo>
                  <a:lnTo>
                    <a:pt x="6" y="13"/>
                  </a:lnTo>
                  <a:lnTo>
                    <a:pt x="13" y="7"/>
                  </a:lnTo>
                  <a:lnTo>
                    <a:pt x="7" y="0"/>
                  </a:lnTo>
                  <a:lnTo>
                    <a:pt x="0" y="6"/>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75" name="Freeform 289"/>
            <p:cNvSpPr/>
            <p:nvPr/>
          </p:nvSpPr>
          <p:spPr bwMode="auto">
            <a:xfrm>
              <a:off x="2792834" y="4788097"/>
              <a:ext cx="25400" cy="31750"/>
            </a:xfrm>
            <a:custGeom>
              <a:avLst/>
              <a:gdLst>
                <a:gd name="T0" fmla="*/ 15 w 16"/>
                <a:gd name="T1" fmla="*/ 4 h 20"/>
                <a:gd name="T2" fmla="*/ 13 w 16"/>
                <a:gd name="T3" fmla="*/ 3 h 20"/>
                <a:gd name="T4" fmla="*/ 10 w 16"/>
                <a:gd name="T5" fmla="*/ 0 h 20"/>
                <a:gd name="T6" fmla="*/ 8 w 16"/>
                <a:gd name="T7" fmla="*/ 1 h 20"/>
                <a:gd name="T8" fmla="*/ 7 w 16"/>
                <a:gd name="T9" fmla="*/ 1 h 20"/>
                <a:gd name="T10" fmla="*/ 0 w 16"/>
                <a:gd name="T11" fmla="*/ 20 h 20"/>
                <a:gd name="T12" fmla="*/ 16 w 16"/>
                <a:gd name="T13" fmla="*/ 7 h 20"/>
                <a:gd name="T14" fmla="*/ 14 w 16"/>
                <a:gd name="T15" fmla="*/ 5 h 20"/>
                <a:gd name="T16" fmla="*/ 15 w 16"/>
                <a:gd name="T17"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0">
                  <a:moveTo>
                    <a:pt x="15" y="4"/>
                  </a:moveTo>
                  <a:lnTo>
                    <a:pt x="13" y="3"/>
                  </a:lnTo>
                  <a:lnTo>
                    <a:pt x="10" y="0"/>
                  </a:lnTo>
                  <a:lnTo>
                    <a:pt x="8" y="1"/>
                  </a:lnTo>
                  <a:lnTo>
                    <a:pt x="7" y="1"/>
                  </a:lnTo>
                  <a:lnTo>
                    <a:pt x="0" y="20"/>
                  </a:lnTo>
                  <a:lnTo>
                    <a:pt x="16" y="7"/>
                  </a:lnTo>
                  <a:lnTo>
                    <a:pt x="14" y="5"/>
                  </a:lnTo>
                  <a:lnTo>
                    <a:pt x="15" y="4"/>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76" name="Freeform 290"/>
            <p:cNvSpPr/>
            <p:nvPr/>
          </p:nvSpPr>
          <p:spPr bwMode="auto">
            <a:xfrm>
              <a:off x="2807121" y="4762697"/>
              <a:ext cx="33338" cy="26988"/>
            </a:xfrm>
            <a:custGeom>
              <a:avLst/>
              <a:gdLst>
                <a:gd name="T0" fmla="*/ 9 w 21"/>
                <a:gd name="T1" fmla="*/ 9 h 17"/>
                <a:gd name="T2" fmla="*/ 12 w 21"/>
                <a:gd name="T3" fmla="*/ 3 h 17"/>
                <a:gd name="T4" fmla="*/ 3 w 21"/>
                <a:gd name="T5" fmla="*/ 0 h 17"/>
                <a:gd name="T6" fmla="*/ 0 w 21"/>
                <a:gd name="T7" fmla="*/ 8 h 17"/>
                <a:gd name="T8" fmla="*/ 9 w 21"/>
                <a:gd name="T9" fmla="*/ 11 h 17"/>
                <a:gd name="T10" fmla="*/ 14 w 21"/>
                <a:gd name="T11" fmla="*/ 17 h 17"/>
                <a:gd name="T12" fmla="*/ 21 w 21"/>
                <a:gd name="T13" fmla="*/ 11 h 17"/>
                <a:gd name="T14" fmla="*/ 15 w 21"/>
                <a:gd name="T15" fmla="*/ 4 h 17"/>
                <a:gd name="T16" fmla="*/ 9 w 21"/>
                <a:gd name="T17"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7">
                  <a:moveTo>
                    <a:pt x="9" y="9"/>
                  </a:moveTo>
                  <a:lnTo>
                    <a:pt x="12" y="3"/>
                  </a:lnTo>
                  <a:lnTo>
                    <a:pt x="3" y="0"/>
                  </a:lnTo>
                  <a:lnTo>
                    <a:pt x="0" y="8"/>
                  </a:lnTo>
                  <a:lnTo>
                    <a:pt x="9" y="11"/>
                  </a:lnTo>
                  <a:lnTo>
                    <a:pt x="14" y="17"/>
                  </a:lnTo>
                  <a:lnTo>
                    <a:pt x="21" y="11"/>
                  </a:lnTo>
                  <a:lnTo>
                    <a:pt x="15" y="4"/>
                  </a:lnTo>
                  <a:lnTo>
                    <a:pt x="9" y="9"/>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77" name="Freeform 291"/>
            <p:cNvSpPr/>
            <p:nvPr/>
          </p:nvSpPr>
          <p:spPr bwMode="auto">
            <a:xfrm>
              <a:off x="2826171" y="4708722"/>
              <a:ext cx="19050" cy="17463"/>
            </a:xfrm>
            <a:custGeom>
              <a:avLst/>
              <a:gdLst>
                <a:gd name="T0" fmla="*/ 12 w 12"/>
                <a:gd name="T1" fmla="*/ 3 h 11"/>
                <a:gd name="T2" fmla="*/ 3 w 12"/>
                <a:gd name="T3" fmla="*/ 0 h 11"/>
                <a:gd name="T4" fmla="*/ 0 w 12"/>
                <a:gd name="T5" fmla="*/ 8 h 11"/>
                <a:gd name="T6" fmla="*/ 9 w 12"/>
                <a:gd name="T7" fmla="*/ 11 h 11"/>
                <a:gd name="T8" fmla="*/ 12 w 12"/>
                <a:gd name="T9" fmla="*/ 3 h 11"/>
              </a:gdLst>
              <a:ahLst/>
              <a:cxnLst>
                <a:cxn ang="0">
                  <a:pos x="T0" y="T1"/>
                </a:cxn>
                <a:cxn ang="0">
                  <a:pos x="T2" y="T3"/>
                </a:cxn>
                <a:cxn ang="0">
                  <a:pos x="T4" y="T5"/>
                </a:cxn>
                <a:cxn ang="0">
                  <a:pos x="T6" y="T7"/>
                </a:cxn>
                <a:cxn ang="0">
                  <a:pos x="T8" y="T9"/>
                </a:cxn>
              </a:cxnLst>
              <a:rect l="0" t="0" r="r" b="b"/>
              <a:pathLst>
                <a:path w="12" h="11">
                  <a:moveTo>
                    <a:pt x="12" y="3"/>
                  </a:moveTo>
                  <a:lnTo>
                    <a:pt x="3" y="0"/>
                  </a:lnTo>
                  <a:lnTo>
                    <a:pt x="0" y="8"/>
                  </a:lnTo>
                  <a:lnTo>
                    <a:pt x="9" y="11"/>
                  </a:lnTo>
                  <a:lnTo>
                    <a:pt x="12" y="3"/>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78" name="Rectangle 292"/>
            <p:cNvSpPr>
              <a:spLocks noChangeArrowheads="1"/>
            </p:cNvSpPr>
            <p:nvPr/>
          </p:nvSpPr>
          <p:spPr bwMode="auto">
            <a:xfrm>
              <a:off x="2818234" y="4799210"/>
              <a:ext cx="1588" cy="1588"/>
            </a:xfrm>
            <a:prstGeom prst="rect">
              <a:avLst/>
            </a:prstGeom>
            <a:noFill/>
            <a:ln w="9525">
              <a:solidFill>
                <a:srgbClr val="508468"/>
              </a:solidFill>
              <a:miter lim="800000"/>
            </a:ln>
          </p:spPr>
          <p:txBody>
            <a:bodyPr vert="horz" wrap="square" lIns="91440" tIns="45720" rIns="91440" bIns="45720" numCol="1" anchor="t" anchorCtr="0" compatLnSpc="1"/>
            <a:lstStyle/>
            <a:p>
              <a:endParaRPr lang="zh-CN" altLang="en-US" b="1"/>
            </a:p>
          </p:txBody>
        </p:sp>
        <p:sp>
          <p:nvSpPr>
            <p:cNvPr id="179" name="Freeform 293"/>
            <p:cNvSpPr/>
            <p:nvPr/>
          </p:nvSpPr>
          <p:spPr bwMode="auto">
            <a:xfrm>
              <a:off x="2816646" y="4735710"/>
              <a:ext cx="17463" cy="17463"/>
            </a:xfrm>
            <a:custGeom>
              <a:avLst/>
              <a:gdLst>
                <a:gd name="T0" fmla="*/ 0 w 11"/>
                <a:gd name="T1" fmla="*/ 8 h 11"/>
                <a:gd name="T2" fmla="*/ 9 w 11"/>
                <a:gd name="T3" fmla="*/ 11 h 11"/>
                <a:gd name="T4" fmla="*/ 11 w 11"/>
                <a:gd name="T5" fmla="*/ 3 h 11"/>
                <a:gd name="T6" fmla="*/ 3 w 11"/>
                <a:gd name="T7" fmla="*/ 0 h 11"/>
                <a:gd name="T8" fmla="*/ 0 w 11"/>
                <a:gd name="T9" fmla="*/ 8 h 11"/>
              </a:gdLst>
              <a:ahLst/>
              <a:cxnLst>
                <a:cxn ang="0">
                  <a:pos x="T0" y="T1"/>
                </a:cxn>
                <a:cxn ang="0">
                  <a:pos x="T2" y="T3"/>
                </a:cxn>
                <a:cxn ang="0">
                  <a:pos x="T4" y="T5"/>
                </a:cxn>
                <a:cxn ang="0">
                  <a:pos x="T6" y="T7"/>
                </a:cxn>
                <a:cxn ang="0">
                  <a:pos x="T8" y="T9"/>
                </a:cxn>
              </a:cxnLst>
              <a:rect l="0" t="0" r="r" b="b"/>
              <a:pathLst>
                <a:path w="11" h="11">
                  <a:moveTo>
                    <a:pt x="0" y="8"/>
                  </a:moveTo>
                  <a:lnTo>
                    <a:pt x="9" y="11"/>
                  </a:lnTo>
                  <a:lnTo>
                    <a:pt x="11" y="3"/>
                  </a:lnTo>
                  <a:lnTo>
                    <a:pt x="3" y="0"/>
                  </a:lnTo>
                  <a:lnTo>
                    <a:pt x="0" y="8"/>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80" name="Freeform 294"/>
            <p:cNvSpPr/>
            <p:nvPr/>
          </p:nvSpPr>
          <p:spPr bwMode="auto">
            <a:xfrm>
              <a:off x="3404021" y="4778572"/>
              <a:ext cx="19050" cy="19050"/>
            </a:xfrm>
            <a:custGeom>
              <a:avLst/>
              <a:gdLst>
                <a:gd name="T0" fmla="*/ 0 w 12"/>
                <a:gd name="T1" fmla="*/ 6 h 12"/>
                <a:gd name="T2" fmla="*/ 6 w 12"/>
                <a:gd name="T3" fmla="*/ 12 h 12"/>
                <a:gd name="T4" fmla="*/ 12 w 12"/>
                <a:gd name="T5" fmla="*/ 6 h 12"/>
                <a:gd name="T6" fmla="*/ 5 w 12"/>
                <a:gd name="T7" fmla="*/ 0 h 12"/>
                <a:gd name="T8" fmla="*/ 0 w 12"/>
                <a:gd name="T9" fmla="*/ 6 h 12"/>
              </a:gdLst>
              <a:ahLst/>
              <a:cxnLst>
                <a:cxn ang="0">
                  <a:pos x="T0" y="T1"/>
                </a:cxn>
                <a:cxn ang="0">
                  <a:pos x="T2" y="T3"/>
                </a:cxn>
                <a:cxn ang="0">
                  <a:pos x="T4" y="T5"/>
                </a:cxn>
                <a:cxn ang="0">
                  <a:pos x="T6" y="T7"/>
                </a:cxn>
                <a:cxn ang="0">
                  <a:pos x="T8" y="T9"/>
                </a:cxn>
              </a:cxnLst>
              <a:rect l="0" t="0" r="r" b="b"/>
              <a:pathLst>
                <a:path w="12" h="12">
                  <a:moveTo>
                    <a:pt x="0" y="6"/>
                  </a:moveTo>
                  <a:lnTo>
                    <a:pt x="6" y="12"/>
                  </a:lnTo>
                  <a:lnTo>
                    <a:pt x="12" y="6"/>
                  </a:lnTo>
                  <a:lnTo>
                    <a:pt x="5" y="0"/>
                  </a:lnTo>
                  <a:lnTo>
                    <a:pt x="0" y="6"/>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81" name="Freeform 295"/>
            <p:cNvSpPr/>
            <p:nvPr/>
          </p:nvSpPr>
          <p:spPr bwMode="auto">
            <a:xfrm>
              <a:off x="3421484" y="4759522"/>
              <a:ext cx="17463" cy="17463"/>
            </a:xfrm>
            <a:custGeom>
              <a:avLst/>
              <a:gdLst>
                <a:gd name="T0" fmla="*/ 0 w 11"/>
                <a:gd name="T1" fmla="*/ 6 h 11"/>
                <a:gd name="T2" fmla="*/ 6 w 11"/>
                <a:gd name="T3" fmla="*/ 11 h 11"/>
                <a:gd name="T4" fmla="*/ 11 w 11"/>
                <a:gd name="T5" fmla="*/ 5 h 11"/>
                <a:gd name="T6" fmla="*/ 5 w 11"/>
                <a:gd name="T7" fmla="*/ 0 h 11"/>
                <a:gd name="T8" fmla="*/ 0 w 11"/>
                <a:gd name="T9" fmla="*/ 6 h 11"/>
              </a:gdLst>
              <a:ahLst/>
              <a:cxnLst>
                <a:cxn ang="0">
                  <a:pos x="T0" y="T1"/>
                </a:cxn>
                <a:cxn ang="0">
                  <a:pos x="T2" y="T3"/>
                </a:cxn>
                <a:cxn ang="0">
                  <a:pos x="T4" y="T5"/>
                </a:cxn>
                <a:cxn ang="0">
                  <a:pos x="T6" y="T7"/>
                </a:cxn>
                <a:cxn ang="0">
                  <a:pos x="T8" y="T9"/>
                </a:cxn>
              </a:cxnLst>
              <a:rect l="0" t="0" r="r" b="b"/>
              <a:pathLst>
                <a:path w="11" h="11">
                  <a:moveTo>
                    <a:pt x="0" y="6"/>
                  </a:moveTo>
                  <a:lnTo>
                    <a:pt x="6" y="11"/>
                  </a:lnTo>
                  <a:lnTo>
                    <a:pt x="11" y="5"/>
                  </a:lnTo>
                  <a:lnTo>
                    <a:pt x="5" y="0"/>
                  </a:lnTo>
                  <a:lnTo>
                    <a:pt x="0" y="6"/>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82" name="Freeform 296"/>
            <p:cNvSpPr/>
            <p:nvPr/>
          </p:nvSpPr>
          <p:spPr bwMode="auto">
            <a:xfrm>
              <a:off x="3381796" y="4799210"/>
              <a:ext cx="23813" cy="22225"/>
            </a:xfrm>
            <a:custGeom>
              <a:avLst/>
              <a:gdLst>
                <a:gd name="T0" fmla="*/ 9 w 15"/>
                <a:gd name="T1" fmla="*/ 0 h 14"/>
                <a:gd name="T2" fmla="*/ 8 w 15"/>
                <a:gd name="T3" fmla="*/ 1 h 14"/>
                <a:gd name="T4" fmla="*/ 6 w 15"/>
                <a:gd name="T5" fmla="*/ 0 h 14"/>
                <a:gd name="T6" fmla="*/ 0 w 15"/>
                <a:gd name="T7" fmla="*/ 5 h 14"/>
                <a:gd name="T8" fmla="*/ 8 w 15"/>
                <a:gd name="T9" fmla="*/ 14 h 14"/>
                <a:gd name="T10" fmla="*/ 8 w 15"/>
                <a:gd name="T11" fmla="*/ 14 h 14"/>
                <a:gd name="T12" fmla="*/ 8 w 15"/>
                <a:gd name="T13" fmla="*/ 14 h 14"/>
                <a:gd name="T14" fmla="*/ 8 w 15"/>
                <a:gd name="T15" fmla="*/ 14 h 14"/>
                <a:gd name="T16" fmla="*/ 8 w 15"/>
                <a:gd name="T17" fmla="*/ 14 h 14"/>
                <a:gd name="T18" fmla="*/ 15 w 15"/>
                <a:gd name="T19" fmla="*/ 5 h 14"/>
                <a:gd name="T20" fmla="*/ 9 w 15"/>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4">
                  <a:moveTo>
                    <a:pt x="9" y="0"/>
                  </a:moveTo>
                  <a:lnTo>
                    <a:pt x="8" y="1"/>
                  </a:lnTo>
                  <a:lnTo>
                    <a:pt x="6" y="0"/>
                  </a:lnTo>
                  <a:lnTo>
                    <a:pt x="0" y="5"/>
                  </a:lnTo>
                  <a:lnTo>
                    <a:pt x="8" y="14"/>
                  </a:lnTo>
                  <a:lnTo>
                    <a:pt x="8" y="14"/>
                  </a:lnTo>
                  <a:lnTo>
                    <a:pt x="8" y="14"/>
                  </a:lnTo>
                  <a:lnTo>
                    <a:pt x="8" y="14"/>
                  </a:lnTo>
                  <a:lnTo>
                    <a:pt x="8" y="14"/>
                  </a:lnTo>
                  <a:lnTo>
                    <a:pt x="15" y="5"/>
                  </a:lnTo>
                  <a:lnTo>
                    <a:pt x="9" y="0"/>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83" name="Freeform 297"/>
            <p:cNvSpPr/>
            <p:nvPr/>
          </p:nvSpPr>
          <p:spPr bwMode="auto">
            <a:xfrm>
              <a:off x="3438946" y="4738885"/>
              <a:ext cx="19050" cy="17463"/>
            </a:xfrm>
            <a:custGeom>
              <a:avLst/>
              <a:gdLst>
                <a:gd name="T0" fmla="*/ 0 w 12"/>
                <a:gd name="T1" fmla="*/ 6 h 11"/>
                <a:gd name="T2" fmla="*/ 6 w 12"/>
                <a:gd name="T3" fmla="*/ 11 h 11"/>
                <a:gd name="T4" fmla="*/ 12 w 12"/>
                <a:gd name="T5" fmla="*/ 5 h 11"/>
                <a:gd name="T6" fmla="*/ 5 w 12"/>
                <a:gd name="T7" fmla="*/ 0 h 11"/>
                <a:gd name="T8" fmla="*/ 0 w 12"/>
                <a:gd name="T9" fmla="*/ 6 h 11"/>
              </a:gdLst>
              <a:ahLst/>
              <a:cxnLst>
                <a:cxn ang="0">
                  <a:pos x="T0" y="T1"/>
                </a:cxn>
                <a:cxn ang="0">
                  <a:pos x="T2" y="T3"/>
                </a:cxn>
                <a:cxn ang="0">
                  <a:pos x="T4" y="T5"/>
                </a:cxn>
                <a:cxn ang="0">
                  <a:pos x="T6" y="T7"/>
                </a:cxn>
                <a:cxn ang="0">
                  <a:pos x="T8" y="T9"/>
                </a:cxn>
              </a:cxnLst>
              <a:rect l="0" t="0" r="r" b="b"/>
              <a:pathLst>
                <a:path w="12" h="11">
                  <a:moveTo>
                    <a:pt x="0" y="6"/>
                  </a:moveTo>
                  <a:lnTo>
                    <a:pt x="6" y="11"/>
                  </a:lnTo>
                  <a:lnTo>
                    <a:pt x="12" y="5"/>
                  </a:lnTo>
                  <a:lnTo>
                    <a:pt x="5" y="0"/>
                  </a:lnTo>
                  <a:lnTo>
                    <a:pt x="0" y="6"/>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84" name="Freeform 298"/>
            <p:cNvSpPr/>
            <p:nvPr/>
          </p:nvSpPr>
          <p:spPr bwMode="auto">
            <a:xfrm>
              <a:off x="3489746" y="4681735"/>
              <a:ext cx="22225" cy="15875"/>
            </a:xfrm>
            <a:custGeom>
              <a:avLst/>
              <a:gdLst>
                <a:gd name="T0" fmla="*/ 0 w 14"/>
                <a:gd name="T1" fmla="*/ 0 h 10"/>
                <a:gd name="T2" fmla="*/ 0 w 14"/>
                <a:gd name="T3" fmla="*/ 9 h 10"/>
                <a:gd name="T4" fmla="*/ 5 w 14"/>
                <a:gd name="T5" fmla="*/ 9 h 10"/>
                <a:gd name="T6" fmla="*/ 5 w 14"/>
                <a:gd name="T7" fmla="*/ 9 h 10"/>
                <a:gd name="T8" fmla="*/ 7 w 14"/>
                <a:gd name="T9" fmla="*/ 10 h 10"/>
                <a:gd name="T10" fmla="*/ 14 w 14"/>
                <a:gd name="T11" fmla="*/ 0 h 10"/>
                <a:gd name="T12" fmla="*/ 0 w 14"/>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4" h="10">
                  <a:moveTo>
                    <a:pt x="0" y="0"/>
                  </a:moveTo>
                  <a:lnTo>
                    <a:pt x="0" y="9"/>
                  </a:lnTo>
                  <a:lnTo>
                    <a:pt x="5" y="9"/>
                  </a:lnTo>
                  <a:lnTo>
                    <a:pt x="5" y="9"/>
                  </a:lnTo>
                  <a:lnTo>
                    <a:pt x="7" y="10"/>
                  </a:lnTo>
                  <a:lnTo>
                    <a:pt x="14" y="0"/>
                  </a:lnTo>
                  <a:lnTo>
                    <a:pt x="0" y="0"/>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85" name="Rectangle 299"/>
            <p:cNvSpPr>
              <a:spLocks noChangeArrowheads="1"/>
            </p:cNvSpPr>
            <p:nvPr/>
          </p:nvSpPr>
          <p:spPr bwMode="auto">
            <a:xfrm>
              <a:off x="3464346" y="4681735"/>
              <a:ext cx="12700" cy="14288"/>
            </a:xfrm>
            <a:prstGeom prst="rect">
              <a:avLst/>
            </a:prstGeom>
            <a:noFill/>
            <a:ln w="9525">
              <a:solidFill>
                <a:srgbClr val="508468"/>
              </a:solidFill>
              <a:miter lim="800000"/>
            </a:ln>
          </p:spPr>
          <p:txBody>
            <a:bodyPr vert="horz" wrap="square" lIns="91440" tIns="45720" rIns="91440" bIns="45720" numCol="1" anchor="t" anchorCtr="0" compatLnSpc="1"/>
            <a:lstStyle/>
            <a:p>
              <a:endParaRPr lang="zh-CN" altLang="en-US" b="1"/>
            </a:p>
          </p:txBody>
        </p:sp>
        <p:sp>
          <p:nvSpPr>
            <p:cNvPr id="186" name="Rectangle 300"/>
            <p:cNvSpPr>
              <a:spLocks noChangeArrowheads="1"/>
            </p:cNvSpPr>
            <p:nvPr/>
          </p:nvSpPr>
          <p:spPr bwMode="auto">
            <a:xfrm>
              <a:off x="3397671" y="4564260"/>
              <a:ext cx="14288" cy="11113"/>
            </a:xfrm>
            <a:prstGeom prst="rect">
              <a:avLst/>
            </a:prstGeom>
            <a:noFill/>
            <a:ln w="9525">
              <a:solidFill>
                <a:srgbClr val="508468"/>
              </a:solidFill>
              <a:miter lim="800000"/>
            </a:ln>
          </p:spPr>
          <p:txBody>
            <a:bodyPr vert="horz" wrap="square" lIns="91440" tIns="45720" rIns="91440" bIns="45720" numCol="1" anchor="t" anchorCtr="0" compatLnSpc="1"/>
            <a:lstStyle/>
            <a:p>
              <a:endParaRPr lang="zh-CN" altLang="en-US" b="1"/>
            </a:p>
          </p:txBody>
        </p:sp>
        <p:sp>
          <p:nvSpPr>
            <p:cNvPr id="187" name="Freeform 301"/>
            <p:cNvSpPr/>
            <p:nvPr/>
          </p:nvSpPr>
          <p:spPr bwMode="auto">
            <a:xfrm>
              <a:off x="3472284" y="4699197"/>
              <a:ext cx="19050" cy="17463"/>
            </a:xfrm>
            <a:custGeom>
              <a:avLst/>
              <a:gdLst>
                <a:gd name="T0" fmla="*/ 0 w 12"/>
                <a:gd name="T1" fmla="*/ 6 h 11"/>
                <a:gd name="T2" fmla="*/ 7 w 12"/>
                <a:gd name="T3" fmla="*/ 11 h 11"/>
                <a:gd name="T4" fmla="*/ 12 w 12"/>
                <a:gd name="T5" fmla="*/ 5 h 11"/>
                <a:gd name="T6" fmla="*/ 6 w 12"/>
                <a:gd name="T7" fmla="*/ 0 h 11"/>
                <a:gd name="T8" fmla="*/ 0 w 12"/>
                <a:gd name="T9" fmla="*/ 6 h 11"/>
              </a:gdLst>
              <a:ahLst/>
              <a:cxnLst>
                <a:cxn ang="0">
                  <a:pos x="T0" y="T1"/>
                </a:cxn>
                <a:cxn ang="0">
                  <a:pos x="T2" y="T3"/>
                </a:cxn>
                <a:cxn ang="0">
                  <a:pos x="T4" y="T5"/>
                </a:cxn>
                <a:cxn ang="0">
                  <a:pos x="T6" y="T7"/>
                </a:cxn>
                <a:cxn ang="0">
                  <a:pos x="T8" y="T9"/>
                </a:cxn>
              </a:cxnLst>
              <a:rect l="0" t="0" r="r" b="b"/>
              <a:pathLst>
                <a:path w="12" h="11">
                  <a:moveTo>
                    <a:pt x="0" y="6"/>
                  </a:moveTo>
                  <a:lnTo>
                    <a:pt x="7" y="11"/>
                  </a:lnTo>
                  <a:lnTo>
                    <a:pt x="12" y="5"/>
                  </a:lnTo>
                  <a:lnTo>
                    <a:pt x="6" y="0"/>
                  </a:lnTo>
                  <a:lnTo>
                    <a:pt x="0" y="6"/>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88" name="Freeform 302"/>
            <p:cNvSpPr/>
            <p:nvPr/>
          </p:nvSpPr>
          <p:spPr bwMode="auto">
            <a:xfrm>
              <a:off x="3456409" y="4718247"/>
              <a:ext cx="19050" cy="19050"/>
            </a:xfrm>
            <a:custGeom>
              <a:avLst/>
              <a:gdLst>
                <a:gd name="T0" fmla="*/ 0 w 12"/>
                <a:gd name="T1" fmla="*/ 6 h 12"/>
                <a:gd name="T2" fmla="*/ 6 w 12"/>
                <a:gd name="T3" fmla="*/ 12 h 12"/>
                <a:gd name="T4" fmla="*/ 12 w 12"/>
                <a:gd name="T5" fmla="*/ 6 h 12"/>
                <a:gd name="T6" fmla="*/ 5 w 12"/>
                <a:gd name="T7" fmla="*/ 0 h 12"/>
                <a:gd name="T8" fmla="*/ 0 w 12"/>
                <a:gd name="T9" fmla="*/ 6 h 12"/>
              </a:gdLst>
              <a:ahLst/>
              <a:cxnLst>
                <a:cxn ang="0">
                  <a:pos x="T0" y="T1"/>
                </a:cxn>
                <a:cxn ang="0">
                  <a:pos x="T2" y="T3"/>
                </a:cxn>
                <a:cxn ang="0">
                  <a:pos x="T4" y="T5"/>
                </a:cxn>
                <a:cxn ang="0">
                  <a:pos x="T6" y="T7"/>
                </a:cxn>
                <a:cxn ang="0">
                  <a:pos x="T8" y="T9"/>
                </a:cxn>
              </a:cxnLst>
              <a:rect l="0" t="0" r="r" b="b"/>
              <a:pathLst>
                <a:path w="12" h="12">
                  <a:moveTo>
                    <a:pt x="0" y="6"/>
                  </a:moveTo>
                  <a:lnTo>
                    <a:pt x="6" y="12"/>
                  </a:lnTo>
                  <a:lnTo>
                    <a:pt x="12" y="6"/>
                  </a:lnTo>
                  <a:lnTo>
                    <a:pt x="5" y="0"/>
                  </a:lnTo>
                  <a:lnTo>
                    <a:pt x="0" y="6"/>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89" name="Rectangle 303"/>
            <p:cNvSpPr>
              <a:spLocks noChangeArrowheads="1"/>
            </p:cNvSpPr>
            <p:nvPr/>
          </p:nvSpPr>
          <p:spPr bwMode="auto">
            <a:xfrm>
              <a:off x="3411959" y="4575372"/>
              <a:ext cx="14288" cy="12700"/>
            </a:xfrm>
            <a:prstGeom prst="rect">
              <a:avLst/>
            </a:prstGeom>
            <a:noFill/>
            <a:ln w="9525">
              <a:solidFill>
                <a:srgbClr val="508468"/>
              </a:solidFill>
              <a:miter lim="800000"/>
            </a:ln>
          </p:spPr>
          <p:txBody>
            <a:bodyPr vert="horz" wrap="square" lIns="91440" tIns="45720" rIns="91440" bIns="45720" numCol="1" anchor="t" anchorCtr="0" compatLnSpc="1"/>
            <a:lstStyle/>
            <a:p>
              <a:endParaRPr lang="zh-CN" altLang="en-US" b="1"/>
            </a:p>
          </p:txBody>
        </p:sp>
        <p:sp>
          <p:nvSpPr>
            <p:cNvPr id="190" name="Rectangle 304"/>
            <p:cNvSpPr>
              <a:spLocks noChangeArrowheads="1"/>
            </p:cNvSpPr>
            <p:nvPr/>
          </p:nvSpPr>
          <p:spPr bwMode="auto">
            <a:xfrm>
              <a:off x="3411959" y="4600772"/>
              <a:ext cx="14288" cy="14288"/>
            </a:xfrm>
            <a:prstGeom prst="rect">
              <a:avLst/>
            </a:prstGeom>
            <a:noFill/>
            <a:ln w="9525">
              <a:solidFill>
                <a:srgbClr val="508468"/>
              </a:solidFill>
              <a:miter lim="800000"/>
            </a:ln>
          </p:spPr>
          <p:txBody>
            <a:bodyPr vert="horz" wrap="square" lIns="91440" tIns="45720" rIns="91440" bIns="45720" numCol="1" anchor="t" anchorCtr="0" compatLnSpc="1"/>
            <a:lstStyle/>
            <a:p>
              <a:endParaRPr lang="zh-CN" altLang="en-US" b="1"/>
            </a:p>
          </p:txBody>
        </p:sp>
        <p:sp>
          <p:nvSpPr>
            <p:cNvPr id="191" name="Rectangle 305"/>
            <p:cNvSpPr>
              <a:spLocks noChangeArrowheads="1"/>
            </p:cNvSpPr>
            <p:nvPr/>
          </p:nvSpPr>
          <p:spPr bwMode="auto">
            <a:xfrm>
              <a:off x="3437359" y="4681735"/>
              <a:ext cx="12700" cy="14288"/>
            </a:xfrm>
            <a:prstGeom prst="rect">
              <a:avLst/>
            </a:prstGeom>
            <a:noFill/>
            <a:ln w="9525">
              <a:solidFill>
                <a:srgbClr val="508468"/>
              </a:solidFill>
              <a:miter lim="800000"/>
            </a:ln>
          </p:spPr>
          <p:txBody>
            <a:bodyPr vert="horz" wrap="square" lIns="91440" tIns="45720" rIns="91440" bIns="45720" numCol="1" anchor="t" anchorCtr="0" compatLnSpc="1"/>
            <a:lstStyle/>
            <a:p>
              <a:endParaRPr lang="zh-CN" altLang="en-US" b="1"/>
            </a:p>
          </p:txBody>
        </p:sp>
        <p:sp>
          <p:nvSpPr>
            <p:cNvPr id="192" name="Rectangle 306"/>
            <p:cNvSpPr>
              <a:spLocks noChangeArrowheads="1"/>
            </p:cNvSpPr>
            <p:nvPr/>
          </p:nvSpPr>
          <p:spPr bwMode="auto">
            <a:xfrm>
              <a:off x="3411959" y="4654747"/>
              <a:ext cx="14288" cy="12700"/>
            </a:xfrm>
            <a:prstGeom prst="rect">
              <a:avLst/>
            </a:prstGeom>
            <a:noFill/>
            <a:ln w="9525">
              <a:solidFill>
                <a:srgbClr val="508468"/>
              </a:solidFill>
              <a:miter lim="800000"/>
            </a:ln>
          </p:spPr>
          <p:txBody>
            <a:bodyPr vert="horz" wrap="square" lIns="91440" tIns="45720" rIns="91440" bIns="45720" numCol="1" anchor="t" anchorCtr="0" compatLnSpc="1"/>
            <a:lstStyle/>
            <a:p>
              <a:endParaRPr lang="zh-CN" altLang="en-US" b="1"/>
            </a:p>
          </p:txBody>
        </p:sp>
        <p:sp>
          <p:nvSpPr>
            <p:cNvPr id="193" name="Freeform 307"/>
            <p:cNvSpPr/>
            <p:nvPr/>
          </p:nvSpPr>
          <p:spPr bwMode="auto">
            <a:xfrm>
              <a:off x="3411959" y="4680147"/>
              <a:ext cx="14288" cy="15875"/>
            </a:xfrm>
            <a:custGeom>
              <a:avLst/>
              <a:gdLst>
                <a:gd name="T0" fmla="*/ 8 w 9"/>
                <a:gd name="T1" fmla="*/ 6 h 10"/>
                <a:gd name="T2" fmla="*/ 9 w 9"/>
                <a:gd name="T3" fmla="*/ 6 h 10"/>
                <a:gd name="T4" fmla="*/ 9 w 9"/>
                <a:gd name="T5" fmla="*/ 0 h 10"/>
                <a:gd name="T6" fmla="*/ 0 w 9"/>
                <a:gd name="T7" fmla="*/ 0 h 10"/>
                <a:gd name="T8" fmla="*/ 0 w 9"/>
                <a:gd name="T9" fmla="*/ 10 h 10"/>
                <a:gd name="T10" fmla="*/ 8 w 9"/>
                <a:gd name="T11" fmla="*/ 10 h 10"/>
                <a:gd name="T12" fmla="*/ 8 w 9"/>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8" y="6"/>
                  </a:moveTo>
                  <a:lnTo>
                    <a:pt x="9" y="6"/>
                  </a:lnTo>
                  <a:lnTo>
                    <a:pt x="9" y="0"/>
                  </a:lnTo>
                  <a:lnTo>
                    <a:pt x="0" y="0"/>
                  </a:lnTo>
                  <a:lnTo>
                    <a:pt x="0" y="10"/>
                  </a:lnTo>
                  <a:lnTo>
                    <a:pt x="8" y="10"/>
                  </a:lnTo>
                  <a:lnTo>
                    <a:pt x="8" y="6"/>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94" name="Rectangle 308"/>
            <p:cNvSpPr>
              <a:spLocks noChangeArrowheads="1"/>
            </p:cNvSpPr>
            <p:nvPr/>
          </p:nvSpPr>
          <p:spPr bwMode="auto">
            <a:xfrm>
              <a:off x="3411959" y="4627760"/>
              <a:ext cx="14288" cy="12700"/>
            </a:xfrm>
            <a:prstGeom prst="rect">
              <a:avLst/>
            </a:prstGeom>
            <a:noFill/>
            <a:ln w="9525">
              <a:solidFill>
                <a:srgbClr val="508468"/>
              </a:solidFill>
              <a:miter lim="800000"/>
            </a:ln>
          </p:spPr>
          <p:txBody>
            <a:bodyPr vert="horz" wrap="square" lIns="91440" tIns="45720" rIns="91440" bIns="45720" numCol="1" anchor="t" anchorCtr="0" compatLnSpc="1"/>
            <a:lstStyle/>
            <a:p>
              <a:endParaRPr lang="zh-CN" altLang="en-US" b="1"/>
            </a:p>
          </p:txBody>
        </p:sp>
        <p:sp>
          <p:nvSpPr>
            <p:cNvPr id="195" name="Freeform 309"/>
            <p:cNvSpPr/>
            <p:nvPr/>
          </p:nvSpPr>
          <p:spPr bwMode="auto">
            <a:xfrm>
              <a:off x="3364334" y="4778572"/>
              <a:ext cx="19050" cy="19050"/>
            </a:xfrm>
            <a:custGeom>
              <a:avLst/>
              <a:gdLst>
                <a:gd name="T0" fmla="*/ 6 w 12"/>
                <a:gd name="T1" fmla="*/ 0 h 12"/>
                <a:gd name="T2" fmla="*/ 0 w 12"/>
                <a:gd name="T3" fmla="*/ 6 h 12"/>
                <a:gd name="T4" fmla="*/ 5 w 12"/>
                <a:gd name="T5" fmla="*/ 12 h 12"/>
                <a:gd name="T6" fmla="*/ 12 w 12"/>
                <a:gd name="T7" fmla="*/ 6 h 12"/>
                <a:gd name="T8" fmla="*/ 6 w 12"/>
                <a:gd name="T9" fmla="*/ 0 h 12"/>
              </a:gdLst>
              <a:ahLst/>
              <a:cxnLst>
                <a:cxn ang="0">
                  <a:pos x="T0" y="T1"/>
                </a:cxn>
                <a:cxn ang="0">
                  <a:pos x="T2" y="T3"/>
                </a:cxn>
                <a:cxn ang="0">
                  <a:pos x="T4" y="T5"/>
                </a:cxn>
                <a:cxn ang="0">
                  <a:pos x="T6" y="T7"/>
                </a:cxn>
                <a:cxn ang="0">
                  <a:pos x="T8" y="T9"/>
                </a:cxn>
              </a:cxnLst>
              <a:rect l="0" t="0" r="r" b="b"/>
              <a:pathLst>
                <a:path w="12" h="12">
                  <a:moveTo>
                    <a:pt x="6" y="0"/>
                  </a:moveTo>
                  <a:lnTo>
                    <a:pt x="0" y="6"/>
                  </a:lnTo>
                  <a:lnTo>
                    <a:pt x="5" y="12"/>
                  </a:lnTo>
                  <a:lnTo>
                    <a:pt x="12" y="6"/>
                  </a:lnTo>
                  <a:lnTo>
                    <a:pt x="6" y="0"/>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96" name="Freeform 310"/>
            <p:cNvSpPr/>
            <p:nvPr/>
          </p:nvSpPr>
          <p:spPr bwMode="auto">
            <a:xfrm>
              <a:off x="3346871" y="4759522"/>
              <a:ext cx="17463" cy="17463"/>
            </a:xfrm>
            <a:custGeom>
              <a:avLst/>
              <a:gdLst>
                <a:gd name="T0" fmla="*/ 6 w 11"/>
                <a:gd name="T1" fmla="*/ 0 h 11"/>
                <a:gd name="T2" fmla="*/ 0 w 11"/>
                <a:gd name="T3" fmla="*/ 5 h 11"/>
                <a:gd name="T4" fmla="*/ 5 w 11"/>
                <a:gd name="T5" fmla="*/ 11 h 11"/>
                <a:gd name="T6" fmla="*/ 11 w 11"/>
                <a:gd name="T7" fmla="*/ 6 h 11"/>
                <a:gd name="T8" fmla="*/ 6 w 11"/>
                <a:gd name="T9" fmla="*/ 0 h 11"/>
              </a:gdLst>
              <a:ahLst/>
              <a:cxnLst>
                <a:cxn ang="0">
                  <a:pos x="T0" y="T1"/>
                </a:cxn>
                <a:cxn ang="0">
                  <a:pos x="T2" y="T3"/>
                </a:cxn>
                <a:cxn ang="0">
                  <a:pos x="T4" y="T5"/>
                </a:cxn>
                <a:cxn ang="0">
                  <a:pos x="T6" y="T7"/>
                </a:cxn>
                <a:cxn ang="0">
                  <a:pos x="T8" y="T9"/>
                </a:cxn>
              </a:cxnLst>
              <a:rect l="0" t="0" r="r" b="b"/>
              <a:pathLst>
                <a:path w="11" h="11">
                  <a:moveTo>
                    <a:pt x="6" y="0"/>
                  </a:moveTo>
                  <a:lnTo>
                    <a:pt x="0" y="5"/>
                  </a:lnTo>
                  <a:lnTo>
                    <a:pt x="5" y="11"/>
                  </a:lnTo>
                  <a:lnTo>
                    <a:pt x="11" y="6"/>
                  </a:lnTo>
                  <a:lnTo>
                    <a:pt x="6" y="0"/>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97" name="Freeform 311"/>
            <p:cNvSpPr/>
            <p:nvPr/>
          </p:nvSpPr>
          <p:spPr bwMode="auto">
            <a:xfrm>
              <a:off x="3329409" y="4738885"/>
              <a:ext cx="19050" cy="17463"/>
            </a:xfrm>
            <a:custGeom>
              <a:avLst/>
              <a:gdLst>
                <a:gd name="T0" fmla="*/ 7 w 12"/>
                <a:gd name="T1" fmla="*/ 0 h 11"/>
                <a:gd name="T2" fmla="*/ 0 w 12"/>
                <a:gd name="T3" fmla="*/ 5 h 11"/>
                <a:gd name="T4" fmla="*/ 5 w 12"/>
                <a:gd name="T5" fmla="*/ 11 h 11"/>
                <a:gd name="T6" fmla="*/ 12 w 12"/>
                <a:gd name="T7" fmla="*/ 6 h 11"/>
                <a:gd name="T8" fmla="*/ 7 w 12"/>
                <a:gd name="T9" fmla="*/ 0 h 11"/>
              </a:gdLst>
              <a:ahLst/>
              <a:cxnLst>
                <a:cxn ang="0">
                  <a:pos x="T0" y="T1"/>
                </a:cxn>
                <a:cxn ang="0">
                  <a:pos x="T2" y="T3"/>
                </a:cxn>
                <a:cxn ang="0">
                  <a:pos x="T4" y="T5"/>
                </a:cxn>
                <a:cxn ang="0">
                  <a:pos x="T6" y="T7"/>
                </a:cxn>
                <a:cxn ang="0">
                  <a:pos x="T8" y="T9"/>
                </a:cxn>
              </a:cxnLst>
              <a:rect l="0" t="0" r="r" b="b"/>
              <a:pathLst>
                <a:path w="12" h="11">
                  <a:moveTo>
                    <a:pt x="7" y="0"/>
                  </a:moveTo>
                  <a:lnTo>
                    <a:pt x="0" y="5"/>
                  </a:lnTo>
                  <a:lnTo>
                    <a:pt x="5" y="11"/>
                  </a:lnTo>
                  <a:lnTo>
                    <a:pt x="12" y="6"/>
                  </a:lnTo>
                  <a:lnTo>
                    <a:pt x="7" y="0"/>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98" name="Freeform 312"/>
            <p:cNvSpPr/>
            <p:nvPr/>
          </p:nvSpPr>
          <p:spPr bwMode="auto">
            <a:xfrm>
              <a:off x="3273846" y="4681735"/>
              <a:ext cx="22225" cy="15875"/>
            </a:xfrm>
            <a:custGeom>
              <a:avLst/>
              <a:gdLst>
                <a:gd name="T0" fmla="*/ 14 w 14"/>
                <a:gd name="T1" fmla="*/ 9 h 10"/>
                <a:gd name="T2" fmla="*/ 14 w 14"/>
                <a:gd name="T3" fmla="*/ 0 h 10"/>
                <a:gd name="T4" fmla="*/ 0 w 14"/>
                <a:gd name="T5" fmla="*/ 0 h 10"/>
                <a:gd name="T6" fmla="*/ 8 w 14"/>
                <a:gd name="T7" fmla="*/ 10 h 10"/>
                <a:gd name="T8" fmla="*/ 9 w 14"/>
                <a:gd name="T9" fmla="*/ 9 h 10"/>
                <a:gd name="T10" fmla="*/ 9 w 14"/>
                <a:gd name="T11" fmla="*/ 9 h 10"/>
                <a:gd name="T12" fmla="*/ 14 w 14"/>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14" h="10">
                  <a:moveTo>
                    <a:pt x="14" y="9"/>
                  </a:moveTo>
                  <a:lnTo>
                    <a:pt x="14" y="0"/>
                  </a:lnTo>
                  <a:lnTo>
                    <a:pt x="0" y="0"/>
                  </a:lnTo>
                  <a:lnTo>
                    <a:pt x="8" y="10"/>
                  </a:lnTo>
                  <a:lnTo>
                    <a:pt x="9" y="9"/>
                  </a:lnTo>
                  <a:lnTo>
                    <a:pt x="9" y="9"/>
                  </a:lnTo>
                  <a:lnTo>
                    <a:pt x="14" y="9"/>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199" name="Rectangle 313"/>
            <p:cNvSpPr>
              <a:spLocks noChangeArrowheads="1"/>
            </p:cNvSpPr>
            <p:nvPr/>
          </p:nvSpPr>
          <p:spPr bwMode="auto">
            <a:xfrm>
              <a:off x="3310359" y="4681735"/>
              <a:ext cx="12700" cy="14288"/>
            </a:xfrm>
            <a:prstGeom prst="rect">
              <a:avLst/>
            </a:prstGeom>
            <a:noFill/>
            <a:ln w="9525">
              <a:solidFill>
                <a:srgbClr val="508468"/>
              </a:solidFill>
              <a:miter lim="800000"/>
            </a:ln>
          </p:spPr>
          <p:txBody>
            <a:bodyPr vert="horz" wrap="square" lIns="91440" tIns="45720" rIns="91440" bIns="45720" numCol="1" anchor="t" anchorCtr="0" compatLnSpc="1"/>
            <a:lstStyle/>
            <a:p>
              <a:endParaRPr lang="zh-CN" altLang="en-US" b="1"/>
            </a:p>
          </p:txBody>
        </p:sp>
        <p:sp>
          <p:nvSpPr>
            <p:cNvPr id="200" name="Rectangle 314"/>
            <p:cNvSpPr>
              <a:spLocks noChangeArrowheads="1"/>
            </p:cNvSpPr>
            <p:nvPr/>
          </p:nvSpPr>
          <p:spPr bwMode="auto">
            <a:xfrm>
              <a:off x="3375446" y="4564260"/>
              <a:ext cx="12700" cy="11113"/>
            </a:xfrm>
            <a:prstGeom prst="rect">
              <a:avLst/>
            </a:prstGeom>
            <a:noFill/>
            <a:ln w="9525">
              <a:solidFill>
                <a:srgbClr val="508468"/>
              </a:solidFill>
              <a:miter lim="800000"/>
            </a:ln>
          </p:spPr>
          <p:txBody>
            <a:bodyPr vert="horz" wrap="square" lIns="91440" tIns="45720" rIns="91440" bIns="45720" numCol="1" anchor="t" anchorCtr="0" compatLnSpc="1"/>
            <a:lstStyle/>
            <a:p>
              <a:endParaRPr lang="zh-CN" altLang="en-US" b="1"/>
            </a:p>
          </p:txBody>
        </p:sp>
        <p:sp>
          <p:nvSpPr>
            <p:cNvPr id="201" name="Freeform 315"/>
            <p:cNvSpPr/>
            <p:nvPr/>
          </p:nvSpPr>
          <p:spPr bwMode="auto">
            <a:xfrm>
              <a:off x="3294484" y="4699197"/>
              <a:ext cx="19050" cy="17463"/>
            </a:xfrm>
            <a:custGeom>
              <a:avLst/>
              <a:gdLst>
                <a:gd name="T0" fmla="*/ 6 w 12"/>
                <a:gd name="T1" fmla="*/ 0 h 11"/>
                <a:gd name="T2" fmla="*/ 0 w 12"/>
                <a:gd name="T3" fmla="*/ 5 h 11"/>
                <a:gd name="T4" fmla="*/ 6 w 12"/>
                <a:gd name="T5" fmla="*/ 11 h 11"/>
                <a:gd name="T6" fmla="*/ 12 w 12"/>
                <a:gd name="T7" fmla="*/ 6 h 11"/>
                <a:gd name="T8" fmla="*/ 6 w 12"/>
                <a:gd name="T9" fmla="*/ 0 h 11"/>
              </a:gdLst>
              <a:ahLst/>
              <a:cxnLst>
                <a:cxn ang="0">
                  <a:pos x="T0" y="T1"/>
                </a:cxn>
                <a:cxn ang="0">
                  <a:pos x="T2" y="T3"/>
                </a:cxn>
                <a:cxn ang="0">
                  <a:pos x="T4" y="T5"/>
                </a:cxn>
                <a:cxn ang="0">
                  <a:pos x="T6" y="T7"/>
                </a:cxn>
                <a:cxn ang="0">
                  <a:pos x="T8" y="T9"/>
                </a:cxn>
              </a:cxnLst>
              <a:rect l="0" t="0" r="r" b="b"/>
              <a:pathLst>
                <a:path w="12" h="11">
                  <a:moveTo>
                    <a:pt x="6" y="0"/>
                  </a:moveTo>
                  <a:lnTo>
                    <a:pt x="0" y="5"/>
                  </a:lnTo>
                  <a:lnTo>
                    <a:pt x="6" y="11"/>
                  </a:lnTo>
                  <a:lnTo>
                    <a:pt x="12" y="6"/>
                  </a:lnTo>
                  <a:lnTo>
                    <a:pt x="6" y="0"/>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202" name="Freeform 316"/>
            <p:cNvSpPr/>
            <p:nvPr/>
          </p:nvSpPr>
          <p:spPr bwMode="auto">
            <a:xfrm>
              <a:off x="3311946" y="4718247"/>
              <a:ext cx="19050" cy="19050"/>
            </a:xfrm>
            <a:custGeom>
              <a:avLst/>
              <a:gdLst>
                <a:gd name="T0" fmla="*/ 6 w 12"/>
                <a:gd name="T1" fmla="*/ 0 h 12"/>
                <a:gd name="T2" fmla="*/ 0 w 12"/>
                <a:gd name="T3" fmla="*/ 6 h 12"/>
                <a:gd name="T4" fmla="*/ 6 w 12"/>
                <a:gd name="T5" fmla="*/ 12 h 12"/>
                <a:gd name="T6" fmla="*/ 12 w 12"/>
                <a:gd name="T7" fmla="*/ 6 h 12"/>
                <a:gd name="T8" fmla="*/ 6 w 12"/>
                <a:gd name="T9" fmla="*/ 0 h 12"/>
              </a:gdLst>
              <a:ahLst/>
              <a:cxnLst>
                <a:cxn ang="0">
                  <a:pos x="T0" y="T1"/>
                </a:cxn>
                <a:cxn ang="0">
                  <a:pos x="T2" y="T3"/>
                </a:cxn>
                <a:cxn ang="0">
                  <a:pos x="T4" y="T5"/>
                </a:cxn>
                <a:cxn ang="0">
                  <a:pos x="T6" y="T7"/>
                </a:cxn>
                <a:cxn ang="0">
                  <a:pos x="T8" y="T9"/>
                </a:cxn>
              </a:cxnLst>
              <a:rect l="0" t="0" r="r" b="b"/>
              <a:pathLst>
                <a:path w="12" h="12">
                  <a:moveTo>
                    <a:pt x="6" y="0"/>
                  </a:moveTo>
                  <a:lnTo>
                    <a:pt x="0" y="6"/>
                  </a:lnTo>
                  <a:lnTo>
                    <a:pt x="6" y="12"/>
                  </a:lnTo>
                  <a:lnTo>
                    <a:pt x="12" y="6"/>
                  </a:lnTo>
                  <a:lnTo>
                    <a:pt x="6" y="0"/>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203" name="Rectangle 317"/>
            <p:cNvSpPr>
              <a:spLocks noChangeArrowheads="1"/>
            </p:cNvSpPr>
            <p:nvPr/>
          </p:nvSpPr>
          <p:spPr bwMode="auto">
            <a:xfrm>
              <a:off x="3361159" y="4575372"/>
              <a:ext cx="12700" cy="12700"/>
            </a:xfrm>
            <a:prstGeom prst="rect">
              <a:avLst/>
            </a:prstGeom>
            <a:noFill/>
            <a:ln w="9525">
              <a:solidFill>
                <a:srgbClr val="508468"/>
              </a:solidFill>
              <a:miter lim="800000"/>
            </a:ln>
          </p:spPr>
          <p:txBody>
            <a:bodyPr vert="horz" wrap="square" lIns="91440" tIns="45720" rIns="91440" bIns="45720" numCol="1" anchor="t" anchorCtr="0" compatLnSpc="1"/>
            <a:lstStyle/>
            <a:p>
              <a:endParaRPr lang="zh-CN" altLang="en-US" b="1"/>
            </a:p>
          </p:txBody>
        </p:sp>
        <p:sp>
          <p:nvSpPr>
            <p:cNvPr id="204" name="Rectangle 318"/>
            <p:cNvSpPr>
              <a:spLocks noChangeArrowheads="1"/>
            </p:cNvSpPr>
            <p:nvPr/>
          </p:nvSpPr>
          <p:spPr bwMode="auto">
            <a:xfrm>
              <a:off x="3361159" y="4600772"/>
              <a:ext cx="12700" cy="14288"/>
            </a:xfrm>
            <a:prstGeom prst="rect">
              <a:avLst/>
            </a:prstGeom>
            <a:noFill/>
            <a:ln w="9525">
              <a:solidFill>
                <a:srgbClr val="508468"/>
              </a:solidFill>
              <a:miter lim="800000"/>
            </a:ln>
          </p:spPr>
          <p:txBody>
            <a:bodyPr vert="horz" wrap="square" lIns="91440" tIns="45720" rIns="91440" bIns="45720" numCol="1" anchor="t" anchorCtr="0" compatLnSpc="1"/>
            <a:lstStyle/>
            <a:p>
              <a:endParaRPr lang="zh-CN" altLang="en-US" b="1"/>
            </a:p>
          </p:txBody>
        </p:sp>
        <p:sp>
          <p:nvSpPr>
            <p:cNvPr id="205" name="Rectangle 319"/>
            <p:cNvSpPr>
              <a:spLocks noChangeArrowheads="1"/>
            </p:cNvSpPr>
            <p:nvPr/>
          </p:nvSpPr>
          <p:spPr bwMode="auto">
            <a:xfrm>
              <a:off x="3335759" y="4681735"/>
              <a:ext cx="14288" cy="14288"/>
            </a:xfrm>
            <a:prstGeom prst="rect">
              <a:avLst/>
            </a:prstGeom>
            <a:noFill/>
            <a:ln w="9525">
              <a:solidFill>
                <a:srgbClr val="508468"/>
              </a:solidFill>
              <a:miter lim="800000"/>
            </a:ln>
          </p:spPr>
          <p:txBody>
            <a:bodyPr vert="horz" wrap="square" lIns="91440" tIns="45720" rIns="91440" bIns="45720" numCol="1" anchor="t" anchorCtr="0" compatLnSpc="1"/>
            <a:lstStyle/>
            <a:p>
              <a:endParaRPr lang="zh-CN" altLang="en-US" b="1"/>
            </a:p>
          </p:txBody>
        </p:sp>
        <p:sp>
          <p:nvSpPr>
            <p:cNvPr id="206" name="Rectangle 320"/>
            <p:cNvSpPr>
              <a:spLocks noChangeArrowheads="1"/>
            </p:cNvSpPr>
            <p:nvPr/>
          </p:nvSpPr>
          <p:spPr bwMode="auto">
            <a:xfrm>
              <a:off x="3361159" y="4654747"/>
              <a:ext cx="12700" cy="12700"/>
            </a:xfrm>
            <a:prstGeom prst="rect">
              <a:avLst/>
            </a:prstGeom>
            <a:noFill/>
            <a:ln w="9525">
              <a:solidFill>
                <a:srgbClr val="508468"/>
              </a:solidFill>
              <a:miter lim="800000"/>
            </a:ln>
          </p:spPr>
          <p:txBody>
            <a:bodyPr vert="horz" wrap="square" lIns="91440" tIns="45720" rIns="91440" bIns="45720" numCol="1" anchor="t" anchorCtr="0" compatLnSpc="1"/>
            <a:lstStyle/>
            <a:p>
              <a:endParaRPr lang="zh-CN" altLang="en-US" b="1"/>
            </a:p>
          </p:txBody>
        </p:sp>
        <p:sp>
          <p:nvSpPr>
            <p:cNvPr id="207" name="Freeform 321"/>
            <p:cNvSpPr/>
            <p:nvPr/>
          </p:nvSpPr>
          <p:spPr bwMode="auto">
            <a:xfrm>
              <a:off x="3361159" y="4680147"/>
              <a:ext cx="12700" cy="15875"/>
            </a:xfrm>
            <a:custGeom>
              <a:avLst/>
              <a:gdLst>
                <a:gd name="T0" fmla="*/ 1 w 8"/>
                <a:gd name="T1" fmla="*/ 10 h 10"/>
                <a:gd name="T2" fmla="*/ 8 w 8"/>
                <a:gd name="T3" fmla="*/ 10 h 10"/>
                <a:gd name="T4" fmla="*/ 8 w 8"/>
                <a:gd name="T5" fmla="*/ 0 h 10"/>
                <a:gd name="T6" fmla="*/ 0 w 8"/>
                <a:gd name="T7" fmla="*/ 0 h 10"/>
                <a:gd name="T8" fmla="*/ 0 w 8"/>
                <a:gd name="T9" fmla="*/ 6 h 10"/>
                <a:gd name="T10" fmla="*/ 1 w 8"/>
                <a:gd name="T11" fmla="*/ 6 h 10"/>
                <a:gd name="T12" fmla="*/ 1 w 8"/>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1" y="10"/>
                  </a:moveTo>
                  <a:lnTo>
                    <a:pt x="8" y="10"/>
                  </a:lnTo>
                  <a:lnTo>
                    <a:pt x="8" y="0"/>
                  </a:lnTo>
                  <a:lnTo>
                    <a:pt x="0" y="0"/>
                  </a:lnTo>
                  <a:lnTo>
                    <a:pt x="0" y="6"/>
                  </a:lnTo>
                  <a:lnTo>
                    <a:pt x="1" y="6"/>
                  </a:lnTo>
                  <a:lnTo>
                    <a:pt x="1" y="10"/>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208" name="Rectangle 322"/>
            <p:cNvSpPr>
              <a:spLocks noChangeArrowheads="1"/>
            </p:cNvSpPr>
            <p:nvPr/>
          </p:nvSpPr>
          <p:spPr bwMode="auto">
            <a:xfrm>
              <a:off x="3361159" y="4627760"/>
              <a:ext cx="12700" cy="12700"/>
            </a:xfrm>
            <a:prstGeom prst="rect">
              <a:avLst/>
            </a:prstGeom>
            <a:noFill/>
            <a:ln w="9525">
              <a:solidFill>
                <a:srgbClr val="508468"/>
              </a:solidFill>
              <a:miter lim="800000"/>
            </a:ln>
          </p:spPr>
          <p:txBody>
            <a:bodyPr vert="horz" wrap="square" lIns="91440" tIns="45720" rIns="91440" bIns="45720" numCol="1" anchor="t" anchorCtr="0" compatLnSpc="1"/>
            <a:lstStyle/>
            <a:p>
              <a:endParaRPr lang="zh-CN" altLang="en-US" b="1"/>
            </a:p>
          </p:txBody>
        </p:sp>
        <p:sp>
          <p:nvSpPr>
            <p:cNvPr id="209" name="Rectangle 323"/>
            <p:cNvSpPr>
              <a:spLocks noChangeArrowheads="1"/>
            </p:cNvSpPr>
            <p:nvPr/>
          </p:nvSpPr>
          <p:spPr bwMode="auto">
            <a:xfrm>
              <a:off x="6010696" y="4289622"/>
              <a:ext cx="22225" cy="14288"/>
            </a:xfrm>
            <a:prstGeom prst="rect">
              <a:avLst/>
            </a:prstGeom>
            <a:noFill/>
            <a:ln w="9525">
              <a:solidFill>
                <a:srgbClr val="508468"/>
              </a:solidFill>
              <a:miter lim="800000"/>
            </a:ln>
          </p:spPr>
          <p:txBody>
            <a:bodyPr vert="horz" wrap="square" lIns="91440" tIns="45720" rIns="91440" bIns="45720" numCol="1" anchor="t" anchorCtr="0" compatLnSpc="1"/>
            <a:lstStyle/>
            <a:p>
              <a:endParaRPr lang="zh-CN" altLang="en-US" b="1"/>
            </a:p>
          </p:txBody>
        </p:sp>
        <p:sp>
          <p:nvSpPr>
            <p:cNvPr id="210" name="Rectangle 324"/>
            <p:cNvSpPr>
              <a:spLocks noChangeArrowheads="1"/>
            </p:cNvSpPr>
            <p:nvPr/>
          </p:nvSpPr>
          <p:spPr bwMode="auto">
            <a:xfrm>
              <a:off x="6063084" y="4200722"/>
              <a:ext cx="14288" cy="25400"/>
            </a:xfrm>
            <a:prstGeom prst="rect">
              <a:avLst/>
            </a:prstGeom>
            <a:noFill/>
            <a:ln w="9525">
              <a:solidFill>
                <a:srgbClr val="508468"/>
              </a:solidFill>
              <a:miter lim="800000"/>
            </a:ln>
          </p:spPr>
          <p:txBody>
            <a:bodyPr vert="horz" wrap="square" lIns="91440" tIns="45720" rIns="91440" bIns="45720" numCol="1" anchor="t" anchorCtr="0" compatLnSpc="1"/>
            <a:lstStyle/>
            <a:p>
              <a:endParaRPr lang="zh-CN" altLang="en-US" b="1"/>
            </a:p>
          </p:txBody>
        </p:sp>
        <p:sp>
          <p:nvSpPr>
            <p:cNvPr id="211" name="Freeform 325"/>
            <p:cNvSpPr/>
            <p:nvPr/>
          </p:nvSpPr>
          <p:spPr bwMode="auto">
            <a:xfrm>
              <a:off x="6048796" y="4276922"/>
              <a:ext cx="28575" cy="26988"/>
            </a:xfrm>
            <a:custGeom>
              <a:avLst/>
              <a:gdLst>
                <a:gd name="T0" fmla="*/ 9 w 18"/>
                <a:gd name="T1" fmla="*/ 8 h 17"/>
                <a:gd name="T2" fmla="*/ 0 w 18"/>
                <a:gd name="T3" fmla="*/ 8 h 17"/>
                <a:gd name="T4" fmla="*/ 0 w 18"/>
                <a:gd name="T5" fmla="*/ 17 h 17"/>
                <a:gd name="T6" fmla="*/ 18 w 18"/>
                <a:gd name="T7" fmla="*/ 17 h 17"/>
                <a:gd name="T8" fmla="*/ 18 w 18"/>
                <a:gd name="T9" fmla="*/ 0 h 17"/>
                <a:gd name="T10" fmla="*/ 9 w 18"/>
                <a:gd name="T11" fmla="*/ 0 h 17"/>
                <a:gd name="T12" fmla="*/ 9 w 18"/>
                <a:gd name="T13" fmla="*/ 8 h 17"/>
              </a:gdLst>
              <a:ahLst/>
              <a:cxnLst>
                <a:cxn ang="0">
                  <a:pos x="T0" y="T1"/>
                </a:cxn>
                <a:cxn ang="0">
                  <a:pos x="T2" y="T3"/>
                </a:cxn>
                <a:cxn ang="0">
                  <a:pos x="T4" y="T5"/>
                </a:cxn>
                <a:cxn ang="0">
                  <a:pos x="T6" y="T7"/>
                </a:cxn>
                <a:cxn ang="0">
                  <a:pos x="T8" y="T9"/>
                </a:cxn>
                <a:cxn ang="0">
                  <a:pos x="T10" y="T11"/>
                </a:cxn>
                <a:cxn ang="0">
                  <a:pos x="T12" y="T13"/>
                </a:cxn>
              </a:cxnLst>
              <a:rect l="0" t="0" r="r" b="b"/>
              <a:pathLst>
                <a:path w="18" h="17">
                  <a:moveTo>
                    <a:pt x="9" y="8"/>
                  </a:moveTo>
                  <a:lnTo>
                    <a:pt x="0" y="8"/>
                  </a:lnTo>
                  <a:lnTo>
                    <a:pt x="0" y="17"/>
                  </a:lnTo>
                  <a:lnTo>
                    <a:pt x="18" y="17"/>
                  </a:lnTo>
                  <a:lnTo>
                    <a:pt x="18" y="0"/>
                  </a:lnTo>
                  <a:lnTo>
                    <a:pt x="9" y="0"/>
                  </a:lnTo>
                  <a:lnTo>
                    <a:pt x="9" y="8"/>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212" name="Rectangle 326"/>
            <p:cNvSpPr>
              <a:spLocks noChangeArrowheads="1"/>
            </p:cNvSpPr>
            <p:nvPr/>
          </p:nvSpPr>
          <p:spPr bwMode="auto">
            <a:xfrm>
              <a:off x="6063084" y="4238822"/>
              <a:ext cx="14288" cy="25400"/>
            </a:xfrm>
            <a:prstGeom prst="rect">
              <a:avLst/>
            </a:prstGeom>
            <a:noFill/>
            <a:ln w="9525">
              <a:solidFill>
                <a:srgbClr val="508468"/>
              </a:solidFill>
              <a:miter lim="800000"/>
            </a:ln>
          </p:spPr>
          <p:txBody>
            <a:bodyPr vert="horz" wrap="square" lIns="91440" tIns="45720" rIns="91440" bIns="45720" numCol="1" anchor="t" anchorCtr="0" compatLnSpc="1"/>
            <a:lstStyle/>
            <a:p>
              <a:endParaRPr lang="zh-CN" altLang="en-US" b="1"/>
            </a:p>
          </p:txBody>
        </p:sp>
        <p:sp>
          <p:nvSpPr>
            <p:cNvPr id="213" name="Rectangle 327"/>
            <p:cNvSpPr>
              <a:spLocks noChangeArrowheads="1"/>
            </p:cNvSpPr>
            <p:nvPr/>
          </p:nvSpPr>
          <p:spPr bwMode="auto">
            <a:xfrm>
              <a:off x="5934496" y="4289622"/>
              <a:ext cx="20638" cy="14288"/>
            </a:xfrm>
            <a:prstGeom prst="rect">
              <a:avLst/>
            </a:prstGeom>
            <a:noFill/>
            <a:ln w="9525">
              <a:solidFill>
                <a:srgbClr val="508468"/>
              </a:solidFill>
              <a:miter lim="800000"/>
            </a:ln>
          </p:spPr>
          <p:txBody>
            <a:bodyPr vert="horz" wrap="square" lIns="91440" tIns="45720" rIns="91440" bIns="45720" numCol="1" anchor="t" anchorCtr="0" compatLnSpc="1"/>
            <a:lstStyle/>
            <a:p>
              <a:endParaRPr lang="zh-CN" altLang="en-US" b="1"/>
            </a:p>
          </p:txBody>
        </p:sp>
        <p:sp>
          <p:nvSpPr>
            <p:cNvPr id="214" name="Freeform 328"/>
            <p:cNvSpPr/>
            <p:nvPr/>
          </p:nvSpPr>
          <p:spPr bwMode="auto">
            <a:xfrm>
              <a:off x="5972596" y="4289622"/>
              <a:ext cx="22225" cy="14288"/>
            </a:xfrm>
            <a:custGeom>
              <a:avLst/>
              <a:gdLst>
                <a:gd name="T0" fmla="*/ 0 w 14"/>
                <a:gd name="T1" fmla="*/ 0 h 9"/>
                <a:gd name="T2" fmla="*/ 0 w 14"/>
                <a:gd name="T3" fmla="*/ 0 h 9"/>
                <a:gd name="T4" fmla="*/ 0 w 14"/>
                <a:gd name="T5" fmla="*/ 9 h 9"/>
                <a:gd name="T6" fmla="*/ 0 w 14"/>
                <a:gd name="T7" fmla="*/ 9 h 9"/>
                <a:gd name="T8" fmla="*/ 13 w 14"/>
                <a:gd name="T9" fmla="*/ 9 h 9"/>
                <a:gd name="T10" fmla="*/ 14 w 14"/>
                <a:gd name="T11" fmla="*/ 9 h 9"/>
                <a:gd name="T12" fmla="*/ 14 w 14"/>
                <a:gd name="T13" fmla="*/ 0 h 9"/>
                <a:gd name="T14" fmla="*/ 13 w 14"/>
                <a:gd name="T15" fmla="*/ 0 h 9"/>
                <a:gd name="T16" fmla="*/ 0 w 14"/>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9">
                  <a:moveTo>
                    <a:pt x="0" y="0"/>
                  </a:moveTo>
                  <a:lnTo>
                    <a:pt x="0" y="0"/>
                  </a:lnTo>
                  <a:lnTo>
                    <a:pt x="0" y="9"/>
                  </a:lnTo>
                  <a:lnTo>
                    <a:pt x="0" y="9"/>
                  </a:lnTo>
                  <a:lnTo>
                    <a:pt x="13" y="9"/>
                  </a:lnTo>
                  <a:lnTo>
                    <a:pt x="14" y="9"/>
                  </a:lnTo>
                  <a:lnTo>
                    <a:pt x="14" y="0"/>
                  </a:lnTo>
                  <a:lnTo>
                    <a:pt x="13" y="0"/>
                  </a:lnTo>
                  <a:lnTo>
                    <a:pt x="0" y="0"/>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215" name="Freeform 329"/>
            <p:cNvSpPr/>
            <p:nvPr/>
          </p:nvSpPr>
          <p:spPr bwMode="auto">
            <a:xfrm>
              <a:off x="5888459" y="4161035"/>
              <a:ext cx="14288" cy="25400"/>
            </a:xfrm>
            <a:custGeom>
              <a:avLst/>
              <a:gdLst>
                <a:gd name="T0" fmla="*/ 9 w 9"/>
                <a:gd name="T1" fmla="*/ 8 h 16"/>
                <a:gd name="T2" fmla="*/ 9 w 9"/>
                <a:gd name="T3" fmla="*/ 0 h 16"/>
                <a:gd name="T4" fmla="*/ 0 w 9"/>
                <a:gd name="T5" fmla="*/ 0 h 16"/>
                <a:gd name="T6" fmla="*/ 0 w 9"/>
                <a:gd name="T7" fmla="*/ 8 h 16"/>
                <a:gd name="T8" fmla="*/ 0 w 9"/>
                <a:gd name="T9" fmla="*/ 16 h 16"/>
                <a:gd name="T10" fmla="*/ 9 w 9"/>
                <a:gd name="T11" fmla="*/ 16 h 16"/>
                <a:gd name="T12" fmla="*/ 9 w 9"/>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9" h="16">
                  <a:moveTo>
                    <a:pt x="9" y="8"/>
                  </a:moveTo>
                  <a:lnTo>
                    <a:pt x="9" y="0"/>
                  </a:lnTo>
                  <a:lnTo>
                    <a:pt x="0" y="0"/>
                  </a:lnTo>
                  <a:lnTo>
                    <a:pt x="0" y="8"/>
                  </a:lnTo>
                  <a:lnTo>
                    <a:pt x="0" y="16"/>
                  </a:lnTo>
                  <a:lnTo>
                    <a:pt x="9" y="16"/>
                  </a:lnTo>
                  <a:lnTo>
                    <a:pt x="9" y="8"/>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216" name="Rectangle 330"/>
            <p:cNvSpPr>
              <a:spLocks noChangeArrowheads="1"/>
            </p:cNvSpPr>
            <p:nvPr/>
          </p:nvSpPr>
          <p:spPr bwMode="auto">
            <a:xfrm>
              <a:off x="5888459" y="4200722"/>
              <a:ext cx="14288" cy="25400"/>
            </a:xfrm>
            <a:prstGeom prst="rect">
              <a:avLst/>
            </a:prstGeom>
            <a:noFill/>
            <a:ln w="9525">
              <a:solidFill>
                <a:srgbClr val="508468"/>
              </a:solidFill>
              <a:miter lim="800000"/>
            </a:ln>
          </p:spPr>
          <p:txBody>
            <a:bodyPr vert="horz" wrap="square" lIns="91440" tIns="45720" rIns="91440" bIns="45720" numCol="1" anchor="t" anchorCtr="0" compatLnSpc="1"/>
            <a:lstStyle/>
            <a:p>
              <a:endParaRPr lang="zh-CN" altLang="en-US" b="1"/>
            </a:p>
          </p:txBody>
        </p:sp>
        <p:sp>
          <p:nvSpPr>
            <p:cNvPr id="217" name="Freeform 331"/>
            <p:cNvSpPr/>
            <p:nvPr/>
          </p:nvSpPr>
          <p:spPr bwMode="auto">
            <a:xfrm>
              <a:off x="5888459" y="4276922"/>
              <a:ext cx="30163" cy="26988"/>
            </a:xfrm>
            <a:custGeom>
              <a:avLst/>
              <a:gdLst>
                <a:gd name="T0" fmla="*/ 9 w 19"/>
                <a:gd name="T1" fmla="*/ 0 h 17"/>
                <a:gd name="T2" fmla="*/ 0 w 19"/>
                <a:gd name="T3" fmla="*/ 0 h 17"/>
                <a:gd name="T4" fmla="*/ 0 w 19"/>
                <a:gd name="T5" fmla="*/ 17 h 17"/>
                <a:gd name="T6" fmla="*/ 19 w 19"/>
                <a:gd name="T7" fmla="*/ 17 h 17"/>
                <a:gd name="T8" fmla="*/ 19 w 19"/>
                <a:gd name="T9" fmla="*/ 8 h 17"/>
                <a:gd name="T10" fmla="*/ 9 w 19"/>
                <a:gd name="T11" fmla="*/ 8 h 17"/>
                <a:gd name="T12" fmla="*/ 9 w 19"/>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9" h="17">
                  <a:moveTo>
                    <a:pt x="9" y="0"/>
                  </a:moveTo>
                  <a:lnTo>
                    <a:pt x="0" y="0"/>
                  </a:lnTo>
                  <a:lnTo>
                    <a:pt x="0" y="17"/>
                  </a:lnTo>
                  <a:lnTo>
                    <a:pt x="19" y="17"/>
                  </a:lnTo>
                  <a:lnTo>
                    <a:pt x="19" y="8"/>
                  </a:lnTo>
                  <a:lnTo>
                    <a:pt x="9" y="8"/>
                  </a:lnTo>
                  <a:lnTo>
                    <a:pt x="9" y="0"/>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218" name="Rectangle 332"/>
            <p:cNvSpPr>
              <a:spLocks noChangeArrowheads="1"/>
            </p:cNvSpPr>
            <p:nvPr/>
          </p:nvSpPr>
          <p:spPr bwMode="auto">
            <a:xfrm>
              <a:off x="5888459" y="4238822"/>
              <a:ext cx="14288" cy="25400"/>
            </a:xfrm>
            <a:prstGeom prst="rect">
              <a:avLst/>
            </a:prstGeom>
            <a:noFill/>
            <a:ln w="9525">
              <a:solidFill>
                <a:srgbClr val="508468"/>
              </a:solidFill>
              <a:miter lim="800000"/>
            </a:ln>
          </p:spPr>
          <p:txBody>
            <a:bodyPr vert="horz" wrap="square" lIns="91440" tIns="45720" rIns="91440" bIns="45720" numCol="1" anchor="t" anchorCtr="0" compatLnSpc="1"/>
            <a:lstStyle/>
            <a:p>
              <a:endParaRPr lang="zh-CN" altLang="en-US" b="1"/>
            </a:p>
          </p:txBody>
        </p:sp>
        <p:sp>
          <p:nvSpPr>
            <p:cNvPr id="219" name="Rectangle 333"/>
            <p:cNvSpPr>
              <a:spLocks noChangeArrowheads="1"/>
            </p:cNvSpPr>
            <p:nvPr/>
          </p:nvSpPr>
          <p:spPr bwMode="auto">
            <a:xfrm>
              <a:off x="6010696" y="4043560"/>
              <a:ext cx="22225" cy="14288"/>
            </a:xfrm>
            <a:prstGeom prst="rect">
              <a:avLst/>
            </a:prstGeom>
            <a:noFill/>
            <a:ln w="9525">
              <a:solidFill>
                <a:srgbClr val="508468"/>
              </a:solidFill>
              <a:miter lim="800000"/>
            </a:ln>
          </p:spPr>
          <p:txBody>
            <a:bodyPr vert="horz" wrap="square" lIns="91440" tIns="45720" rIns="91440" bIns="45720" numCol="1" anchor="t" anchorCtr="0" compatLnSpc="1"/>
            <a:lstStyle/>
            <a:p>
              <a:endParaRPr lang="zh-CN" altLang="en-US" b="1"/>
            </a:p>
          </p:txBody>
        </p:sp>
        <p:sp>
          <p:nvSpPr>
            <p:cNvPr id="220" name="Freeform 334"/>
            <p:cNvSpPr/>
            <p:nvPr/>
          </p:nvSpPr>
          <p:spPr bwMode="auto">
            <a:xfrm>
              <a:off x="6063084" y="4161035"/>
              <a:ext cx="14288" cy="25400"/>
            </a:xfrm>
            <a:custGeom>
              <a:avLst/>
              <a:gdLst>
                <a:gd name="T0" fmla="*/ 0 w 9"/>
                <a:gd name="T1" fmla="*/ 8 h 16"/>
                <a:gd name="T2" fmla="*/ 0 w 9"/>
                <a:gd name="T3" fmla="*/ 16 h 16"/>
                <a:gd name="T4" fmla="*/ 9 w 9"/>
                <a:gd name="T5" fmla="*/ 16 h 16"/>
                <a:gd name="T6" fmla="*/ 9 w 9"/>
                <a:gd name="T7" fmla="*/ 8 h 16"/>
                <a:gd name="T8" fmla="*/ 9 w 9"/>
                <a:gd name="T9" fmla="*/ 0 h 16"/>
                <a:gd name="T10" fmla="*/ 0 w 9"/>
                <a:gd name="T11" fmla="*/ 0 h 16"/>
                <a:gd name="T12" fmla="*/ 0 w 9"/>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9" h="16">
                  <a:moveTo>
                    <a:pt x="0" y="8"/>
                  </a:moveTo>
                  <a:lnTo>
                    <a:pt x="0" y="16"/>
                  </a:lnTo>
                  <a:lnTo>
                    <a:pt x="9" y="16"/>
                  </a:lnTo>
                  <a:lnTo>
                    <a:pt x="9" y="8"/>
                  </a:lnTo>
                  <a:lnTo>
                    <a:pt x="9" y="0"/>
                  </a:lnTo>
                  <a:lnTo>
                    <a:pt x="0" y="0"/>
                  </a:lnTo>
                  <a:lnTo>
                    <a:pt x="0" y="8"/>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221" name="Rectangle 335"/>
            <p:cNvSpPr>
              <a:spLocks noChangeArrowheads="1"/>
            </p:cNvSpPr>
            <p:nvPr/>
          </p:nvSpPr>
          <p:spPr bwMode="auto">
            <a:xfrm>
              <a:off x="6063084" y="4122935"/>
              <a:ext cx="14288" cy="25400"/>
            </a:xfrm>
            <a:prstGeom prst="rect">
              <a:avLst/>
            </a:prstGeom>
            <a:noFill/>
            <a:ln w="9525">
              <a:solidFill>
                <a:srgbClr val="508468"/>
              </a:solidFill>
              <a:miter lim="800000"/>
            </a:ln>
          </p:spPr>
          <p:txBody>
            <a:bodyPr vert="horz" wrap="square" lIns="91440" tIns="45720" rIns="91440" bIns="45720" numCol="1" anchor="t" anchorCtr="0" compatLnSpc="1"/>
            <a:lstStyle/>
            <a:p>
              <a:endParaRPr lang="zh-CN" altLang="en-US" b="1"/>
            </a:p>
          </p:txBody>
        </p:sp>
        <p:sp>
          <p:nvSpPr>
            <p:cNvPr id="222" name="Freeform 336"/>
            <p:cNvSpPr/>
            <p:nvPr/>
          </p:nvSpPr>
          <p:spPr bwMode="auto">
            <a:xfrm>
              <a:off x="6048796" y="4043560"/>
              <a:ext cx="28575" cy="26988"/>
            </a:xfrm>
            <a:custGeom>
              <a:avLst/>
              <a:gdLst>
                <a:gd name="T0" fmla="*/ 9 w 18"/>
                <a:gd name="T1" fmla="*/ 17 h 17"/>
                <a:gd name="T2" fmla="*/ 18 w 18"/>
                <a:gd name="T3" fmla="*/ 17 h 17"/>
                <a:gd name="T4" fmla="*/ 18 w 18"/>
                <a:gd name="T5" fmla="*/ 0 h 17"/>
                <a:gd name="T6" fmla="*/ 0 w 18"/>
                <a:gd name="T7" fmla="*/ 0 h 17"/>
                <a:gd name="T8" fmla="*/ 0 w 18"/>
                <a:gd name="T9" fmla="*/ 9 h 17"/>
                <a:gd name="T10" fmla="*/ 9 w 18"/>
                <a:gd name="T11" fmla="*/ 9 h 17"/>
                <a:gd name="T12" fmla="*/ 9 w 18"/>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18" h="17">
                  <a:moveTo>
                    <a:pt x="9" y="17"/>
                  </a:moveTo>
                  <a:lnTo>
                    <a:pt x="18" y="17"/>
                  </a:lnTo>
                  <a:lnTo>
                    <a:pt x="18" y="0"/>
                  </a:lnTo>
                  <a:lnTo>
                    <a:pt x="0" y="0"/>
                  </a:lnTo>
                  <a:lnTo>
                    <a:pt x="0" y="9"/>
                  </a:lnTo>
                  <a:lnTo>
                    <a:pt x="9" y="9"/>
                  </a:lnTo>
                  <a:lnTo>
                    <a:pt x="9" y="17"/>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223" name="Rectangle 337"/>
            <p:cNvSpPr>
              <a:spLocks noChangeArrowheads="1"/>
            </p:cNvSpPr>
            <p:nvPr/>
          </p:nvSpPr>
          <p:spPr bwMode="auto">
            <a:xfrm>
              <a:off x="6063084" y="4083247"/>
              <a:ext cx="14288" cy="25400"/>
            </a:xfrm>
            <a:prstGeom prst="rect">
              <a:avLst/>
            </a:prstGeom>
            <a:noFill/>
            <a:ln w="9525">
              <a:solidFill>
                <a:srgbClr val="508468"/>
              </a:solidFill>
              <a:miter lim="800000"/>
            </a:ln>
          </p:spPr>
          <p:txBody>
            <a:bodyPr vert="horz" wrap="square" lIns="91440" tIns="45720" rIns="91440" bIns="45720" numCol="1" anchor="t" anchorCtr="0" compatLnSpc="1"/>
            <a:lstStyle/>
            <a:p>
              <a:endParaRPr lang="zh-CN" altLang="en-US" b="1"/>
            </a:p>
          </p:txBody>
        </p:sp>
        <p:sp>
          <p:nvSpPr>
            <p:cNvPr id="224" name="Freeform 338"/>
            <p:cNvSpPr/>
            <p:nvPr/>
          </p:nvSpPr>
          <p:spPr bwMode="auto">
            <a:xfrm>
              <a:off x="5972596" y="4043560"/>
              <a:ext cx="22225" cy="14288"/>
            </a:xfrm>
            <a:custGeom>
              <a:avLst/>
              <a:gdLst>
                <a:gd name="T0" fmla="*/ 0 w 14"/>
                <a:gd name="T1" fmla="*/ 0 h 9"/>
                <a:gd name="T2" fmla="*/ 0 w 14"/>
                <a:gd name="T3" fmla="*/ 0 h 9"/>
                <a:gd name="T4" fmla="*/ 0 w 14"/>
                <a:gd name="T5" fmla="*/ 9 h 9"/>
                <a:gd name="T6" fmla="*/ 0 w 14"/>
                <a:gd name="T7" fmla="*/ 9 h 9"/>
                <a:gd name="T8" fmla="*/ 13 w 14"/>
                <a:gd name="T9" fmla="*/ 9 h 9"/>
                <a:gd name="T10" fmla="*/ 14 w 14"/>
                <a:gd name="T11" fmla="*/ 9 h 9"/>
                <a:gd name="T12" fmla="*/ 14 w 14"/>
                <a:gd name="T13" fmla="*/ 0 h 9"/>
                <a:gd name="T14" fmla="*/ 13 w 14"/>
                <a:gd name="T15" fmla="*/ 0 h 9"/>
                <a:gd name="T16" fmla="*/ 0 w 14"/>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9">
                  <a:moveTo>
                    <a:pt x="0" y="0"/>
                  </a:moveTo>
                  <a:lnTo>
                    <a:pt x="0" y="0"/>
                  </a:lnTo>
                  <a:lnTo>
                    <a:pt x="0" y="9"/>
                  </a:lnTo>
                  <a:lnTo>
                    <a:pt x="0" y="9"/>
                  </a:lnTo>
                  <a:lnTo>
                    <a:pt x="13" y="9"/>
                  </a:lnTo>
                  <a:lnTo>
                    <a:pt x="14" y="9"/>
                  </a:lnTo>
                  <a:lnTo>
                    <a:pt x="14" y="0"/>
                  </a:lnTo>
                  <a:lnTo>
                    <a:pt x="13" y="0"/>
                  </a:lnTo>
                  <a:lnTo>
                    <a:pt x="0" y="0"/>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225" name="Rectangle 339"/>
            <p:cNvSpPr>
              <a:spLocks noChangeArrowheads="1"/>
            </p:cNvSpPr>
            <p:nvPr/>
          </p:nvSpPr>
          <p:spPr bwMode="auto">
            <a:xfrm>
              <a:off x="5888459" y="4122935"/>
              <a:ext cx="14288" cy="25400"/>
            </a:xfrm>
            <a:prstGeom prst="rect">
              <a:avLst/>
            </a:prstGeom>
            <a:noFill/>
            <a:ln w="9525">
              <a:solidFill>
                <a:srgbClr val="508468"/>
              </a:solidFill>
              <a:miter lim="800000"/>
            </a:ln>
          </p:spPr>
          <p:txBody>
            <a:bodyPr vert="horz" wrap="square" lIns="91440" tIns="45720" rIns="91440" bIns="45720" numCol="1" anchor="t" anchorCtr="0" compatLnSpc="1"/>
            <a:lstStyle/>
            <a:p>
              <a:endParaRPr lang="zh-CN" altLang="en-US" b="1"/>
            </a:p>
          </p:txBody>
        </p:sp>
        <p:sp>
          <p:nvSpPr>
            <p:cNvPr id="226" name="Freeform 340"/>
            <p:cNvSpPr/>
            <p:nvPr/>
          </p:nvSpPr>
          <p:spPr bwMode="auto">
            <a:xfrm>
              <a:off x="5890046" y="4043560"/>
              <a:ext cx="65088" cy="65088"/>
            </a:xfrm>
            <a:custGeom>
              <a:avLst/>
              <a:gdLst>
                <a:gd name="T0" fmla="*/ 41 w 41"/>
                <a:gd name="T1" fmla="*/ 0 h 41"/>
                <a:gd name="T2" fmla="*/ 0 w 41"/>
                <a:gd name="T3" fmla="*/ 41 h 41"/>
                <a:gd name="T4" fmla="*/ 41 w 41"/>
                <a:gd name="T5" fmla="*/ 41 h 41"/>
                <a:gd name="T6" fmla="*/ 41 w 41"/>
                <a:gd name="T7" fmla="*/ 0 h 41"/>
              </a:gdLst>
              <a:ahLst/>
              <a:cxnLst>
                <a:cxn ang="0">
                  <a:pos x="T0" y="T1"/>
                </a:cxn>
                <a:cxn ang="0">
                  <a:pos x="T2" y="T3"/>
                </a:cxn>
                <a:cxn ang="0">
                  <a:pos x="T4" y="T5"/>
                </a:cxn>
                <a:cxn ang="0">
                  <a:pos x="T6" y="T7"/>
                </a:cxn>
              </a:cxnLst>
              <a:rect l="0" t="0" r="r" b="b"/>
              <a:pathLst>
                <a:path w="41" h="41">
                  <a:moveTo>
                    <a:pt x="41" y="0"/>
                  </a:moveTo>
                  <a:lnTo>
                    <a:pt x="0" y="41"/>
                  </a:lnTo>
                  <a:lnTo>
                    <a:pt x="41" y="41"/>
                  </a:lnTo>
                  <a:lnTo>
                    <a:pt x="41" y="0"/>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227" name="Freeform 344"/>
            <p:cNvSpPr>
              <a:spLocks noEditPoints="1"/>
            </p:cNvSpPr>
            <p:nvPr/>
          </p:nvSpPr>
          <p:spPr bwMode="auto">
            <a:xfrm>
              <a:off x="9042821" y="2571947"/>
              <a:ext cx="106363" cy="88900"/>
            </a:xfrm>
            <a:custGeom>
              <a:avLst/>
              <a:gdLst>
                <a:gd name="T0" fmla="*/ 92 w 118"/>
                <a:gd name="T1" fmla="*/ 0 h 99"/>
                <a:gd name="T2" fmla="*/ 26 w 118"/>
                <a:gd name="T3" fmla="*/ 0 h 99"/>
                <a:gd name="T4" fmla="*/ 0 w 118"/>
                <a:gd name="T5" fmla="*/ 26 h 99"/>
                <a:gd name="T6" fmla="*/ 0 w 118"/>
                <a:gd name="T7" fmla="*/ 72 h 99"/>
                <a:gd name="T8" fmla="*/ 26 w 118"/>
                <a:gd name="T9" fmla="*/ 99 h 99"/>
                <a:gd name="T10" fmla="*/ 92 w 118"/>
                <a:gd name="T11" fmla="*/ 99 h 99"/>
                <a:gd name="T12" fmla="*/ 118 w 118"/>
                <a:gd name="T13" fmla="*/ 72 h 99"/>
                <a:gd name="T14" fmla="*/ 118 w 118"/>
                <a:gd name="T15" fmla="*/ 26 h 99"/>
                <a:gd name="T16" fmla="*/ 92 w 118"/>
                <a:gd name="T17" fmla="*/ 0 h 99"/>
                <a:gd name="T18" fmla="*/ 89 w 118"/>
                <a:gd name="T19" fmla="*/ 75 h 99"/>
                <a:gd name="T20" fmla="*/ 30 w 118"/>
                <a:gd name="T21" fmla="*/ 75 h 99"/>
                <a:gd name="T22" fmla="*/ 23 w 118"/>
                <a:gd name="T23" fmla="*/ 69 h 99"/>
                <a:gd name="T24" fmla="*/ 23 w 118"/>
                <a:gd name="T25" fmla="*/ 29 h 99"/>
                <a:gd name="T26" fmla="*/ 30 w 118"/>
                <a:gd name="T27" fmla="*/ 23 h 99"/>
                <a:gd name="T28" fmla="*/ 89 w 118"/>
                <a:gd name="T29" fmla="*/ 23 h 99"/>
                <a:gd name="T30" fmla="*/ 95 w 118"/>
                <a:gd name="T31" fmla="*/ 29 h 99"/>
                <a:gd name="T32" fmla="*/ 95 w 118"/>
                <a:gd name="T33" fmla="*/ 69 h 99"/>
                <a:gd name="T34" fmla="*/ 89 w 118"/>
                <a:gd name="T35" fmla="*/ 7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99">
                  <a:moveTo>
                    <a:pt x="92" y="0"/>
                  </a:moveTo>
                  <a:cubicBezTo>
                    <a:pt x="26" y="0"/>
                    <a:pt x="26" y="0"/>
                    <a:pt x="26" y="0"/>
                  </a:cubicBezTo>
                  <a:cubicBezTo>
                    <a:pt x="12" y="0"/>
                    <a:pt x="0" y="11"/>
                    <a:pt x="0" y="26"/>
                  </a:cubicBezTo>
                  <a:cubicBezTo>
                    <a:pt x="0" y="72"/>
                    <a:pt x="0" y="72"/>
                    <a:pt x="0" y="72"/>
                  </a:cubicBezTo>
                  <a:cubicBezTo>
                    <a:pt x="0" y="87"/>
                    <a:pt x="12" y="99"/>
                    <a:pt x="26" y="99"/>
                  </a:cubicBezTo>
                  <a:cubicBezTo>
                    <a:pt x="92" y="99"/>
                    <a:pt x="92" y="99"/>
                    <a:pt x="92" y="99"/>
                  </a:cubicBezTo>
                  <a:cubicBezTo>
                    <a:pt x="107" y="99"/>
                    <a:pt x="118" y="87"/>
                    <a:pt x="118" y="72"/>
                  </a:cubicBezTo>
                  <a:cubicBezTo>
                    <a:pt x="118" y="26"/>
                    <a:pt x="118" y="26"/>
                    <a:pt x="118" y="26"/>
                  </a:cubicBezTo>
                  <a:cubicBezTo>
                    <a:pt x="118" y="11"/>
                    <a:pt x="107" y="0"/>
                    <a:pt x="92" y="0"/>
                  </a:cubicBezTo>
                  <a:close/>
                  <a:moveTo>
                    <a:pt x="89" y="75"/>
                  </a:moveTo>
                  <a:cubicBezTo>
                    <a:pt x="30" y="75"/>
                    <a:pt x="30" y="75"/>
                    <a:pt x="30" y="75"/>
                  </a:cubicBezTo>
                  <a:cubicBezTo>
                    <a:pt x="26" y="75"/>
                    <a:pt x="23" y="72"/>
                    <a:pt x="23" y="69"/>
                  </a:cubicBezTo>
                  <a:cubicBezTo>
                    <a:pt x="23" y="29"/>
                    <a:pt x="23" y="29"/>
                    <a:pt x="23" y="29"/>
                  </a:cubicBezTo>
                  <a:cubicBezTo>
                    <a:pt x="23" y="26"/>
                    <a:pt x="26" y="23"/>
                    <a:pt x="30" y="23"/>
                  </a:cubicBezTo>
                  <a:cubicBezTo>
                    <a:pt x="89" y="23"/>
                    <a:pt x="89" y="23"/>
                    <a:pt x="89" y="23"/>
                  </a:cubicBezTo>
                  <a:cubicBezTo>
                    <a:pt x="92" y="23"/>
                    <a:pt x="95" y="26"/>
                    <a:pt x="95" y="29"/>
                  </a:cubicBezTo>
                  <a:cubicBezTo>
                    <a:pt x="95" y="69"/>
                    <a:pt x="95" y="69"/>
                    <a:pt x="95" y="69"/>
                  </a:cubicBezTo>
                  <a:cubicBezTo>
                    <a:pt x="95" y="72"/>
                    <a:pt x="92" y="75"/>
                    <a:pt x="89" y="75"/>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228" name="Freeform 345"/>
            <p:cNvSpPr/>
            <p:nvPr/>
          </p:nvSpPr>
          <p:spPr bwMode="auto">
            <a:xfrm>
              <a:off x="9093621" y="2486222"/>
              <a:ext cx="131763" cy="133350"/>
            </a:xfrm>
            <a:custGeom>
              <a:avLst/>
              <a:gdLst>
                <a:gd name="T0" fmla="*/ 129 w 148"/>
                <a:gd name="T1" fmla="*/ 113 h 147"/>
                <a:gd name="T2" fmla="*/ 128 w 148"/>
                <a:gd name="T3" fmla="*/ 113 h 147"/>
                <a:gd name="T4" fmla="*/ 126 w 148"/>
                <a:gd name="T5" fmla="*/ 113 h 147"/>
                <a:gd name="T6" fmla="*/ 126 w 148"/>
                <a:gd name="T7" fmla="*/ 113 h 147"/>
                <a:gd name="T8" fmla="*/ 34 w 148"/>
                <a:gd name="T9" fmla="*/ 21 h 147"/>
                <a:gd name="T10" fmla="*/ 34 w 148"/>
                <a:gd name="T11" fmla="*/ 21 h 147"/>
                <a:gd name="T12" fmla="*/ 34 w 148"/>
                <a:gd name="T13" fmla="*/ 0 h 147"/>
                <a:gd name="T14" fmla="*/ 0 w 148"/>
                <a:gd name="T15" fmla="*/ 35 h 147"/>
                <a:gd name="T16" fmla="*/ 34 w 148"/>
                <a:gd name="T17" fmla="*/ 69 h 147"/>
                <a:gd name="T18" fmla="*/ 34 w 148"/>
                <a:gd name="T19" fmla="*/ 68 h 147"/>
                <a:gd name="T20" fmla="*/ 34 w 148"/>
                <a:gd name="T21" fmla="*/ 46 h 147"/>
                <a:gd name="T22" fmla="*/ 34 w 148"/>
                <a:gd name="T23" fmla="*/ 46 h 147"/>
                <a:gd name="T24" fmla="*/ 101 w 148"/>
                <a:gd name="T25" fmla="*/ 113 h 147"/>
                <a:gd name="T26" fmla="*/ 101 w 148"/>
                <a:gd name="T27" fmla="*/ 113 h 147"/>
                <a:gd name="T28" fmla="*/ 99 w 148"/>
                <a:gd name="T29" fmla="*/ 113 h 147"/>
                <a:gd name="T30" fmla="*/ 99 w 148"/>
                <a:gd name="T31" fmla="*/ 113 h 147"/>
                <a:gd name="T32" fmla="*/ 79 w 148"/>
                <a:gd name="T33" fmla="*/ 113 h 147"/>
                <a:gd name="T34" fmla="*/ 114 w 148"/>
                <a:gd name="T35" fmla="*/ 147 h 147"/>
                <a:gd name="T36" fmla="*/ 148 w 148"/>
                <a:gd name="T37" fmla="*/ 113 h 147"/>
                <a:gd name="T38" fmla="*/ 129 w 148"/>
                <a:gd name="T39" fmla="*/ 11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8" h="147">
                  <a:moveTo>
                    <a:pt x="129" y="113"/>
                  </a:moveTo>
                  <a:cubicBezTo>
                    <a:pt x="128" y="113"/>
                    <a:pt x="128" y="113"/>
                    <a:pt x="128" y="113"/>
                  </a:cubicBezTo>
                  <a:cubicBezTo>
                    <a:pt x="126" y="113"/>
                    <a:pt x="126" y="113"/>
                    <a:pt x="126" y="113"/>
                  </a:cubicBezTo>
                  <a:cubicBezTo>
                    <a:pt x="126" y="113"/>
                    <a:pt x="126" y="113"/>
                    <a:pt x="126" y="113"/>
                  </a:cubicBezTo>
                  <a:cubicBezTo>
                    <a:pt x="126" y="62"/>
                    <a:pt x="85" y="21"/>
                    <a:pt x="34" y="21"/>
                  </a:cubicBezTo>
                  <a:cubicBezTo>
                    <a:pt x="34" y="21"/>
                    <a:pt x="34" y="21"/>
                    <a:pt x="34" y="21"/>
                  </a:cubicBezTo>
                  <a:cubicBezTo>
                    <a:pt x="34" y="0"/>
                    <a:pt x="34" y="0"/>
                    <a:pt x="34" y="0"/>
                  </a:cubicBezTo>
                  <a:cubicBezTo>
                    <a:pt x="0" y="35"/>
                    <a:pt x="0" y="35"/>
                    <a:pt x="0" y="35"/>
                  </a:cubicBezTo>
                  <a:cubicBezTo>
                    <a:pt x="34" y="69"/>
                    <a:pt x="34" y="69"/>
                    <a:pt x="34" y="69"/>
                  </a:cubicBezTo>
                  <a:cubicBezTo>
                    <a:pt x="34" y="68"/>
                    <a:pt x="34" y="68"/>
                    <a:pt x="34" y="68"/>
                  </a:cubicBezTo>
                  <a:cubicBezTo>
                    <a:pt x="34" y="46"/>
                    <a:pt x="34" y="46"/>
                    <a:pt x="34" y="46"/>
                  </a:cubicBezTo>
                  <a:cubicBezTo>
                    <a:pt x="34" y="46"/>
                    <a:pt x="34" y="46"/>
                    <a:pt x="34" y="46"/>
                  </a:cubicBezTo>
                  <a:cubicBezTo>
                    <a:pt x="71" y="46"/>
                    <a:pt x="101" y="76"/>
                    <a:pt x="101" y="113"/>
                  </a:cubicBezTo>
                  <a:cubicBezTo>
                    <a:pt x="101" y="113"/>
                    <a:pt x="101" y="113"/>
                    <a:pt x="101" y="113"/>
                  </a:cubicBezTo>
                  <a:cubicBezTo>
                    <a:pt x="99" y="113"/>
                    <a:pt x="99" y="113"/>
                    <a:pt x="99" y="113"/>
                  </a:cubicBezTo>
                  <a:cubicBezTo>
                    <a:pt x="99" y="113"/>
                    <a:pt x="99" y="113"/>
                    <a:pt x="99" y="113"/>
                  </a:cubicBezTo>
                  <a:cubicBezTo>
                    <a:pt x="79" y="113"/>
                    <a:pt x="79" y="113"/>
                    <a:pt x="79" y="113"/>
                  </a:cubicBezTo>
                  <a:cubicBezTo>
                    <a:pt x="114" y="147"/>
                    <a:pt x="114" y="147"/>
                    <a:pt x="114" y="147"/>
                  </a:cubicBezTo>
                  <a:cubicBezTo>
                    <a:pt x="148" y="113"/>
                    <a:pt x="148" y="113"/>
                    <a:pt x="148" y="113"/>
                  </a:cubicBezTo>
                  <a:lnTo>
                    <a:pt x="129" y="113"/>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229" name="Freeform 346"/>
            <p:cNvSpPr/>
            <p:nvPr/>
          </p:nvSpPr>
          <p:spPr bwMode="auto">
            <a:xfrm>
              <a:off x="8965034" y="2613222"/>
              <a:ext cx="134938" cy="133350"/>
            </a:xfrm>
            <a:custGeom>
              <a:avLst/>
              <a:gdLst>
                <a:gd name="T0" fmla="*/ 114 w 149"/>
                <a:gd name="T1" fmla="*/ 79 h 147"/>
                <a:gd name="T2" fmla="*/ 114 w 149"/>
                <a:gd name="T3" fmla="*/ 101 h 147"/>
                <a:gd name="T4" fmla="*/ 114 w 149"/>
                <a:gd name="T5" fmla="*/ 101 h 147"/>
                <a:gd name="T6" fmla="*/ 47 w 149"/>
                <a:gd name="T7" fmla="*/ 34 h 147"/>
                <a:gd name="T8" fmla="*/ 47 w 149"/>
                <a:gd name="T9" fmla="*/ 34 h 147"/>
                <a:gd name="T10" fmla="*/ 49 w 149"/>
                <a:gd name="T11" fmla="*/ 34 h 147"/>
                <a:gd name="T12" fmla="*/ 50 w 149"/>
                <a:gd name="T13" fmla="*/ 34 h 147"/>
                <a:gd name="T14" fmla="*/ 69 w 149"/>
                <a:gd name="T15" fmla="*/ 34 h 147"/>
                <a:gd name="T16" fmla="*/ 35 w 149"/>
                <a:gd name="T17" fmla="*/ 0 h 147"/>
                <a:gd name="T18" fmla="*/ 0 w 149"/>
                <a:gd name="T19" fmla="*/ 34 h 147"/>
                <a:gd name="T20" fmla="*/ 20 w 149"/>
                <a:gd name="T21" fmla="*/ 34 h 147"/>
                <a:gd name="T22" fmla="*/ 20 w 149"/>
                <a:gd name="T23" fmla="*/ 34 h 147"/>
                <a:gd name="T24" fmla="*/ 22 w 149"/>
                <a:gd name="T25" fmla="*/ 34 h 147"/>
                <a:gd name="T26" fmla="*/ 22 w 149"/>
                <a:gd name="T27" fmla="*/ 34 h 147"/>
                <a:gd name="T28" fmla="*/ 114 w 149"/>
                <a:gd name="T29" fmla="*/ 126 h 147"/>
                <a:gd name="T30" fmla="*/ 114 w 149"/>
                <a:gd name="T31" fmla="*/ 126 h 147"/>
                <a:gd name="T32" fmla="*/ 114 w 149"/>
                <a:gd name="T33" fmla="*/ 147 h 147"/>
                <a:gd name="T34" fmla="*/ 149 w 149"/>
                <a:gd name="T35" fmla="*/ 112 h 147"/>
                <a:gd name="T36" fmla="*/ 114 w 149"/>
                <a:gd name="T37" fmla="*/ 78 h 147"/>
                <a:gd name="T38" fmla="*/ 114 w 149"/>
                <a:gd name="T39" fmla="*/ 7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7">
                  <a:moveTo>
                    <a:pt x="114" y="79"/>
                  </a:moveTo>
                  <a:cubicBezTo>
                    <a:pt x="114" y="101"/>
                    <a:pt x="114" y="101"/>
                    <a:pt x="114" y="101"/>
                  </a:cubicBezTo>
                  <a:cubicBezTo>
                    <a:pt x="114" y="101"/>
                    <a:pt x="114" y="101"/>
                    <a:pt x="114" y="101"/>
                  </a:cubicBezTo>
                  <a:cubicBezTo>
                    <a:pt x="77" y="101"/>
                    <a:pt x="47" y="71"/>
                    <a:pt x="47" y="34"/>
                  </a:cubicBezTo>
                  <a:cubicBezTo>
                    <a:pt x="47" y="34"/>
                    <a:pt x="47" y="34"/>
                    <a:pt x="47" y="34"/>
                  </a:cubicBezTo>
                  <a:cubicBezTo>
                    <a:pt x="49" y="34"/>
                    <a:pt x="49" y="34"/>
                    <a:pt x="49" y="34"/>
                  </a:cubicBezTo>
                  <a:cubicBezTo>
                    <a:pt x="50" y="34"/>
                    <a:pt x="50" y="34"/>
                    <a:pt x="50" y="34"/>
                  </a:cubicBezTo>
                  <a:cubicBezTo>
                    <a:pt x="69" y="34"/>
                    <a:pt x="69" y="34"/>
                    <a:pt x="69" y="34"/>
                  </a:cubicBezTo>
                  <a:cubicBezTo>
                    <a:pt x="35" y="0"/>
                    <a:pt x="35" y="0"/>
                    <a:pt x="35" y="0"/>
                  </a:cubicBezTo>
                  <a:cubicBezTo>
                    <a:pt x="0" y="34"/>
                    <a:pt x="0" y="34"/>
                    <a:pt x="0" y="34"/>
                  </a:cubicBezTo>
                  <a:cubicBezTo>
                    <a:pt x="20" y="34"/>
                    <a:pt x="20" y="34"/>
                    <a:pt x="20" y="34"/>
                  </a:cubicBezTo>
                  <a:cubicBezTo>
                    <a:pt x="20" y="34"/>
                    <a:pt x="20" y="34"/>
                    <a:pt x="20" y="34"/>
                  </a:cubicBezTo>
                  <a:cubicBezTo>
                    <a:pt x="22" y="34"/>
                    <a:pt x="22" y="34"/>
                    <a:pt x="22" y="34"/>
                  </a:cubicBezTo>
                  <a:cubicBezTo>
                    <a:pt x="22" y="34"/>
                    <a:pt x="22" y="34"/>
                    <a:pt x="22" y="34"/>
                  </a:cubicBezTo>
                  <a:cubicBezTo>
                    <a:pt x="22" y="85"/>
                    <a:pt x="63" y="126"/>
                    <a:pt x="114" y="126"/>
                  </a:cubicBezTo>
                  <a:cubicBezTo>
                    <a:pt x="114" y="126"/>
                    <a:pt x="114" y="126"/>
                    <a:pt x="114" y="126"/>
                  </a:cubicBezTo>
                  <a:cubicBezTo>
                    <a:pt x="114" y="147"/>
                    <a:pt x="114" y="147"/>
                    <a:pt x="114" y="147"/>
                  </a:cubicBezTo>
                  <a:cubicBezTo>
                    <a:pt x="149" y="112"/>
                    <a:pt x="149" y="112"/>
                    <a:pt x="149" y="112"/>
                  </a:cubicBezTo>
                  <a:cubicBezTo>
                    <a:pt x="114" y="78"/>
                    <a:pt x="114" y="78"/>
                    <a:pt x="114" y="78"/>
                  </a:cubicBezTo>
                  <a:lnTo>
                    <a:pt x="114" y="79"/>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230" name="Freeform 352"/>
            <p:cNvSpPr>
              <a:spLocks noEditPoints="1"/>
            </p:cNvSpPr>
            <p:nvPr/>
          </p:nvSpPr>
          <p:spPr bwMode="auto">
            <a:xfrm>
              <a:off x="2743621" y="2486222"/>
              <a:ext cx="258763" cy="260350"/>
            </a:xfrm>
            <a:custGeom>
              <a:avLst/>
              <a:gdLst>
                <a:gd name="T0" fmla="*/ 81 w 163"/>
                <a:gd name="T1" fmla="*/ 0 h 164"/>
                <a:gd name="T2" fmla="*/ 0 w 163"/>
                <a:gd name="T3" fmla="*/ 23 h 164"/>
                <a:gd name="T4" fmla="*/ 0 w 163"/>
                <a:gd name="T5" fmla="*/ 23 h 164"/>
                <a:gd name="T6" fmla="*/ 0 w 163"/>
                <a:gd name="T7" fmla="*/ 142 h 164"/>
                <a:gd name="T8" fmla="*/ 81 w 163"/>
                <a:gd name="T9" fmla="*/ 164 h 164"/>
                <a:gd name="T10" fmla="*/ 163 w 163"/>
                <a:gd name="T11" fmla="*/ 142 h 164"/>
                <a:gd name="T12" fmla="*/ 163 w 163"/>
                <a:gd name="T13" fmla="*/ 23 h 164"/>
                <a:gd name="T14" fmla="*/ 81 w 163"/>
                <a:gd name="T15" fmla="*/ 0 h 164"/>
                <a:gd name="T16" fmla="*/ 74 w 163"/>
                <a:gd name="T17" fmla="*/ 148 h 164"/>
                <a:gd name="T18" fmla="*/ 13 w 163"/>
                <a:gd name="T19" fmla="*/ 131 h 164"/>
                <a:gd name="T20" fmla="*/ 13 w 163"/>
                <a:gd name="T21" fmla="*/ 43 h 164"/>
                <a:gd name="T22" fmla="*/ 74 w 163"/>
                <a:gd name="T23" fmla="*/ 60 h 164"/>
                <a:gd name="T24" fmla="*/ 74 w 163"/>
                <a:gd name="T25" fmla="*/ 148 h 164"/>
                <a:gd name="T26" fmla="*/ 81 w 163"/>
                <a:gd name="T27" fmla="*/ 48 h 164"/>
                <a:gd name="T28" fmla="*/ 22 w 163"/>
                <a:gd name="T29" fmla="*/ 32 h 164"/>
                <a:gd name="T30" fmla="*/ 81 w 163"/>
                <a:gd name="T31" fmla="*/ 15 h 164"/>
                <a:gd name="T32" fmla="*/ 141 w 163"/>
                <a:gd name="T33" fmla="*/ 32 h 164"/>
                <a:gd name="T34" fmla="*/ 81 w 163"/>
                <a:gd name="T35" fmla="*/ 48 h 164"/>
                <a:gd name="T36" fmla="*/ 149 w 163"/>
                <a:gd name="T37" fmla="*/ 131 h 164"/>
                <a:gd name="T38" fmla="*/ 88 w 163"/>
                <a:gd name="T39" fmla="*/ 148 h 164"/>
                <a:gd name="T40" fmla="*/ 88 w 163"/>
                <a:gd name="T41" fmla="*/ 60 h 164"/>
                <a:gd name="T42" fmla="*/ 149 w 163"/>
                <a:gd name="T43" fmla="*/ 43 h 164"/>
                <a:gd name="T44" fmla="*/ 149 w 163"/>
                <a:gd name="T45" fmla="*/ 13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3" h="164">
                  <a:moveTo>
                    <a:pt x="81" y="0"/>
                  </a:moveTo>
                  <a:lnTo>
                    <a:pt x="0" y="23"/>
                  </a:lnTo>
                  <a:lnTo>
                    <a:pt x="0" y="23"/>
                  </a:lnTo>
                  <a:lnTo>
                    <a:pt x="0" y="142"/>
                  </a:lnTo>
                  <a:lnTo>
                    <a:pt x="81" y="164"/>
                  </a:lnTo>
                  <a:lnTo>
                    <a:pt x="163" y="142"/>
                  </a:lnTo>
                  <a:lnTo>
                    <a:pt x="163" y="23"/>
                  </a:lnTo>
                  <a:lnTo>
                    <a:pt x="81" y="0"/>
                  </a:lnTo>
                  <a:close/>
                  <a:moveTo>
                    <a:pt x="74" y="148"/>
                  </a:moveTo>
                  <a:lnTo>
                    <a:pt x="13" y="131"/>
                  </a:lnTo>
                  <a:lnTo>
                    <a:pt x="13" y="43"/>
                  </a:lnTo>
                  <a:lnTo>
                    <a:pt x="74" y="60"/>
                  </a:lnTo>
                  <a:lnTo>
                    <a:pt x="74" y="148"/>
                  </a:lnTo>
                  <a:close/>
                  <a:moveTo>
                    <a:pt x="81" y="48"/>
                  </a:moveTo>
                  <a:lnTo>
                    <a:pt x="22" y="32"/>
                  </a:lnTo>
                  <a:lnTo>
                    <a:pt x="81" y="15"/>
                  </a:lnTo>
                  <a:lnTo>
                    <a:pt x="141" y="32"/>
                  </a:lnTo>
                  <a:lnTo>
                    <a:pt x="81" y="48"/>
                  </a:lnTo>
                  <a:close/>
                  <a:moveTo>
                    <a:pt x="149" y="131"/>
                  </a:moveTo>
                  <a:lnTo>
                    <a:pt x="88" y="148"/>
                  </a:lnTo>
                  <a:lnTo>
                    <a:pt x="88" y="60"/>
                  </a:lnTo>
                  <a:lnTo>
                    <a:pt x="149" y="43"/>
                  </a:lnTo>
                  <a:lnTo>
                    <a:pt x="149" y="131"/>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231" name="Freeform 353"/>
            <p:cNvSpPr/>
            <p:nvPr/>
          </p:nvSpPr>
          <p:spPr bwMode="auto">
            <a:xfrm>
              <a:off x="9490496" y="3524447"/>
              <a:ext cx="246063" cy="260350"/>
            </a:xfrm>
            <a:custGeom>
              <a:avLst/>
              <a:gdLst>
                <a:gd name="T0" fmla="*/ 273 w 273"/>
                <a:gd name="T1" fmla="*/ 93 h 288"/>
                <a:gd name="T2" fmla="*/ 249 w 273"/>
                <a:gd name="T3" fmla="*/ 51 h 288"/>
                <a:gd name="T4" fmla="*/ 170 w 273"/>
                <a:gd name="T5" fmla="*/ 86 h 288"/>
                <a:gd name="T6" fmla="*/ 160 w 273"/>
                <a:gd name="T7" fmla="*/ 0 h 288"/>
                <a:gd name="T8" fmla="*/ 112 w 273"/>
                <a:gd name="T9" fmla="*/ 0 h 288"/>
                <a:gd name="T10" fmla="*/ 103 w 273"/>
                <a:gd name="T11" fmla="*/ 86 h 288"/>
                <a:gd name="T12" fmla="*/ 23 w 273"/>
                <a:gd name="T13" fmla="*/ 51 h 288"/>
                <a:gd name="T14" fmla="*/ 0 w 273"/>
                <a:gd name="T15" fmla="*/ 93 h 288"/>
                <a:gd name="T16" fmla="*/ 69 w 273"/>
                <a:gd name="T17" fmla="*/ 144 h 288"/>
                <a:gd name="T18" fmla="*/ 0 w 273"/>
                <a:gd name="T19" fmla="*/ 195 h 288"/>
                <a:gd name="T20" fmla="*/ 23 w 273"/>
                <a:gd name="T21" fmla="*/ 237 h 288"/>
                <a:gd name="T22" fmla="*/ 103 w 273"/>
                <a:gd name="T23" fmla="*/ 202 h 288"/>
                <a:gd name="T24" fmla="*/ 112 w 273"/>
                <a:gd name="T25" fmla="*/ 288 h 288"/>
                <a:gd name="T26" fmla="*/ 160 w 273"/>
                <a:gd name="T27" fmla="*/ 288 h 288"/>
                <a:gd name="T28" fmla="*/ 170 w 273"/>
                <a:gd name="T29" fmla="*/ 202 h 288"/>
                <a:gd name="T30" fmla="*/ 249 w 273"/>
                <a:gd name="T31" fmla="*/ 237 h 288"/>
                <a:gd name="T32" fmla="*/ 273 w 273"/>
                <a:gd name="T33" fmla="*/ 195 h 288"/>
                <a:gd name="T34" fmla="*/ 203 w 273"/>
                <a:gd name="T35" fmla="*/ 144 h 288"/>
                <a:gd name="T36" fmla="*/ 273 w 273"/>
                <a:gd name="T37" fmla="*/ 9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 h="288">
                  <a:moveTo>
                    <a:pt x="273" y="93"/>
                  </a:moveTo>
                  <a:cubicBezTo>
                    <a:pt x="249" y="51"/>
                    <a:pt x="249" y="51"/>
                    <a:pt x="249" y="51"/>
                  </a:cubicBezTo>
                  <a:cubicBezTo>
                    <a:pt x="170" y="86"/>
                    <a:pt x="170" y="86"/>
                    <a:pt x="170" y="86"/>
                  </a:cubicBezTo>
                  <a:cubicBezTo>
                    <a:pt x="160" y="0"/>
                    <a:pt x="160" y="0"/>
                    <a:pt x="160" y="0"/>
                  </a:cubicBezTo>
                  <a:cubicBezTo>
                    <a:pt x="112" y="0"/>
                    <a:pt x="112" y="0"/>
                    <a:pt x="112" y="0"/>
                  </a:cubicBezTo>
                  <a:cubicBezTo>
                    <a:pt x="103" y="86"/>
                    <a:pt x="103" y="86"/>
                    <a:pt x="103" y="86"/>
                  </a:cubicBezTo>
                  <a:cubicBezTo>
                    <a:pt x="23" y="51"/>
                    <a:pt x="23" y="51"/>
                    <a:pt x="23" y="51"/>
                  </a:cubicBezTo>
                  <a:cubicBezTo>
                    <a:pt x="0" y="93"/>
                    <a:pt x="0" y="93"/>
                    <a:pt x="0" y="93"/>
                  </a:cubicBezTo>
                  <a:cubicBezTo>
                    <a:pt x="69" y="144"/>
                    <a:pt x="69" y="144"/>
                    <a:pt x="69" y="144"/>
                  </a:cubicBezTo>
                  <a:cubicBezTo>
                    <a:pt x="44" y="163"/>
                    <a:pt x="0" y="195"/>
                    <a:pt x="0" y="195"/>
                  </a:cubicBezTo>
                  <a:cubicBezTo>
                    <a:pt x="23" y="237"/>
                    <a:pt x="23" y="237"/>
                    <a:pt x="23" y="237"/>
                  </a:cubicBezTo>
                  <a:cubicBezTo>
                    <a:pt x="103" y="202"/>
                    <a:pt x="103" y="202"/>
                    <a:pt x="103" y="202"/>
                  </a:cubicBezTo>
                  <a:cubicBezTo>
                    <a:pt x="112" y="288"/>
                    <a:pt x="112" y="288"/>
                    <a:pt x="112" y="288"/>
                  </a:cubicBezTo>
                  <a:cubicBezTo>
                    <a:pt x="160" y="288"/>
                    <a:pt x="160" y="288"/>
                    <a:pt x="160" y="288"/>
                  </a:cubicBezTo>
                  <a:cubicBezTo>
                    <a:pt x="160" y="288"/>
                    <a:pt x="166" y="234"/>
                    <a:pt x="170" y="202"/>
                  </a:cubicBezTo>
                  <a:cubicBezTo>
                    <a:pt x="249" y="237"/>
                    <a:pt x="249" y="237"/>
                    <a:pt x="249" y="237"/>
                  </a:cubicBezTo>
                  <a:cubicBezTo>
                    <a:pt x="273" y="195"/>
                    <a:pt x="273" y="195"/>
                    <a:pt x="273" y="195"/>
                  </a:cubicBezTo>
                  <a:cubicBezTo>
                    <a:pt x="273" y="195"/>
                    <a:pt x="229" y="163"/>
                    <a:pt x="203" y="144"/>
                  </a:cubicBezTo>
                  <a:lnTo>
                    <a:pt x="273" y="93"/>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232" name="Freeform 354"/>
            <p:cNvSpPr>
              <a:spLocks noEditPoints="1"/>
            </p:cNvSpPr>
            <p:nvPr/>
          </p:nvSpPr>
          <p:spPr bwMode="auto">
            <a:xfrm>
              <a:off x="8971384" y="3524447"/>
              <a:ext cx="246063" cy="260350"/>
            </a:xfrm>
            <a:custGeom>
              <a:avLst/>
              <a:gdLst>
                <a:gd name="T0" fmla="*/ 236 w 274"/>
                <a:gd name="T1" fmla="*/ 120 h 288"/>
                <a:gd name="T2" fmla="*/ 274 w 274"/>
                <a:gd name="T3" fmla="*/ 93 h 288"/>
                <a:gd name="T4" fmla="*/ 250 w 274"/>
                <a:gd name="T5" fmla="*/ 51 h 288"/>
                <a:gd name="T6" fmla="*/ 206 w 274"/>
                <a:gd name="T7" fmla="*/ 70 h 288"/>
                <a:gd name="T8" fmla="*/ 166 w 274"/>
                <a:gd name="T9" fmla="*/ 47 h 288"/>
                <a:gd name="T10" fmla="*/ 161 w 274"/>
                <a:gd name="T11" fmla="*/ 0 h 288"/>
                <a:gd name="T12" fmla="*/ 113 w 274"/>
                <a:gd name="T13" fmla="*/ 0 h 288"/>
                <a:gd name="T14" fmla="*/ 108 w 274"/>
                <a:gd name="T15" fmla="*/ 47 h 288"/>
                <a:gd name="T16" fmla="*/ 67 w 274"/>
                <a:gd name="T17" fmla="*/ 70 h 288"/>
                <a:gd name="T18" fmla="*/ 24 w 274"/>
                <a:gd name="T19" fmla="*/ 51 h 288"/>
                <a:gd name="T20" fmla="*/ 0 w 274"/>
                <a:gd name="T21" fmla="*/ 93 h 288"/>
                <a:gd name="T22" fmla="*/ 38 w 274"/>
                <a:gd name="T23" fmla="*/ 120 h 288"/>
                <a:gd name="T24" fmla="*/ 38 w 274"/>
                <a:gd name="T25" fmla="*/ 168 h 288"/>
                <a:gd name="T26" fmla="*/ 0 w 274"/>
                <a:gd name="T27" fmla="*/ 195 h 288"/>
                <a:gd name="T28" fmla="*/ 24 w 274"/>
                <a:gd name="T29" fmla="*/ 237 h 288"/>
                <a:gd name="T30" fmla="*/ 68 w 274"/>
                <a:gd name="T31" fmla="*/ 218 h 288"/>
                <a:gd name="T32" fmla="*/ 108 w 274"/>
                <a:gd name="T33" fmla="*/ 241 h 288"/>
                <a:gd name="T34" fmla="*/ 113 w 274"/>
                <a:gd name="T35" fmla="*/ 288 h 288"/>
                <a:gd name="T36" fmla="*/ 161 w 274"/>
                <a:gd name="T37" fmla="*/ 288 h 288"/>
                <a:gd name="T38" fmla="*/ 166 w 274"/>
                <a:gd name="T39" fmla="*/ 241 h 288"/>
                <a:gd name="T40" fmla="*/ 206 w 274"/>
                <a:gd name="T41" fmla="*/ 218 h 288"/>
                <a:gd name="T42" fmla="*/ 250 w 274"/>
                <a:gd name="T43" fmla="*/ 237 h 288"/>
                <a:gd name="T44" fmla="*/ 274 w 274"/>
                <a:gd name="T45" fmla="*/ 195 h 288"/>
                <a:gd name="T46" fmla="*/ 236 w 274"/>
                <a:gd name="T47" fmla="*/ 168 h 288"/>
                <a:gd name="T48" fmla="*/ 236 w 274"/>
                <a:gd name="T49" fmla="*/ 120 h 288"/>
                <a:gd name="T50" fmla="*/ 158 w 274"/>
                <a:gd name="T51" fmla="*/ 180 h 288"/>
                <a:gd name="T52" fmla="*/ 116 w 274"/>
                <a:gd name="T53" fmla="*/ 180 h 288"/>
                <a:gd name="T54" fmla="*/ 96 w 274"/>
                <a:gd name="T55" fmla="*/ 144 h 288"/>
                <a:gd name="T56" fmla="*/ 116 w 274"/>
                <a:gd name="T57" fmla="*/ 108 h 288"/>
                <a:gd name="T58" fmla="*/ 158 w 274"/>
                <a:gd name="T59" fmla="*/ 108 h 288"/>
                <a:gd name="T60" fmla="*/ 179 w 274"/>
                <a:gd name="T61" fmla="*/ 144 h 288"/>
                <a:gd name="T62" fmla="*/ 158 w 274"/>
                <a:gd name="T63" fmla="*/ 18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4" h="288">
                  <a:moveTo>
                    <a:pt x="236" y="120"/>
                  </a:moveTo>
                  <a:cubicBezTo>
                    <a:pt x="274" y="93"/>
                    <a:pt x="274" y="93"/>
                    <a:pt x="274" y="93"/>
                  </a:cubicBezTo>
                  <a:cubicBezTo>
                    <a:pt x="250" y="51"/>
                    <a:pt x="250" y="51"/>
                    <a:pt x="250" y="51"/>
                  </a:cubicBezTo>
                  <a:cubicBezTo>
                    <a:pt x="206" y="70"/>
                    <a:pt x="206" y="70"/>
                    <a:pt x="206" y="70"/>
                  </a:cubicBezTo>
                  <a:cubicBezTo>
                    <a:pt x="166" y="47"/>
                    <a:pt x="166" y="47"/>
                    <a:pt x="166" y="47"/>
                  </a:cubicBezTo>
                  <a:cubicBezTo>
                    <a:pt x="161" y="0"/>
                    <a:pt x="161" y="0"/>
                    <a:pt x="161" y="0"/>
                  </a:cubicBezTo>
                  <a:cubicBezTo>
                    <a:pt x="113" y="0"/>
                    <a:pt x="113" y="0"/>
                    <a:pt x="113" y="0"/>
                  </a:cubicBezTo>
                  <a:cubicBezTo>
                    <a:pt x="108" y="47"/>
                    <a:pt x="108" y="47"/>
                    <a:pt x="108" y="47"/>
                  </a:cubicBezTo>
                  <a:cubicBezTo>
                    <a:pt x="67" y="70"/>
                    <a:pt x="67" y="70"/>
                    <a:pt x="67" y="70"/>
                  </a:cubicBezTo>
                  <a:cubicBezTo>
                    <a:pt x="24" y="51"/>
                    <a:pt x="24" y="51"/>
                    <a:pt x="24" y="51"/>
                  </a:cubicBezTo>
                  <a:cubicBezTo>
                    <a:pt x="0" y="93"/>
                    <a:pt x="0" y="93"/>
                    <a:pt x="0" y="93"/>
                  </a:cubicBezTo>
                  <a:cubicBezTo>
                    <a:pt x="38" y="120"/>
                    <a:pt x="38" y="120"/>
                    <a:pt x="38" y="120"/>
                  </a:cubicBezTo>
                  <a:cubicBezTo>
                    <a:pt x="38" y="168"/>
                    <a:pt x="38" y="168"/>
                    <a:pt x="38" y="168"/>
                  </a:cubicBezTo>
                  <a:cubicBezTo>
                    <a:pt x="18" y="182"/>
                    <a:pt x="0" y="195"/>
                    <a:pt x="0" y="195"/>
                  </a:cubicBezTo>
                  <a:cubicBezTo>
                    <a:pt x="24" y="237"/>
                    <a:pt x="24" y="237"/>
                    <a:pt x="24" y="237"/>
                  </a:cubicBezTo>
                  <a:cubicBezTo>
                    <a:pt x="68" y="218"/>
                    <a:pt x="68" y="218"/>
                    <a:pt x="68" y="218"/>
                  </a:cubicBezTo>
                  <a:cubicBezTo>
                    <a:pt x="108" y="241"/>
                    <a:pt x="108" y="241"/>
                    <a:pt x="108" y="241"/>
                  </a:cubicBezTo>
                  <a:cubicBezTo>
                    <a:pt x="113" y="288"/>
                    <a:pt x="113" y="288"/>
                    <a:pt x="113" y="288"/>
                  </a:cubicBezTo>
                  <a:cubicBezTo>
                    <a:pt x="161" y="288"/>
                    <a:pt x="161" y="288"/>
                    <a:pt x="161" y="288"/>
                  </a:cubicBezTo>
                  <a:cubicBezTo>
                    <a:pt x="161" y="288"/>
                    <a:pt x="163" y="266"/>
                    <a:pt x="166" y="241"/>
                  </a:cubicBezTo>
                  <a:cubicBezTo>
                    <a:pt x="206" y="218"/>
                    <a:pt x="206" y="218"/>
                    <a:pt x="206" y="218"/>
                  </a:cubicBezTo>
                  <a:cubicBezTo>
                    <a:pt x="250" y="237"/>
                    <a:pt x="250" y="237"/>
                    <a:pt x="250" y="237"/>
                  </a:cubicBezTo>
                  <a:cubicBezTo>
                    <a:pt x="274" y="195"/>
                    <a:pt x="274" y="195"/>
                    <a:pt x="274" y="195"/>
                  </a:cubicBezTo>
                  <a:cubicBezTo>
                    <a:pt x="274" y="195"/>
                    <a:pt x="256" y="182"/>
                    <a:pt x="236" y="168"/>
                  </a:cubicBezTo>
                  <a:lnTo>
                    <a:pt x="236" y="120"/>
                  </a:lnTo>
                  <a:close/>
                  <a:moveTo>
                    <a:pt x="158" y="180"/>
                  </a:moveTo>
                  <a:cubicBezTo>
                    <a:pt x="116" y="180"/>
                    <a:pt x="116" y="180"/>
                    <a:pt x="116" y="180"/>
                  </a:cubicBezTo>
                  <a:cubicBezTo>
                    <a:pt x="96" y="144"/>
                    <a:pt x="96" y="144"/>
                    <a:pt x="96" y="144"/>
                  </a:cubicBezTo>
                  <a:cubicBezTo>
                    <a:pt x="116" y="108"/>
                    <a:pt x="116" y="108"/>
                    <a:pt x="116" y="108"/>
                  </a:cubicBezTo>
                  <a:cubicBezTo>
                    <a:pt x="158" y="108"/>
                    <a:pt x="158" y="108"/>
                    <a:pt x="158" y="108"/>
                  </a:cubicBezTo>
                  <a:cubicBezTo>
                    <a:pt x="179" y="144"/>
                    <a:pt x="179" y="144"/>
                    <a:pt x="179" y="144"/>
                  </a:cubicBezTo>
                  <a:lnTo>
                    <a:pt x="158" y="180"/>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233" name="Freeform 359"/>
            <p:cNvSpPr>
              <a:spLocks noEditPoints="1"/>
            </p:cNvSpPr>
            <p:nvPr/>
          </p:nvSpPr>
          <p:spPr bwMode="auto">
            <a:xfrm>
              <a:off x="2743621" y="5118297"/>
              <a:ext cx="261938" cy="180975"/>
            </a:xfrm>
            <a:custGeom>
              <a:avLst/>
              <a:gdLst>
                <a:gd name="T0" fmla="*/ 268 w 292"/>
                <a:gd name="T1" fmla="*/ 45 h 201"/>
                <a:gd name="T2" fmla="*/ 224 w 292"/>
                <a:gd name="T3" fmla="*/ 31 h 201"/>
                <a:gd name="T4" fmla="*/ 219 w 292"/>
                <a:gd name="T5" fmla="*/ 31 h 201"/>
                <a:gd name="T6" fmla="*/ 219 w 292"/>
                <a:gd name="T7" fmla="*/ 0 h 201"/>
                <a:gd name="T8" fmla="*/ 0 w 292"/>
                <a:gd name="T9" fmla="*/ 0 h 201"/>
                <a:gd name="T10" fmla="*/ 0 w 292"/>
                <a:gd name="T11" fmla="*/ 122 h 201"/>
                <a:gd name="T12" fmla="*/ 97 w 292"/>
                <a:gd name="T13" fmla="*/ 201 h 201"/>
                <a:gd name="T14" fmla="*/ 122 w 292"/>
                <a:gd name="T15" fmla="*/ 201 h 201"/>
                <a:gd name="T16" fmla="*/ 205 w 292"/>
                <a:gd name="T17" fmla="*/ 170 h 201"/>
                <a:gd name="T18" fmla="*/ 221 w 292"/>
                <a:gd name="T19" fmla="*/ 171 h 201"/>
                <a:gd name="T20" fmla="*/ 265 w 292"/>
                <a:gd name="T21" fmla="*/ 157 h 201"/>
                <a:gd name="T22" fmla="*/ 292 w 292"/>
                <a:gd name="T23" fmla="*/ 100 h 201"/>
                <a:gd name="T24" fmla="*/ 268 w 292"/>
                <a:gd name="T25" fmla="*/ 45 h 201"/>
                <a:gd name="T26" fmla="*/ 246 w 292"/>
                <a:gd name="T27" fmla="*/ 129 h 201"/>
                <a:gd name="T28" fmla="*/ 221 w 292"/>
                <a:gd name="T29" fmla="*/ 137 h 201"/>
                <a:gd name="T30" fmla="*/ 217 w 292"/>
                <a:gd name="T31" fmla="*/ 137 h 201"/>
                <a:gd name="T32" fmla="*/ 219 w 292"/>
                <a:gd name="T33" fmla="*/ 122 h 201"/>
                <a:gd name="T34" fmla="*/ 219 w 292"/>
                <a:gd name="T35" fmla="*/ 65 h 201"/>
                <a:gd name="T36" fmla="*/ 224 w 292"/>
                <a:gd name="T37" fmla="*/ 65 h 201"/>
                <a:gd name="T38" fmla="*/ 248 w 292"/>
                <a:gd name="T39" fmla="*/ 73 h 201"/>
                <a:gd name="T40" fmla="*/ 258 w 292"/>
                <a:gd name="T41" fmla="*/ 100 h 201"/>
                <a:gd name="T42" fmla="*/ 246 w 292"/>
                <a:gd name="T43" fmla="*/ 12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2" h="201">
                  <a:moveTo>
                    <a:pt x="268" y="45"/>
                  </a:moveTo>
                  <a:cubicBezTo>
                    <a:pt x="250" y="33"/>
                    <a:pt x="233" y="31"/>
                    <a:pt x="224" y="31"/>
                  </a:cubicBezTo>
                  <a:cubicBezTo>
                    <a:pt x="222" y="31"/>
                    <a:pt x="221" y="31"/>
                    <a:pt x="219" y="31"/>
                  </a:cubicBezTo>
                  <a:cubicBezTo>
                    <a:pt x="219" y="0"/>
                    <a:pt x="219" y="0"/>
                    <a:pt x="219" y="0"/>
                  </a:cubicBezTo>
                  <a:cubicBezTo>
                    <a:pt x="0" y="0"/>
                    <a:pt x="0" y="0"/>
                    <a:pt x="0" y="0"/>
                  </a:cubicBezTo>
                  <a:cubicBezTo>
                    <a:pt x="0" y="122"/>
                    <a:pt x="0" y="122"/>
                    <a:pt x="0" y="122"/>
                  </a:cubicBezTo>
                  <a:cubicBezTo>
                    <a:pt x="0" y="175"/>
                    <a:pt x="43" y="201"/>
                    <a:pt x="97" y="201"/>
                  </a:cubicBezTo>
                  <a:cubicBezTo>
                    <a:pt x="122" y="201"/>
                    <a:pt x="122" y="201"/>
                    <a:pt x="122" y="201"/>
                  </a:cubicBezTo>
                  <a:cubicBezTo>
                    <a:pt x="158" y="201"/>
                    <a:pt x="189" y="199"/>
                    <a:pt x="205" y="170"/>
                  </a:cubicBezTo>
                  <a:cubicBezTo>
                    <a:pt x="208" y="171"/>
                    <a:pt x="214" y="171"/>
                    <a:pt x="221" y="171"/>
                  </a:cubicBezTo>
                  <a:cubicBezTo>
                    <a:pt x="230" y="171"/>
                    <a:pt x="247" y="169"/>
                    <a:pt x="265" y="157"/>
                  </a:cubicBezTo>
                  <a:cubicBezTo>
                    <a:pt x="284" y="145"/>
                    <a:pt x="292" y="129"/>
                    <a:pt x="292" y="100"/>
                  </a:cubicBezTo>
                  <a:cubicBezTo>
                    <a:pt x="292" y="75"/>
                    <a:pt x="285" y="57"/>
                    <a:pt x="268" y="45"/>
                  </a:cubicBezTo>
                  <a:close/>
                  <a:moveTo>
                    <a:pt x="246" y="129"/>
                  </a:moveTo>
                  <a:cubicBezTo>
                    <a:pt x="237" y="135"/>
                    <a:pt x="225" y="137"/>
                    <a:pt x="221" y="137"/>
                  </a:cubicBezTo>
                  <a:cubicBezTo>
                    <a:pt x="220" y="137"/>
                    <a:pt x="219" y="137"/>
                    <a:pt x="217" y="137"/>
                  </a:cubicBezTo>
                  <a:cubicBezTo>
                    <a:pt x="218" y="132"/>
                    <a:pt x="219" y="127"/>
                    <a:pt x="219" y="122"/>
                  </a:cubicBezTo>
                  <a:cubicBezTo>
                    <a:pt x="219" y="65"/>
                    <a:pt x="219" y="65"/>
                    <a:pt x="219" y="65"/>
                  </a:cubicBezTo>
                  <a:cubicBezTo>
                    <a:pt x="221" y="65"/>
                    <a:pt x="222" y="65"/>
                    <a:pt x="224" y="65"/>
                  </a:cubicBezTo>
                  <a:cubicBezTo>
                    <a:pt x="228" y="65"/>
                    <a:pt x="240" y="67"/>
                    <a:pt x="248" y="73"/>
                  </a:cubicBezTo>
                  <a:cubicBezTo>
                    <a:pt x="256" y="79"/>
                    <a:pt x="258" y="89"/>
                    <a:pt x="258" y="100"/>
                  </a:cubicBezTo>
                  <a:cubicBezTo>
                    <a:pt x="258" y="112"/>
                    <a:pt x="255" y="122"/>
                    <a:pt x="246" y="129"/>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234" name="Freeform 360"/>
            <p:cNvSpPr/>
            <p:nvPr/>
          </p:nvSpPr>
          <p:spPr bwMode="auto">
            <a:xfrm>
              <a:off x="3262734" y="5129410"/>
              <a:ext cx="258763" cy="161925"/>
            </a:xfrm>
            <a:custGeom>
              <a:avLst/>
              <a:gdLst>
                <a:gd name="T0" fmla="*/ 270 w 288"/>
                <a:gd name="T1" fmla="*/ 41 h 180"/>
                <a:gd name="T2" fmla="*/ 252 w 288"/>
                <a:gd name="T3" fmla="*/ 58 h 180"/>
                <a:gd name="T4" fmla="*/ 252 w 288"/>
                <a:gd name="T5" fmla="*/ 101 h 180"/>
                <a:gd name="T6" fmla="*/ 36 w 288"/>
                <a:gd name="T7" fmla="*/ 101 h 180"/>
                <a:gd name="T8" fmla="*/ 36 w 288"/>
                <a:gd name="T9" fmla="*/ 18 h 180"/>
                <a:gd name="T10" fmla="*/ 18 w 288"/>
                <a:gd name="T11" fmla="*/ 0 h 180"/>
                <a:gd name="T12" fmla="*/ 0 w 288"/>
                <a:gd name="T13" fmla="*/ 18 h 180"/>
                <a:gd name="T14" fmla="*/ 0 w 288"/>
                <a:gd name="T15" fmla="*/ 162 h 180"/>
                <a:gd name="T16" fmla="*/ 18 w 288"/>
                <a:gd name="T17" fmla="*/ 180 h 180"/>
                <a:gd name="T18" fmla="*/ 36 w 288"/>
                <a:gd name="T19" fmla="*/ 162 h 180"/>
                <a:gd name="T20" fmla="*/ 36 w 288"/>
                <a:gd name="T21" fmla="*/ 144 h 180"/>
                <a:gd name="T22" fmla="*/ 252 w 288"/>
                <a:gd name="T23" fmla="*/ 144 h 180"/>
                <a:gd name="T24" fmla="*/ 252 w 288"/>
                <a:gd name="T25" fmla="*/ 162 h 180"/>
                <a:gd name="T26" fmla="*/ 270 w 288"/>
                <a:gd name="T27" fmla="*/ 180 h 180"/>
                <a:gd name="T28" fmla="*/ 288 w 288"/>
                <a:gd name="T29" fmla="*/ 162 h 180"/>
                <a:gd name="T30" fmla="*/ 288 w 288"/>
                <a:gd name="T31" fmla="*/ 58 h 180"/>
                <a:gd name="T32" fmla="*/ 270 w 288"/>
                <a:gd name="T33" fmla="*/ 41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8" h="180">
                  <a:moveTo>
                    <a:pt x="270" y="41"/>
                  </a:moveTo>
                  <a:cubicBezTo>
                    <a:pt x="260" y="41"/>
                    <a:pt x="252" y="49"/>
                    <a:pt x="252" y="58"/>
                  </a:cubicBezTo>
                  <a:cubicBezTo>
                    <a:pt x="252" y="101"/>
                    <a:pt x="252" y="101"/>
                    <a:pt x="252" y="101"/>
                  </a:cubicBezTo>
                  <a:cubicBezTo>
                    <a:pt x="36" y="101"/>
                    <a:pt x="36" y="101"/>
                    <a:pt x="36" y="101"/>
                  </a:cubicBezTo>
                  <a:cubicBezTo>
                    <a:pt x="36" y="18"/>
                    <a:pt x="36" y="18"/>
                    <a:pt x="36" y="18"/>
                  </a:cubicBezTo>
                  <a:cubicBezTo>
                    <a:pt x="36" y="8"/>
                    <a:pt x="28" y="0"/>
                    <a:pt x="18" y="0"/>
                  </a:cubicBezTo>
                  <a:cubicBezTo>
                    <a:pt x="8" y="0"/>
                    <a:pt x="0" y="8"/>
                    <a:pt x="0" y="18"/>
                  </a:cubicBezTo>
                  <a:cubicBezTo>
                    <a:pt x="0" y="162"/>
                    <a:pt x="0" y="162"/>
                    <a:pt x="0" y="162"/>
                  </a:cubicBezTo>
                  <a:cubicBezTo>
                    <a:pt x="0" y="172"/>
                    <a:pt x="8" y="180"/>
                    <a:pt x="18" y="180"/>
                  </a:cubicBezTo>
                  <a:cubicBezTo>
                    <a:pt x="28" y="180"/>
                    <a:pt x="36" y="172"/>
                    <a:pt x="36" y="162"/>
                  </a:cubicBezTo>
                  <a:cubicBezTo>
                    <a:pt x="36" y="144"/>
                    <a:pt x="36" y="144"/>
                    <a:pt x="36" y="144"/>
                  </a:cubicBezTo>
                  <a:cubicBezTo>
                    <a:pt x="252" y="144"/>
                    <a:pt x="252" y="144"/>
                    <a:pt x="252" y="144"/>
                  </a:cubicBezTo>
                  <a:cubicBezTo>
                    <a:pt x="252" y="162"/>
                    <a:pt x="252" y="162"/>
                    <a:pt x="252" y="162"/>
                  </a:cubicBezTo>
                  <a:cubicBezTo>
                    <a:pt x="252" y="172"/>
                    <a:pt x="260" y="180"/>
                    <a:pt x="270" y="180"/>
                  </a:cubicBezTo>
                  <a:cubicBezTo>
                    <a:pt x="280" y="180"/>
                    <a:pt x="288" y="172"/>
                    <a:pt x="288" y="162"/>
                  </a:cubicBezTo>
                  <a:cubicBezTo>
                    <a:pt x="288" y="58"/>
                    <a:pt x="288" y="58"/>
                    <a:pt x="288" y="58"/>
                  </a:cubicBezTo>
                  <a:cubicBezTo>
                    <a:pt x="288" y="49"/>
                    <a:pt x="280" y="41"/>
                    <a:pt x="270" y="41"/>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235" name="Oval 361"/>
            <p:cNvSpPr>
              <a:spLocks noChangeArrowheads="1"/>
            </p:cNvSpPr>
            <p:nvPr/>
          </p:nvSpPr>
          <p:spPr bwMode="auto">
            <a:xfrm>
              <a:off x="3310359" y="5156397"/>
              <a:ext cx="49213" cy="49213"/>
            </a:xfrm>
            <a:prstGeom prst="ellipse">
              <a:avLst/>
            </a:pr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236" name="Freeform 362"/>
            <p:cNvSpPr/>
            <p:nvPr/>
          </p:nvSpPr>
          <p:spPr bwMode="auto">
            <a:xfrm>
              <a:off x="3365921" y="5157985"/>
              <a:ext cx="107950" cy="47625"/>
            </a:xfrm>
            <a:custGeom>
              <a:avLst/>
              <a:gdLst>
                <a:gd name="T0" fmla="*/ 44 w 120"/>
                <a:gd name="T1" fmla="*/ 0 h 54"/>
                <a:gd name="T2" fmla="*/ 0 w 120"/>
                <a:gd name="T3" fmla="*/ 54 h 54"/>
                <a:gd name="T4" fmla="*/ 120 w 120"/>
                <a:gd name="T5" fmla="*/ 54 h 54"/>
                <a:gd name="T6" fmla="*/ 44 w 120"/>
                <a:gd name="T7" fmla="*/ 0 h 54"/>
              </a:gdLst>
              <a:ahLst/>
              <a:cxnLst>
                <a:cxn ang="0">
                  <a:pos x="T0" y="T1"/>
                </a:cxn>
                <a:cxn ang="0">
                  <a:pos x="T2" y="T3"/>
                </a:cxn>
                <a:cxn ang="0">
                  <a:pos x="T4" y="T5"/>
                </a:cxn>
                <a:cxn ang="0">
                  <a:pos x="T6" y="T7"/>
                </a:cxn>
              </a:cxnLst>
              <a:rect l="0" t="0" r="r" b="b"/>
              <a:pathLst>
                <a:path w="120" h="54">
                  <a:moveTo>
                    <a:pt x="44" y="0"/>
                  </a:moveTo>
                  <a:cubicBezTo>
                    <a:pt x="7" y="0"/>
                    <a:pt x="0" y="54"/>
                    <a:pt x="0" y="54"/>
                  </a:cubicBezTo>
                  <a:cubicBezTo>
                    <a:pt x="120" y="54"/>
                    <a:pt x="120" y="54"/>
                    <a:pt x="120" y="54"/>
                  </a:cubicBezTo>
                  <a:cubicBezTo>
                    <a:pt x="120" y="54"/>
                    <a:pt x="89" y="0"/>
                    <a:pt x="44" y="0"/>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237" name="Freeform 363"/>
            <p:cNvSpPr/>
            <p:nvPr/>
          </p:nvSpPr>
          <p:spPr bwMode="auto">
            <a:xfrm>
              <a:off x="3778671" y="5116710"/>
              <a:ext cx="261938" cy="188913"/>
            </a:xfrm>
            <a:custGeom>
              <a:avLst/>
              <a:gdLst>
                <a:gd name="T0" fmla="*/ 287 w 291"/>
                <a:gd name="T1" fmla="*/ 75 h 210"/>
                <a:gd name="T2" fmla="*/ 230 w 291"/>
                <a:gd name="T3" fmla="*/ 24 h 210"/>
                <a:gd name="T4" fmla="*/ 223 w 291"/>
                <a:gd name="T5" fmla="*/ 0 h 210"/>
                <a:gd name="T6" fmla="*/ 173 w 291"/>
                <a:gd name="T7" fmla="*/ 63 h 210"/>
                <a:gd name="T8" fmla="*/ 35 w 291"/>
                <a:gd name="T9" fmla="*/ 63 h 210"/>
                <a:gd name="T10" fmla="*/ 34 w 291"/>
                <a:gd name="T11" fmla="*/ 63 h 210"/>
                <a:gd name="T12" fmla="*/ 33 w 291"/>
                <a:gd name="T13" fmla="*/ 63 h 210"/>
                <a:gd name="T14" fmla="*/ 33 w 291"/>
                <a:gd name="T15" fmla="*/ 63 h 210"/>
                <a:gd name="T16" fmla="*/ 26 w 291"/>
                <a:gd name="T17" fmla="*/ 68 h 210"/>
                <a:gd name="T18" fmla="*/ 3 w 291"/>
                <a:gd name="T19" fmla="*/ 104 h 210"/>
                <a:gd name="T20" fmla="*/ 6 w 291"/>
                <a:gd name="T21" fmla="*/ 118 h 210"/>
                <a:gd name="T22" fmla="*/ 11 w 291"/>
                <a:gd name="T23" fmla="*/ 119 h 210"/>
                <a:gd name="T24" fmla="*/ 20 w 291"/>
                <a:gd name="T25" fmla="*/ 115 h 210"/>
                <a:gd name="T26" fmla="*/ 33 w 291"/>
                <a:gd name="T27" fmla="*/ 94 h 210"/>
                <a:gd name="T28" fmla="*/ 33 w 291"/>
                <a:gd name="T29" fmla="*/ 132 h 210"/>
                <a:gd name="T30" fmla="*/ 33 w 291"/>
                <a:gd name="T31" fmla="*/ 132 h 210"/>
                <a:gd name="T32" fmla="*/ 33 w 291"/>
                <a:gd name="T33" fmla="*/ 198 h 210"/>
                <a:gd name="T34" fmla="*/ 45 w 291"/>
                <a:gd name="T35" fmla="*/ 210 h 210"/>
                <a:gd name="T36" fmla="*/ 57 w 291"/>
                <a:gd name="T37" fmla="*/ 198 h 210"/>
                <a:gd name="T38" fmla="*/ 57 w 291"/>
                <a:gd name="T39" fmla="*/ 134 h 210"/>
                <a:gd name="T40" fmla="*/ 192 w 291"/>
                <a:gd name="T41" fmla="*/ 146 h 210"/>
                <a:gd name="T42" fmla="*/ 192 w 291"/>
                <a:gd name="T43" fmla="*/ 198 h 210"/>
                <a:gd name="T44" fmla="*/ 204 w 291"/>
                <a:gd name="T45" fmla="*/ 210 h 210"/>
                <a:gd name="T46" fmla="*/ 216 w 291"/>
                <a:gd name="T47" fmla="*/ 198 h 210"/>
                <a:gd name="T48" fmla="*/ 216 w 291"/>
                <a:gd name="T49" fmla="*/ 148 h 210"/>
                <a:gd name="T50" fmla="*/ 216 w 291"/>
                <a:gd name="T51" fmla="*/ 125 h 210"/>
                <a:gd name="T52" fmla="*/ 216 w 291"/>
                <a:gd name="T53" fmla="*/ 90 h 210"/>
                <a:gd name="T54" fmla="*/ 288 w 291"/>
                <a:gd name="T55" fmla="*/ 85 h 210"/>
                <a:gd name="T56" fmla="*/ 287 w 291"/>
                <a:gd name="T57" fmla="*/ 7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1" h="210">
                  <a:moveTo>
                    <a:pt x="287" y="75"/>
                  </a:moveTo>
                  <a:cubicBezTo>
                    <a:pt x="275" y="61"/>
                    <a:pt x="230" y="24"/>
                    <a:pt x="230" y="24"/>
                  </a:cubicBezTo>
                  <a:cubicBezTo>
                    <a:pt x="223" y="0"/>
                    <a:pt x="223" y="0"/>
                    <a:pt x="223" y="0"/>
                  </a:cubicBezTo>
                  <a:cubicBezTo>
                    <a:pt x="173" y="63"/>
                    <a:pt x="173" y="63"/>
                    <a:pt x="173" y="63"/>
                  </a:cubicBezTo>
                  <a:cubicBezTo>
                    <a:pt x="35" y="63"/>
                    <a:pt x="35" y="63"/>
                    <a:pt x="35" y="63"/>
                  </a:cubicBezTo>
                  <a:cubicBezTo>
                    <a:pt x="35" y="63"/>
                    <a:pt x="34" y="63"/>
                    <a:pt x="34" y="63"/>
                  </a:cubicBezTo>
                  <a:cubicBezTo>
                    <a:pt x="33" y="63"/>
                    <a:pt x="33" y="63"/>
                    <a:pt x="33" y="63"/>
                  </a:cubicBezTo>
                  <a:cubicBezTo>
                    <a:pt x="33" y="63"/>
                    <a:pt x="33" y="63"/>
                    <a:pt x="33" y="63"/>
                  </a:cubicBezTo>
                  <a:cubicBezTo>
                    <a:pt x="30" y="64"/>
                    <a:pt x="28" y="65"/>
                    <a:pt x="26" y="68"/>
                  </a:cubicBezTo>
                  <a:cubicBezTo>
                    <a:pt x="3" y="104"/>
                    <a:pt x="3" y="104"/>
                    <a:pt x="3" y="104"/>
                  </a:cubicBezTo>
                  <a:cubicBezTo>
                    <a:pt x="0" y="109"/>
                    <a:pt x="2" y="115"/>
                    <a:pt x="6" y="118"/>
                  </a:cubicBezTo>
                  <a:cubicBezTo>
                    <a:pt x="8" y="119"/>
                    <a:pt x="10" y="119"/>
                    <a:pt x="11" y="119"/>
                  </a:cubicBezTo>
                  <a:cubicBezTo>
                    <a:pt x="15" y="119"/>
                    <a:pt x="18" y="118"/>
                    <a:pt x="20" y="115"/>
                  </a:cubicBezTo>
                  <a:cubicBezTo>
                    <a:pt x="33" y="94"/>
                    <a:pt x="33" y="94"/>
                    <a:pt x="33" y="94"/>
                  </a:cubicBezTo>
                  <a:cubicBezTo>
                    <a:pt x="33" y="132"/>
                    <a:pt x="33" y="132"/>
                    <a:pt x="33" y="132"/>
                  </a:cubicBezTo>
                  <a:cubicBezTo>
                    <a:pt x="33" y="132"/>
                    <a:pt x="33" y="132"/>
                    <a:pt x="33" y="132"/>
                  </a:cubicBezTo>
                  <a:cubicBezTo>
                    <a:pt x="33" y="198"/>
                    <a:pt x="33" y="198"/>
                    <a:pt x="33" y="198"/>
                  </a:cubicBezTo>
                  <a:cubicBezTo>
                    <a:pt x="33" y="205"/>
                    <a:pt x="38" y="210"/>
                    <a:pt x="45" y="210"/>
                  </a:cubicBezTo>
                  <a:cubicBezTo>
                    <a:pt x="51" y="210"/>
                    <a:pt x="57" y="205"/>
                    <a:pt x="57" y="198"/>
                  </a:cubicBezTo>
                  <a:cubicBezTo>
                    <a:pt x="57" y="134"/>
                    <a:pt x="57" y="134"/>
                    <a:pt x="57" y="134"/>
                  </a:cubicBezTo>
                  <a:cubicBezTo>
                    <a:pt x="192" y="146"/>
                    <a:pt x="192" y="146"/>
                    <a:pt x="192" y="146"/>
                  </a:cubicBezTo>
                  <a:cubicBezTo>
                    <a:pt x="192" y="198"/>
                    <a:pt x="192" y="198"/>
                    <a:pt x="192" y="198"/>
                  </a:cubicBezTo>
                  <a:cubicBezTo>
                    <a:pt x="192" y="205"/>
                    <a:pt x="197" y="210"/>
                    <a:pt x="204" y="210"/>
                  </a:cubicBezTo>
                  <a:cubicBezTo>
                    <a:pt x="210" y="210"/>
                    <a:pt x="216" y="205"/>
                    <a:pt x="216" y="198"/>
                  </a:cubicBezTo>
                  <a:cubicBezTo>
                    <a:pt x="216" y="148"/>
                    <a:pt x="216" y="148"/>
                    <a:pt x="216" y="148"/>
                  </a:cubicBezTo>
                  <a:cubicBezTo>
                    <a:pt x="216" y="125"/>
                    <a:pt x="216" y="125"/>
                    <a:pt x="216" y="125"/>
                  </a:cubicBezTo>
                  <a:cubicBezTo>
                    <a:pt x="216" y="90"/>
                    <a:pt x="216" y="90"/>
                    <a:pt x="216" y="90"/>
                  </a:cubicBezTo>
                  <a:cubicBezTo>
                    <a:pt x="288" y="85"/>
                    <a:pt x="288" y="85"/>
                    <a:pt x="288" y="85"/>
                  </a:cubicBezTo>
                  <a:cubicBezTo>
                    <a:pt x="288" y="83"/>
                    <a:pt x="291" y="80"/>
                    <a:pt x="287" y="75"/>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238" name="Freeform 364"/>
            <p:cNvSpPr/>
            <p:nvPr/>
          </p:nvSpPr>
          <p:spPr bwMode="auto">
            <a:xfrm>
              <a:off x="3299246" y="4146747"/>
              <a:ext cx="55563" cy="55563"/>
            </a:xfrm>
            <a:custGeom>
              <a:avLst/>
              <a:gdLst>
                <a:gd name="T0" fmla="*/ 62 w 62"/>
                <a:gd name="T1" fmla="*/ 0 h 62"/>
                <a:gd name="T2" fmla="*/ 62 w 62"/>
                <a:gd name="T3" fmla="*/ 0 h 62"/>
                <a:gd name="T4" fmla="*/ 60 w 62"/>
                <a:gd name="T5" fmla="*/ 0 h 62"/>
                <a:gd name="T6" fmla="*/ 3 w 62"/>
                <a:gd name="T7" fmla="*/ 0 h 62"/>
                <a:gd name="T8" fmla="*/ 1 w 62"/>
                <a:gd name="T9" fmla="*/ 0 h 62"/>
                <a:gd name="T10" fmla="*/ 1 w 62"/>
                <a:gd name="T11" fmla="*/ 0 h 62"/>
                <a:gd name="T12" fmla="*/ 1 w 62"/>
                <a:gd name="T13" fmla="*/ 0 h 62"/>
                <a:gd name="T14" fmla="*/ 0 w 62"/>
                <a:gd name="T15" fmla="*/ 2 h 62"/>
                <a:gd name="T16" fmla="*/ 0 w 62"/>
                <a:gd name="T17" fmla="*/ 59 h 62"/>
                <a:gd name="T18" fmla="*/ 0 w 62"/>
                <a:gd name="T19" fmla="*/ 61 h 62"/>
                <a:gd name="T20" fmla="*/ 1 w 62"/>
                <a:gd name="T21" fmla="*/ 62 h 62"/>
                <a:gd name="T22" fmla="*/ 1 w 62"/>
                <a:gd name="T23" fmla="*/ 62 h 62"/>
                <a:gd name="T24" fmla="*/ 3 w 62"/>
                <a:gd name="T25" fmla="*/ 62 h 62"/>
                <a:gd name="T26" fmla="*/ 60 w 62"/>
                <a:gd name="T27" fmla="*/ 62 h 62"/>
                <a:gd name="T28" fmla="*/ 62 w 62"/>
                <a:gd name="T29" fmla="*/ 62 h 62"/>
                <a:gd name="T30" fmla="*/ 62 w 62"/>
                <a:gd name="T31" fmla="*/ 62 h 62"/>
                <a:gd name="T32" fmla="*/ 62 w 62"/>
                <a:gd name="T33" fmla="*/ 61 h 62"/>
                <a:gd name="T34" fmla="*/ 62 w 62"/>
                <a:gd name="T35" fmla="*/ 59 h 62"/>
                <a:gd name="T36" fmla="*/ 62 w 62"/>
                <a:gd name="T37" fmla="*/ 2 h 62"/>
                <a:gd name="T38" fmla="*/ 62 w 62"/>
                <a:gd name="T39" fmla="*/ 1 h 62"/>
                <a:gd name="T40" fmla="*/ 62 w 62"/>
                <a:gd name="T4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62">
                  <a:moveTo>
                    <a:pt x="62" y="0"/>
                  </a:moveTo>
                  <a:cubicBezTo>
                    <a:pt x="62" y="0"/>
                    <a:pt x="62" y="0"/>
                    <a:pt x="62" y="0"/>
                  </a:cubicBezTo>
                  <a:cubicBezTo>
                    <a:pt x="62" y="0"/>
                    <a:pt x="61" y="0"/>
                    <a:pt x="60" y="0"/>
                  </a:cubicBezTo>
                  <a:cubicBezTo>
                    <a:pt x="3" y="0"/>
                    <a:pt x="3" y="0"/>
                    <a:pt x="3" y="0"/>
                  </a:cubicBezTo>
                  <a:cubicBezTo>
                    <a:pt x="2" y="0"/>
                    <a:pt x="1" y="0"/>
                    <a:pt x="1" y="0"/>
                  </a:cubicBezTo>
                  <a:cubicBezTo>
                    <a:pt x="1" y="0"/>
                    <a:pt x="1" y="0"/>
                    <a:pt x="1" y="0"/>
                  </a:cubicBezTo>
                  <a:cubicBezTo>
                    <a:pt x="1" y="0"/>
                    <a:pt x="1" y="0"/>
                    <a:pt x="1" y="0"/>
                  </a:cubicBezTo>
                  <a:cubicBezTo>
                    <a:pt x="0" y="1"/>
                    <a:pt x="0" y="1"/>
                    <a:pt x="0" y="2"/>
                  </a:cubicBezTo>
                  <a:cubicBezTo>
                    <a:pt x="0" y="59"/>
                    <a:pt x="0" y="59"/>
                    <a:pt x="0" y="59"/>
                  </a:cubicBezTo>
                  <a:cubicBezTo>
                    <a:pt x="0" y="60"/>
                    <a:pt x="0" y="61"/>
                    <a:pt x="0" y="61"/>
                  </a:cubicBezTo>
                  <a:cubicBezTo>
                    <a:pt x="1" y="61"/>
                    <a:pt x="1" y="62"/>
                    <a:pt x="1" y="62"/>
                  </a:cubicBezTo>
                  <a:cubicBezTo>
                    <a:pt x="1" y="62"/>
                    <a:pt x="1" y="62"/>
                    <a:pt x="1" y="62"/>
                  </a:cubicBezTo>
                  <a:cubicBezTo>
                    <a:pt x="1" y="62"/>
                    <a:pt x="2" y="62"/>
                    <a:pt x="3" y="62"/>
                  </a:cubicBezTo>
                  <a:cubicBezTo>
                    <a:pt x="60" y="62"/>
                    <a:pt x="60" y="62"/>
                    <a:pt x="60" y="62"/>
                  </a:cubicBezTo>
                  <a:cubicBezTo>
                    <a:pt x="61" y="62"/>
                    <a:pt x="61" y="62"/>
                    <a:pt x="62" y="62"/>
                  </a:cubicBezTo>
                  <a:cubicBezTo>
                    <a:pt x="62" y="62"/>
                    <a:pt x="62" y="62"/>
                    <a:pt x="62" y="62"/>
                  </a:cubicBezTo>
                  <a:cubicBezTo>
                    <a:pt x="62" y="62"/>
                    <a:pt x="62" y="62"/>
                    <a:pt x="62" y="61"/>
                  </a:cubicBezTo>
                  <a:cubicBezTo>
                    <a:pt x="62" y="61"/>
                    <a:pt x="62" y="60"/>
                    <a:pt x="62" y="59"/>
                  </a:cubicBezTo>
                  <a:cubicBezTo>
                    <a:pt x="62" y="2"/>
                    <a:pt x="62" y="2"/>
                    <a:pt x="62" y="2"/>
                  </a:cubicBezTo>
                  <a:cubicBezTo>
                    <a:pt x="62" y="2"/>
                    <a:pt x="62" y="1"/>
                    <a:pt x="62" y="1"/>
                  </a:cubicBezTo>
                  <a:cubicBezTo>
                    <a:pt x="62" y="0"/>
                    <a:pt x="62" y="0"/>
                    <a:pt x="62" y="0"/>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239" name="Freeform 365"/>
            <p:cNvSpPr/>
            <p:nvPr/>
          </p:nvSpPr>
          <p:spPr bwMode="auto">
            <a:xfrm>
              <a:off x="3424659" y="4146747"/>
              <a:ext cx="57150" cy="55563"/>
            </a:xfrm>
            <a:custGeom>
              <a:avLst/>
              <a:gdLst>
                <a:gd name="T0" fmla="*/ 62 w 62"/>
                <a:gd name="T1" fmla="*/ 0 h 62"/>
                <a:gd name="T2" fmla="*/ 62 w 62"/>
                <a:gd name="T3" fmla="*/ 0 h 62"/>
                <a:gd name="T4" fmla="*/ 59 w 62"/>
                <a:gd name="T5" fmla="*/ 0 h 62"/>
                <a:gd name="T6" fmla="*/ 3 w 62"/>
                <a:gd name="T7" fmla="*/ 0 h 62"/>
                <a:gd name="T8" fmla="*/ 1 w 62"/>
                <a:gd name="T9" fmla="*/ 0 h 62"/>
                <a:gd name="T10" fmla="*/ 0 w 62"/>
                <a:gd name="T11" fmla="*/ 0 h 62"/>
                <a:gd name="T12" fmla="*/ 0 w 62"/>
                <a:gd name="T13" fmla="*/ 0 h 62"/>
                <a:gd name="T14" fmla="*/ 0 w 62"/>
                <a:gd name="T15" fmla="*/ 2 h 62"/>
                <a:gd name="T16" fmla="*/ 0 w 62"/>
                <a:gd name="T17" fmla="*/ 59 h 62"/>
                <a:gd name="T18" fmla="*/ 0 w 62"/>
                <a:gd name="T19" fmla="*/ 61 h 62"/>
                <a:gd name="T20" fmla="*/ 0 w 62"/>
                <a:gd name="T21" fmla="*/ 62 h 62"/>
                <a:gd name="T22" fmla="*/ 1 w 62"/>
                <a:gd name="T23" fmla="*/ 62 h 62"/>
                <a:gd name="T24" fmla="*/ 3 w 62"/>
                <a:gd name="T25" fmla="*/ 62 h 62"/>
                <a:gd name="T26" fmla="*/ 59 w 62"/>
                <a:gd name="T27" fmla="*/ 62 h 62"/>
                <a:gd name="T28" fmla="*/ 61 w 62"/>
                <a:gd name="T29" fmla="*/ 62 h 62"/>
                <a:gd name="T30" fmla="*/ 62 w 62"/>
                <a:gd name="T31" fmla="*/ 62 h 62"/>
                <a:gd name="T32" fmla="*/ 62 w 62"/>
                <a:gd name="T33" fmla="*/ 61 h 62"/>
                <a:gd name="T34" fmla="*/ 62 w 62"/>
                <a:gd name="T35" fmla="*/ 59 h 62"/>
                <a:gd name="T36" fmla="*/ 62 w 62"/>
                <a:gd name="T37" fmla="*/ 2 h 62"/>
                <a:gd name="T38" fmla="*/ 62 w 62"/>
                <a:gd name="T39" fmla="*/ 1 h 62"/>
                <a:gd name="T40" fmla="*/ 62 w 62"/>
                <a:gd name="T4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62">
                  <a:moveTo>
                    <a:pt x="62" y="0"/>
                  </a:moveTo>
                  <a:cubicBezTo>
                    <a:pt x="62" y="0"/>
                    <a:pt x="62" y="0"/>
                    <a:pt x="62" y="0"/>
                  </a:cubicBezTo>
                  <a:cubicBezTo>
                    <a:pt x="61" y="0"/>
                    <a:pt x="61" y="0"/>
                    <a:pt x="59" y="0"/>
                  </a:cubicBezTo>
                  <a:cubicBezTo>
                    <a:pt x="3" y="0"/>
                    <a:pt x="3" y="0"/>
                    <a:pt x="3" y="0"/>
                  </a:cubicBezTo>
                  <a:cubicBezTo>
                    <a:pt x="2" y="0"/>
                    <a:pt x="1" y="0"/>
                    <a:pt x="1" y="0"/>
                  </a:cubicBezTo>
                  <a:cubicBezTo>
                    <a:pt x="0" y="0"/>
                    <a:pt x="0" y="0"/>
                    <a:pt x="0" y="0"/>
                  </a:cubicBezTo>
                  <a:cubicBezTo>
                    <a:pt x="0" y="0"/>
                    <a:pt x="0" y="0"/>
                    <a:pt x="0" y="0"/>
                  </a:cubicBezTo>
                  <a:cubicBezTo>
                    <a:pt x="0" y="1"/>
                    <a:pt x="0" y="1"/>
                    <a:pt x="0" y="2"/>
                  </a:cubicBezTo>
                  <a:cubicBezTo>
                    <a:pt x="0" y="59"/>
                    <a:pt x="0" y="59"/>
                    <a:pt x="0" y="59"/>
                  </a:cubicBezTo>
                  <a:cubicBezTo>
                    <a:pt x="0" y="60"/>
                    <a:pt x="0" y="61"/>
                    <a:pt x="0" y="61"/>
                  </a:cubicBezTo>
                  <a:cubicBezTo>
                    <a:pt x="0" y="61"/>
                    <a:pt x="0" y="62"/>
                    <a:pt x="0" y="62"/>
                  </a:cubicBezTo>
                  <a:cubicBezTo>
                    <a:pt x="0" y="62"/>
                    <a:pt x="0" y="62"/>
                    <a:pt x="1" y="62"/>
                  </a:cubicBezTo>
                  <a:cubicBezTo>
                    <a:pt x="1" y="62"/>
                    <a:pt x="2" y="62"/>
                    <a:pt x="3" y="62"/>
                  </a:cubicBezTo>
                  <a:cubicBezTo>
                    <a:pt x="59" y="62"/>
                    <a:pt x="59" y="62"/>
                    <a:pt x="59" y="62"/>
                  </a:cubicBezTo>
                  <a:cubicBezTo>
                    <a:pt x="60" y="62"/>
                    <a:pt x="61" y="62"/>
                    <a:pt x="61" y="62"/>
                  </a:cubicBezTo>
                  <a:cubicBezTo>
                    <a:pt x="62" y="62"/>
                    <a:pt x="62" y="62"/>
                    <a:pt x="62" y="62"/>
                  </a:cubicBezTo>
                  <a:cubicBezTo>
                    <a:pt x="62" y="62"/>
                    <a:pt x="62" y="62"/>
                    <a:pt x="62" y="61"/>
                  </a:cubicBezTo>
                  <a:cubicBezTo>
                    <a:pt x="62" y="61"/>
                    <a:pt x="62" y="60"/>
                    <a:pt x="62" y="59"/>
                  </a:cubicBezTo>
                  <a:cubicBezTo>
                    <a:pt x="62" y="2"/>
                    <a:pt x="62" y="2"/>
                    <a:pt x="62" y="2"/>
                  </a:cubicBezTo>
                  <a:cubicBezTo>
                    <a:pt x="62" y="2"/>
                    <a:pt x="62" y="1"/>
                    <a:pt x="62" y="1"/>
                  </a:cubicBezTo>
                  <a:cubicBezTo>
                    <a:pt x="62" y="0"/>
                    <a:pt x="62" y="0"/>
                    <a:pt x="62" y="0"/>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240" name="Freeform 366"/>
            <p:cNvSpPr>
              <a:spLocks noEditPoints="1"/>
            </p:cNvSpPr>
            <p:nvPr/>
          </p:nvSpPr>
          <p:spPr bwMode="auto">
            <a:xfrm>
              <a:off x="3261146" y="4108647"/>
              <a:ext cx="258763" cy="133350"/>
            </a:xfrm>
            <a:custGeom>
              <a:avLst/>
              <a:gdLst>
                <a:gd name="T0" fmla="*/ 265 w 288"/>
                <a:gd name="T1" fmla="*/ 0 h 148"/>
                <a:gd name="T2" fmla="*/ 246 w 288"/>
                <a:gd name="T3" fmla="*/ 13 h 148"/>
                <a:gd name="T4" fmla="*/ 228 w 288"/>
                <a:gd name="T5" fmla="*/ 0 h 148"/>
                <a:gd name="T6" fmla="*/ 209 w 288"/>
                <a:gd name="T7" fmla="*/ 13 h 148"/>
                <a:gd name="T8" fmla="*/ 191 w 288"/>
                <a:gd name="T9" fmla="*/ 0 h 148"/>
                <a:gd name="T10" fmla="*/ 172 w 288"/>
                <a:gd name="T11" fmla="*/ 13 h 148"/>
                <a:gd name="T12" fmla="*/ 154 w 288"/>
                <a:gd name="T13" fmla="*/ 0 h 148"/>
                <a:gd name="T14" fmla="*/ 135 w 288"/>
                <a:gd name="T15" fmla="*/ 13 h 148"/>
                <a:gd name="T16" fmla="*/ 116 w 288"/>
                <a:gd name="T17" fmla="*/ 0 h 148"/>
                <a:gd name="T18" fmla="*/ 98 w 288"/>
                <a:gd name="T19" fmla="*/ 13 h 148"/>
                <a:gd name="T20" fmla="*/ 79 w 288"/>
                <a:gd name="T21" fmla="*/ 0 h 148"/>
                <a:gd name="T22" fmla="*/ 61 w 288"/>
                <a:gd name="T23" fmla="*/ 13 h 148"/>
                <a:gd name="T24" fmla="*/ 42 w 288"/>
                <a:gd name="T25" fmla="*/ 0 h 148"/>
                <a:gd name="T26" fmla="*/ 24 w 288"/>
                <a:gd name="T27" fmla="*/ 13 h 148"/>
                <a:gd name="T28" fmla="*/ 21 w 288"/>
                <a:gd name="T29" fmla="*/ 0 h 148"/>
                <a:gd name="T30" fmla="*/ 0 w 288"/>
                <a:gd name="T31" fmla="*/ 127 h 148"/>
                <a:gd name="T32" fmla="*/ 24 w 288"/>
                <a:gd name="T33" fmla="*/ 148 h 148"/>
                <a:gd name="T34" fmla="*/ 42 w 288"/>
                <a:gd name="T35" fmla="*/ 135 h 148"/>
                <a:gd name="T36" fmla="*/ 61 w 288"/>
                <a:gd name="T37" fmla="*/ 148 h 148"/>
                <a:gd name="T38" fmla="*/ 79 w 288"/>
                <a:gd name="T39" fmla="*/ 135 h 148"/>
                <a:gd name="T40" fmla="*/ 98 w 288"/>
                <a:gd name="T41" fmla="*/ 148 h 148"/>
                <a:gd name="T42" fmla="*/ 116 w 288"/>
                <a:gd name="T43" fmla="*/ 135 h 148"/>
                <a:gd name="T44" fmla="*/ 135 w 288"/>
                <a:gd name="T45" fmla="*/ 148 h 148"/>
                <a:gd name="T46" fmla="*/ 154 w 288"/>
                <a:gd name="T47" fmla="*/ 135 h 148"/>
                <a:gd name="T48" fmla="*/ 172 w 288"/>
                <a:gd name="T49" fmla="*/ 148 h 148"/>
                <a:gd name="T50" fmla="*/ 191 w 288"/>
                <a:gd name="T51" fmla="*/ 135 h 148"/>
                <a:gd name="T52" fmla="*/ 209 w 288"/>
                <a:gd name="T53" fmla="*/ 148 h 148"/>
                <a:gd name="T54" fmla="*/ 228 w 288"/>
                <a:gd name="T55" fmla="*/ 135 h 148"/>
                <a:gd name="T56" fmla="*/ 246 w 288"/>
                <a:gd name="T57" fmla="*/ 148 h 148"/>
                <a:gd name="T58" fmla="*/ 265 w 288"/>
                <a:gd name="T59" fmla="*/ 135 h 148"/>
                <a:gd name="T60" fmla="*/ 268 w 288"/>
                <a:gd name="T61" fmla="*/ 148 h 148"/>
                <a:gd name="T62" fmla="*/ 288 w 288"/>
                <a:gd name="T63" fmla="*/ 20 h 148"/>
                <a:gd name="T64" fmla="*/ 122 w 288"/>
                <a:gd name="T65" fmla="*/ 102 h 148"/>
                <a:gd name="T66" fmla="*/ 103 w 288"/>
                <a:gd name="T67" fmla="*/ 121 h 148"/>
                <a:gd name="T68" fmla="*/ 46 w 288"/>
                <a:gd name="T69" fmla="*/ 121 h 148"/>
                <a:gd name="T70" fmla="*/ 27 w 288"/>
                <a:gd name="T71" fmla="*/ 102 h 148"/>
                <a:gd name="T72" fmla="*/ 32 w 288"/>
                <a:gd name="T73" fmla="*/ 31 h 148"/>
                <a:gd name="T74" fmla="*/ 103 w 288"/>
                <a:gd name="T75" fmla="*/ 26 h 148"/>
                <a:gd name="T76" fmla="*/ 122 w 288"/>
                <a:gd name="T77" fmla="*/ 45 h 148"/>
                <a:gd name="T78" fmla="*/ 262 w 288"/>
                <a:gd name="T79" fmla="*/ 102 h 148"/>
                <a:gd name="T80" fmla="*/ 243 w 288"/>
                <a:gd name="T81" fmla="*/ 121 h 148"/>
                <a:gd name="T82" fmla="*/ 186 w 288"/>
                <a:gd name="T83" fmla="*/ 121 h 148"/>
                <a:gd name="T84" fmla="*/ 166 w 288"/>
                <a:gd name="T85" fmla="*/ 102 h 148"/>
                <a:gd name="T86" fmla="*/ 172 w 288"/>
                <a:gd name="T87" fmla="*/ 31 h 148"/>
                <a:gd name="T88" fmla="*/ 242 w 288"/>
                <a:gd name="T89" fmla="*/ 26 h 148"/>
                <a:gd name="T90" fmla="*/ 262 w 288"/>
                <a:gd name="T91" fmla="*/ 4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8" h="148">
                  <a:moveTo>
                    <a:pt x="268" y="0"/>
                  </a:moveTo>
                  <a:cubicBezTo>
                    <a:pt x="265" y="0"/>
                    <a:pt x="265" y="0"/>
                    <a:pt x="265" y="0"/>
                  </a:cubicBezTo>
                  <a:cubicBezTo>
                    <a:pt x="265" y="13"/>
                    <a:pt x="265" y="13"/>
                    <a:pt x="265" y="13"/>
                  </a:cubicBezTo>
                  <a:cubicBezTo>
                    <a:pt x="246" y="13"/>
                    <a:pt x="246" y="13"/>
                    <a:pt x="246" y="13"/>
                  </a:cubicBezTo>
                  <a:cubicBezTo>
                    <a:pt x="246" y="0"/>
                    <a:pt x="246" y="0"/>
                    <a:pt x="246" y="0"/>
                  </a:cubicBezTo>
                  <a:cubicBezTo>
                    <a:pt x="228" y="0"/>
                    <a:pt x="228" y="0"/>
                    <a:pt x="228" y="0"/>
                  </a:cubicBezTo>
                  <a:cubicBezTo>
                    <a:pt x="228" y="13"/>
                    <a:pt x="228" y="13"/>
                    <a:pt x="228" y="13"/>
                  </a:cubicBezTo>
                  <a:cubicBezTo>
                    <a:pt x="209" y="13"/>
                    <a:pt x="209" y="13"/>
                    <a:pt x="209" y="13"/>
                  </a:cubicBezTo>
                  <a:cubicBezTo>
                    <a:pt x="209" y="0"/>
                    <a:pt x="209" y="0"/>
                    <a:pt x="209" y="0"/>
                  </a:cubicBezTo>
                  <a:cubicBezTo>
                    <a:pt x="191" y="0"/>
                    <a:pt x="191" y="0"/>
                    <a:pt x="191" y="0"/>
                  </a:cubicBezTo>
                  <a:cubicBezTo>
                    <a:pt x="191" y="13"/>
                    <a:pt x="191" y="13"/>
                    <a:pt x="191" y="13"/>
                  </a:cubicBezTo>
                  <a:cubicBezTo>
                    <a:pt x="172" y="13"/>
                    <a:pt x="172" y="13"/>
                    <a:pt x="172" y="13"/>
                  </a:cubicBezTo>
                  <a:cubicBezTo>
                    <a:pt x="172" y="0"/>
                    <a:pt x="172" y="0"/>
                    <a:pt x="172" y="0"/>
                  </a:cubicBezTo>
                  <a:cubicBezTo>
                    <a:pt x="154" y="0"/>
                    <a:pt x="154" y="0"/>
                    <a:pt x="154" y="0"/>
                  </a:cubicBezTo>
                  <a:cubicBezTo>
                    <a:pt x="154" y="13"/>
                    <a:pt x="154" y="13"/>
                    <a:pt x="154" y="13"/>
                  </a:cubicBezTo>
                  <a:cubicBezTo>
                    <a:pt x="135" y="13"/>
                    <a:pt x="135" y="13"/>
                    <a:pt x="135" y="13"/>
                  </a:cubicBezTo>
                  <a:cubicBezTo>
                    <a:pt x="135" y="0"/>
                    <a:pt x="135" y="0"/>
                    <a:pt x="135" y="0"/>
                  </a:cubicBezTo>
                  <a:cubicBezTo>
                    <a:pt x="116" y="0"/>
                    <a:pt x="116" y="0"/>
                    <a:pt x="116" y="0"/>
                  </a:cubicBezTo>
                  <a:cubicBezTo>
                    <a:pt x="116" y="13"/>
                    <a:pt x="116" y="13"/>
                    <a:pt x="116" y="13"/>
                  </a:cubicBezTo>
                  <a:cubicBezTo>
                    <a:pt x="98" y="13"/>
                    <a:pt x="98" y="13"/>
                    <a:pt x="98" y="13"/>
                  </a:cubicBezTo>
                  <a:cubicBezTo>
                    <a:pt x="98" y="0"/>
                    <a:pt x="98" y="0"/>
                    <a:pt x="98" y="0"/>
                  </a:cubicBezTo>
                  <a:cubicBezTo>
                    <a:pt x="79" y="0"/>
                    <a:pt x="79" y="0"/>
                    <a:pt x="79" y="0"/>
                  </a:cubicBezTo>
                  <a:cubicBezTo>
                    <a:pt x="79" y="13"/>
                    <a:pt x="79" y="13"/>
                    <a:pt x="79" y="13"/>
                  </a:cubicBezTo>
                  <a:cubicBezTo>
                    <a:pt x="61" y="13"/>
                    <a:pt x="61" y="13"/>
                    <a:pt x="61" y="13"/>
                  </a:cubicBezTo>
                  <a:cubicBezTo>
                    <a:pt x="61" y="0"/>
                    <a:pt x="61" y="0"/>
                    <a:pt x="61" y="0"/>
                  </a:cubicBezTo>
                  <a:cubicBezTo>
                    <a:pt x="42" y="0"/>
                    <a:pt x="42" y="0"/>
                    <a:pt x="42" y="0"/>
                  </a:cubicBezTo>
                  <a:cubicBezTo>
                    <a:pt x="42" y="13"/>
                    <a:pt x="42" y="13"/>
                    <a:pt x="42" y="13"/>
                  </a:cubicBezTo>
                  <a:cubicBezTo>
                    <a:pt x="24" y="13"/>
                    <a:pt x="24" y="13"/>
                    <a:pt x="24" y="13"/>
                  </a:cubicBezTo>
                  <a:cubicBezTo>
                    <a:pt x="24" y="0"/>
                    <a:pt x="24" y="0"/>
                    <a:pt x="24" y="0"/>
                  </a:cubicBezTo>
                  <a:cubicBezTo>
                    <a:pt x="21" y="0"/>
                    <a:pt x="21" y="0"/>
                    <a:pt x="21" y="0"/>
                  </a:cubicBezTo>
                  <a:cubicBezTo>
                    <a:pt x="7" y="0"/>
                    <a:pt x="0" y="7"/>
                    <a:pt x="0" y="20"/>
                  </a:cubicBezTo>
                  <a:cubicBezTo>
                    <a:pt x="0" y="127"/>
                    <a:pt x="0" y="127"/>
                    <a:pt x="0" y="127"/>
                  </a:cubicBezTo>
                  <a:cubicBezTo>
                    <a:pt x="0" y="141"/>
                    <a:pt x="7" y="148"/>
                    <a:pt x="21" y="148"/>
                  </a:cubicBezTo>
                  <a:cubicBezTo>
                    <a:pt x="24" y="148"/>
                    <a:pt x="24" y="148"/>
                    <a:pt x="24" y="148"/>
                  </a:cubicBezTo>
                  <a:cubicBezTo>
                    <a:pt x="24" y="135"/>
                    <a:pt x="24" y="135"/>
                    <a:pt x="24" y="135"/>
                  </a:cubicBezTo>
                  <a:cubicBezTo>
                    <a:pt x="42" y="135"/>
                    <a:pt x="42" y="135"/>
                    <a:pt x="42" y="135"/>
                  </a:cubicBezTo>
                  <a:cubicBezTo>
                    <a:pt x="42" y="148"/>
                    <a:pt x="42" y="148"/>
                    <a:pt x="42" y="148"/>
                  </a:cubicBezTo>
                  <a:cubicBezTo>
                    <a:pt x="61" y="148"/>
                    <a:pt x="61" y="148"/>
                    <a:pt x="61" y="148"/>
                  </a:cubicBezTo>
                  <a:cubicBezTo>
                    <a:pt x="61" y="135"/>
                    <a:pt x="61" y="135"/>
                    <a:pt x="61" y="135"/>
                  </a:cubicBezTo>
                  <a:cubicBezTo>
                    <a:pt x="79" y="135"/>
                    <a:pt x="79" y="135"/>
                    <a:pt x="79" y="135"/>
                  </a:cubicBezTo>
                  <a:cubicBezTo>
                    <a:pt x="79" y="148"/>
                    <a:pt x="79" y="148"/>
                    <a:pt x="79" y="148"/>
                  </a:cubicBezTo>
                  <a:cubicBezTo>
                    <a:pt x="98" y="148"/>
                    <a:pt x="98" y="148"/>
                    <a:pt x="98" y="148"/>
                  </a:cubicBezTo>
                  <a:cubicBezTo>
                    <a:pt x="98" y="135"/>
                    <a:pt x="98" y="135"/>
                    <a:pt x="98" y="135"/>
                  </a:cubicBezTo>
                  <a:cubicBezTo>
                    <a:pt x="116" y="135"/>
                    <a:pt x="116" y="135"/>
                    <a:pt x="116" y="135"/>
                  </a:cubicBezTo>
                  <a:cubicBezTo>
                    <a:pt x="116" y="148"/>
                    <a:pt x="116" y="148"/>
                    <a:pt x="116" y="148"/>
                  </a:cubicBezTo>
                  <a:cubicBezTo>
                    <a:pt x="135" y="148"/>
                    <a:pt x="135" y="148"/>
                    <a:pt x="135" y="148"/>
                  </a:cubicBezTo>
                  <a:cubicBezTo>
                    <a:pt x="135" y="135"/>
                    <a:pt x="135" y="135"/>
                    <a:pt x="135" y="135"/>
                  </a:cubicBezTo>
                  <a:cubicBezTo>
                    <a:pt x="154" y="135"/>
                    <a:pt x="154" y="135"/>
                    <a:pt x="154" y="135"/>
                  </a:cubicBezTo>
                  <a:cubicBezTo>
                    <a:pt x="154" y="148"/>
                    <a:pt x="154" y="148"/>
                    <a:pt x="154" y="148"/>
                  </a:cubicBezTo>
                  <a:cubicBezTo>
                    <a:pt x="172" y="148"/>
                    <a:pt x="172" y="148"/>
                    <a:pt x="172" y="148"/>
                  </a:cubicBezTo>
                  <a:cubicBezTo>
                    <a:pt x="172" y="135"/>
                    <a:pt x="172" y="135"/>
                    <a:pt x="172" y="135"/>
                  </a:cubicBezTo>
                  <a:cubicBezTo>
                    <a:pt x="191" y="135"/>
                    <a:pt x="191" y="135"/>
                    <a:pt x="191" y="135"/>
                  </a:cubicBezTo>
                  <a:cubicBezTo>
                    <a:pt x="191" y="148"/>
                    <a:pt x="191" y="148"/>
                    <a:pt x="191" y="148"/>
                  </a:cubicBezTo>
                  <a:cubicBezTo>
                    <a:pt x="209" y="148"/>
                    <a:pt x="209" y="148"/>
                    <a:pt x="209" y="148"/>
                  </a:cubicBezTo>
                  <a:cubicBezTo>
                    <a:pt x="209" y="135"/>
                    <a:pt x="209" y="135"/>
                    <a:pt x="209" y="135"/>
                  </a:cubicBezTo>
                  <a:cubicBezTo>
                    <a:pt x="228" y="135"/>
                    <a:pt x="228" y="135"/>
                    <a:pt x="228" y="135"/>
                  </a:cubicBezTo>
                  <a:cubicBezTo>
                    <a:pt x="228" y="148"/>
                    <a:pt x="228" y="148"/>
                    <a:pt x="228" y="148"/>
                  </a:cubicBezTo>
                  <a:cubicBezTo>
                    <a:pt x="246" y="148"/>
                    <a:pt x="246" y="148"/>
                    <a:pt x="246" y="148"/>
                  </a:cubicBezTo>
                  <a:cubicBezTo>
                    <a:pt x="246" y="135"/>
                    <a:pt x="246" y="135"/>
                    <a:pt x="246" y="135"/>
                  </a:cubicBezTo>
                  <a:cubicBezTo>
                    <a:pt x="265" y="135"/>
                    <a:pt x="265" y="135"/>
                    <a:pt x="265" y="135"/>
                  </a:cubicBezTo>
                  <a:cubicBezTo>
                    <a:pt x="265" y="148"/>
                    <a:pt x="265" y="148"/>
                    <a:pt x="265" y="148"/>
                  </a:cubicBezTo>
                  <a:cubicBezTo>
                    <a:pt x="268" y="148"/>
                    <a:pt x="268" y="148"/>
                    <a:pt x="268" y="148"/>
                  </a:cubicBezTo>
                  <a:cubicBezTo>
                    <a:pt x="281" y="148"/>
                    <a:pt x="288" y="141"/>
                    <a:pt x="288" y="127"/>
                  </a:cubicBezTo>
                  <a:cubicBezTo>
                    <a:pt x="288" y="20"/>
                    <a:pt x="288" y="20"/>
                    <a:pt x="288" y="20"/>
                  </a:cubicBezTo>
                  <a:cubicBezTo>
                    <a:pt x="288" y="7"/>
                    <a:pt x="281" y="0"/>
                    <a:pt x="268" y="0"/>
                  </a:cubicBezTo>
                  <a:close/>
                  <a:moveTo>
                    <a:pt x="122" y="102"/>
                  </a:moveTo>
                  <a:cubicBezTo>
                    <a:pt x="122" y="107"/>
                    <a:pt x="121" y="112"/>
                    <a:pt x="117" y="116"/>
                  </a:cubicBezTo>
                  <a:cubicBezTo>
                    <a:pt x="113" y="120"/>
                    <a:pt x="108" y="121"/>
                    <a:pt x="103" y="121"/>
                  </a:cubicBezTo>
                  <a:cubicBezTo>
                    <a:pt x="103" y="121"/>
                    <a:pt x="103" y="121"/>
                    <a:pt x="103" y="121"/>
                  </a:cubicBezTo>
                  <a:cubicBezTo>
                    <a:pt x="46" y="121"/>
                    <a:pt x="46" y="121"/>
                    <a:pt x="46" y="121"/>
                  </a:cubicBezTo>
                  <a:cubicBezTo>
                    <a:pt x="41" y="121"/>
                    <a:pt x="36" y="120"/>
                    <a:pt x="32" y="116"/>
                  </a:cubicBezTo>
                  <a:cubicBezTo>
                    <a:pt x="28" y="112"/>
                    <a:pt x="27" y="107"/>
                    <a:pt x="27" y="102"/>
                  </a:cubicBezTo>
                  <a:cubicBezTo>
                    <a:pt x="27" y="45"/>
                    <a:pt x="27" y="45"/>
                    <a:pt x="27" y="45"/>
                  </a:cubicBezTo>
                  <a:cubicBezTo>
                    <a:pt x="27" y="41"/>
                    <a:pt x="28" y="35"/>
                    <a:pt x="32" y="31"/>
                  </a:cubicBezTo>
                  <a:cubicBezTo>
                    <a:pt x="36" y="28"/>
                    <a:pt x="41" y="26"/>
                    <a:pt x="46" y="26"/>
                  </a:cubicBezTo>
                  <a:cubicBezTo>
                    <a:pt x="103" y="26"/>
                    <a:pt x="103" y="26"/>
                    <a:pt x="103" y="26"/>
                  </a:cubicBezTo>
                  <a:cubicBezTo>
                    <a:pt x="108" y="26"/>
                    <a:pt x="113" y="28"/>
                    <a:pt x="117" y="31"/>
                  </a:cubicBezTo>
                  <a:cubicBezTo>
                    <a:pt x="121" y="35"/>
                    <a:pt x="122" y="41"/>
                    <a:pt x="122" y="45"/>
                  </a:cubicBezTo>
                  <a:lnTo>
                    <a:pt x="122" y="102"/>
                  </a:lnTo>
                  <a:close/>
                  <a:moveTo>
                    <a:pt x="262" y="102"/>
                  </a:moveTo>
                  <a:cubicBezTo>
                    <a:pt x="262" y="107"/>
                    <a:pt x="260" y="112"/>
                    <a:pt x="256" y="116"/>
                  </a:cubicBezTo>
                  <a:cubicBezTo>
                    <a:pt x="253" y="120"/>
                    <a:pt x="247" y="121"/>
                    <a:pt x="243" y="121"/>
                  </a:cubicBezTo>
                  <a:cubicBezTo>
                    <a:pt x="243" y="121"/>
                    <a:pt x="242" y="121"/>
                    <a:pt x="242" y="121"/>
                  </a:cubicBezTo>
                  <a:cubicBezTo>
                    <a:pt x="186" y="121"/>
                    <a:pt x="186" y="121"/>
                    <a:pt x="186" y="121"/>
                  </a:cubicBezTo>
                  <a:cubicBezTo>
                    <a:pt x="181" y="121"/>
                    <a:pt x="176" y="120"/>
                    <a:pt x="172" y="116"/>
                  </a:cubicBezTo>
                  <a:cubicBezTo>
                    <a:pt x="168" y="112"/>
                    <a:pt x="166" y="107"/>
                    <a:pt x="166" y="102"/>
                  </a:cubicBezTo>
                  <a:cubicBezTo>
                    <a:pt x="166" y="45"/>
                    <a:pt x="166" y="45"/>
                    <a:pt x="166" y="45"/>
                  </a:cubicBezTo>
                  <a:cubicBezTo>
                    <a:pt x="166" y="41"/>
                    <a:pt x="168" y="35"/>
                    <a:pt x="172" y="31"/>
                  </a:cubicBezTo>
                  <a:cubicBezTo>
                    <a:pt x="176" y="28"/>
                    <a:pt x="181" y="26"/>
                    <a:pt x="186" y="26"/>
                  </a:cubicBezTo>
                  <a:cubicBezTo>
                    <a:pt x="242" y="26"/>
                    <a:pt x="242" y="26"/>
                    <a:pt x="242" y="26"/>
                  </a:cubicBezTo>
                  <a:cubicBezTo>
                    <a:pt x="247" y="26"/>
                    <a:pt x="253" y="28"/>
                    <a:pt x="256" y="31"/>
                  </a:cubicBezTo>
                  <a:cubicBezTo>
                    <a:pt x="260" y="35"/>
                    <a:pt x="262" y="41"/>
                    <a:pt x="262" y="45"/>
                  </a:cubicBezTo>
                  <a:lnTo>
                    <a:pt x="262" y="102"/>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241" name="Freeform 371"/>
            <p:cNvSpPr>
              <a:spLocks noEditPoints="1"/>
            </p:cNvSpPr>
            <p:nvPr/>
          </p:nvSpPr>
          <p:spPr bwMode="auto">
            <a:xfrm>
              <a:off x="3810421" y="4075310"/>
              <a:ext cx="201613" cy="134938"/>
            </a:xfrm>
            <a:custGeom>
              <a:avLst/>
              <a:gdLst>
                <a:gd name="T0" fmla="*/ 225 w 225"/>
                <a:gd name="T1" fmla="*/ 13 h 150"/>
                <a:gd name="T2" fmla="*/ 212 w 225"/>
                <a:gd name="T3" fmla="*/ 0 h 150"/>
                <a:gd name="T4" fmla="*/ 13 w 225"/>
                <a:gd name="T5" fmla="*/ 0 h 150"/>
                <a:gd name="T6" fmla="*/ 0 w 225"/>
                <a:gd name="T7" fmla="*/ 13 h 150"/>
                <a:gd name="T8" fmla="*/ 0 w 225"/>
                <a:gd name="T9" fmla="*/ 150 h 150"/>
                <a:gd name="T10" fmla="*/ 225 w 225"/>
                <a:gd name="T11" fmla="*/ 150 h 150"/>
                <a:gd name="T12" fmla="*/ 225 w 225"/>
                <a:gd name="T13" fmla="*/ 13 h 150"/>
                <a:gd name="T14" fmla="*/ 207 w 225"/>
                <a:gd name="T15" fmla="*/ 132 h 150"/>
                <a:gd name="T16" fmla="*/ 18 w 225"/>
                <a:gd name="T17" fmla="*/ 132 h 150"/>
                <a:gd name="T18" fmla="*/ 18 w 225"/>
                <a:gd name="T19" fmla="*/ 19 h 150"/>
                <a:gd name="T20" fmla="*/ 207 w 225"/>
                <a:gd name="T21" fmla="*/ 19 h 150"/>
                <a:gd name="T22" fmla="*/ 207 w 225"/>
                <a:gd name="T23" fmla="*/ 13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 h="150">
                  <a:moveTo>
                    <a:pt x="225" y="13"/>
                  </a:moveTo>
                  <a:cubicBezTo>
                    <a:pt x="225" y="4"/>
                    <a:pt x="221" y="0"/>
                    <a:pt x="212" y="0"/>
                  </a:cubicBezTo>
                  <a:cubicBezTo>
                    <a:pt x="13" y="0"/>
                    <a:pt x="13" y="0"/>
                    <a:pt x="13" y="0"/>
                  </a:cubicBezTo>
                  <a:cubicBezTo>
                    <a:pt x="4" y="0"/>
                    <a:pt x="0" y="4"/>
                    <a:pt x="0" y="13"/>
                  </a:cubicBezTo>
                  <a:cubicBezTo>
                    <a:pt x="0" y="150"/>
                    <a:pt x="0" y="150"/>
                    <a:pt x="0" y="150"/>
                  </a:cubicBezTo>
                  <a:cubicBezTo>
                    <a:pt x="225" y="150"/>
                    <a:pt x="225" y="150"/>
                    <a:pt x="225" y="150"/>
                  </a:cubicBezTo>
                  <a:lnTo>
                    <a:pt x="225" y="13"/>
                  </a:lnTo>
                  <a:close/>
                  <a:moveTo>
                    <a:pt x="207" y="132"/>
                  </a:moveTo>
                  <a:cubicBezTo>
                    <a:pt x="18" y="132"/>
                    <a:pt x="18" y="132"/>
                    <a:pt x="18" y="132"/>
                  </a:cubicBezTo>
                  <a:cubicBezTo>
                    <a:pt x="18" y="19"/>
                    <a:pt x="18" y="19"/>
                    <a:pt x="18" y="19"/>
                  </a:cubicBezTo>
                  <a:cubicBezTo>
                    <a:pt x="207" y="19"/>
                    <a:pt x="207" y="19"/>
                    <a:pt x="207" y="19"/>
                  </a:cubicBezTo>
                  <a:lnTo>
                    <a:pt x="207" y="132"/>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242" name="Freeform 372"/>
            <p:cNvSpPr>
              <a:spLocks noEditPoints="1"/>
            </p:cNvSpPr>
            <p:nvPr/>
          </p:nvSpPr>
          <p:spPr bwMode="auto">
            <a:xfrm>
              <a:off x="3781846" y="4221360"/>
              <a:ext cx="257175" cy="28575"/>
            </a:xfrm>
            <a:custGeom>
              <a:avLst/>
              <a:gdLst>
                <a:gd name="T0" fmla="*/ 145 w 162"/>
                <a:gd name="T1" fmla="*/ 0 h 18"/>
                <a:gd name="T2" fmla="*/ 18 w 162"/>
                <a:gd name="T3" fmla="*/ 0 h 18"/>
                <a:gd name="T4" fmla="*/ 0 w 162"/>
                <a:gd name="T5" fmla="*/ 18 h 18"/>
                <a:gd name="T6" fmla="*/ 162 w 162"/>
                <a:gd name="T7" fmla="*/ 18 h 18"/>
                <a:gd name="T8" fmla="*/ 145 w 162"/>
                <a:gd name="T9" fmla="*/ 0 h 18"/>
                <a:gd name="T10" fmla="*/ 62 w 162"/>
                <a:gd name="T11" fmla="*/ 13 h 18"/>
                <a:gd name="T12" fmla="*/ 69 w 162"/>
                <a:gd name="T13" fmla="*/ 6 h 18"/>
                <a:gd name="T14" fmla="*/ 94 w 162"/>
                <a:gd name="T15" fmla="*/ 6 h 18"/>
                <a:gd name="T16" fmla="*/ 100 w 162"/>
                <a:gd name="T17" fmla="*/ 13 h 18"/>
                <a:gd name="T18" fmla="*/ 62 w 162"/>
                <a:gd name="T1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8">
                  <a:moveTo>
                    <a:pt x="145" y="0"/>
                  </a:moveTo>
                  <a:lnTo>
                    <a:pt x="18" y="0"/>
                  </a:lnTo>
                  <a:lnTo>
                    <a:pt x="0" y="18"/>
                  </a:lnTo>
                  <a:lnTo>
                    <a:pt x="162" y="18"/>
                  </a:lnTo>
                  <a:lnTo>
                    <a:pt x="145" y="0"/>
                  </a:lnTo>
                  <a:close/>
                  <a:moveTo>
                    <a:pt x="62" y="13"/>
                  </a:moveTo>
                  <a:lnTo>
                    <a:pt x="69" y="6"/>
                  </a:lnTo>
                  <a:lnTo>
                    <a:pt x="94" y="6"/>
                  </a:lnTo>
                  <a:lnTo>
                    <a:pt x="100" y="13"/>
                  </a:lnTo>
                  <a:lnTo>
                    <a:pt x="62" y="13"/>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243" name="Freeform 373"/>
            <p:cNvSpPr/>
            <p:nvPr/>
          </p:nvSpPr>
          <p:spPr bwMode="auto">
            <a:xfrm>
              <a:off x="3781846" y="4261047"/>
              <a:ext cx="257175" cy="11113"/>
            </a:xfrm>
            <a:custGeom>
              <a:avLst/>
              <a:gdLst>
                <a:gd name="T0" fmla="*/ 9 w 286"/>
                <a:gd name="T1" fmla="*/ 12 h 12"/>
                <a:gd name="T2" fmla="*/ 277 w 286"/>
                <a:gd name="T3" fmla="*/ 12 h 12"/>
                <a:gd name="T4" fmla="*/ 286 w 286"/>
                <a:gd name="T5" fmla="*/ 0 h 12"/>
                <a:gd name="T6" fmla="*/ 0 w 286"/>
                <a:gd name="T7" fmla="*/ 0 h 12"/>
                <a:gd name="T8" fmla="*/ 9 w 286"/>
                <a:gd name="T9" fmla="*/ 12 h 12"/>
              </a:gdLst>
              <a:ahLst/>
              <a:cxnLst>
                <a:cxn ang="0">
                  <a:pos x="T0" y="T1"/>
                </a:cxn>
                <a:cxn ang="0">
                  <a:pos x="T2" y="T3"/>
                </a:cxn>
                <a:cxn ang="0">
                  <a:pos x="T4" y="T5"/>
                </a:cxn>
                <a:cxn ang="0">
                  <a:pos x="T6" y="T7"/>
                </a:cxn>
                <a:cxn ang="0">
                  <a:pos x="T8" y="T9"/>
                </a:cxn>
              </a:cxnLst>
              <a:rect l="0" t="0" r="r" b="b"/>
              <a:pathLst>
                <a:path w="286" h="12">
                  <a:moveTo>
                    <a:pt x="9" y="12"/>
                  </a:moveTo>
                  <a:cubicBezTo>
                    <a:pt x="20" y="12"/>
                    <a:pt x="269" y="12"/>
                    <a:pt x="277" y="12"/>
                  </a:cubicBezTo>
                  <a:cubicBezTo>
                    <a:pt x="286" y="12"/>
                    <a:pt x="286" y="0"/>
                    <a:pt x="286" y="0"/>
                  </a:cubicBezTo>
                  <a:cubicBezTo>
                    <a:pt x="0" y="0"/>
                    <a:pt x="0" y="0"/>
                    <a:pt x="0" y="0"/>
                  </a:cubicBezTo>
                  <a:cubicBezTo>
                    <a:pt x="0" y="0"/>
                    <a:pt x="0" y="12"/>
                    <a:pt x="9" y="12"/>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244" name="Freeform 404"/>
            <p:cNvSpPr>
              <a:spLocks noEditPoints="1"/>
            </p:cNvSpPr>
            <p:nvPr/>
          </p:nvSpPr>
          <p:spPr bwMode="auto">
            <a:xfrm>
              <a:off x="4818484" y="4562672"/>
              <a:ext cx="258763" cy="258763"/>
            </a:xfrm>
            <a:custGeom>
              <a:avLst/>
              <a:gdLst>
                <a:gd name="T0" fmla="*/ 144 w 288"/>
                <a:gd name="T1" fmla="*/ 0 h 288"/>
                <a:gd name="T2" fmla="*/ 0 w 288"/>
                <a:gd name="T3" fmla="*/ 144 h 288"/>
                <a:gd name="T4" fmla="*/ 144 w 288"/>
                <a:gd name="T5" fmla="*/ 288 h 288"/>
                <a:gd name="T6" fmla="*/ 288 w 288"/>
                <a:gd name="T7" fmla="*/ 144 h 288"/>
                <a:gd name="T8" fmla="*/ 144 w 288"/>
                <a:gd name="T9" fmla="*/ 0 h 288"/>
                <a:gd name="T10" fmla="*/ 134 w 288"/>
                <a:gd name="T11" fmla="*/ 244 h 288"/>
                <a:gd name="T12" fmla="*/ 107 w 288"/>
                <a:gd name="T13" fmla="*/ 174 h 288"/>
                <a:gd name="T14" fmla="*/ 136 w 288"/>
                <a:gd name="T15" fmla="*/ 174 h 288"/>
                <a:gd name="T16" fmla="*/ 150 w 288"/>
                <a:gd name="T17" fmla="*/ 132 h 288"/>
                <a:gd name="T18" fmla="*/ 90 w 288"/>
                <a:gd name="T19" fmla="*/ 133 h 288"/>
                <a:gd name="T20" fmla="*/ 90 w 288"/>
                <a:gd name="T21" fmla="*/ 132 h 288"/>
                <a:gd name="T22" fmla="*/ 90 w 288"/>
                <a:gd name="T23" fmla="*/ 132 h 288"/>
                <a:gd name="T24" fmla="*/ 90 w 288"/>
                <a:gd name="T25" fmla="*/ 132 h 288"/>
                <a:gd name="T26" fmla="*/ 121 w 288"/>
                <a:gd name="T27" fmla="*/ 44 h 288"/>
                <a:gd name="T28" fmla="*/ 155 w 288"/>
                <a:gd name="T29" fmla="*/ 44 h 288"/>
                <a:gd name="T30" fmla="*/ 133 w 288"/>
                <a:gd name="T31" fmla="*/ 109 h 288"/>
                <a:gd name="T32" fmla="*/ 193 w 288"/>
                <a:gd name="T33" fmla="*/ 109 h 288"/>
                <a:gd name="T34" fmla="*/ 193 w 288"/>
                <a:gd name="T35" fmla="*/ 109 h 288"/>
                <a:gd name="T36" fmla="*/ 193 w 288"/>
                <a:gd name="T37" fmla="*/ 109 h 288"/>
                <a:gd name="T38" fmla="*/ 193 w 288"/>
                <a:gd name="T39" fmla="*/ 109 h 288"/>
                <a:gd name="T40" fmla="*/ 170 w 288"/>
                <a:gd name="T41" fmla="*/ 174 h 288"/>
                <a:gd name="T42" fmla="*/ 200 w 288"/>
                <a:gd name="T43" fmla="*/ 174 h 288"/>
                <a:gd name="T44" fmla="*/ 134 w 288"/>
                <a:gd name="T45" fmla="*/ 2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8">
                  <a:moveTo>
                    <a:pt x="144" y="0"/>
                  </a:moveTo>
                  <a:cubicBezTo>
                    <a:pt x="64" y="0"/>
                    <a:pt x="0" y="64"/>
                    <a:pt x="0" y="144"/>
                  </a:cubicBezTo>
                  <a:cubicBezTo>
                    <a:pt x="0" y="223"/>
                    <a:pt x="64" y="288"/>
                    <a:pt x="144" y="288"/>
                  </a:cubicBezTo>
                  <a:cubicBezTo>
                    <a:pt x="223" y="288"/>
                    <a:pt x="288" y="223"/>
                    <a:pt x="288" y="144"/>
                  </a:cubicBezTo>
                  <a:cubicBezTo>
                    <a:pt x="288" y="64"/>
                    <a:pt x="223" y="0"/>
                    <a:pt x="144" y="0"/>
                  </a:cubicBezTo>
                  <a:close/>
                  <a:moveTo>
                    <a:pt x="134" y="244"/>
                  </a:moveTo>
                  <a:cubicBezTo>
                    <a:pt x="107" y="174"/>
                    <a:pt x="107" y="174"/>
                    <a:pt x="107" y="174"/>
                  </a:cubicBezTo>
                  <a:cubicBezTo>
                    <a:pt x="136" y="174"/>
                    <a:pt x="136" y="174"/>
                    <a:pt x="136" y="174"/>
                  </a:cubicBezTo>
                  <a:cubicBezTo>
                    <a:pt x="142" y="153"/>
                    <a:pt x="150" y="133"/>
                    <a:pt x="150" y="132"/>
                  </a:cubicBezTo>
                  <a:cubicBezTo>
                    <a:pt x="90" y="133"/>
                    <a:pt x="90" y="133"/>
                    <a:pt x="90" y="133"/>
                  </a:cubicBezTo>
                  <a:cubicBezTo>
                    <a:pt x="90" y="132"/>
                    <a:pt x="90" y="132"/>
                    <a:pt x="90" y="132"/>
                  </a:cubicBezTo>
                  <a:cubicBezTo>
                    <a:pt x="90" y="132"/>
                    <a:pt x="90" y="132"/>
                    <a:pt x="90" y="132"/>
                  </a:cubicBezTo>
                  <a:cubicBezTo>
                    <a:pt x="90" y="132"/>
                    <a:pt x="90" y="132"/>
                    <a:pt x="90" y="132"/>
                  </a:cubicBezTo>
                  <a:cubicBezTo>
                    <a:pt x="121" y="44"/>
                    <a:pt x="121" y="44"/>
                    <a:pt x="121" y="44"/>
                  </a:cubicBezTo>
                  <a:cubicBezTo>
                    <a:pt x="155" y="44"/>
                    <a:pt x="155" y="44"/>
                    <a:pt x="155" y="44"/>
                  </a:cubicBezTo>
                  <a:cubicBezTo>
                    <a:pt x="148" y="69"/>
                    <a:pt x="133" y="108"/>
                    <a:pt x="133" y="109"/>
                  </a:cubicBezTo>
                  <a:cubicBezTo>
                    <a:pt x="193" y="109"/>
                    <a:pt x="193" y="109"/>
                    <a:pt x="193" y="109"/>
                  </a:cubicBezTo>
                  <a:cubicBezTo>
                    <a:pt x="193" y="109"/>
                    <a:pt x="193" y="109"/>
                    <a:pt x="193" y="109"/>
                  </a:cubicBezTo>
                  <a:cubicBezTo>
                    <a:pt x="193" y="109"/>
                    <a:pt x="193" y="109"/>
                    <a:pt x="193" y="109"/>
                  </a:cubicBezTo>
                  <a:cubicBezTo>
                    <a:pt x="193" y="109"/>
                    <a:pt x="193" y="109"/>
                    <a:pt x="193" y="109"/>
                  </a:cubicBezTo>
                  <a:cubicBezTo>
                    <a:pt x="170" y="174"/>
                    <a:pt x="170" y="174"/>
                    <a:pt x="170" y="174"/>
                  </a:cubicBezTo>
                  <a:cubicBezTo>
                    <a:pt x="200" y="174"/>
                    <a:pt x="200" y="174"/>
                    <a:pt x="200" y="174"/>
                  </a:cubicBezTo>
                  <a:lnTo>
                    <a:pt x="134" y="244"/>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245" name="Freeform 405"/>
            <p:cNvSpPr>
              <a:spLocks noEditPoints="1"/>
            </p:cNvSpPr>
            <p:nvPr/>
          </p:nvSpPr>
          <p:spPr bwMode="auto">
            <a:xfrm>
              <a:off x="9527009" y="4043560"/>
              <a:ext cx="171450" cy="260350"/>
            </a:xfrm>
            <a:custGeom>
              <a:avLst/>
              <a:gdLst>
                <a:gd name="T0" fmla="*/ 177 w 190"/>
                <a:gd name="T1" fmla="*/ 0 h 289"/>
                <a:gd name="T2" fmla="*/ 14 w 190"/>
                <a:gd name="T3" fmla="*/ 0 h 289"/>
                <a:gd name="T4" fmla="*/ 0 w 190"/>
                <a:gd name="T5" fmla="*/ 14 h 289"/>
                <a:gd name="T6" fmla="*/ 0 w 190"/>
                <a:gd name="T7" fmla="*/ 275 h 289"/>
                <a:gd name="T8" fmla="*/ 14 w 190"/>
                <a:gd name="T9" fmla="*/ 289 h 289"/>
                <a:gd name="T10" fmla="*/ 177 w 190"/>
                <a:gd name="T11" fmla="*/ 289 h 289"/>
                <a:gd name="T12" fmla="*/ 190 w 190"/>
                <a:gd name="T13" fmla="*/ 275 h 289"/>
                <a:gd name="T14" fmla="*/ 190 w 190"/>
                <a:gd name="T15" fmla="*/ 14 h 289"/>
                <a:gd name="T16" fmla="*/ 177 w 190"/>
                <a:gd name="T17" fmla="*/ 0 h 289"/>
                <a:gd name="T18" fmla="*/ 95 w 190"/>
                <a:gd name="T19" fmla="*/ 265 h 289"/>
                <a:gd name="T20" fmla="*/ 38 w 190"/>
                <a:gd name="T21" fmla="*/ 208 h 289"/>
                <a:gd name="T22" fmla="*/ 95 w 190"/>
                <a:gd name="T23" fmla="*/ 151 h 289"/>
                <a:gd name="T24" fmla="*/ 152 w 190"/>
                <a:gd name="T25" fmla="*/ 208 h 289"/>
                <a:gd name="T26" fmla="*/ 95 w 190"/>
                <a:gd name="T27" fmla="*/ 265 h 289"/>
                <a:gd name="T28" fmla="*/ 161 w 190"/>
                <a:gd name="T29" fmla="*/ 117 h 289"/>
                <a:gd name="T30" fmla="*/ 154 w 190"/>
                <a:gd name="T31" fmla="*/ 124 h 289"/>
                <a:gd name="T32" fmla="*/ 36 w 190"/>
                <a:gd name="T33" fmla="*/ 124 h 289"/>
                <a:gd name="T34" fmla="*/ 29 w 190"/>
                <a:gd name="T35" fmla="*/ 117 h 289"/>
                <a:gd name="T36" fmla="*/ 29 w 190"/>
                <a:gd name="T37" fmla="*/ 34 h 289"/>
                <a:gd name="T38" fmla="*/ 36 w 190"/>
                <a:gd name="T39" fmla="*/ 27 h 289"/>
                <a:gd name="T40" fmla="*/ 154 w 190"/>
                <a:gd name="T41" fmla="*/ 27 h 289"/>
                <a:gd name="T42" fmla="*/ 161 w 190"/>
                <a:gd name="T43" fmla="*/ 34 h 289"/>
                <a:gd name="T44" fmla="*/ 161 w 190"/>
                <a:gd name="T45" fmla="*/ 117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0" h="289">
                  <a:moveTo>
                    <a:pt x="177" y="0"/>
                  </a:moveTo>
                  <a:cubicBezTo>
                    <a:pt x="14" y="0"/>
                    <a:pt x="14" y="0"/>
                    <a:pt x="14" y="0"/>
                  </a:cubicBezTo>
                  <a:cubicBezTo>
                    <a:pt x="6" y="0"/>
                    <a:pt x="0" y="7"/>
                    <a:pt x="0" y="14"/>
                  </a:cubicBezTo>
                  <a:cubicBezTo>
                    <a:pt x="0" y="275"/>
                    <a:pt x="0" y="275"/>
                    <a:pt x="0" y="275"/>
                  </a:cubicBezTo>
                  <a:cubicBezTo>
                    <a:pt x="0" y="282"/>
                    <a:pt x="6" y="289"/>
                    <a:pt x="14" y="289"/>
                  </a:cubicBezTo>
                  <a:cubicBezTo>
                    <a:pt x="177" y="289"/>
                    <a:pt x="177" y="289"/>
                    <a:pt x="177" y="289"/>
                  </a:cubicBezTo>
                  <a:cubicBezTo>
                    <a:pt x="184" y="289"/>
                    <a:pt x="190" y="282"/>
                    <a:pt x="190" y="275"/>
                  </a:cubicBezTo>
                  <a:cubicBezTo>
                    <a:pt x="190" y="14"/>
                    <a:pt x="190" y="14"/>
                    <a:pt x="190" y="14"/>
                  </a:cubicBezTo>
                  <a:cubicBezTo>
                    <a:pt x="190" y="7"/>
                    <a:pt x="184" y="0"/>
                    <a:pt x="177" y="0"/>
                  </a:cubicBezTo>
                  <a:close/>
                  <a:moveTo>
                    <a:pt x="95" y="265"/>
                  </a:moveTo>
                  <a:cubicBezTo>
                    <a:pt x="64" y="265"/>
                    <a:pt x="38" y="240"/>
                    <a:pt x="38" y="208"/>
                  </a:cubicBezTo>
                  <a:cubicBezTo>
                    <a:pt x="38" y="177"/>
                    <a:pt x="64" y="151"/>
                    <a:pt x="95" y="151"/>
                  </a:cubicBezTo>
                  <a:cubicBezTo>
                    <a:pt x="127" y="151"/>
                    <a:pt x="152" y="177"/>
                    <a:pt x="152" y="208"/>
                  </a:cubicBezTo>
                  <a:cubicBezTo>
                    <a:pt x="152" y="240"/>
                    <a:pt x="127" y="265"/>
                    <a:pt x="95" y="265"/>
                  </a:cubicBezTo>
                  <a:close/>
                  <a:moveTo>
                    <a:pt x="161" y="117"/>
                  </a:moveTo>
                  <a:cubicBezTo>
                    <a:pt x="161" y="121"/>
                    <a:pt x="158" y="124"/>
                    <a:pt x="154" y="124"/>
                  </a:cubicBezTo>
                  <a:cubicBezTo>
                    <a:pt x="36" y="124"/>
                    <a:pt x="36" y="124"/>
                    <a:pt x="36" y="124"/>
                  </a:cubicBezTo>
                  <a:cubicBezTo>
                    <a:pt x="33" y="124"/>
                    <a:pt x="29" y="121"/>
                    <a:pt x="29" y="117"/>
                  </a:cubicBezTo>
                  <a:cubicBezTo>
                    <a:pt x="29" y="34"/>
                    <a:pt x="29" y="34"/>
                    <a:pt x="29" y="34"/>
                  </a:cubicBezTo>
                  <a:cubicBezTo>
                    <a:pt x="29" y="30"/>
                    <a:pt x="33" y="27"/>
                    <a:pt x="36" y="27"/>
                  </a:cubicBezTo>
                  <a:cubicBezTo>
                    <a:pt x="154" y="27"/>
                    <a:pt x="154" y="27"/>
                    <a:pt x="154" y="27"/>
                  </a:cubicBezTo>
                  <a:cubicBezTo>
                    <a:pt x="158" y="27"/>
                    <a:pt x="161" y="30"/>
                    <a:pt x="161" y="34"/>
                  </a:cubicBezTo>
                  <a:lnTo>
                    <a:pt x="161" y="117"/>
                  </a:ln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246" name="Oval 407"/>
            <p:cNvSpPr>
              <a:spLocks noChangeArrowheads="1"/>
            </p:cNvSpPr>
            <p:nvPr/>
          </p:nvSpPr>
          <p:spPr bwMode="auto">
            <a:xfrm>
              <a:off x="9593683" y="4211834"/>
              <a:ext cx="38100" cy="38100"/>
            </a:xfrm>
            <a:prstGeom prst="ellipse">
              <a:avLst/>
            </a:pr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247" name="Freeform 438"/>
            <p:cNvSpPr>
              <a:spLocks noEditPoints="1"/>
            </p:cNvSpPr>
            <p:nvPr/>
          </p:nvSpPr>
          <p:spPr bwMode="auto">
            <a:xfrm>
              <a:off x="6383758" y="5080197"/>
              <a:ext cx="239713" cy="258763"/>
            </a:xfrm>
            <a:custGeom>
              <a:avLst/>
              <a:gdLst>
                <a:gd name="T0" fmla="*/ 266 w 266"/>
                <a:gd name="T1" fmla="*/ 64 h 288"/>
                <a:gd name="T2" fmla="*/ 261 w 266"/>
                <a:gd name="T3" fmla="*/ 22 h 288"/>
                <a:gd name="T4" fmla="*/ 234 w 266"/>
                <a:gd name="T5" fmla="*/ 0 h 288"/>
                <a:gd name="T6" fmla="*/ 31 w 266"/>
                <a:gd name="T7" fmla="*/ 0 h 288"/>
                <a:gd name="T8" fmla="*/ 4 w 266"/>
                <a:gd name="T9" fmla="*/ 22 h 288"/>
                <a:gd name="T10" fmla="*/ 0 w 266"/>
                <a:gd name="T11" fmla="*/ 63 h 288"/>
                <a:gd name="T12" fmla="*/ 0 w 266"/>
                <a:gd name="T13" fmla="*/ 248 h 288"/>
                <a:gd name="T14" fmla="*/ 23 w 266"/>
                <a:gd name="T15" fmla="*/ 248 h 288"/>
                <a:gd name="T16" fmla="*/ 23 w 266"/>
                <a:gd name="T17" fmla="*/ 268 h 288"/>
                <a:gd name="T18" fmla="*/ 43 w 266"/>
                <a:gd name="T19" fmla="*/ 288 h 288"/>
                <a:gd name="T20" fmla="*/ 63 w 266"/>
                <a:gd name="T21" fmla="*/ 268 h 288"/>
                <a:gd name="T22" fmla="*/ 63 w 266"/>
                <a:gd name="T23" fmla="*/ 248 h 288"/>
                <a:gd name="T24" fmla="*/ 204 w 266"/>
                <a:gd name="T25" fmla="*/ 248 h 288"/>
                <a:gd name="T26" fmla="*/ 204 w 266"/>
                <a:gd name="T27" fmla="*/ 268 h 288"/>
                <a:gd name="T28" fmla="*/ 224 w 266"/>
                <a:gd name="T29" fmla="*/ 288 h 288"/>
                <a:gd name="T30" fmla="*/ 244 w 266"/>
                <a:gd name="T31" fmla="*/ 268 h 288"/>
                <a:gd name="T32" fmla="*/ 244 w 266"/>
                <a:gd name="T33" fmla="*/ 248 h 288"/>
                <a:gd name="T34" fmla="*/ 266 w 266"/>
                <a:gd name="T35" fmla="*/ 248 h 288"/>
                <a:gd name="T36" fmla="*/ 266 w 266"/>
                <a:gd name="T37" fmla="*/ 64 h 288"/>
                <a:gd name="T38" fmla="*/ 101 w 266"/>
                <a:gd name="T39" fmla="*/ 16 h 288"/>
                <a:gd name="T40" fmla="*/ 165 w 266"/>
                <a:gd name="T41" fmla="*/ 16 h 288"/>
                <a:gd name="T42" fmla="*/ 174 w 266"/>
                <a:gd name="T43" fmla="*/ 25 h 288"/>
                <a:gd name="T44" fmla="*/ 165 w 266"/>
                <a:gd name="T45" fmla="*/ 33 h 288"/>
                <a:gd name="T46" fmla="*/ 101 w 266"/>
                <a:gd name="T47" fmla="*/ 33 h 288"/>
                <a:gd name="T48" fmla="*/ 93 w 266"/>
                <a:gd name="T49" fmla="*/ 25 h 288"/>
                <a:gd name="T50" fmla="*/ 101 w 266"/>
                <a:gd name="T51" fmla="*/ 16 h 288"/>
                <a:gd name="T52" fmla="*/ 33 w 266"/>
                <a:gd name="T53" fmla="*/ 67 h 288"/>
                <a:gd name="T54" fmla="*/ 47 w 266"/>
                <a:gd name="T55" fmla="*/ 52 h 288"/>
                <a:gd name="T56" fmla="*/ 219 w 266"/>
                <a:gd name="T57" fmla="*/ 52 h 288"/>
                <a:gd name="T58" fmla="*/ 234 w 266"/>
                <a:gd name="T59" fmla="*/ 67 h 288"/>
                <a:gd name="T60" fmla="*/ 238 w 266"/>
                <a:gd name="T61" fmla="*/ 156 h 288"/>
                <a:gd name="T62" fmla="*/ 223 w 266"/>
                <a:gd name="T63" fmla="*/ 171 h 288"/>
                <a:gd name="T64" fmla="*/ 43 w 266"/>
                <a:gd name="T65" fmla="*/ 171 h 288"/>
                <a:gd name="T66" fmla="*/ 28 w 266"/>
                <a:gd name="T67" fmla="*/ 156 h 288"/>
                <a:gd name="T68" fmla="*/ 33 w 266"/>
                <a:gd name="T69" fmla="*/ 67 h 288"/>
                <a:gd name="T70" fmla="*/ 63 w 266"/>
                <a:gd name="T71" fmla="*/ 223 h 288"/>
                <a:gd name="T72" fmla="*/ 48 w 266"/>
                <a:gd name="T73" fmla="*/ 230 h 288"/>
                <a:gd name="T74" fmla="*/ 27 w 266"/>
                <a:gd name="T75" fmla="*/ 210 h 288"/>
                <a:gd name="T76" fmla="*/ 27 w 266"/>
                <a:gd name="T77" fmla="*/ 210 h 288"/>
                <a:gd name="T78" fmla="*/ 48 w 266"/>
                <a:gd name="T79" fmla="*/ 189 h 288"/>
                <a:gd name="T80" fmla="*/ 69 w 266"/>
                <a:gd name="T81" fmla="*/ 210 h 288"/>
                <a:gd name="T82" fmla="*/ 63 w 266"/>
                <a:gd name="T83" fmla="*/ 223 h 288"/>
                <a:gd name="T84" fmla="*/ 220 w 266"/>
                <a:gd name="T85" fmla="*/ 230 h 288"/>
                <a:gd name="T86" fmla="*/ 204 w 266"/>
                <a:gd name="T87" fmla="*/ 222 h 288"/>
                <a:gd name="T88" fmla="*/ 199 w 266"/>
                <a:gd name="T89" fmla="*/ 210 h 288"/>
                <a:gd name="T90" fmla="*/ 220 w 266"/>
                <a:gd name="T91" fmla="*/ 189 h 288"/>
                <a:gd name="T92" fmla="*/ 240 w 266"/>
                <a:gd name="T93" fmla="*/ 210 h 288"/>
                <a:gd name="T94" fmla="*/ 240 w 266"/>
                <a:gd name="T95" fmla="*/ 211 h 288"/>
                <a:gd name="T96" fmla="*/ 220 w 266"/>
                <a:gd name="T97" fmla="*/ 23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6" h="288">
                  <a:moveTo>
                    <a:pt x="266" y="64"/>
                  </a:moveTo>
                  <a:cubicBezTo>
                    <a:pt x="261" y="22"/>
                    <a:pt x="261" y="22"/>
                    <a:pt x="261" y="22"/>
                  </a:cubicBezTo>
                  <a:cubicBezTo>
                    <a:pt x="261" y="10"/>
                    <a:pt x="247" y="0"/>
                    <a:pt x="234" y="0"/>
                  </a:cubicBezTo>
                  <a:cubicBezTo>
                    <a:pt x="31" y="0"/>
                    <a:pt x="31" y="0"/>
                    <a:pt x="31" y="0"/>
                  </a:cubicBezTo>
                  <a:cubicBezTo>
                    <a:pt x="19" y="0"/>
                    <a:pt x="4" y="10"/>
                    <a:pt x="4" y="22"/>
                  </a:cubicBezTo>
                  <a:cubicBezTo>
                    <a:pt x="0" y="63"/>
                    <a:pt x="0" y="63"/>
                    <a:pt x="0" y="63"/>
                  </a:cubicBezTo>
                  <a:cubicBezTo>
                    <a:pt x="0" y="248"/>
                    <a:pt x="0" y="248"/>
                    <a:pt x="0" y="248"/>
                  </a:cubicBezTo>
                  <a:cubicBezTo>
                    <a:pt x="23" y="248"/>
                    <a:pt x="23" y="248"/>
                    <a:pt x="23" y="248"/>
                  </a:cubicBezTo>
                  <a:cubicBezTo>
                    <a:pt x="23" y="268"/>
                    <a:pt x="23" y="268"/>
                    <a:pt x="23" y="268"/>
                  </a:cubicBezTo>
                  <a:cubicBezTo>
                    <a:pt x="23" y="279"/>
                    <a:pt x="32" y="288"/>
                    <a:pt x="43" y="288"/>
                  </a:cubicBezTo>
                  <a:cubicBezTo>
                    <a:pt x="54" y="288"/>
                    <a:pt x="63" y="279"/>
                    <a:pt x="63" y="268"/>
                  </a:cubicBezTo>
                  <a:cubicBezTo>
                    <a:pt x="63" y="248"/>
                    <a:pt x="63" y="248"/>
                    <a:pt x="63" y="248"/>
                  </a:cubicBezTo>
                  <a:cubicBezTo>
                    <a:pt x="204" y="248"/>
                    <a:pt x="204" y="248"/>
                    <a:pt x="204" y="248"/>
                  </a:cubicBezTo>
                  <a:cubicBezTo>
                    <a:pt x="204" y="268"/>
                    <a:pt x="204" y="268"/>
                    <a:pt x="204" y="268"/>
                  </a:cubicBezTo>
                  <a:cubicBezTo>
                    <a:pt x="204" y="279"/>
                    <a:pt x="213" y="288"/>
                    <a:pt x="224" y="288"/>
                  </a:cubicBezTo>
                  <a:cubicBezTo>
                    <a:pt x="235" y="288"/>
                    <a:pt x="244" y="279"/>
                    <a:pt x="244" y="268"/>
                  </a:cubicBezTo>
                  <a:cubicBezTo>
                    <a:pt x="244" y="248"/>
                    <a:pt x="244" y="248"/>
                    <a:pt x="244" y="248"/>
                  </a:cubicBezTo>
                  <a:cubicBezTo>
                    <a:pt x="266" y="248"/>
                    <a:pt x="266" y="248"/>
                    <a:pt x="266" y="248"/>
                  </a:cubicBezTo>
                  <a:lnTo>
                    <a:pt x="266" y="64"/>
                  </a:lnTo>
                  <a:close/>
                  <a:moveTo>
                    <a:pt x="101" y="16"/>
                  </a:moveTo>
                  <a:cubicBezTo>
                    <a:pt x="165" y="16"/>
                    <a:pt x="165" y="16"/>
                    <a:pt x="165" y="16"/>
                  </a:cubicBezTo>
                  <a:cubicBezTo>
                    <a:pt x="170" y="16"/>
                    <a:pt x="174" y="20"/>
                    <a:pt x="174" y="25"/>
                  </a:cubicBezTo>
                  <a:cubicBezTo>
                    <a:pt x="174" y="30"/>
                    <a:pt x="170" y="33"/>
                    <a:pt x="165" y="33"/>
                  </a:cubicBezTo>
                  <a:cubicBezTo>
                    <a:pt x="101" y="33"/>
                    <a:pt x="101" y="33"/>
                    <a:pt x="101" y="33"/>
                  </a:cubicBezTo>
                  <a:cubicBezTo>
                    <a:pt x="96" y="33"/>
                    <a:pt x="93" y="30"/>
                    <a:pt x="93" y="25"/>
                  </a:cubicBezTo>
                  <a:cubicBezTo>
                    <a:pt x="93" y="20"/>
                    <a:pt x="96" y="16"/>
                    <a:pt x="101" y="16"/>
                  </a:cubicBezTo>
                  <a:close/>
                  <a:moveTo>
                    <a:pt x="33" y="67"/>
                  </a:moveTo>
                  <a:cubicBezTo>
                    <a:pt x="33" y="59"/>
                    <a:pt x="39" y="52"/>
                    <a:pt x="47" y="52"/>
                  </a:cubicBezTo>
                  <a:cubicBezTo>
                    <a:pt x="219" y="52"/>
                    <a:pt x="219" y="52"/>
                    <a:pt x="219" y="52"/>
                  </a:cubicBezTo>
                  <a:cubicBezTo>
                    <a:pt x="227" y="52"/>
                    <a:pt x="234" y="59"/>
                    <a:pt x="234" y="67"/>
                  </a:cubicBezTo>
                  <a:cubicBezTo>
                    <a:pt x="238" y="156"/>
                    <a:pt x="238" y="156"/>
                    <a:pt x="238" y="156"/>
                  </a:cubicBezTo>
                  <a:cubicBezTo>
                    <a:pt x="238" y="164"/>
                    <a:pt x="232" y="171"/>
                    <a:pt x="223" y="171"/>
                  </a:cubicBezTo>
                  <a:cubicBezTo>
                    <a:pt x="43" y="171"/>
                    <a:pt x="43" y="171"/>
                    <a:pt x="43" y="171"/>
                  </a:cubicBezTo>
                  <a:cubicBezTo>
                    <a:pt x="35" y="171"/>
                    <a:pt x="28" y="164"/>
                    <a:pt x="28" y="156"/>
                  </a:cubicBezTo>
                  <a:lnTo>
                    <a:pt x="33" y="67"/>
                  </a:lnTo>
                  <a:close/>
                  <a:moveTo>
                    <a:pt x="63" y="223"/>
                  </a:moveTo>
                  <a:cubicBezTo>
                    <a:pt x="60" y="228"/>
                    <a:pt x="54" y="230"/>
                    <a:pt x="48" y="230"/>
                  </a:cubicBezTo>
                  <a:cubicBezTo>
                    <a:pt x="37" y="230"/>
                    <a:pt x="28" y="221"/>
                    <a:pt x="27" y="210"/>
                  </a:cubicBezTo>
                  <a:cubicBezTo>
                    <a:pt x="27" y="210"/>
                    <a:pt x="27" y="210"/>
                    <a:pt x="27" y="210"/>
                  </a:cubicBezTo>
                  <a:cubicBezTo>
                    <a:pt x="27" y="198"/>
                    <a:pt x="37" y="189"/>
                    <a:pt x="48" y="189"/>
                  </a:cubicBezTo>
                  <a:cubicBezTo>
                    <a:pt x="59" y="189"/>
                    <a:pt x="69" y="198"/>
                    <a:pt x="69" y="210"/>
                  </a:cubicBezTo>
                  <a:cubicBezTo>
                    <a:pt x="69" y="215"/>
                    <a:pt x="67" y="220"/>
                    <a:pt x="63" y="223"/>
                  </a:cubicBezTo>
                  <a:close/>
                  <a:moveTo>
                    <a:pt x="220" y="230"/>
                  </a:moveTo>
                  <a:cubicBezTo>
                    <a:pt x="213" y="230"/>
                    <a:pt x="207" y="227"/>
                    <a:pt x="204" y="222"/>
                  </a:cubicBezTo>
                  <a:cubicBezTo>
                    <a:pt x="201" y="219"/>
                    <a:pt x="199" y="214"/>
                    <a:pt x="199" y="210"/>
                  </a:cubicBezTo>
                  <a:cubicBezTo>
                    <a:pt x="199" y="198"/>
                    <a:pt x="208" y="189"/>
                    <a:pt x="220" y="189"/>
                  </a:cubicBezTo>
                  <a:cubicBezTo>
                    <a:pt x="231" y="189"/>
                    <a:pt x="240" y="198"/>
                    <a:pt x="240" y="210"/>
                  </a:cubicBezTo>
                  <a:cubicBezTo>
                    <a:pt x="240" y="210"/>
                    <a:pt x="240" y="210"/>
                    <a:pt x="240" y="211"/>
                  </a:cubicBezTo>
                  <a:cubicBezTo>
                    <a:pt x="240" y="222"/>
                    <a:pt x="231" y="230"/>
                    <a:pt x="220" y="230"/>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248" name="Line 439"/>
            <p:cNvSpPr>
              <a:spLocks noChangeShapeType="1"/>
            </p:cNvSpPr>
            <p:nvPr/>
          </p:nvSpPr>
          <p:spPr bwMode="auto">
            <a:xfrm>
              <a:off x="4818483" y="4097534"/>
              <a:ext cx="0" cy="0"/>
            </a:xfrm>
            <a:prstGeom prst="line">
              <a:avLst/>
            </a:pr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249" name="Line 440"/>
            <p:cNvSpPr>
              <a:spLocks noChangeShapeType="1"/>
            </p:cNvSpPr>
            <p:nvPr/>
          </p:nvSpPr>
          <p:spPr bwMode="auto">
            <a:xfrm>
              <a:off x="4818483" y="4097534"/>
              <a:ext cx="0" cy="0"/>
            </a:xfrm>
            <a:prstGeom prst="line">
              <a:avLst/>
            </a:pr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250" name="Freeform 441"/>
            <p:cNvSpPr>
              <a:spLocks noEditPoints="1"/>
            </p:cNvSpPr>
            <p:nvPr/>
          </p:nvSpPr>
          <p:spPr bwMode="auto">
            <a:xfrm>
              <a:off x="4818483" y="4064197"/>
              <a:ext cx="258763" cy="214313"/>
            </a:xfrm>
            <a:custGeom>
              <a:avLst/>
              <a:gdLst>
                <a:gd name="T0" fmla="*/ 278 w 288"/>
                <a:gd name="T1" fmla="*/ 69 h 238"/>
                <a:gd name="T2" fmla="*/ 246 w 288"/>
                <a:gd name="T3" fmla="*/ 69 h 238"/>
                <a:gd name="T4" fmla="*/ 246 w 288"/>
                <a:gd name="T5" fmla="*/ 40 h 238"/>
                <a:gd name="T6" fmla="*/ 236 w 288"/>
                <a:gd name="T7" fmla="*/ 30 h 238"/>
                <a:gd name="T8" fmla="*/ 138 w 288"/>
                <a:gd name="T9" fmla="*/ 30 h 238"/>
                <a:gd name="T10" fmla="*/ 125 w 288"/>
                <a:gd name="T11" fmla="*/ 0 h 238"/>
                <a:gd name="T12" fmla="*/ 53 w 288"/>
                <a:gd name="T13" fmla="*/ 0 h 238"/>
                <a:gd name="T14" fmla="*/ 40 w 288"/>
                <a:gd name="T15" fmla="*/ 30 h 238"/>
                <a:gd name="T16" fmla="*/ 11 w 288"/>
                <a:gd name="T17" fmla="*/ 30 h 238"/>
                <a:gd name="T18" fmla="*/ 0 w 288"/>
                <a:gd name="T19" fmla="*/ 38 h 238"/>
                <a:gd name="T20" fmla="*/ 0 w 288"/>
                <a:gd name="T21" fmla="*/ 210 h 238"/>
                <a:gd name="T22" fmla="*/ 28 w 288"/>
                <a:gd name="T23" fmla="*/ 238 h 238"/>
                <a:gd name="T24" fmla="*/ 270 w 288"/>
                <a:gd name="T25" fmla="*/ 238 h 238"/>
                <a:gd name="T26" fmla="*/ 288 w 288"/>
                <a:gd name="T27" fmla="*/ 219 h 238"/>
                <a:gd name="T28" fmla="*/ 288 w 288"/>
                <a:gd name="T29" fmla="*/ 79 h 238"/>
                <a:gd name="T30" fmla="*/ 278 w 288"/>
                <a:gd name="T31" fmla="*/ 69 h 238"/>
                <a:gd name="T32" fmla="*/ 51 w 288"/>
                <a:gd name="T33" fmla="*/ 47 h 238"/>
                <a:gd name="T34" fmla="*/ 64 w 288"/>
                <a:gd name="T35" fmla="*/ 17 h 238"/>
                <a:gd name="T36" fmla="*/ 114 w 288"/>
                <a:gd name="T37" fmla="*/ 17 h 238"/>
                <a:gd name="T38" fmla="*/ 127 w 288"/>
                <a:gd name="T39" fmla="*/ 47 h 238"/>
                <a:gd name="T40" fmla="*/ 229 w 288"/>
                <a:gd name="T41" fmla="*/ 47 h 238"/>
                <a:gd name="T42" fmla="*/ 229 w 288"/>
                <a:gd name="T43" fmla="*/ 69 h 238"/>
                <a:gd name="T44" fmla="*/ 42 w 288"/>
                <a:gd name="T45" fmla="*/ 69 h 238"/>
                <a:gd name="T46" fmla="*/ 42 w 288"/>
                <a:gd name="T47" fmla="*/ 205 h 238"/>
                <a:gd name="T48" fmla="*/ 59 w 288"/>
                <a:gd name="T49" fmla="*/ 205 h 238"/>
                <a:gd name="T50" fmla="*/ 59 w 288"/>
                <a:gd name="T51" fmla="*/ 86 h 238"/>
                <a:gd name="T52" fmla="*/ 271 w 288"/>
                <a:gd name="T53" fmla="*/ 86 h 238"/>
                <a:gd name="T54" fmla="*/ 271 w 288"/>
                <a:gd name="T55" fmla="*/ 219 h 238"/>
                <a:gd name="T56" fmla="*/ 271 w 288"/>
                <a:gd name="T57" fmla="*/ 220 h 238"/>
                <a:gd name="T58" fmla="*/ 270 w 288"/>
                <a:gd name="T59" fmla="*/ 220 h 238"/>
                <a:gd name="T60" fmla="*/ 28 w 288"/>
                <a:gd name="T61" fmla="*/ 220 h 238"/>
                <a:gd name="T62" fmla="*/ 18 w 288"/>
                <a:gd name="T63" fmla="*/ 210 h 238"/>
                <a:gd name="T64" fmla="*/ 18 w 288"/>
                <a:gd name="T65" fmla="*/ 4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8" h="238">
                  <a:moveTo>
                    <a:pt x="278" y="69"/>
                  </a:moveTo>
                  <a:cubicBezTo>
                    <a:pt x="246" y="69"/>
                    <a:pt x="246" y="69"/>
                    <a:pt x="246" y="69"/>
                  </a:cubicBezTo>
                  <a:cubicBezTo>
                    <a:pt x="246" y="40"/>
                    <a:pt x="246" y="40"/>
                    <a:pt x="246" y="40"/>
                  </a:cubicBezTo>
                  <a:cubicBezTo>
                    <a:pt x="246" y="32"/>
                    <a:pt x="244" y="30"/>
                    <a:pt x="236" y="30"/>
                  </a:cubicBezTo>
                  <a:cubicBezTo>
                    <a:pt x="138" y="30"/>
                    <a:pt x="138" y="30"/>
                    <a:pt x="138" y="30"/>
                  </a:cubicBezTo>
                  <a:cubicBezTo>
                    <a:pt x="125" y="0"/>
                    <a:pt x="125" y="0"/>
                    <a:pt x="125" y="0"/>
                  </a:cubicBezTo>
                  <a:cubicBezTo>
                    <a:pt x="53" y="0"/>
                    <a:pt x="53" y="0"/>
                    <a:pt x="53" y="0"/>
                  </a:cubicBezTo>
                  <a:cubicBezTo>
                    <a:pt x="40" y="30"/>
                    <a:pt x="40" y="30"/>
                    <a:pt x="40" y="30"/>
                  </a:cubicBezTo>
                  <a:cubicBezTo>
                    <a:pt x="11" y="30"/>
                    <a:pt x="11" y="30"/>
                    <a:pt x="11" y="30"/>
                  </a:cubicBezTo>
                  <a:cubicBezTo>
                    <a:pt x="1" y="30"/>
                    <a:pt x="0" y="38"/>
                    <a:pt x="0" y="38"/>
                  </a:cubicBezTo>
                  <a:cubicBezTo>
                    <a:pt x="0" y="210"/>
                    <a:pt x="0" y="210"/>
                    <a:pt x="0" y="210"/>
                  </a:cubicBezTo>
                  <a:cubicBezTo>
                    <a:pt x="0" y="229"/>
                    <a:pt x="11" y="238"/>
                    <a:pt x="28" y="238"/>
                  </a:cubicBezTo>
                  <a:cubicBezTo>
                    <a:pt x="270" y="238"/>
                    <a:pt x="270" y="238"/>
                    <a:pt x="270" y="238"/>
                  </a:cubicBezTo>
                  <a:cubicBezTo>
                    <a:pt x="283" y="238"/>
                    <a:pt x="288" y="231"/>
                    <a:pt x="288" y="219"/>
                  </a:cubicBezTo>
                  <a:cubicBezTo>
                    <a:pt x="288" y="79"/>
                    <a:pt x="288" y="79"/>
                    <a:pt x="288" y="79"/>
                  </a:cubicBezTo>
                  <a:cubicBezTo>
                    <a:pt x="288" y="71"/>
                    <a:pt x="286" y="69"/>
                    <a:pt x="278" y="69"/>
                  </a:cubicBezTo>
                  <a:close/>
                  <a:moveTo>
                    <a:pt x="51" y="47"/>
                  </a:moveTo>
                  <a:cubicBezTo>
                    <a:pt x="64" y="17"/>
                    <a:pt x="64" y="17"/>
                    <a:pt x="64" y="17"/>
                  </a:cubicBezTo>
                  <a:cubicBezTo>
                    <a:pt x="114" y="17"/>
                    <a:pt x="114" y="17"/>
                    <a:pt x="114" y="17"/>
                  </a:cubicBezTo>
                  <a:cubicBezTo>
                    <a:pt x="127" y="47"/>
                    <a:pt x="127" y="47"/>
                    <a:pt x="127" y="47"/>
                  </a:cubicBezTo>
                  <a:cubicBezTo>
                    <a:pt x="229" y="47"/>
                    <a:pt x="229" y="47"/>
                    <a:pt x="229" y="47"/>
                  </a:cubicBezTo>
                  <a:cubicBezTo>
                    <a:pt x="229" y="69"/>
                    <a:pt x="229" y="69"/>
                    <a:pt x="229" y="69"/>
                  </a:cubicBezTo>
                  <a:cubicBezTo>
                    <a:pt x="42" y="69"/>
                    <a:pt x="42" y="69"/>
                    <a:pt x="42" y="69"/>
                  </a:cubicBezTo>
                  <a:cubicBezTo>
                    <a:pt x="42" y="205"/>
                    <a:pt x="42" y="205"/>
                    <a:pt x="42" y="205"/>
                  </a:cubicBezTo>
                  <a:cubicBezTo>
                    <a:pt x="59" y="205"/>
                    <a:pt x="59" y="205"/>
                    <a:pt x="59" y="205"/>
                  </a:cubicBezTo>
                  <a:cubicBezTo>
                    <a:pt x="59" y="86"/>
                    <a:pt x="59" y="86"/>
                    <a:pt x="59" y="86"/>
                  </a:cubicBezTo>
                  <a:cubicBezTo>
                    <a:pt x="271" y="86"/>
                    <a:pt x="271" y="86"/>
                    <a:pt x="271" y="86"/>
                  </a:cubicBezTo>
                  <a:cubicBezTo>
                    <a:pt x="271" y="219"/>
                    <a:pt x="271" y="219"/>
                    <a:pt x="271" y="219"/>
                  </a:cubicBezTo>
                  <a:cubicBezTo>
                    <a:pt x="271" y="220"/>
                    <a:pt x="271" y="220"/>
                    <a:pt x="271" y="220"/>
                  </a:cubicBezTo>
                  <a:cubicBezTo>
                    <a:pt x="271" y="220"/>
                    <a:pt x="270" y="220"/>
                    <a:pt x="270" y="220"/>
                  </a:cubicBezTo>
                  <a:cubicBezTo>
                    <a:pt x="28" y="220"/>
                    <a:pt x="28" y="220"/>
                    <a:pt x="28" y="220"/>
                  </a:cubicBezTo>
                  <a:cubicBezTo>
                    <a:pt x="20" y="220"/>
                    <a:pt x="18" y="218"/>
                    <a:pt x="18" y="210"/>
                  </a:cubicBezTo>
                  <a:cubicBezTo>
                    <a:pt x="18" y="47"/>
                    <a:pt x="18" y="47"/>
                    <a:pt x="18" y="47"/>
                  </a:cubicBezTo>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sp>
          <p:nvSpPr>
            <p:cNvPr id="251" name="Freeform 359"/>
            <p:cNvSpPr>
              <a:spLocks noEditPoints="1"/>
            </p:cNvSpPr>
            <p:nvPr/>
          </p:nvSpPr>
          <p:spPr bwMode="auto">
            <a:xfrm>
              <a:off x="2896021" y="5270697"/>
              <a:ext cx="261938" cy="180975"/>
            </a:xfrm>
            <a:custGeom>
              <a:avLst/>
              <a:gdLst>
                <a:gd name="T0" fmla="*/ 268 w 292"/>
                <a:gd name="T1" fmla="*/ 45 h 201"/>
                <a:gd name="T2" fmla="*/ 224 w 292"/>
                <a:gd name="T3" fmla="*/ 31 h 201"/>
                <a:gd name="T4" fmla="*/ 219 w 292"/>
                <a:gd name="T5" fmla="*/ 31 h 201"/>
                <a:gd name="T6" fmla="*/ 219 w 292"/>
                <a:gd name="T7" fmla="*/ 0 h 201"/>
                <a:gd name="T8" fmla="*/ 0 w 292"/>
                <a:gd name="T9" fmla="*/ 0 h 201"/>
                <a:gd name="T10" fmla="*/ 0 w 292"/>
                <a:gd name="T11" fmla="*/ 122 h 201"/>
                <a:gd name="T12" fmla="*/ 97 w 292"/>
                <a:gd name="T13" fmla="*/ 201 h 201"/>
                <a:gd name="T14" fmla="*/ 122 w 292"/>
                <a:gd name="T15" fmla="*/ 201 h 201"/>
                <a:gd name="T16" fmla="*/ 205 w 292"/>
                <a:gd name="T17" fmla="*/ 170 h 201"/>
                <a:gd name="T18" fmla="*/ 221 w 292"/>
                <a:gd name="T19" fmla="*/ 171 h 201"/>
                <a:gd name="T20" fmla="*/ 265 w 292"/>
                <a:gd name="T21" fmla="*/ 157 h 201"/>
                <a:gd name="T22" fmla="*/ 292 w 292"/>
                <a:gd name="T23" fmla="*/ 100 h 201"/>
                <a:gd name="T24" fmla="*/ 268 w 292"/>
                <a:gd name="T25" fmla="*/ 45 h 201"/>
                <a:gd name="T26" fmla="*/ 246 w 292"/>
                <a:gd name="T27" fmla="*/ 129 h 201"/>
                <a:gd name="T28" fmla="*/ 221 w 292"/>
                <a:gd name="T29" fmla="*/ 137 h 201"/>
                <a:gd name="T30" fmla="*/ 217 w 292"/>
                <a:gd name="T31" fmla="*/ 137 h 201"/>
                <a:gd name="T32" fmla="*/ 219 w 292"/>
                <a:gd name="T33" fmla="*/ 122 h 201"/>
                <a:gd name="T34" fmla="*/ 219 w 292"/>
                <a:gd name="T35" fmla="*/ 65 h 201"/>
                <a:gd name="T36" fmla="*/ 224 w 292"/>
                <a:gd name="T37" fmla="*/ 65 h 201"/>
                <a:gd name="T38" fmla="*/ 248 w 292"/>
                <a:gd name="T39" fmla="*/ 73 h 201"/>
                <a:gd name="T40" fmla="*/ 258 w 292"/>
                <a:gd name="T41" fmla="*/ 100 h 201"/>
                <a:gd name="T42" fmla="*/ 246 w 292"/>
                <a:gd name="T43" fmla="*/ 12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2" h="201">
                  <a:moveTo>
                    <a:pt x="268" y="45"/>
                  </a:moveTo>
                  <a:cubicBezTo>
                    <a:pt x="250" y="33"/>
                    <a:pt x="233" y="31"/>
                    <a:pt x="224" y="31"/>
                  </a:cubicBezTo>
                  <a:cubicBezTo>
                    <a:pt x="222" y="31"/>
                    <a:pt x="221" y="31"/>
                    <a:pt x="219" y="31"/>
                  </a:cubicBezTo>
                  <a:cubicBezTo>
                    <a:pt x="219" y="0"/>
                    <a:pt x="219" y="0"/>
                    <a:pt x="219" y="0"/>
                  </a:cubicBezTo>
                  <a:cubicBezTo>
                    <a:pt x="0" y="0"/>
                    <a:pt x="0" y="0"/>
                    <a:pt x="0" y="0"/>
                  </a:cubicBezTo>
                  <a:cubicBezTo>
                    <a:pt x="0" y="122"/>
                    <a:pt x="0" y="122"/>
                    <a:pt x="0" y="122"/>
                  </a:cubicBezTo>
                  <a:cubicBezTo>
                    <a:pt x="0" y="175"/>
                    <a:pt x="43" y="201"/>
                    <a:pt x="97" y="201"/>
                  </a:cubicBezTo>
                  <a:cubicBezTo>
                    <a:pt x="122" y="201"/>
                    <a:pt x="122" y="201"/>
                    <a:pt x="122" y="201"/>
                  </a:cubicBezTo>
                  <a:cubicBezTo>
                    <a:pt x="158" y="201"/>
                    <a:pt x="189" y="199"/>
                    <a:pt x="205" y="170"/>
                  </a:cubicBezTo>
                  <a:cubicBezTo>
                    <a:pt x="208" y="171"/>
                    <a:pt x="214" y="171"/>
                    <a:pt x="221" y="171"/>
                  </a:cubicBezTo>
                  <a:cubicBezTo>
                    <a:pt x="230" y="171"/>
                    <a:pt x="247" y="169"/>
                    <a:pt x="265" y="157"/>
                  </a:cubicBezTo>
                  <a:cubicBezTo>
                    <a:pt x="284" y="145"/>
                    <a:pt x="292" y="129"/>
                    <a:pt x="292" y="100"/>
                  </a:cubicBezTo>
                  <a:cubicBezTo>
                    <a:pt x="292" y="75"/>
                    <a:pt x="285" y="57"/>
                    <a:pt x="268" y="45"/>
                  </a:cubicBezTo>
                  <a:close/>
                  <a:moveTo>
                    <a:pt x="246" y="129"/>
                  </a:moveTo>
                  <a:cubicBezTo>
                    <a:pt x="237" y="135"/>
                    <a:pt x="225" y="137"/>
                    <a:pt x="221" y="137"/>
                  </a:cubicBezTo>
                  <a:cubicBezTo>
                    <a:pt x="220" y="137"/>
                    <a:pt x="219" y="137"/>
                    <a:pt x="217" y="137"/>
                  </a:cubicBezTo>
                  <a:cubicBezTo>
                    <a:pt x="218" y="132"/>
                    <a:pt x="219" y="127"/>
                    <a:pt x="219" y="122"/>
                  </a:cubicBezTo>
                  <a:cubicBezTo>
                    <a:pt x="219" y="65"/>
                    <a:pt x="219" y="65"/>
                    <a:pt x="219" y="65"/>
                  </a:cubicBezTo>
                  <a:cubicBezTo>
                    <a:pt x="221" y="65"/>
                    <a:pt x="222" y="65"/>
                    <a:pt x="224" y="65"/>
                  </a:cubicBezTo>
                  <a:cubicBezTo>
                    <a:pt x="228" y="65"/>
                    <a:pt x="240" y="67"/>
                    <a:pt x="248" y="73"/>
                  </a:cubicBezTo>
                  <a:cubicBezTo>
                    <a:pt x="256" y="79"/>
                    <a:pt x="258" y="89"/>
                    <a:pt x="258" y="100"/>
                  </a:cubicBezTo>
                  <a:cubicBezTo>
                    <a:pt x="258" y="112"/>
                    <a:pt x="255" y="122"/>
                    <a:pt x="246" y="129"/>
                  </a:cubicBezTo>
                  <a:close/>
                </a:path>
              </a:pathLst>
            </a:custGeom>
            <a:noFill/>
            <a:ln w="9525">
              <a:solidFill>
                <a:srgbClr val="508468"/>
              </a:solidFill>
              <a:round/>
            </a:ln>
          </p:spPr>
          <p:txBody>
            <a:bodyPr vert="horz" wrap="square" lIns="91440" tIns="45720" rIns="91440" bIns="45720" numCol="1" anchor="t" anchorCtr="0" compatLnSpc="1"/>
            <a:lstStyle/>
            <a:p>
              <a:endParaRPr lang="zh-CN" altLang="en-US" b="1"/>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2" name="组合 1"/>
          <p:cNvGrpSpPr/>
          <p:nvPr/>
        </p:nvGrpSpPr>
        <p:grpSpPr>
          <a:xfrm>
            <a:off x="1875518" y="836807"/>
            <a:ext cx="8488363" cy="896937"/>
            <a:chOff x="1875518" y="836807"/>
            <a:chExt cx="8488363" cy="896937"/>
          </a:xfrm>
        </p:grpSpPr>
        <p:sp>
          <p:nvSpPr>
            <p:cNvPr id="3" name="燕尾形 2"/>
            <p:cNvSpPr/>
            <p:nvPr/>
          </p:nvSpPr>
          <p:spPr>
            <a:xfrm>
              <a:off x="1875518" y="836807"/>
              <a:ext cx="8488363" cy="896937"/>
            </a:xfrm>
            <a:prstGeom prst="chevron">
              <a:avLst/>
            </a:prstGeom>
            <a:solidFill>
              <a:srgbClr val="EEF7F2"/>
            </a:solidFill>
            <a:ln w="12700">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8EB453"/>
                </a:solidFill>
              </a:endParaRPr>
            </a:p>
          </p:txBody>
        </p:sp>
        <p:sp>
          <p:nvSpPr>
            <p:cNvPr id="4" name="文本框 3"/>
            <p:cNvSpPr txBox="1"/>
            <p:nvPr/>
          </p:nvSpPr>
          <p:spPr>
            <a:xfrm>
              <a:off x="3540125" y="992887"/>
              <a:ext cx="5159147" cy="584775"/>
            </a:xfrm>
            <a:prstGeom prst="rect">
              <a:avLst/>
            </a:prstGeom>
            <a:noFill/>
          </p:spPr>
          <p:txBody>
            <a:bodyPr wrap="square" rtlCol="0">
              <a:spAutoFit/>
            </a:bodyPr>
            <a:lstStyle/>
            <a:p>
              <a:pPr algn="dist"/>
              <a:r>
                <a:rPr lang="zh-CN" altLang="en-US" sz="3200" b="1" dirty="0">
                  <a:solidFill>
                    <a:srgbClr val="508468"/>
                  </a:solidFill>
                  <a:latin typeface="微软雅黑" panose="020B0503020204020204" pitchFamily="34" charset="-122"/>
                  <a:ea typeface="微软雅黑" panose="020B0503020204020204" pitchFamily="34" charset="-122"/>
                </a:rPr>
                <a:t>Give away an amazing practical academic icon.</a:t>
              </a:r>
            </a:p>
          </p:txBody>
        </p:sp>
      </p:grpSp>
      <p:grpSp>
        <p:nvGrpSpPr>
          <p:cNvPr id="92" name="组合 91"/>
          <p:cNvGrpSpPr/>
          <p:nvPr/>
        </p:nvGrpSpPr>
        <p:grpSpPr>
          <a:xfrm>
            <a:off x="1875518" y="2410237"/>
            <a:ext cx="8242376" cy="3225453"/>
            <a:chOff x="2560064" y="1915714"/>
            <a:chExt cx="6928299" cy="2711221"/>
          </a:xfrm>
        </p:grpSpPr>
        <p:sp>
          <p:nvSpPr>
            <p:cNvPr id="5" name="Freeform 1"/>
            <p:cNvSpPr>
              <a:spLocks noChangeArrowheads="1"/>
            </p:cNvSpPr>
            <p:nvPr/>
          </p:nvSpPr>
          <p:spPr bwMode="auto">
            <a:xfrm>
              <a:off x="7736379" y="2464063"/>
              <a:ext cx="193400" cy="188850"/>
            </a:xfrm>
            <a:custGeom>
              <a:avLst/>
              <a:gdLst>
                <a:gd name="T0" fmla="*/ 372 w 373"/>
                <a:gd name="T1" fmla="*/ 177 h 364"/>
                <a:gd name="T2" fmla="*/ 283 w 373"/>
                <a:gd name="T3" fmla="*/ 177 h 364"/>
                <a:gd name="T4" fmla="*/ 283 w 373"/>
                <a:gd name="T5" fmla="*/ 0 h 364"/>
                <a:gd name="T6" fmla="*/ 89 w 373"/>
                <a:gd name="T7" fmla="*/ 0 h 364"/>
                <a:gd name="T8" fmla="*/ 89 w 373"/>
                <a:gd name="T9" fmla="*/ 177 h 364"/>
                <a:gd name="T10" fmla="*/ 0 w 373"/>
                <a:gd name="T11" fmla="*/ 177 h 364"/>
                <a:gd name="T12" fmla="*/ 186 w 373"/>
                <a:gd name="T13" fmla="*/ 363 h 364"/>
                <a:gd name="T14" fmla="*/ 372 w 373"/>
                <a:gd name="T15" fmla="*/ 177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364">
                  <a:moveTo>
                    <a:pt x="372" y="177"/>
                  </a:moveTo>
                  <a:lnTo>
                    <a:pt x="283" y="177"/>
                  </a:lnTo>
                  <a:lnTo>
                    <a:pt x="283" y="0"/>
                  </a:lnTo>
                  <a:lnTo>
                    <a:pt x="89" y="0"/>
                  </a:lnTo>
                  <a:lnTo>
                    <a:pt x="89" y="177"/>
                  </a:lnTo>
                  <a:lnTo>
                    <a:pt x="0" y="177"/>
                  </a:lnTo>
                  <a:lnTo>
                    <a:pt x="186" y="363"/>
                  </a:lnTo>
                  <a:lnTo>
                    <a:pt x="372" y="177"/>
                  </a:lnTo>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6" name="Freeform 2"/>
            <p:cNvSpPr>
              <a:spLocks noChangeArrowheads="1"/>
            </p:cNvSpPr>
            <p:nvPr/>
          </p:nvSpPr>
          <p:spPr bwMode="auto">
            <a:xfrm>
              <a:off x="8764816" y="2459512"/>
              <a:ext cx="184299" cy="197951"/>
            </a:xfrm>
            <a:custGeom>
              <a:avLst/>
              <a:gdLst>
                <a:gd name="T0" fmla="*/ 168 w 355"/>
                <a:gd name="T1" fmla="*/ 0 h 382"/>
                <a:gd name="T2" fmla="*/ 168 w 355"/>
                <a:gd name="T3" fmla="*/ 97 h 382"/>
                <a:gd name="T4" fmla="*/ 0 w 355"/>
                <a:gd name="T5" fmla="*/ 97 h 382"/>
                <a:gd name="T6" fmla="*/ 0 w 355"/>
                <a:gd name="T7" fmla="*/ 283 h 382"/>
                <a:gd name="T8" fmla="*/ 168 w 355"/>
                <a:gd name="T9" fmla="*/ 283 h 382"/>
                <a:gd name="T10" fmla="*/ 168 w 355"/>
                <a:gd name="T11" fmla="*/ 381 h 382"/>
                <a:gd name="T12" fmla="*/ 354 w 355"/>
                <a:gd name="T13" fmla="*/ 186 h 382"/>
                <a:gd name="T14" fmla="*/ 168 w 355"/>
                <a:gd name="T15" fmla="*/ 0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82">
                  <a:moveTo>
                    <a:pt x="168" y="0"/>
                  </a:moveTo>
                  <a:lnTo>
                    <a:pt x="168" y="97"/>
                  </a:lnTo>
                  <a:lnTo>
                    <a:pt x="0" y="97"/>
                  </a:lnTo>
                  <a:lnTo>
                    <a:pt x="0" y="283"/>
                  </a:lnTo>
                  <a:lnTo>
                    <a:pt x="168" y="283"/>
                  </a:lnTo>
                  <a:lnTo>
                    <a:pt x="168" y="381"/>
                  </a:lnTo>
                  <a:lnTo>
                    <a:pt x="354" y="186"/>
                  </a:lnTo>
                  <a:lnTo>
                    <a:pt x="168" y="0"/>
                  </a:lnTo>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7" name="Freeform 3"/>
            <p:cNvSpPr>
              <a:spLocks noChangeArrowheads="1"/>
            </p:cNvSpPr>
            <p:nvPr/>
          </p:nvSpPr>
          <p:spPr bwMode="auto">
            <a:xfrm>
              <a:off x="7228986" y="2459512"/>
              <a:ext cx="184301" cy="197951"/>
            </a:xfrm>
            <a:custGeom>
              <a:avLst/>
              <a:gdLst>
                <a:gd name="T0" fmla="*/ 187 w 355"/>
                <a:gd name="T1" fmla="*/ 0 h 382"/>
                <a:gd name="T2" fmla="*/ 187 w 355"/>
                <a:gd name="T3" fmla="*/ 97 h 382"/>
                <a:gd name="T4" fmla="*/ 354 w 355"/>
                <a:gd name="T5" fmla="*/ 97 h 382"/>
                <a:gd name="T6" fmla="*/ 354 w 355"/>
                <a:gd name="T7" fmla="*/ 283 h 382"/>
                <a:gd name="T8" fmla="*/ 187 w 355"/>
                <a:gd name="T9" fmla="*/ 283 h 382"/>
                <a:gd name="T10" fmla="*/ 187 w 355"/>
                <a:gd name="T11" fmla="*/ 381 h 382"/>
                <a:gd name="T12" fmla="*/ 0 w 355"/>
                <a:gd name="T13" fmla="*/ 186 h 382"/>
                <a:gd name="T14" fmla="*/ 187 w 355"/>
                <a:gd name="T15" fmla="*/ 0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82">
                  <a:moveTo>
                    <a:pt x="187" y="0"/>
                  </a:moveTo>
                  <a:lnTo>
                    <a:pt x="187" y="97"/>
                  </a:lnTo>
                  <a:lnTo>
                    <a:pt x="354" y="97"/>
                  </a:lnTo>
                  <a:lnTo>
                    <a:pt x="354" y="283"/>
                  </a:lnTo>
                  <a:lnTo>
                    <a:pt x="187" y="283"/>
                  </a:lnTo>
                  <a:lnTo>
                    <a:pt x="187" y="381"/>
                  </a:lnTo>
                  <a:lnTo>
                    <a:pt x="0" y="186"/>
                  </a:lnTo>
                  <a:lnTo>
                    <a:pt x="187" y="0"/>
                  </a:lnTo>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8" name="Freeform 4"/>
            <p:cNvSpPr>
              <a:spLocks noChangeArrowheads="1"/>
            </p:cNvSpPr>
            <p:nvPr/>
          </p:nvSpPr>
          <p:spPr bwMode="auto">
            <a:xfrm>
              <a:off x="8248322" y="2464063"/>
              <a:ext cx="193402" cy="188850"/>
            </a:xfrm>
            <a:custGeom>
              <a:avLst/>
              <a:gdLst>
                <a:gd name="T0" fmla="*/ 373 w 374"/>
                <a:gd name="T1" fmla="*/ 186 h 364"/>
                <a:gd name="T2" fmla="*/ 283 w 374"/>
                <a:gd name="T3" fmla="*/ 186 h 364"/>
                <a:gd name="T4" fmla="*/ 283 w 374"/>
                <a:gd name="T5" fmla="*/ 363 h 364"/>
                <a:gd name="T6" fmla="*/ 89 w 374"/>
                <a:gd name="T7" fmla="*/ 363 h 364"/>
                <a:gd name="T8" fmla="*/ 89 w 374"/>
                <a:gd name="T9" fmla="*/ 186 h 364"/>
                <a:gd name="T10" fmla="*/ 0 w 374"/>
                <a:gd name="T11" fmla="*/ 186 h 364"/>
                <a:gd name="T12" fmla="*/ 186 w 374"/>
                <a:gd name="T13" fmla="*/ 0 h 364"/>
                <a:gd name="T14" fmla="*/ 373 w 374"/>
                <a:gd name="T15" fmla="*/ 186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364">
                  <a:moveTo>
                    <a:pt x="373" y="186"/>
                  </a:moveTo>
                  <a:lnTo>
                    <a:pt x="283" y="186"/>
                  </a:lnTo>
                  <a:lnTo>
                    <a:pt x="283" y="363"/>
                  </a:lnTo>
                  <a:lnTo>
                    <a:pt x="89" y="363"/>
                  </a:lnTo>
                  <a:lnTo>
                    <a:pt x="89" y="186"/>
                  </a:lnTo>
                  <a:lnTo>
                    <a:pt x="0" y="186"/>
                  </a:lnTo>
                  <a:lnTo>
                    <a:pt x="186" y="0"/>
                  </a:lnTo>
                  <a:lnTo>
                    <a:pt x="373" y="186"/>
                  </a:lnTo>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9" name="Freeform 6"/>
            <p:cNvSpPr>
              <a:spLocks noChangeArrowheads="1"/>
            </p:cNvSpPr>
            <p:nvPr/>
          </p:nvSpPr>
          <p:spPr bwMode="auto">
            <a:xfrm>
              <a:off x="9276759" y="2473164"/>
              <a:ext cx="184301" cy="170647"/>
            </a:xfrm>
            <a:custGeom>
              <a:avLst/>
              <a:gdLst>
                <a:gd name="T0" fmla="*/ 186 w 355"/>
                <a:gd name="T1" fmla="*/ 328 h 329"/>
                <a:gd name="T2" fmla="*/ 186 w 355"/>
                <a:gd name="T3" fmla="*/ 231 h 329"/>
                <a:gd name="T4" fmla="*/ 354 w 355"/>
                <a:gd name="T5" fmla="*/ 231 h 329"/>
                <a:gd name="T6" fmla="*/ 354 w 355"/>
                <a:gd name="T7" fmla="*/ 97 h 329"/>
                <a:gd name="T8" fmla="*/ 186 w 355"/>
                <a:gd name="T9" fmla="*/ 97 h 329"/>
                <a:gd name="T10" fmla="*/ 186 w 355"/>
                <a:gd name="T11" fmla="*/ 0 h 329"/>
                <a:gd name="T12" fmla="*/ 0 w 355"/>
                <a:gd name="T13" fmla="*/ 160 h 329"/>
                <a:gd name="T14" fmla="*/ 186 w 355"/>
                <a:gd name="T15" fmla="*/ 328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29">
                  <a:moveTo>
                    <a:pt x="186" y="328"/>
                  </a:moveTo>
                  <a:lnTo>
                    <a:pt x="186" y="231"/>
                  </a:lnTo>
                  <a:lnTo>
                    <a:pt x="354" y="231"/>
                  </a:lnTo>
                  <a:lnTo>
                    <a:pt x="354" y="97"/>
                  </a:lnTo>
                  <a:lnTo>
                    <a:pt x="186" y="97"/>
                  </a:lnTo>
                  <a:lnTo>
                    <a:pt x="186" y="0"/>
                  </a:lnTo>
                  <a:lnTo>
                    <a:pt x="0" y="160"/>
                  </a:lnTo>
                  <a:lnTo>
                    <a:pt x="186" y="328"/>
                  </a:lnTo>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10" name="Freeform 8"/>
            <p:cNvSpPr>
              <a:spLocks noChangeArrowheads="1"/>
            </p:cNvSpPr>
            <p:nvPr/>
          </p:nvSpPr>
          <p:spPr bwMode="auto">
            <a:xfrm>
              <a:off x="3126615" y="2985106"/>
              <a:ext cx="188850" cy="168373"/>
            </a:xfrm>
            <a:custGeom>
              <a:avLst/>
              <a:gdLst>
                <a:gd name="T0" fmla="*/ 177 w 365"/>
                <a:gd name="T1" fmla="*/ 0 h 328"/>
                <a:gd name="T2" fmla="*/ 177 w 365"/>
                <a:gd name="T3" fmla="*/ 98 h 328"/>
                <a:gd name="T4" fmla="*/ 0 w 365"/>
                <a:gd name="T5" fmla="*/ 98 h 328"/>
                <a:gd name="T6" fmla="*/ 0 w 365"/>
                <a:gd name="T7" fmla="*/ 230 h 328"/>
                <a:gd name="T8" fmla="*/ 177 w 365"/>
                <a:gd name="T9" fmla="*/ 230 h 328"/>
                <a:gd name="T10" fmla="*/ 177 w 365"/>
                <a:gd name="T11" fmla="*/ 327 h 328"/>
                <a:gd name="T12" fmla="*/ 364 w 365"/>
                <a:gd name="T13" fmla="*/ 159 h 328"/>
                <a:gd name="T14" fmla="*/ 177 w 365"/>
                <a:gd name="T15" fmla="*/ 0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328">
                  <a:moveTo>
                    <a:pt x="177" y="0"/>
                  </a:moveTo>
                  <a:lnTo>
                    <a:pt x="177" y="98"/>
                  </a:lnTo>
                  <a:lnTo>
                    <a:pt x="0" y="98"/>
                  </a:lnTo>
                  <a:lnTo>
                    <a:pt x="0" y="230"/>
                  </a:lnTo>
                  <a:lnTo>
                    <a:pt x="177" y="230"/>
                  </a:lnTo>
                  <a:lnTo>
                    <a:pt x="177" y="327"/>
                  </a:lnTo>
                  <a:lnTo>
                    <a:pt x="364" y="159"/>
                  </a:lnTo>
                  <a:lnTo>
                    <a:pt x="177" y="0"/>
                  </a:lnTo>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11" name="Freeform 9"/>
            <p:cNvSpPr>
              <a:spLocks noChangeArrowheads="1"/>
            </p:cNvSpPr>
            <p:nvPr/>
          </p:nvSpPr>
          <p:spPr bwMode="auto">
            <a:xfrm>
              <a:off x="2623772" y="2976005"/>
              <a:ext cx="170648" cy="188851"/>
            </a:xfrm>
            <a:custGeom>
              <a:avLst/>
              <a:gdLst>
                <a:gd name="T0" fmla="*/ 328 w 329"/>
                <a:gd name="T1" fmla="*/ 186 h 364"/>
                <a:gd name="T2" fmla="*/ 240 w 329"/>
                <a:gd name="T3" fmla="*/ 186 h 364"/>
                <a:gd name="T4" fmla="*/ 240 w 329"/>
                <a:gd name="T5" fmla="*/ 363 h 364"/>
                <a:gd name="T6" fmla="*/ 98 w 329"/>
                <a:gd name="T7" fmla="*/ 363 h 364"/>
                <a:gd name="T8" fmla="*/ 98 w 329"/>
                <a:gd name="T9" fmla="*/ 186 h 364"/>
                <a:gd name="T10" fmla="*/ 0 w 329"/>
                <a:gd name="T11" fmla="*/ 186 h 364"/>
                <a:gd name="T12" fmla="*/ 169 w 329"/>
                <a:gd name="T13" fmla="*/ 0 h 364"/>
                <a:gd name="T14" fmla="*/ 328 w 329"/>
                <a:gd name="T15" fmla="*/ 186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64">
                  <a:moveTo>
                    <a:pt x="328" y="186"/>
                  </a:moveTo>
                  <a:lnTo>
                    <a:pt x="240" y="186"/>
                  </a:lnTo>
                  <a:lnTo>
                    <a:pt x="240" y="363"/>
                  </a:lnTo>
                  <a:lnTo>
                    <a:pt x="98" y="363"/>
                  </a:lnTo>
                  <a:lnTo>
                    <a:pt x="98" y="186"/>
                  </a:lnTo>
                  <a:lnTo>
                    <a:pt x="0" y="186"/>
                  </a:lnTo>
                  <a:lnTo>
                    <a:pt x="169" y="0"/>
                  </a:lnTo>
                  <a:lnTo>
                    <a:pt x="328" y="186"/>
                  </a:lnTo>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12" name="Freeform 10"/>
            <p:cNvSpPr>
              <a:spLocks noChangeArrowheads="1"/>
            </p:cNvSpPr>
            <p:nvPr/>
          </p:nvSpPr>
          <p:spPr bwMode="auto">
            <a:xfrm>
              <a:off x="3615804" y="2953252"/>
              <a:ext cx="238908" cy="234357"/>
            </a:xfrm>
            <a:custGeom>
              <a:avLst/>
              <a:gdLst>
                <a:gd name="T0" fmla="*/ 461 w 462"/>
                <a:gd name="T1" fmla="*/ 221 h 452"/>
                <a:gd name="T2" fmla="*/ 461 w 462"/>
                <a:gd name="T3" fmla="*/ 221 h 452"/>
                <a:gd name="T4" fmla="*/ 230 w 462"/>
                <a:gd name="T5" fmla="*/ 0 h 452"/>
                <a:gd name="T6" fmla="*/ 0 w 462"/>
                <a:gd name="T7" fmla="*/ 221 h 452"/>
                <a:gd name="T8" fmla="*/ 230 w 462"/>
                <a:gd name="T9" fmla="*/ 451 h 452"/>
                <a:gd name="T10" fmla="*/ 461 w 462"/>
                <a:gd name="T11" fmla="*/ 221 h 452"/>
                <a:gd name="T12" fmla="*/ 54 w 462"/>
                <a:gd name="T13" fmla="*/ 221 h 452"/>
                <a:gd name="T14" fmla="*/ 54 w 462"/>
                <a:gd name="T15" fmla="*/ 221 h 452"/>
                <a:gd name="T16" fmla="*/ 230 w 462"/>
                <a:gd name="T17" fmla="*/ 44 h 452"/>
                <a:gd name="T18" fmla="*/ 408 w 462"/>
                <a:gd name="T19" fmla="*/ 221 h 452"/>
                <a:gd name="T20" fmla="*/ 230 w 462"/>
                <a:gd name="T21" fmla="*/ 407 h 452"/>
                <a:gd name="T22" fmla="*/ 54 w 462"/>
                <a:gd name="T23" fmla="*/ 221 h 452"/>
                <a:gd name="T24" fmla="*/ 328 w 462"/>
                <a:gd name="T25" fmla="*/ 266 h 452"/>
                <a:gd name="T26" fmla="*/ 328 w 462"/>
                <a:gd name="T27" fmla="*/ 266 h 452"/>
                <a:gd name="T28" fmla="*/ 328 w 462"/>
                <a:gd name="T29" fmla="*/ 176 h 452"/>
                <a:gd name="T30" fmla="*/ 221 w 462"/>
                <a:gd name="T31" fmla="*/ 176 h 452"/>
                <a:gd name="T32" fmla="*/ 221 w 462"/>
                <a:gd name="T33" fmla="*/ 123 h 452"/>
                <a:gd name="T34" fmla="*/ 133 w 462"/>
                <a:gd name="T35" fmla="*/ 221 h 452"/>
                <a:gd name="T36" fmla="*/ 221 w 462"/>
                <a:gd name="T37" fmla="*/ 327 h 452"/>
                <a:gd name="T38" fmla="*/ 221 w 462"/>
                <a:gd name="T39" fmla="*/ 266 h 452"/>
                <a:gd name="T40" fmla="*/ 328 w 462"/>
                <a:gd name="T41" fmla="*/ 26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452">
                  <a:moveTo>
                    <a:pt x="461" y="221"/>
                  </a:moveTo>
                  <a:lnTo>
                    <a:pt x="461" y="221"/>
                  </a:lnTo>
                  <a:cubicBezTo>
                    <a:pt x="461" y="97"/>
                    <a:pt x="354" y="0"/>
                    <a:pt x="230" y="0"/>
                  </a:cubicBezTo>
                  <a:cubicBezTo>
                    <a:pt x="107" y="0"/>
                    <a:pt x="0" y="97"/>
                    <a:pt x="0" y="221"/>
                  </a:cubicBezTo>
                  <a:cubicBezTo>
                    <a:pt x="0" y="354"/>
                    <a:pt x="107" y="451"/>
                    <a:pt x="230" y="451"/>
                  </a:cubicBezTo>
                  <a:cubicBezTo>
                    <a:pt x="354" y="451"/>
                    <a:pt x="461" y="354"/>
                    <a:pt x="461" y="221"/>
                  </a:cubicBezTo>
                  <a:close/>
                  <a:moveTo>
                    <a:pt x="54" y="221"/>
                  </a:moveTo>
                  <a:lnTo>
                    <a:pt x="54" y="221"/>
                  </a:lnTo>
                  <a:cubicBezTo>
                    <a:pt x="54" y="123"/>
                    <a:pt x="133" y="44"/>
                    <a:pt x="230" y="44"/>
                  </a:cubicBezTo>
                  <a:cubicBezTo>
                    <a:pt x="328" y="44"/>
                    <a:pt x="408" y="123"/>
                    <a:pt x="408" y="221"/>
                  </a:cubicBezTo>
                  <a:cubicBezTo>
                    <a:pt x="408" y="327"/>
                    <a:pt x="328" y="407"/>
                    <a:pt x="230" y="407"/>
                  </a:cubicBezTo>
                  <a:cubicBezTo>
                    <a:pt x="133" y="407"/>
                    <a:pt x="54" y="327"/>
                    <a:pt x="54" y="221"/>
                  </a:cubicBezTo>
                  <a:close/>
                  <a:moveTo>
                    <a:pt x="328" y="266"/>
                  </a:moveTo>
                  <a:lnTo>
                    <a:pt x="328" y="266"/>
                  </a:lnTo>
                  <a:cubicBezTo>
                    <a:pt x="328" y="176"/>
                    <a:pt x="328" y="176"/>
                    <a:pt x="328" y="176"/>
                  </a:cubicBezTo>
                  <a:cubicBezTo>
                    <a:pt x="221" y="176"/>
                    <a:pt x="221" y="176"/>
                    <a:pt x="221" y="176"/>
                  </a:cubicBezTo>
                  <a:cubicBezTo>
                    <a:pt x="221" y="123"/>
                    <a:pt x="221" y="123"/>
                    <a:pt x="221" y="123"/>
                  </a:cubicBezTo>
                  <a:cubicBezTo>
                    <a:pt x="133" y="221"/>
                    <a:pt x="133" y="221"/>
                    <a:pt x="133" y="221"/>
                  </a:cubicBezTo>
                  <a:cubicBezTo>
                    <a:pt x="221" y="327"/>
                    <a:pt x="221" y="327"/>
                    <a:pt x="221" y="327"/>
                  </a:cubicBezTo>
                  <a:cubicBezTo>
                    <a:pt x="221" y="266"/>
                    <a:pt x="221" y="266"/>
                    <a:pt x="221" y="266"/>
                  </a:cubicBezTo>
                  <a:lnTo>
                    <a:pt x="328" y="266"/>
                  </a:lnTo>
                  <a:close/>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13" name="Freeform 11"/>
            <p:cNvSpPr>
              <a:spLocks noChangeArrowheads="1"/>
            </p:cNvSpPr>
            <p:nvPr/>
          </p:nvSpPr>
          <p:spPr bwMode="auto">
            <a:xfrm>
              <a:off x="4127749" y="2953252"/>
              <a:ext cx="238906" cy="234357"/>
            </a:xfrm>
            <a:custGeom>
              <a:avLst/>
              <a:gdLst>
                <a:gd name="T0" fmla="*/ 230 w 461"/>
                <a:gd name="T1" fmla="*/ 0 h 452"/>
                <a:gd name="T2" fmla="*/ 230 w 461"/>
                <a:gd name="T3" fmla="*/ 0 h 452"/>
                <a:gd name="T4" fmla="*/ 0 w 461"/>
                <a:gd name="T5" fmla="*/ 221 h 452"/>
                <a:gd name="T6" fmla="*/ 230 w 461"/>
                <a:gd name="T7" fmla="*/ 451 h 452"/>
                <a:gd name="T8" fmla="*/ 460 w 461"/>
                <a:gd name="T9" fmla="*/ 221 h 452"/>
                <a:gd name="T10" fmla="*/ 230 w 461"/>
                <a:gd name="T11" fmla="*/ 0 h 452"/>
                <a:gd name="T12" fmla="*/ 230 w 461"/>
                <a:gd name="T13" fmla="*/ 407 h 452"/>
                <a:gd name="T14" fmla="*/ 230 w 461"/>
                <a:gd name="T15" fmla="*/ 407 h 452"/>
                <a:gd name="T16" fmla="*/ 53 w 461"/>
                <a:gd name="T17" fmla="*/ 221 h 452"/>
                <a:gd name="T18" fmla="*/ 230 w 461"/>
                <a:gd name="T19" fmla="*/ 44 h 452"/>
                <a:gd name="T20" fmla="*/ 407 w 461"/>
                <a:gd name="T21" fmla="*/ 221 h 452"/>
                <a:gd name="T22" fmla="*/ 230 w 461"/>
                <a:gd name="T23" fmla="*/ 407 h 452"/>
                <a:gd name="T24" fmla="*/ 275 w 461"/>
                <a:gd name="T25" fmla="*/ 132 h 452"/>
                <a:gd name="T26" fmla="*/ 275 w 461"/>
                <a:gd name="T27" fmla="*/ 132 h 452"/>
                <a:gd name="T28" fmla="*/ 185 w 461"/>
                <a:gd name="T29" fmla="*/ 132 h 452"/>
                <a:gd name="T30" fmla="*/ 185 w 461"/>
                <a:gd name="T31" fmla="*/ 230 h 452"/>
                <a:gd name="T32" fmla="*/ 132 w 461"/>
                <a:gd name="T33" fmla="*/ 230 h 452"/>
                <a:gd name="T34" fmla="*/ 230 w 461"/>
                <a:gd name="T35" fmla="*/ 327 h 452"/>
                <a:gd name="T36" fmla="*/ 328 w 461"/>
                <a:gd name="T37" fmla="*/ 230 h 452"/>
                <a:gd name="T38" fmla="*/ 275 w 461"/>
                <a:gd name="T39" fmla="*/ 230 h 452"/>
                <a:gd name="T40" fmla="*/ 275 w 461"/>
                <a:gd name="T41" fmla="*/ 1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1" h="452">
                  <a:moveTo>
                    <a:pt x="230" y="0"/>
                  </a:moveTo>
                  <a:lnTo>
                    <a:pt x="230" y="0"/>
                  </a:lnTo>
                  <a:cubicBezTo>
                    <a:pt x="106" y="0"/>
                    <a:pt x="0" y="97"/>
                    <a:pt x="0" y="221"/>
                  </a:cubicBezTo>
                  <a:cubicBezTo>
                    <a:pt x="0" y="354"/>
                    <a:pt x="106" y="451"/>
                    <a:pt x="230" y="451"/>
                  </a:cubicBezTo>
                  <a:cubicBezTo>
                    <a:pt x="354" y="451"/>
                    <a:pt x="460" y="354"/>
                    <a:pt x="460" y="221"/>
                  </a:cubicBezTo>
                  <a:cubicBezTo>
                    <a:pt x="460" y="97"/>
                    <a:pt x="354" y="0"/>
                    <a:pt x="230" y="0"/>
                  </a:cubicBezTo>
                  <a:close/>
                  <a:moveTo>
                    <a:pt x="230" y="407"/>
                  </a:moveTo>
                  <a:lnTo>
                    <a:pt x="230" y="407"/>
                  </a:lnTo>
                  <a:cubicBezTo>
                    <a:pt x="132" y="407"/>
                    <a:pt x="53" y="327"/>
                    <a:pt x="53" y="221"/>
                  </a:cubicBezTo>
                  <a:cubicBezTo>
                    <a:pt x="53" y="123"/>
                    <a:pt x="132" y="44"/>
                    <a:pt x="230" y="44"/>
                  </a:cubicBezTo>
                  <a:cubicBezTo>
                    <a:pt x="328" y="44"/>
                    <a:pt x="407" y="123"/>
                    <a:pt x="407" y="221"/>
                  </a:cubicBezTo>
                  <a:cubicBezTo>
                    <a:pt x="407" y="327"/>
                    <a:pt x="328" y="407"/>
                    <a:pt x="230" y="407"/>
                  </a:cubicBezTo>
                  <a:close/>
                  <a:moveTo>
                    <a:pt x="275" y="132"/>
                  </a:moveTo>
                  <a:lnTo>
                    <a:pt x="275" y="132"/>
                  </a:lnTo>
                  <a:cubicBezTo>
                    <a:pt x="185" y="132"/>
                    <a:pt x="185" y="132"/>
                    <a:pt x="185" y="132"/>
                  </a:cubicBezTo>
                  <a:cubicBezTo>
                    <a:pt x="185" y="230"/>
                    <a:pt x="185" y="230"/>
                    <a:pt x="185" y="230"/>
                  </a:cubicBezTo>
                  <a:cubicBezTo>
                    <a:pt x="132" y="230"/>
                    <a:pt x="132" y="230"/>
                    <a:pt x="132" y="230"/>
                  </a:cubicBezTo>
                  <a:cubicBezTo>
                    <a:pt x="230" y="327"/>
                    <a:pt x="230" y="327"/>
                    <a:pt x="230" y="327"/>
                  </a:cubicBezTo>
                  <a:cubicBezTo>
                    <a:pt x="328" y="230"/>
                    <a:pt x="328" y="230"/>
                    <a:pt x="328" y="230"/>
                  </a:cubicBezTo>
                  <a:cubicBezTo>
                    <a:pt x="275" y="230"/>
                    <a:pt x="275" y="230"/>
                    <a:pt x="275" y="230"/>
                  </a:cubicBezTo>
                  <a:lnTo>
                    <a:pt x="275" y="132"/>
                  </a:lnTo>
                  <a:close/>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14" name="Freeform 12"/>
            <p:cNvSpPr>
              <a:spLocks noChangeArrowheads="1"/>
            </p:cNvSpPr>
            <p:nvPr/>
          </p:nvSpPr>
          <p:spPr bwMode="auto">
            <a:xfrm>
              <a:off x="4639691" y="2953252"/>
              <a:ext cx="238908" cy="234357"/>
            </a:xfrm>
            <a:custGeom>
              <a:avLst/>
              <a:gdLst>
                <a:gd name="T0" fmla="*/ 231 w 461"/>
                <a:gd name="T1" fmla="*/ 451 h 452"/>
                <a:gd name="T2" fmla="*/ 231 w 461"/>
                <a:gd name="T3" fmla="*/ 451 h 452"/>
                <a:gd name="T4" fmla="*/ 460 w 461"/>
                <a:gd name="T5" fmla="*/ 221 h 452"/>
                <a:gd name="T6" fmla="*/ 231 w 461"/>
                <a:gd name="T7" fmla="*/ 0 h 452"/>
                <a:gd name="T8" fmla="*/ 0 w 461"/>
                <a:gd name="T9" fmla="*/ 221 h 452"/>
                <a:gd name="T10" fmla="*/ 231 w 461"/>
                <a:gd name="T11" fmla="*/ 451 h 452"/>
                <a:gd name="T12" fmla="*/ 231 w 461"/>
                <a:gd name="T13" fmla="*/ 44 h 452"/>
                <a:gd name="T14" fmla="*/ 231 w 461"/>
                <a:gd name="T15" fmla="*/ 44 h 452"/>
                <a:gd name="T16" fmla="*/ 407 w 461"/>
                <a:gd name="T17" fmla="*/ 221 h 452"/>
                <a:gd name="T18" fmla="*/ 231 w 461"/>
                <a:gd name="T19" fmla="*/ 407 h 452"/>
                <a:gd name="T20" fmla="*/ 53 w 461"/>
                <a:gd name="T21" fmla="*/ 221 h 452"/>
                <a:gd name="T22" fmla="*/ 231 w 461"/>
                <a:gd name="T23" fmla="*/ 44 h 452"/>
                <a:gd name="T24" fmla="*/ 186 w 461"/>
                <a:gd name="T25" fmla="*/ 319 h 452"/>
                <a:gd name="T26" fmla="*/ 186 w 461"/>
                <a:gd name="T27" fmla="*/ 319 h 452"/>
                <a:gd name="T28" fmla="*/ 275 w 461"/>
                <a:gd name="T29" fmla="*/ 319 h 452"/>
                <a:gd name="T30" fmla="*/ 275 w 461"/>
                <a:gd name="T31" fmla="*/ 221 h 452"/>
                <a:gd name="T32" fmla="*/ 328 w 461"/>
                <a:gd name="T33" fmla="*/ 221 h 452"/>
                <a:gd name="T34" fmla="*/ 231 w 461"/>
                <a:gd name="T35" fmla="*/ 123 h 452"/>
                <a:gd name="T36" fmla="*/ 133 w 461"/>
                <a:gd name="T37" fmla="*/ 221 h 452"/>
                <a:gd name="T38" fmla="*/ 186 w 461"/>
                <a:gd name="T39" fmla="*/ 221 h 452"/>
                <a:gd name="T40" fmla="*/ 186 w 461"/>
                <a:gd name="T41" fmla="*/ 319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1" h="452">
                  <a:moveTo>
                    <a:pt x="231" y="451"/>
                  </a:moveTo>
                  <a:lnTo>
                    <a:pt x="231" y="451"/>
                  </a:lnTo>
                  <a:cubicBezTo>
                    <a:pt x="354" y="451"/>
                    <a:pt x="460" y="354"/>
                    <a:pt x="460" y="221"/>
                  </a:cubicBezTo>
                  <a:cubicBezTo>
                    <a:pt x="460" y="97"/>
                    <a:pt x="354" y="0"/>
                    <a:pt x="231" y="0"/>
                  </a:cubicBezTo>
                  <a:cubicBezTo>
                    <a:pt x="106" y="0"/>
                    <a:pt x="0" y="97"/>
                    <a:pt x="0" y="221"/>
                  </a:cubicBezTo>
                  <a:cubicBezTo>
                    <a:pt x="0" y="354"/>
                    <a:pt x="106" y="451"/>
                    <a:pt x="231" y="451"/>
                  </a:cubicBezTo>
                  <a:close/>
                  <a:moveTo>
                    <a:pt x="231" y="44"/>
                  </a:moveTo>
                  <a:lnTo>
                    <a:pt x="231" y="44"/>
                  </a:lnTo>
                  <a:cubicBezTo>
                    <a:pt x="328" y="44"/>
                    <a:pt x="407" y="123"/>
                    <a:pt x="407" y="221"/>
                  </a:cubicBezTo>
                  <a:cubicBezTo>
                    <a:pt x="407" y="327"/>
                    <a:pt x="328" y="407"/>
                    <a:pt x="231" y="407"/>
                  </a:cubicBezTo>
                  <a:cubicBezTo>
                    <a:pt x="133" y="407"/>
                    <a:pt x="53" y="327"/>
                    <a:pt x="53" y="221"/>
                  </a:cubicBezTo>
                  <a:cubicBezTo>
                    <a:pt x="53" y="123"/>
                    <a:pt x="133" y="44"/>
                    <a:pt x="231" y="44"/>
                  </a:cubicBezTo>
                  <a:close/>
                  <a:moveTo>
                    <a:pt x="186" y="319"/>
                  </a:moveTo>
                  <a:lnTo>
                    <a:pt x="186" y="319"/>
                  </a:lnTo>
                  <a:cubicBezTo>
                    <a:pt x="275" y="319"/>
                    <a:pt x="275" y="319"/>
                    <a:pt x="275" y="319"/>
                  </a:cubicBezTo>
                  <a:cubicBezTo>
                    <a:pt x="275" y="221"/>
                    <a:pt x="275" y="221"/>
                    <a:pt x="275" y="221"/>
                  </a:cubicBezTo>
                  <a:cubicBezTo>
                    <a:pt x="328" y="221"/>
                    <a:pt x="328" y="221"/>
                    <a:pt x="328" y="221"/>
                  </a:cubicBezTo>
                  <a:cubicBezTo>
                    <a:pt x="231" y="123"/>
                    <a:pt x="231" y="123"/>
                    <a:pt x="231" y="123"/>
                  </a:cubicBezTo>
                  <a:cubicBezTo>
                    <a:pt x="133" y="221"/>
                    <a:pt x="133" y="221"/>
                    <a:pt x="133" y="221"/>
                  </a:cubicBezTo>
                  <a:cubicBezTo>
                    <a:pt x="186" y="221"/>
                    <a:pt x="186" y="221"/>
                    <a:pt x="186" y="221"/>
                  </a:cubicBezTo>
                  <a:lnTo>
                    <a:pt x="186" y="319"/>
                  </a:lnTo>
                  <a:close/>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15" name="Freeform 13"/>
            <p:cNvSpPr>
              <a:spLocks noChangeArrowheads="1"/>
            </p:cNvSpPr>
            <p:nvPr/>
          </p:nvSpPr>
          <p:spPr bwMode="auto">
            <a:xfrm>
              <a:off x="5151635" y="2953252"/>
              <a:ext cx="238906" cy="234357"/>
            </a:xfrm>
            <a:custGeom>
              <a:avLst/>
              <a:gdLst>
                <a:gd name="T0" fmla="*/ 0 w 462"/>
                <a:gd name="T1" fmla="*/ 221 h 452"/>
                <a:gd name="T2" fmla="*/ 0 w 462"/>
                <a:gd name="T3" fmla="*/ 221 h 452"/>
                <a:gd name="T4" fmla="*/ 231 w 462"/>
                <a:gd name="T5" fmla="*/ 451 h 452"/>
                <a:gd name="T6" fmla="*/ 461 w 462"/>
                <a:gd name="T7" fmla="*/ 221 h 452"/>
                <a:gd name="T8" fmla="*/ 231 w 462"/>
                <a:gd name="T9" fmla="*/ 0 h 452"/>
                <a:gd name="T10" fmla="*/ 0 w 462"/>
                <a:gd name="T11" fmla="*/ 221 h 452"/>
                <a:gd name="T12" fmla="*/ 408 w 462"/>
                <a:gd name="T13" fmla="*/ 221 h 452"/>
                <a:gd name="T14" fmla="*/ 408 w 462"/>
                <a:gd name="T15" fmla="*/ 221 h 452"/>
                <a:gd name="T16" fmla="*/ 231 w 462"/>
                <a:gd name="T17" fmla="*/ 407 h 452"/>
                <a:gd name="T18" fmla="*/ 53 w 462"/>
                <a:gd name="T19" fmla="*/ 221 h 452"/>
                <a:gd name="T20" fmla="*/ 231 w 462"/>
                <a:gd name="T21" fmla="*/ 44 h 452"/>
                <a:gd name="T22" fmla="*/ 408 w 462"/>
                <a:gd name="T23" fmla="*/ 221 h 452"/>
                <a:gd name="T24" fmla="*/ 133 w 462"/>
                <a:gd name="T25" fmla="*/ 176 h 452"/>
                <a:gd name="T26" fmla="*/ 133 w 462"/>
                <a:gd name="T27" fmla="*/ 176 h 452"/>
                <a:gd name="T28" fmla="*/ 133 w 462"/>
                <a:gd name="T29" fmla="*/ 266 h 452"/>
                <a:gd name="T30" fmla="*/ 240 w 462"/>
                <a:gd name="T31" fmla="*/ 266 h 452"/>
                <a:gd name="T32" fmla="*/ 240 w 462"/>
                <a:gd name="T33" fmla="*/ 327 h 452"/>
                <a:gd name="T34" fmla="*/ 328 w 462"/>
                <a:gd name="T35" fmla="*/ 221 h 452"/>
                <a:gd name="T36" fmla="*/ 240 w 462"/>
                <a:gd name="T37" fmla="*/ 123 h 452"/>
                <a:gd name="T38" fmla="*/ 240 w 462"/>
                <a:gd name="T39" fmla="*/ 176 h 452"/>
                <a:gd name="T40" fmla="*/ 133 w 462"/>
                <a:gd name="T41" fmla="*/ 17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452">
                  <a:moveTo>
                    <a:pt x="0" y="221"/>
                  </a:moveTo>
                  <a:lnTo>
                    <a:pt x="0" y="221"/>
                  </a:lnTo>
                  <a:cubicBezTo>
                    <a:pt x="0" y="354"/>
                    <a:pt x="106" y="451"/>
                    <a:pt x="231" y="451"/>
                  </a:cubicBezTo>
                  <a:cubicBezTo>
                    <a:pt x="355" y="451"/>
                    <a:pt x="461" y="354"/>
                    <a:pt x="461" y="221"/>
                  </a:cubicBezTo>
                  <a:cubicBezTo>
                    <a:pt x="461" y="97"/>
                    <a:pt x="355" y="0"/>
                    <a:pt x="231" y="0"/>
                  </a:cubicBezTo>
                  <a:cubicBezTo>
                    <a:pt x="106" y="0"/>
                    <a:pt x="0" y="97"/>
                    <a:pt x="0" y="221"/>
                  </a:cubicBezTo>
                  <a:close/>
                  <a:moveTo>
                    <a:pt x="408" y="221"/>
                  </a:moveTo>
                  <a:lnTo>
                    <a:pt x="408" y="221"/>
                  </a:lnTo>
                  <a:cubicBezTo>
                    <a:pt x="408" y="327"/>
                    <a:pt x="328" y="407"/>
                    <a:pt x="231" y="407"/>
                  </a:cubicBezTo>
                  <a:cubicBezTo>
                    <a:pt x="133" y="407"/>
                    <a:pt x="53" y="327"/>
                    <a:pt x="53" y="221"/>
                  </a:cubicBezTo>
                  <a:cubicBezTo>
                    <a:pt x="53" y="123"/>
                    <a:pt x="133" y="44"/>
                    <a:pt x="231" y="44"/>
                  </a:cubicBezTo>
                  <a:cubicBezTo>
                    <a:pt x="328" y="44"/>
                    <a:pt x="408" y="123"/>
                    <a:pt x="408" y="221"/>
                  </a:cubicBezTo>
                  <a:close/>
                  <a:moveTo>
                    <a:pt x="133" y="176"/>
                  </a:moveTo>
                  <a:lnTo>
                    <a:pt x="133" y="176"/>
                  </a:lnTo>
                  <a:cubicBezTo>
                    <a:pt x="133" y="266"/>
                    <a:pt x="133" y="266"/>
                    <a:pt x="133" y="266"/>
                  </a:cubicBezTo>
                  <a:cubicBezTo>
                    <a:pt x="240" y="266"/>
                    <a:pt x="240" y="266"/>
                    <a:pt x="240" y="266"/>
                  </a:cubicBezTo>
                  <a:cubicBezTo>
                    <a:pt x="240" y="327"/>
                    <a:pt x="240" y="327"/>
                    <a:pt x="240" y="327"/>
                  </a:cubicBezTo>
                  <a:cubicBezTo>
                    <a:pt x="328" y="221"/>
                    <a:pt x="328" y="221"/>
                    <a:pt x="328" y="221"/>
                  </a:cubicBezTo>
                  <a:cubicBezTo>
                    <a:pt x="240" y="123"/>
                    <a:pt x="240" y="123"/>
                    <a:pt x="240" y="123"/>
                  </a:cubicBezTo>
                  <a:cubicBezTo>
                    <a:pt x="240" y="176"/>
                    <a:pt x="240" y="176"/>
                    <a:pt x="240" y="176"/>
                  </a:cubicBezTo>
                  <a:lnTo>
                    <a:pt x="133" y="176"/>
                  </a:lnTo>
                  <a:close/>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16" name="Freeform 14"/>
            <p:cNvSpPr>
              <a:spLocks noChangeArrowheads="1"/>
            </p:cNvSpPr>
            <p:nvPr/>
          </p:nvSpPr>
          <p:spPr bwMode="auto">
            <a:xfrm>
              <a:off x="9249455" y="3551657"/>
              <a:ext cx="238908" cy="59158"/>
            </a:xfrm>
            <a:custGeom>
              <a:avLst/>
              <a:gdLst>
                <a:gd name="T0" fmla="*/ 53 w 461"/>
                <a:gd name="T1" fmla="*/ 0 h 116"/>
                <a:gd name="T2" fmla="*/ 53 w 461"/>
                <a:gd name="T3" fmla="*/ 0 h 116"/>
                <a:gd name="T4" fmla="*/ 0 w 461"/>
                <a:gd name="T5" fmla="*/ 53 h 116"/>
                <a:gd name="T6" fmla="*/ 53 w 461"/>
                <a:gd name="T7" fmla="*/ 115 h 116"/>
                <a:gd name="T8" fmla="*/ 115 w 461"/>
                <a:gd name="T9" fmla="*/ 53 h 116"/>
                <a:gd name="T10" fmla="*/ 53 w 461"/>
                <a:gd name="T11" fmla="*/ 0 h 116"/>
                <a:gd name="T12" fmla="*/ 230 w 461"/>
                <a:gd name="T13" fmla="*/ 0 h 116"/>
                <a:gd name="T14" fmla="*/ 230 w 461"/>
                <a:gd name="T15" fmla="*/ 0 h 116"/>
                <a:gd name="T16" fmla="*/ 177 w 461"/>
                <a:gd name="T17" fmla="*/ 53 h 116"/>
                <a:gd name="T18" fmla="*/ 230 w 461"/>
                <a:gd name="T19" fmla="*/ 115 h 116"/>
                <a:gd name="T20" fmla="*/ 284 w 461"/>
                <a:gd name="T21" fmla="*/ 53 h 116"/>
                <a:gd name="T22" fmla="*/ 230 w 461"/>
                <a:gd name="T23" fmla="*/ 0 h 116"/>
                <a:gd name="T24" fmla="*/ 407 w 461"/>
                <a:gd name="T25" fmla="*/ 0 h 116"/>
                <a:gd name="T26" fmla="*/ 407 w 461"/>
                <a:gd name="T27" fmla="*/ 0 h 116"/>
                <a:gd name="T28" fmla="*/ 345 w 461"/>
                <a:gd name="T29" fmla="*/ 53 h 116"/>
                <a:gd name="T30" fmla="*/ 407 w 461"/>
                <a:gd name="T31" fmla="*/ 115 h 116"/>
                <a:gd name="T32" fmla="*/ 460 w 461"/>
                <a:gd name="T33" fmla="*/ 53 h 116"/>
                <a:gd name="T34" fmla="*/ 407 w 461"/>
                <a:gd name="T3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116">
                  <a:moveTo>
                    <a:pt x="53" y="0"/>
                  </a:moveTo>
                  <a:lnTo>
                    <a:pt x="53" y="0"/>
                  </a:lnTo>
                  <a:cubicBezTo>
                    <a:pt x="26" y="0"/>
                    <a:pt x="0" y="26"/>
                    <a:pt x="0" y="53"/>
                  </a:cubicBezTo>
                  <a:cubicBezTo>
                    <a:pt x="0" y="88"/>
                    <a:pt x="26" y="115"/>
                    <a:pt x="53" y="115"/>
                  </a:cubicBezTo>
                  <a:cubicBezTo>
                    <a:pt x="88" y="115"/>
                    <a:pt x="115" y="88"/>
                    <a:pt x="115" y="53"/>
                  </a:cubicBezTo>
                  <a:cubicBezTo>
                    <a:pt x="115" y="26"/>
                    <a:pt x="88" y="0"/>
                    <a:pt x="53" y="0"/>
                  </a:cubicBezTo>
                  <a:close/>
                  <a:moveTo>
                    <a:pt x="230" y="0"/>
                  </a:moveTo>
                  <a:lnTo>
                    <a:pt x="230" y="0"/>
                  </a:lnTo>
                  <a:cubicBezTo>
                    <a:pt x="203" y="0"/>
                    <a:pt x="177" y="26"/>
                    <a:pt x="177" y="53"/>
                  </a:cubicBezTo>
                  <a:cubicBezTo>
                    <a:pt x="177" y="88"/>
                    <a:pt x="203" y="115"/>
                    <a:pt x="230" y="115"/>
                  </a:cubicBezTo>
                  <a:cubicBezTo>
                    <a:pt x="256" y="115"/>
                    <a:pt x="284" y="88"/>
                    <a:pt x="284" y="53"/>
                  </a:cubicBezTo>
                  <a:cubicBezTo>
                    <a:pt x="284" y="26"/>
                    <a:pt x="256" y="0"/>
                    <a:pt x="230" y="0"/>
                  </a:cubicBezTo>
                  <a:close/>
                  <a:moveTo>
                    <a:pt x="407" y="0"/>
                  </a:moveTo>
                  <a:lnTo>
                    <a:pt x="407" y="0"/>
                  </a:lnTo>
                  <a:cubicBezTo>
                    <a:pt x="372" y="0"/>
                    <a:pt x="345" y="26"/>
                    <a:pt x="345" y="53"/>
                  </a:cubicBezTo>
                  <a:cubicBezTo>
                    <a:pt x="345" y="88"/>
                    <a:pt x="372" y="115"/>
                    <a:pt x="407" y="115"/>
                  </a:cubicBezTo>
                  <a:cubicBezTo>
                    <a:pt x="434" y="115"/>
                    <a:pt x="460" y="88"/>
                    <a:pt x="460" y="53"/>
                  </a:cubicBezTo>
                  <a:cubicBezTo>
                    <a:pt x="460" y="26"/>
                    <a:pt x="434" y="0"/>
                    <a:pt x="407" y="0"/>
                  </a:cubicBezTo>
                  <a:close/>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17" name="Freeform 15"/>
            <p:cNvSpPr>
              <a:spLocks noChangeArrowheads="1"/>
            </p:cNvSpPr>
            <p:nvPr/>
          </p:nvSpPr>
          <p:spPr bwMode="auto">
            <a:xfrm>
              <a:off x="9276759" y="3963487"/>
              <a:ext cx="193402" cy="257110"/>
            </a:xfrm>
            <a:custGeom>
              <a:avLst/>
              <a:gdLst>
                <a:gd name="T0" fmla="*/ 266 w 373"/>
                <a:gd name="T1" fmla="*/ 310 h 497"/>
                <a:gd name="T2" fmla="*/ 266 w 373"/>
                <a:gd name="T3" fmla="*/ 310 h 497"/>
                <a:gd name="T4" fmla="*/ 345 w 373"/>
                <a:gd name="T5" fmla="*/ 257 h 497"/>
                <a:gd name="T6" fmla="*/ 301 w 373"/>
                <a:gd name="T7" fmla="*/ 133 h 497"/>
                <a:gd name="T8" fmla="*/ 275 w 373"/>
                <a:gd name="T9" fmla="*/ 115 h 497"/>
                <a:gd name="T10" fmla="*/ 328 w 373"/>
                <a:gd name="T11" fmla="*/ 17 h 497"/>
                <a:gd name="T12" fmla="*/ 301 w 373"/>
                <a:gd name="T13" fmla="*/ 0 h 497"/>
                <a:gd name="T14" fmla="*/ 195 w 373"/>
                <a:gd name="T15" fmla="*/ 177 h 497"/>
                <a:gd name="T16" fmla="*/ 150 w 373"/>
                <a:gd name="T17" fmla="*/ 133 h 497"/>
                <a:gd name="T18" fmla="*/ 88 w 373"/>
                <a:gd name="T19" fmla="*/ 98 h 497"/>
                <a:gd name="T20" fmla="*/ 0 w 373"/>
                <a:gd name="T21" fmla="*/ 257 h 497"/>
                <a:gd name="T22" fmla="*/ 53 w 373"/>
                <a:gd name="T23" fmla="*/ 292 h 497"/>
                <a:gd name="T24" fmla="*/ 124 w 373"/>
                <a:gd name="T25" fmla="*/ 310 h 497"/>
                <a:gd name="T26" fmla="*/ 18 w 373"/>
                <a:gd name="T27" fmla="*/ 487 h 497"/>
                <a:gd name="T28" fmla="*/ 53 w 373"/>
                <a:gd name="T29" fmla="*/ 496 h 497"/>
                <a:gd name="T30" fmla="*/ 106 w 373"/>
                <a:gd name="T31" fmla="*/ 408 h 497"/>
                <a:gd name="T32" fmla="*/ 132 w 373"/>
                <a:gd name="T33" fmla="*/ 426 h 497"/>
                <a:gd name="T34" fmla="*/ 266 w 373"/>
                <a:gd name="T35" fmla="*/ 399 h 497"/>
                <a:gd name="T36" fmla="*/ 266 w 373"/>
                <a:gd name="T37" fmla="*/ 310 h 497"/>
                <a:gd name="T38" fmla="*/ 292 w 373"/>
                <a:gd name="T39" fmla="*/ 160 h 497"/>
                <a:gd name="T40" fmla="*/ 292 w 373"/>
                <a:gd name="T41" fmla="*/ 160 h 497"/>
                <a:gd name="T42" fmla="*/ 319 w 373"/>
                <a:gd name="T43" fmla="*/ 239 h 497"/>
                <a:gd name="T44" fmla="*/ 231 w 373"/>
                <a:gd name="T45" fmla="*/ 266 h 497"/>
                <a:gd name="T46" fmla="*/ 195 w 373"/>
                <a:gd name="T47" fmla="*/ 248 h 497"/>
                <a:gd name="T48" fmla="*/ 195 w 373"/>
                <a:gd name="T49" fmla="*/ 248 h 497"/>
                <a:gd name="T50" fmla="*/ 257 w 373"/>
                <a:gd name="T51" fmla="*/ 142 h 497"/>
                <a:gd name="T52" fmla="*/ 292 w 373"/>
                <a:gd name="T53" fmla="*/ 160 h 497"/>
                <a:gd name="T54" fmla="*/ 71 w 373"/>
                <a:gd name="T55" fmla="*/ 266 h 497"/>
                <a:gd name="T56" fmla="*/ 71 w 373"/>
                <a:gd name="T57" fmla="*/ 266 h 497"/>
                <a:gd name="T58" fmla="*/ 44 w 373"/>
                <a:gd name="T59" fmla="*/ 248 h 497"/>
                <a:gd name="T60" fmla="*/ 106 w 373"/>
                <a:gd name="T61" fmla="*/ 142 h 497"/>
                <a:gd name="T62" fmla="*/ 132 w 373"/>
                <a:gd name="T63" fmla="*/ 160 h 497"/>
                <a:gd name="T64" fmla="*/ 159 w 373"/>
                <a:gd name="T65" fmla="*/ 248 h 497"/>
                <a:gd name="T66" fmla="*/ 71 w 373"/>
                <a:gd name="T67" fmla="*/ 266 h 497"/>
                <a:gd name="T68" fmla="*/ 150 w 373"/>
                <a:gd name="T69" fmla="*/ 399 h 497"/>
                <a:gd name="T70" fmla="*/ 150 w 373"/>
                <a:gd name="T71" fmla="*/ 399 h 497"/>
                <a:gd name="T72" fmla="*/ 115 w 373"/>
                <a:gd name="T73" fmla="*/ 381 h 497"/>
                <a:gd name="T74" fmla="*/ 177 w 373"/>
                <a:gd name="T75" fmla="*/ 274 h 497"/>
                <a:gd name="T76" fmla="*/ 177 w 373"/>
                <a:gd name="T77" fmla="*/ 274 h 497"/>
                <a:gd name="T78" fmla="*/ 213 w 373"/>
                <a:gd name="T79" fmla="*/ 292 h 497"/>
                <a:gd name="T80" fmla="*/ 239 w 373"/>
                <a:gd name="T81" fmla="*/ 381 h 497"/>
                <a:gd name="T82" fmla="*/ 150 w 373"/>
                <a:gd name="T83" fmla="*/ 39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3" h="497">
                  <a:moveTo>
                    <a:pt x="266" y="310"/>
                  </a:moveTo>
                  <a:lnTo>
                    <a:pt x="266" y="310"/>
                  </a:lnTo>
                  <a:cubicBezTo>
                    <a:pt x="301" y="301"/>
                    <a:pt x="328" y="292"/>
                    <a:pt x="345" y="257"/>
                  </a:cubicBezTo>
                  <a:cubicBezTo>
                    <a:pt x="372" y="213"/>
                    <a:pt x="354" y="160"/>
                    <a:pt x="301" y="133"/>
                  </a:cubicBezTo>
                  <a:cubicBezTo>
                    <a:pt x="275" y="115"/>
                    <a:pt x="275" y="115"/>
                    <a:pt x="275" y="115"/>
                  </a:cubicBezTo>
                  <a:cubicBezTo>
                    <a:pt x="328" y="17"/>
                    <a:pt x="328" y="17"/>
                    <a:pt x="328" y="17"/>
                  </a:cubicBezTo>
                  <a:cubicBezTo>
                    <a:pt x="301" y="0"/>
                    <a:pt x="301" y="0"/>
                    <a:pt x="301" y="0"/>
                  </a:cubicBezTo>
                  <a:cubicBezTo>
                    <a:pt x="195" y="177"/>
                    <a:pt x="195" y="177"/>
                    <a:pt x="195" y="177"/>
                  </a:cubicBezTo>
                  <a:cubicBezTo>
                    <a:pt x="186" y="160"/>
                    <a:pt x="168" y="142"/>
                    <a:pt x="150" y="133"/>
                  </a:cubicBezTo>
                  <a:cubicBezTo>
                    <a:pt x="88" y="98"/>
                    <a:pt x="88" y="98"/>
                    <a:pt x="88" y="98"/>
                  </a:cubicBezTo>
                  <a:cubicBezTo>
                    <a:pt x="0" y="257"/>
                    <a:pt x="0" y="257"/>
                    <a:pt x="0" y="257"/>
                  </a:cubicBezTo>
                  <a:cubicBezTo>
                    <a:pt x="53" y="292"/>
                    <a:pt x="53" y="292"/>
                    <a:pt x="53" y="292"/>
                  </a:cubicBezTo>
                  <a:cubicBezTo>
                    <a:pt x="79" y="301"/>
                    <a:pt x="106" y="310"/>
                    <a:pt x="124" y="310"/>
                  </a:cubicBezTo>
                  <a:cubicBezTo>
                    <a:pt x="18" y="487"/>
                    <a:pt x="18" y="487"/>
                    <a:pt x="18" y="487"/>
                  </a:cubicBezTo>
                  <a:cubicBezTo>
                    <a:pt x="53" y="496"/>
                    <a:pt x="53" y="496"/>
                    <a:pt x="53" y="496"/>
                  </a:cubicBezTo>
                  <a:cubicBezTo>
                    <a:pt x="106" y="408"/>
                    <a:pt x="106" y="408"/>
                    <a:pt x="106" y="408"/>
                  </a:cubicBezTo>
                  <a:cubicBezTo>
                    <a:pt x="132" y="426"/>
                    <a:pt x="132" y="426"/>
                    <a:pt x="132" y="426"/>
                  </a:cubicBezTo>
                  <a:cubicBezTo>
                    <a:pt x="186" y="452"/>
                    <a:pt x="239" y="443"/>
                    <a:pt x="266" y="399"/>
                  </a:cubicBezTo>
                  <a:cubicBezTo>
                    <a:pt x="284" y="364"/>
                    <a:pt x="284" y="336"/>
                    <a:pt x="266" y="310"/>
                  </a:cubicBezTo>
                  <a:close/>
                  <a:moveTo>
                    <a:pt x="292" y="160"/>
                  </a:moveTo>
                  <a:lnTo>
                    <a:pt x="292" y="160"/>
                  </a:lnTo>
                  <a:cubicBezTo>
                    <a:pt x="328" y="177"/>
                    <a:pt x="337" y="213"/>
                    <a:pt x="319" y="239"/>
                  </a:cubicBezTo>
                  <a:cubicBezTo>
                    <a:pt x="292" y="274"/>
                    <a:pt x="257" y="283"/>
                    <a:pt x="231" y="266"/>
                  </a:cubicBezTo>
                  <a:cubicBezTo>
                    <a:pt x="195" y="248"/>
                    <a:pt x="195" y="248"/>
                    <a:pt x="195" y="248"/>
                  </a:cubicBezTo>
                  <a:lnTo>
                    <a:pt x="195" y="248"/>
                  </a:lnTo>
                  <a:cubicBezTo>
                    <a:pt x="257" y="142"/>
                    <a:pt x="257" y="142"/>
                    <a:pt x="257" y="142"/>
                  </a:cubicBezTo>
                  <a:lnTo>
                    <a:pt x="292" y="160"/>
                  </a:lnTo>
                  <a:close/>
                  <a:moveTo>
                    <a:pt x="71" y="266"/>
                  </a:moveTo>
                  <a:lnTo>
                    <a:pt x="71" y="266"/>
                  </a:lnTo>
                  <a:cubicBezTo>
                    <a:pt x="44" y="248"/>
                    <a:pt x="44" y="248"/>
                    <a:pt x="44" y="248"/>
                  </a:cubicBezTo>
                  <a:cubicBezTo>
                    <a:pt x="106" y="142"/>
                    <a:pt x="106" y="142"/>
                    <a:pt x="106" y="142"/>
                  </a:cubicBezTo>
                  <a:cubicBezTo>
                    <a:pt x="132" y="160"/>
                    <a:pt x="132" y="160"/>
                    <a:pt x="132" y="160"/>
                  </a:cubicBezTo>
                  <a:cubicBezTo>
                    <a:pt x="168" y="177"/>
                    <a:pt x="177" y="213"/>
                    <a:pt x="159" y="248"/>
                  </a:cubicBezTo>
                  <a:cubicBezTo>
                    <a:pt x="142" y="274"/>
                    <a:pt x="106" y="283"/>
                    <a:pt x="71" y="266"/>
                  </a:cubicBezTo>
                  <a:close/>
                  <a:moveTo>
                    <a:pt x="150" y="399"/>
                  </a:moveTo>
                  <a:lnTo>
                    <a:pt x="150" y="399"/>
                  </a:lnTo>
                  <a:cubicBezTo>
                    <a:pt x="115" y="381"/>
                    <a:pt x="115" y="381"/>
                    <a:pt x="115" y="381"/>
                  </a:cubicBezTo>
                  <a:cubicBezTo>
                    <a:pt x="177" y="274"/>
                    <a:pt x="177" y="274"/>
                    <a:pt x="177" y="274"/>
                  </a:cubicBezTo>
                  <a:lnTo>
                    <a:pt x="177" y="274"/>
                  </a:lnTo>
                  <a:cubicBezTo>
                    <a:pt x="213" y="292"/>
                    <a:pt x="213" y="292"/>
                    <a:pt x="213" y="292"/>
                  </a:cubicBezTo>
                  <a:cubicBezTo>
                    <a:pt x="248" y="310"/>
                    <a:pt x="257" y="345"/>
                    <a:pt x="239" y="381"/>
                  </a:cubicBezTo>
                  <a:cubicBezTo>
                    <a:pt x="222" y="408"/>
                    <a:pt x="186" y="417"/>
                    <a:pt x="150" y="399"/>
                  </a:cubicBezTo>
                  <a:close/>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18" name="Freeform 16"/>
            <p:cNvSpPr>
              <a:spLocks noChangeArrowheads="1"/>
            </p:cNvSpPr>
            <p:nvPr/>
          </p:nvSpPr>
          <p:spPr bwMode="auto">
            <a:xfrm>
              <a:off x="2682930" y="4063600"/>
              <a:ext cx="54607" cy="59158"/>
            </a:xfrm>
            <a:custGeom>
              <a:avLst/>
              <a:gdLst>
                <a:gd name="T0" fmla="*/ 54 w 108"/>
                <a:gd name="T1" fmla="*/ 0 h 116"/>
                <a:gd name="T2" fmla="*/ 54 w 108"/>
                <a:gd name="T3" fmla="*/ 0 h 116"/>
                <a:gd name="T4" fmla="*/ 0 w 108"/>
                <a:gd name="T5" fmla="*/ 53 h 116"/>
                <a:gd name="T6" fmla="*/ 54 w 108"/>
                <a:gd name="T7" fmla="*/ 115 h 116"/>
                <a:gd name="T8" fmla="*/ 107 w 108"/>
                <a:gd name="T9" fmla="*/ 53 h 116"/>
                <a:gd name="T10" fmla="*/ 54 w 108"/>
                <a:gd name="T11" fmla="*/ 0 h 116"/>
              </a:gdLst>
              <a:ahLst/>
              <a:cxnLst>
                <a:cxn ang="0">
                  <a:pos x="T0" y="T1"/>
                </a:cxn>
                <a:cxn ang="0">
                  <a:pos x="T2" y="T3"/>
                </a:cxn>
                <a:cxn ang="0">
                  <a:pos x="T4" y="T5"/>
                </a:cxn>
                <a:cxn ang="0">
                  <a:pos x="T6" y="T7"/>
                </a:cxn>
                <a:cxn ang="0">
                  <a:pos x="T8" y="T9"/>
                </a:cxn>
                <a:cxn ang="0">
                  <a:pos x="T10" y="T11"/>
                </a:cxn>
              </a:cxnLst>
              <a:rect l="0" t="0" r="r" b="b"/>
              <a:pathLst>
                <a:path w="108" h="116">
                  <a:moveTo>
                    <a:pt x="54" y="0"/>
                  </a:moveTo>
                  <a:lnTo>
                    <a:pt x="54" y="0"/>
                  </a:lnTo>
                  <a:cubicBezTo>
                    <a:pt x="18" y="0"/>
                    <a:pt x="0" y="26"/>
                    <a:pt x="0" y="53"/>
                  </a:cubicBezTo>
                  <a:cubicBezTo>
                    <a:pt x="0" y="88"/>
                    <a:pt x="18" y="115"/>
                    <a:pt x="54" y="115"/>
                  </a:cubicBezTo>
                  <a:cubicBezTo>
                    <a:pt x="80" y="115"/>
                    <a:pt x="107" y="88"/>
                    <a:pt x="107" y="53"/>
                  </a:cubicBezTo>
                  <a:cubicBezTo>
                    <a:pt x="107" y="26"/>
                    <a:pt x="80" y="0"/>
                    <a:pt x="54" y="0"/>
                  </a:cubicBezTo>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19" name="Freeform 18"/>
            <p:cNvSpPr>
              <a:spLocks noChangeArrowheads="1"/>
            </p:cNvSpPr>
            <p:nvPr/>
          </p:nvSpPr>
          <p:spPr bwMode="auto">
            <a:xfrm>
              <a:off x="7269941" y="3007860"/>
              <a:ext cx="100113" cy="118316"/>
            </a:xfrm>
            <a:custGeom>
              <a:avLst/>
              <a:gdLst>
                <a:gd name="T0" fmla="*/ 0 w 196"/>
                <a:gd name="T1" fmla="*/ 0 h 231"/>
                <a:gd name="T2" fmla="*/ 0 w 196"/>
                <a:gd name="T3" fmla="*/ 230 h 231"/>
                <a:gd name="T4" fmla="*/ 195 w 196"/>
                <a:gd name="T5" fmla="*/ 115 h 231"/>
                <a:gd name="T6" fmla="*/ 0 w 196"/>
                <a:gd name="T7" fmla="*/ 0 h 231"/>
              </a:gdLst>
              <a:ahLst/>
              <a:cxnLst>
                <a:cxn ang="0">
                  <a:pos x="T0" y="T1"/>
                </a:cxn>
                <a:cxn ang="0">
                  <a:pos x="T2" y="T3"/>
                </a:cxn>
                <a:cxn ang="0">
                  <a:pos x="T4" y="T5"/>
                </a:cxn>
                <a:cxn ang="0">
                  <a:pos x="T6" y="T7"/>
                </a:cxn>
              </a:cxnLst>
              <a:rect l="0" t="0" r="r" b="b"/>
              <a:pathLst>
                <a:path w="196" h="231">
                  <a:moveTo>
                    <a:pt x="0" y="0"/>
                  </a:moveTo>
                  <a:lnTo>
                    <a:pt x="0" y="230"/>
                  </a:lnTo>
                  <a:lnTo>
                    <a:pt x="195" y="115"/>
                  </a:lnTo>
                  <a:lnTo>
                    <a:pt x="0" y="0"/>
                  </a:lnTo>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20" name="Freeform 19"/>
            <p:cNvSpPr>
              <a:spLocks noChangeArrowheads="1"/>
            </p:cNvSpPr>
            <p:nvPr/>
          </p:nvSpPr>
          <p:spPr bwMode="auto">
            <a:xfrm>
              <a:off x="6748898" y="3016961"/>
              <a:ext cx="118316" cy="104664"/>
            </a:xfrm>
            <a:custGeom>
              <a:avLst/>
              <a:gdLst>
                <a:gd name="T0" fmla="*/ 0 w 231"/>
                <a:gd name="T1" fmla="*/ 204 h 205"/>
                <a:gd name="T2" fmla="*/ 230 w 231"/>
                <a:gd name="T3" fmla="*/ 204 h 205"/>
                <a:gd name="T4" fmla="*/ 115 w 231"/>
                <a:gd name="T5" fmla="*/ 0 h 205"/>
                <a:gd name="T6" fmla="*/ 0 w 231"/>
                <a:gd name="T7" fmla="*/ 204 h 205"/>
              </a:gdLst>
              <a:ahLst/>
              <a:cxnLst>
                <a:cxn ang="0">
                  <a:pos x="T0" y="T1"/>
                </a:cxn>
                <a:cxn ang="0">
                  <a:pos x="T2" y="T3"/>
                </a:cxn>
                <a:cxn ang="0">
                  <a:pos x="T4" y="T5"/>
                </a:cxn>
                <a:cxn ang="0">
                  <a:pos x="T6" y="T7"/>
                </a:cxn>
              </a:cxnLst>
              <a:rect l="0" t="0" r="r" b="b"/>
              <a:pathLst>
                <a:path w="231" h="205">
                  <a:moveTo>
                    <a:pt x="0" y="204"/>
                  </a:moveTo>
                  <a:lnTo>
                    <a:pt x="230" y="204"/>
                  </a:lnTo>
                  <a:lnTo>
                    <a:pt x="115" y="0"/>
                  </a:lnTo>
                  <a:lnTo>
                    <a:pt x="0" y="204"/>
                  </a:lnTo>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21" name="Freeform 20"/>
            <p:cNvSpPr>
              <a:spLocks noChangeArrowheads="1"/>
            </p:cNvSpPr>
            <p:nvPr/>
          </p:nvSpPr>
          <p:spPr bwMode="auto">
            <a:xfrm>
              <a:off x="6236954" y="3016961"/>
              <a:ext cx="120592" cy="104664"/>
            </a:xfrm>
            <a:custGeom>
              <a:avLst/>
              <a:gdLst>
                <a:gd name="T0" fmla="*/ 231 w 232"/>
                <a:gd name="T1" fmla="*/ 0 h 205"/>
                <a:gd name="T2" fmla="*/ 0 w 232"/>
                <a:gd name="T3" fmla="*/ 0 h 205"/>
                <a:gd name="T4" fmla="*/ 115 w 232"/>
                <a:gd name="T5" fmla="*/ 204 h 205"/>
                <a:gd name="T6" fmla="*/ 231 w 232"/>
                <a:gd name="T7" fmla="*/ 0 h 205"/>
              </a:gdLst>
              <a:ahLst/>
              <a:cxnLst>
                <a:cxn ang="0">
                  <a:pos x="T0" y="T1"/>
                </a:cxn>
                <a:cxn ang="0">
                  <a:pos x="T2" y="T3"/>
                </a:cxn>
                <a:cxn ang="0">
                  <a:pos x="T4" y="T5"/>
                </a:cxn>
                <a:cxn ang="0">
                  <a:pos x="T6" y="T7"/>
                </a:cxn>
              </a:cxnLst>
              <a:rect l="0" t="0" r="r" b="b"/>
              <a:pathLst>
                <a:path w="232" h="205">
                  <a:moveTo>
                    <a:pt x="231" y="0"/>
                  </a:moveTo>
                  <a:lnTo>
                    <a:pt x="0" y="0"/>
                  </a:lnTo>
                  <a:lnTo>
                    <a:pt x="115" y="204"/>
                  </a:lnTo>
                  <a:lnTo>
                    <a:pt x="231" y="0"/>
                  </a:lnTo>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22" name="Freeform 21"/>
            <p:cNvSpPr>
              <a:spLocks noChangeArrowheads="1"/>
            </p:cNvSpPr>
            <p:nvPr/>
          </p:nvSpPr>
          <p:spPr bwMode="auto">
            <a:xfrm>
              <a:off x="5734113" y="3007860"/>
              <a:ext cx="100113" cy="118316"/>
            </a:xfrm>
            <a:custGeom>
              <a:avLst/>
              <a:gdLst>
                <a:gd name="T0" fmla="*/ 194 w 195"/>
                <a:gd name="T1" fmla="*/ 0 h 231"/>
                <a:gd name="T2" fmla="*/ 194 w 195"/>
                <a:gd name="T3" fmla="*/ 230 h 231"/>
                <a:gd name="T4" fmla="*/ 0 w 195"/>
                <a:gd name="T5" fmla="*/ 115 h 231"/>
                <a:gd name="T6" fmla="*/ 194 w 195"/>
                <a:gd name="T7" fmla="*/ 0 h 231"/>
              </a:gdLst>
              <a:ahLst/>
              <a:cxnLst>
                <a:cxn ang="0">
                  <a:pos x="T0" y="T1"/>
                </a:cxn>
                <a:cxn ang="0">
                  <a:pos x="T2" y="T3"/>
                </a:cxn>
                <a:cxn ang="0">
                  <a:pos x="T4" y="T5"/>
                </a:cxn>
                <a:cxn ang="0">
                  <a:pos x="T6" y="T7"/>
                </a:cxn>
              </a:cxnLst>
              <a:rect l="0" t="0" r="r" b="b"/>
              <a:pathLst>
                <a:path w="195" h="231">
                  <a:moveTo>
                    <a:pt x="194" y="0"/>
                  </a:moveTo>
                  <a:lnTo>
                    <a:pt x="194" y="230"/>
                  </a:lnTo>
                  <a:lnTo>
                    <a:pt x="0" y="115"/>
                  </a:lnTo>
                  <a:lnTo>
                    <a:pt x="194" y="0"/>
                  </a:lnTo>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23" name="Freeform 22"/>
            <p:cNvSpPr>
              <a:spLocks noChangeArrowheads="1"/>
            </p:cNvSpPr>
            <p:nvPr/>
          </p:nvSpPr>
          <p:spPr bwMode="auto">
            <a:xfrm>
              <a:off x="8778468" y="3026062"/>
              <a:ext cx="154720" cy="88738"/>
            </a:xfrm>
            <a:custGeom>
              <a:avLst/>
              <a:gdLst>
                <a:gd name="T0" fmla="*/ 284 w 302"/>
                <a:gd name="T1" fmla="*/ 116 h 170"/>
                <a:gd name="T2" fmla="*/ 284 w 302"/>
                <a:gd name="T3" fmla="*/ 116 h 170"/>
                <a:gd name="T4" fmla="*/ 168 w 302"/>
                <a:gd name="T5" fmla="*/ 10 h 170"/>
                <a:gd name="T6" fmla="*/ 150 w 302"/>
                <a:gd name="T7" fmla="*/ 0 h 170"/>
                <a:gd name="T8" fmla="*/ 133 w 302"/>
                <a:gd name="T9" fmla="*/ 10 h 170"/>
                <a:gd name="T10" fmla="*/ 18 w 302"/>
                <a:gd name="T11" fmla="*/ 116 h 170"/>
                <a:gd name="T12" fmla="*/ 18 w 302"/>
                <a:gd name="T13" fmla="*/ 160 h 170"/>
                <a:gd name="T14" fmla="*/ 53 w 302"/>
                <a:gd name="T15" fmla="*/ 160 h 170"/>
                <a:gd name="T16" fmla="*/ 150 w 302"/>
                <a:gd name="T17" fmla="*/ 63 h 170"/>
                <a:gd name="T18" fmla="*/ 248 w 302"/>
                <a:gd name="T19" fmla="*/ 160 h 170"/>
                <a:gd name="T20" fmla="*/ 284 w 302"/>
                <a:gd name="T21" fmla="*/ 160 h 170"/>
                <a:gd name="T22" fmla="*/ 284 w 302"/>
                <a:gd name="T23" fmla="*/ 1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170">
                  <a:moveTo>
                    <a:pt x="284" y="116"/>
                  </a:moveTo>
                  <a:lnTo>
                    <a:pt x="284" y="116"/>
                  </a:lnTo>
                  <a:cubicBezTo>
                    <a:pt x="275" y="107"/>
                    <a:pt x="168" y="10"/>
                    <a:pt x="168" y="10"/>
                  </a:cubicBezTo>
                  <a:cubicBezTo>
                    <a:pt x="168" y="0"/>
                    <a:pt x="159" y="0"/>
                    <a:pt x="150" y="0"/>
                  </a:cubicBezTo>
                  <a:cubicBezTo>
                    <a:pt x="142" y="0"/>
                    <a:pt x="133" y="0"/>
                    <a:pt x="133" y="10"/>
                  </a:cubicBezTo>
                  <a:cubicBezTo>
                    <a:pt x="133" y="10"/>
                    <a:pt x="27" y="107"/>
                    <a:pt x="18" y="116"/>
                  </a:cubicBezTo>
                  <a:cubicBezTo>
                    <a:pt x="9" y="133"/>
                    <a:pt x="0" y="151"/>
                    <a:pt x="18" y="160"/>
                  </a:cubicBezTo>
                  <a:cubicBezTo>
                    <a:pt x="27" y="169"/>
                    <a:pt x="44" y="169"/>
                    <a:pt x="53" y="160"/>
                  </a:cubicBezTo>
                  <a:cubicBezTo>
                    <a:pt x="150" y="63"/>
                    <a:pt x="150" y="63"/>
                    <a:pt x="150" y="63"/>
                  </a:cubicBezTo>
                  <a:cubicBezTo>
                    <a:pt x="248" y="160"/>
                    <a:pt x="248" y="160"/>
                    <a:pt x="248" y="160"/>
                  </a:cubicBezTo>
                  <a:cubicBezTo>
                    <a:pt x="257" y="169"/>
                    <a:pt x="275" y="169"/>
                    <a:pt x="284" y="160"/>
                  </a:cubicBezTo>
                  <a:cubicBezTo>
                    <a:pt x="301" y="151"/>
                    <a:pt x="301" y="133"/>
                    <a:pt x="284" y="116"/>
                  </a:cubicBezTo>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24" name="Freeform 23"/>
            <p:cNvSpPr>
              <a:spLocks noChangeArrowheads="1"/>
            </p:cNvSpPr>
            <p:nvPr/>
          </p:nvSpPr>
          <p:spPr bwMode="auto">
            <a:xfrm>
              <a:off x="8266524" y="3021512"/>
              <a:ext cx="156997" cy="93288"/>
            </a:xfrm>
            <a:custGeom>
              <a:avLst/>
              <a:gdLst>
                <a:gd name="T0" fmla="*/ 284 w 303"/>
                <a:gd name="T1" fmla="*/ 54 h 179"/>
                <a:gd name="T2" fmla="*/ 284 w 303"/>
                <a:gd name="T3" fmla="*/ 54 h 179"/>
                <a:gd name="T4" fmla="*/ 169 w 303"/>
                <a:gd name="T5" fmla="*/ 169 h 179"/>
                <a:gd name="T6" fmla="*/ 151 w 303"/>
                <a:gd name="T7" fmla="*/ 178 h 179"/>
                <a:gd name="T8" fmla="*/ 134 w 303"/>
                <a:gd name="T9" fmla="*/ 169 h 179"/>
                <a:gd name="T10" fmla="*/ 19 w 303"/>
                <a:gd name="T11" fmla="*/ 54 h 179"/>
                <a:gd name="T12" fmla="*/ 19 w 303"/>
                <a:gd name="T13" fmla="*/ 19 h 179"/>
                <a:gd name="T14" fmla="*/ 54 w 303"/>
                <a:gd name="T15" fmla="*/ 19 h 179"/>
                <a:gd name="T16" fmla="*/ 151 w 303"/>
                <a:gd name="T17" fmla="*/ 107 h 179"/>
                <a:gd name="T18" fmla="*/ 248 w 303"/>
                <a:gd name="T19" fmla="*/ 19 h 179"/>
                <a:gd name="T20" fmla="*/ 284 w 303"/>
                <a:gd name="T21" fmla="*/ 19 h 179"/>
                <a:gd name="T22" fmla="*/ 284 w 303"/>
                <a:gd name="T23" fmla="*/ 5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3" h="179">
                  <a:moveTo>
                    <a:pt x="284" y="54"/>
                  </a:moveTo>
                  <a:lnTo>
                    <a:pt x="284" y="54"/>
                  </a:lnTo>
                  <a:cubicBezTo>
                    <a:pt x="275" y="72"/>
                    <a:pt x="169" y="169"/>
                    <a:pt x="169" y="169"/>
                  </a:cubicBezTo>
                  <a:cubicBezTo>
                    <a:pt x="169" y="178"/>
                    <a:pt x="160" y="178"/>
                    <a:pt x="151" y="178"/>
                  </a:cubicBezTo>
                  <a:cubicBezTo>
                    <a:pt x="142" y="178"/>
                    <a:pt x="134" y="178"/>
                    <a:pt x="134" y="169"/>
                  </a:cubicBezTo>
                  <a:cubicBezTo>
                    <a:pt x="134" y="169"/>
                    <a:pt x="27" y="72"/>
                    <a:pt x="19" y="54"/>
                  </a:cubicBezTo>
                  <a:cubicBezTo>
                    <a:pt x="10" y="44"/>
                    <a:pt x="0" y="28"/>
                    <a:pt x="19" y="19"/>
                  </a:cubicBezTo>
                  <a:cubicBezTo>
                    <a:pt x="27" y="9"/>
                    <a:pt x="45" y="0"/>
                    <a:pt x="54" y="19"/>
                  </a:cubicBezTo>
                  <a:cubicBezTo>
                    <a:pt x="151" y="107"/>
                    <a:pt x="151" y="107"/>
                    <a:pt x="151" y="107"/>
                  </a:cubicBezTo>
                  <a:cubicBezTo>
                    <a:pt x="248" y="19"/>
                    <a:pt x="248" y="19"/>
                    <a:pt x="248" y="19"/>
                  </a:cubicBezTo>
                  <a:cubicBezTo>
                    <a:pt x="257" y="0"/>
                    <a:pt x="275" y="9"/>
                    <a:pt x="284" y="19"/>
                  </a:cubicBezTo>
                  <a:cubicBezTo>
                    <a:pt x="302" y="28"/>
                    <a:pt x="302" y="44"/>
                    <a:pt x="284" y="54"/>
                  </a:cubicBezTo>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25" name="Freeform 24"/>
            <p:cNvSpPr>
              <a:spLocks noChangeArrowheads="1"/>
            </p:cNvSpPr>
            <p:nvPr/>
          </p:nvSpPr>
          <p:spPr bwMode="auto">
            <a:xfrm>
              <a:off x="9322265" y="2994208"/>
              <a:ext cx="93288" cy="152446"/>
            </a:xfrm>
            <a:custGeom>
              <a:avLst/>
              <a:gdLst>
                <a:gd name="T0" fmla="*/ 54 w 179"/>
                <a:gd name="T1" fmla="*/ 9 h 294"/>
                <a:gd name="T2" fmla="*/ 54 w 179"/>
                <a:gd name="T3" fmla="*/ 9 h 294"/>
                <a:gd name="T4" fmla="*/ 169 w 179"/>
                <a:gd name="T5" fmla="*/ 125 h 294"/>
                <a:gd name="T6" fmla="*/ 178 w 179"/>
                <a:gd name="T7" fmla="*/ 142 h 294"/>
                <a:gd name="T8" fmla="*/ 169 w 179"/>
                <a:gd name="T9" fmla="*/ 169 h 294"/>
                <a:gd name="T10" fmla="*/ 54 w 179"/>
                <a:gd name="T11" fmla="*/ 284 h 294"/>
                <a:gd name="T12" fmla="*/ 9 w 179"/>
                <a:gd name="T13" fmla="*/ 284 h 294"/>
                <a:gd name="T14" fmla="*/ 9 w 179"/>
                <a:gd name="T15" fmla="*/ 240 h 294"/>
                <a:gd name="T16" fmla="*/ 107 w 179"/>
                <a:gd name="T17" fmla="*/ 142 h 294"/>
                <a:gd name="T18" fmla="*/ 9 w 179"/>
                <a:gd name="T19" fmla="*/ 44 h 294"/>
                <a:gd name="T20" fmla="*/ 9 w 179"/>
                <a:gd name="T21" fmla="*/ 9 h 294"/>
                <a:gd name="T22" fmla="*/ 54 w 179"/>
                <a:gd name="T23" fmla="*/ 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294">
                  <a:moveTo>
                    <a:pt x="54" y="9"/>
                  </a:moveTo>
                  <a:lnTo>
                    <a:pt x="54" y="9"/>
                  </a:lnTo>
                  <a:cubicBezTo>
                    <a:pt x="62" y="18"/>
                    <a:pt x="169" y="125"/>
                    <a:pt x="169" y="125"/>
                  </a:cubicBezTo>
                  <a:cubicBezTo>
                    <a:pt x="169" y="134"/>
                    <a:pt x="178" y="142"/>
                    <a:pt x="178" y="142"/>
                  </a:cubicBezTo>
                  <a:cubicBezTo>
                    <a:pt x="178" y="151"/>
                    <a:pt x="169" y="160"/>
                    <a:pt x="169" y="169"/>
                  </a:cubicBezTo>
                  <a:cubicBezTo>
                    <a:pt x="169" y="169"/>
                    <a:pt x="62" y="275"/>
                    <a:pt x="54" y="284"/>
                  </a:cubicBezTo>
                  <a:cubicBezTo>
                    <a:pt x="44" y="293"/>
                    <a:pt x="27" y="293"/>
                    <a:pt x="9" y="284"/>
                  </a:cubicBezTo>
                  <a:cubicBezTo>
                    <a:pt x="0" y="275"/>
                    <a:pt x="0" y="257"/>
                    <a:pt x="9" y="240"/>
                  </a:cubicBezTo>
                  <a:cubicBezTo>
                    <a:pt x="107" y="142"/>
                    <a:pt x="107" y="142"/>
                    <a:pt x="107" y="142"/>
                  </a:cubicBezTo>
                  <a:cubicBezTo>
                    <a:pt x="9" y="44"/>
                    <a:pt x="9" y="44"/>
                    <a:pt x="9" y="44"/>
                  </a:cubicBezTo>
                  <a:cubicBezTo>
                    <a:pt x="0" y="36"/>
                    <a:pt x="0" y="18"/>
                    <a:pt x="9" y="9"/>
                  </a:cubicBezTo>
                  <a:cubicBezTo>
                    <a:pt x="27" y="0"/>
                    <a:pt x="44" y="0"/>
                    <a:pt x="54" y="9"/>
                  </a:cubicBezTo>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26" name="Freeform 25"/>
            <p:cNvSpPr>
              <a:spLocks noChangeArrowheads="1"/>
            </p:cNvSpPr>
            <p:nvPr/>
          </p:nvSpPr>
          <p:spPr bwMode="auto">
            <a:xfrm>
              <a:off x="7786436" y="2994208"/>
              <a:ext cx="91012" cy="152446"/>
            </a:xfrm>
            <a:custGeom>
              <a:avLst/>
              <a:gdLst>
                <a:gd name="T0" fmla="*/ 123 w 177"/>
                <a:gd name="T1" fmla="*/ 9 h 294"/>
                <a:gd name="T2" fmla="*/ 123 w 177"/>
                <a:gd name="T3" fmla="*/ 9 h 294"/>
                <a:gd name="T4" fmla="*/ 8 w 177"/>
                <a:gd name="T5" fmla="*/ 125 h 294"/>
                <a:gd name="T6" fmla="*/ 0 w 177"/>
                <a:gd name="T7" fmla="*/ 142 h 294"/>
                <a:gd name="T8" fmla="*/ 8 w 177"/>
                <a:gd name="T9" fmla="*/ 169 h 294"/>
                <a:gd name="T10" fmla="*/ 123 w 177"/>
                <a:gd name="T11" fmla="*/ 284 h 294"/>
                <a:gd name="T12" fmla="*/ 167 w 177"/>
                <a:gd name="T13" fmla="*/ 284 h 294"/>
                <a:gd name="T14" fmla="*/ 167 w 177"/>
                <a:gd name="T15" fmla="*/ 240 h 294"/>
                <a:gd name="T16" fmla="*/ 70 w 177"/>
                <a:gd name="T17" fmla="*/ 142 h 294"/>
                <a:gd name="T18" fmla="*/ 167 w 177"/>
                <a:gd name="T19" fmla="*/ 44 h 294"/>
                <a:gd name="T20" fmla="*/ 167 w 177"/>
                <a:gd name="T21" fmla="*/ 9 h 294"/>
                <a:gd name="T22" fmla="*/ 123 w 177"/>
                <a:gd name="T23" fmla="*/ 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294">
                  <a:moveTo>
                    <a:pt x="123" y="9"/>
                  </a:moveTo>
                  <a:lnTo>
                    <a:pt x="123" y="9"/>
                  </a:lnTo>
                  <a:cubicBezTo>
                    <a:pt x="114" y="18"/>
                    <a:pt x="8" y="125"/>
                    <a:pt x="8" y="125"/>
                  </a:cubicBezTo>
                  <a:cubicBezTo>
                    <a:pt x="8" y="134"/>
                    <a:pt x="0" y="142"/>
                    <a:pt x="0" y="142"/>
                  </a:cubicBezTo>
                  <a:cubicBezTo>
                    <a:pt x="0" y="151"/>
                    <a:pt x="8" y="160"/>
                    <a:pt x="8" y="169"/>
                  </a:cubicBezTo>
                  <a:cubicBezTo>
                    <a:pt x="8" y="169"/>
                    <a:pt x="114" y="275"/>
                    <a:pt x="123" y="284"/>
                  </a:cubicBezTo>
                  <a:cubicBezTo>
                    <a:pt x="132" y="293"/>
                    <a:pt x="150" y="293"/>
                    <a:pt x="167" y="284"/>
                  </a:cubicBezTo>
                  <a:cubicBezTo>
                    <a:pt x="176" y="275"/>
                    <a:pt x="176" y="257"/>
                    <a:pt x="167" y="240"/>
                  </a:cubicBezTo>
                  <a:cubicBezTo>
                    <a:pt x="70" y="142"/>
                    <a:pt x="70" y="142"/>
                    <a:pt x="70" y="142"/>
                  </a:cubicBezTo>
                  <a:cubicBezTo>
                    <a:pt x="167" y="44"/>
                    <a:pt x="167" y="44"/>
                    <a:pt x="167" y="44"/>
                  </a:cubicBezTo>
                  <a:cubicBezTo>
                    <a:pt x="176" y="36"/>
                    <a:pt x="176" y="18"/>
                    <a:pt x="167" y="9"/>
                  </a:cubicBezTo>
                  <a:cubicBezTo>
                    <a:pt x="150" y="0"/>
                    <a:pt x="132" y="0"/>
                    <a:pt x="123" y="9"/>
                  </a:cubicBezTo>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27" name="Freeform 26"/>
            <p:cNvSpPr>
              <a:spLocks noChangeArrowheads="1"/>
            </p:cNvSpPr>
            <p:nvPr/>
          </p:nvSpPr>
          <p:spPr bwMode="auto">
            <a:xfrm>
              <a:off x="7709076" y="3515253"/>
              <a:ext cx="248007" cy="127417"/>
            </a:xfrm>
            <a:custGeom>
              <a:avLst/>
              <a:gdLst>
                <a:gd name="T0" fmla="*/ 363 w 479"/>
                <a:gd name="T1" fmla="*/ 247 h 248"/>
                <a:gd name="T2" fmla="*/ 363 w 479"/>
                <a:gd name="T3" fmla="*/ 168 h 248"/>
                <a:gd name="T4" fmla="*/ 0 w 479"/>
                <a:gd name="T5" fmla="*/ 168 h 248"/>
                <a:gd name="T6" fmla="*/ 0 w 479"/>
                <a:gd name="T7" fmla="*/ 79 h 248"/>
                <a:gd name="T8" fmla="*/ 363 w 479"/>
                <a:gd name="T9" fmla="*/ 79 h 248"/>
                <a:gd name="T10" fmla="*/ 363 w 479"/>
                <a:gd name="T11" fmla="*/ 0 h 248"/>
                <a:gd name="T12" fmla="*/ 478 w 479"/>
                <a:gd name="T13" fmla="*/ 124 h 248"/>
                <a:gd name="T14" fmla="*/ 363 w 479"/>
                <a:gd name="T15" fmla="*/ 247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9" h="248">
                  <a:moveTo>
                    <a:pt x="363" y="247"/>
                  </a:moveTo>
                  <a:lnTo>
                    <a:pt x="363" y="168"/>
                  </a:lnTo>
                  <a:lnTo>
                    <a:pt x="0" y="168"/>
                  </a:lnTo>
                  <a:lnTo>
                    <a:pt x="0" y="79"/>
                  </a:lnTo>
                  <a:lnTo>
                    <a:pt x="363" y="79"/>
                  </a:lnTo>
                  <a:lnTo>
                    <a:pt x="363" y="0"/>
                  </a:lnTo>
                  <a:lnTo>
                    <a:pt x="478" y="124"/>
                  </a:lnTo>
                  <a:lnTo>
                    <a:pt x="363" y="247"/>
                  </a:lnTo>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28" name="Freeform 27"/>
            <p:cNvSpPr>
              <a:spLocks noChangeArrowheads="1"/>
            </p:cNvSpPr>
            <p:nvPr/>
          </p:nvSpPr>
          <p:spPr bwMode="auto">
            <a:xfrm>
              <a:off x="6170971" y="3515253"/>
              <a:ext cx="248007" cy="127417"/>
            </a:xfrm>
            <a:custGeom>
              <a:avLst/>
              <a:gdLst>
                <a:gd name="T0" fmla="*/ 116 w 480"/>
                <a:gd name="T1" fmla="*/ 247 h 248"/>
                <a:gd name="T2" fmla="*/ 116 w 480"/>
                <a:gd name="T3" fmla="*/ 168 h 248"/>
                <a:gd name="T4" fmla="*/ 479 w 480"/>
                <a:gd name="T5" fmla="*/ 168 h 248"/>
                <a:gd name="T6" fmla="*/ 479 w 480"/>
                <a:gd name="T7" fmla="*/ 79 h 248"/>
                <a:gd name="T8" fmla="*/ 116 w 480"/>
                <a:gd name="T9" fmla="*/ 79 h 248"/>
                <a:gd name="T10" fmla="*/ 116 w 480"/>
                <a:gd name="T11" fmla="*/ 0 h 248"/>
                <a:gd name="T12" fmla="*/ 0 w 480"/>
                <a:gd name="T13" fmla="*/ 124 h 248"/>
                <a:gd name="T14" fmla="*/ 116 w 480"/>
                <a:gd name="T15" fmla="*/ 247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0" h="248">
                  <a:moveTo>
                    <a:pt x="116" y="247"/>
                  </a:moveTo>
                  <a:lnTo>
                    <a:pt x="116" y="168"/>
                  </a:lnTo>
                  <a:lnTo>
                    <a:pt x="479" y="168"/>
                  </a:lnTo>
                  <a:lnTo>
                    <a:pt x="479" y="79"/>
                  </a:lnTo>
                  <a:lnTo>
                    <a:pt x="116" y="79"/>
                  </a:lnTo>
                  <a:lnTo>
                    <a:pt x="116" y="0"/>
                  </a:lnTo>
                  <a:lnTo>
                    <a:pt x="0" y="124"/>
                  </a:lnTo>
                  <a:lnTo>
                    <a:pt x="116" y="247"/>
                  </a:lnTo>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29" name="Freeform 28"/>
            <p:cNvSpPr>
              <a:spLocks noChangeArrowheads="1"/>
            </p:cNvSpPr>
            <p:nvPr/>
          </p:nvSpPr>
          <p:spPr bwMode="auto">
            <a:xfrm>
              <a:off x="6744347" y="3456095"/>
              <a:ext cx="127417" cy="252558"/>
            </a:xfrm>
            <a:custGeom>
              <a:avLst/>
              <a:gdLst>
                <a:gd name="T0" fmla="*/ 248 w 249"/>
                <a:gd name="T1" fmla="*/ 363 h 489"/>
                <a:gd name="T2" fmla="*/ 169 w 249"/>
                <a:gd name="T3" fmla="*/ 363 h 489"/>
                <a:gd name="T4" fmla="*/ 169 w 249"/>
                <a:gd name="T5" fmla="*/ 0 h 489"/>
                <a:gd name="T6" fmla="*/ 79 w 249"/>
                <a:gd name="T7" fmla="*/ 0 h 489"/>
                <a:gd name="T8" fmla="*/ 79 w 249"/>
                <a:gd name="T9" fmla="*/ 363 h 489"/>
                <a:gd name="T10" fmla="*/ 0 w 249"/>
                <a:gd name="T11" fmla="*/ 363 h 489"/>
                <a:gd name="T12" fmla="*/ 124 w 249"/>
                <a:gd name="T13" fmla="*/ 488 h 489"/>
                <a:gd name="T14" fmla="*/ 248 w 249"/>
                <a:gd name="T15" fmla="*/ 363 h 4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489">
                  <a:moveTo>
                    <a:pt x="248" y="363"/>
                  </a:moveTo>
                  <a:lnTo>
                    <a:pt x="169" y="363"/>
                  </a:lnTo>
                  <a:lnTo>
                    <a:pt x="169" y="0"/>
                  </a:lnTo>
                  <a:lnTo>
                    <a:pt x="79" y="0"/>
                  </a:lnTo>
                  <a:lnTo>
                    <a:pt x="79" y="363"/>
                  </a:lnTo>
                  <a:lnTo>
                    <a:pt x="0" y="363"/>
                  </a:lnTo>
                  <a:lnTo>
                    <a:pt x="124" y="488"/>
                  </a:lnTo>
                  <a:lnTo>
                    <a:pt x="248" y="363"/>
                  </a:lnTo>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30" name="Freeform 29"/>
            <p:cNvSpPr>
              <a:spLocks noChangeArrowheads="1"/>
            </p:cNvSpPr>
            <p:nvPr/>
          </p:nvSpPr>
          <p:spPr bwMode="auto">
            <a:xfrm>
              <a:off x="7256290" y="3456095"/>
              <a:ext cx="127417" cy="252558"/>
            </a:xfrm>
            <a:custGeom>
              <a:avLst/>
              <a:gdLst>
                <a:gd name="T0" fmla="*/ 248 w 249"/>
                <a:gd name="T1" fmla="*/ 116 h 489"/>
                <a:gd name="T2" fmla="*/ 169 w 249"/>
                <a:gd name="T3" fmla="*/ 116 h 489"/>
                <a:gd name="T4" fmla="*/ 169 w 249"/>
                <a:gd name="T5" fmla="*/ 488 h 489"/>
                <a:gd name="T6" fmla="*/ 80 w 249"/>
                <a:gd name="T7" fmla="*/ 488 h 489"/>
                <a:gd name="T8" fmla="*/ 80 w 249"/>
                <a:gd name="T9" fmla="*/ 116 h 489"/>
                <a:gd name="T10" fmla="*/ 0 w 249"/>
                <a:gd name="T11" fmla="*/ 116 h 489"/>
                <a:gd name="T12" fmla="*/ 125 w 249"/>
                <a:gd name="T13" fmla="*/ 0 h 489"/>
                <a:gd name="T14" fmla="*/ 248 w 249"/>
                <a:gd name="T15" fmla="*/ 116 h 4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489">
                  <a:moveTo>
                    <a:pt x="248" y="116"/>
                  </a:moveTo>
                  <a:lnTo>
                    <a:pt x="169" y="116"/>
                  </a:lnTo>
                  <a:lnTo>
                    <a:pt x="169" y="488"/>
                  </a:lnTo>
                  <a:lnTo>
                    <a:pt x="80" y="488"/>
                  </a:lnTo>
                  <a:lnTo>
                    <a:pt x="80" y="116"/>
                  </a:lnTo>
                  <a:lnTo>
                    <a:pt x="0" y="116"/>
                  </a:lnTo>
                  <a:lnTo>
                    <a:pt x="125" y="0"/>
                  </a:lnTo>
                  <a:lnTo>
                    <a:pt x="248" y="116"/>
                  </a:lnTo>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31" name="Freeform 31"/>
            <p:cNvSpPr>
              <a:spLocks noChangeArrowheads="1"/>
            </p:cNvSpPr>
            <p:nvPr/>
          </p:nvSpPr>
          <p:spPr bwMode="auto">
            <a:xfrm>
              <a:off x="8284727" y="3449268"/>
              <a:ext cx="118316" cy="257110"/>
            </a:xfrm>
            <a:custGeom>
              <a:avLst/>
              <a:gdLst>
                <a:gd name="T0" fmla="*/ 115 w 231"/>
                <a:gd name="T1" fmla="*/ 0 h 498"/>
                <a:gd name="T2" fmla="*/ 0 w 231"/>
                <a:gd name="T3" fmla="*/ 187 h 498"/>
                <a:gd name="T4" fmla="*/ 230 w 231"/>
                <a:gd name="T5" fmla="*/ 187 h 498"/>
                <a:gd name="T6" fmla="*/ 115 w 231"/>
                <a:gd name="T7" fmla="*/ 0 h 498"/>
                <a:gd name="T8" fmla="*/ 115 w 231"/>
                <a:gd name="T9" fmla="*/ 497 h 498"/>
                <a:gd name="T10" fmla="*/ 230 w 231"/>
                <a:gd name="T11" fmla="*/ 319 h 498"/>
                <a:gd name="T12" fmla="*/ 0 w 231"/>
                <a:gd name="T13" fmla="*/ 319 h 498"/>
                <a:gd name="T14" fmla="*/ 115 w 231"/>
                <a:gd name="T15" fmla="*/ 497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1" h="498">
                  <a:moveTo>
                    <a:pt x="115" y="0"/>
                  </a:moveTo>
                  <a:lnTo>
                    <a:pt x="0" y="187"/>
                  </a:lnTo>
                  <a:lnTo>
                    <a:pt x="230" y="187"/>
                  </a:lnTo>
                  <a:lnTo>
                    <a:pt x="115" y="0"/>
                  </a:lnTo>
                  <a:close/>
                  <a:moveTo>
                    <a:pt x="115" y="497"/>
                  </a:moveTo>
                  <a:lnTo>
                    <a:pt x="230" y="319"/>
                  </a:lnTo>
                  <a:lnTo>
                    <a:pt x="0" y="319"/>
                  </a:lnTo>
                  <a:lnTo>
                    <a:pt x="115" y="497"/>
                  </a:lnTo>
                  <a:close/>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32" name="Freeform 32"/>
            <p:cNvSpPr>
              <a:spLocks noChangeArrowheads="1"/>
            </p:cNvSpPr>
            <p:nvPr/>
          </p:nvSpPr>
          <p:spPr bwMode="auto">
            <a:xfrm>
              <a:off x="5151635" y="2436759"/>
              <a:ext cx="238906" cy="243457"/>
            </a:xfrm>
            <a:custGeom>
              <a:avLst/>
              <a:gdLst>
                <a:gd name="T0" fmla="*/ 425 w 462"/>
                <a:gd name="T1" fmla="*/ 354 h 470"/>
                <a:gd name="T2" fmla="*/ 425 w 462"/>
                <a:gd name="T3" fmla="*/ 354 h 470"/>
                <a:gd name="T4" fmla="*/ 425 w 462"/>
                <a:gd name="T5" fmla="*/ 292 h 470"/>
                <a:gd name="T6" fmla="*/ 346 w 462"/>
                <a:gd name="T7" fmla="*/ 212 h 470"/>
                <a:gd name="T8" fmla="*/ 293 w 462"/>
                <a:gd name="T9" fmla="*/ 212 h 470"/>
                <a:gd name="T10" fmla="*/ 257 w 462"/>
                <a:gd name="T11" fmla="*/ 185 h 470"/>
                <a:gd name="T12" fmla="*/ 257 w 462"/>
                <a:gd name="T13" fmla="*/ 114 h 470"/>
                <a:gd name="T14" fmla="*/ 293 w 462"/>
                <a:gd name="T15" fmla="*/ 61 h 470"/>
                <a:gd name="T16" fmla="*/ 231 w 462"/>
                <a:gd name="T17" fmla="*/ 0 h 470"/>
                <a:gd name="T18" fmla="*/ 169 w 462"/>
                <a:gd name="T19" fmla="*/ 61 h 470"/>
                <a:gd name="T20" fmla="*/ 204 w 462"/>
                <a:gd name="T21" fmla="*/ 114 h 470"/>
                <a:gd name="T22" fmla="*/ 204 w 462"/>
                <a:gd name="T23" fmla="*/ 185 h 470"/>
                <a:gd name="T24" fmla="*/ 169 w 462"/>
                <a:gd name="T25" fmla="*/ 212 h 470"/>
                <a:gd name="T26" fmla="*/ 115 w 462"/>
                <a:gd name="T27" fmla="*/ 212 h 470"/>
                <a:gd name="T28" fmla="*/ 36 w 462"/>
                <a:gd name="T29" fmla="*/ 292 h 470"/>
                <a:gd name="T30" fmla="*/ 36 w 462"/>
                <a:gd name="T31" fmla="*/ 354 h 470"/>
                <a:gd name="T32" fmla="*/ 0 w 462"/>
                <a:gd name="T33" fmla="*/ 407 h 470"/>
                <a:gd name="T34" fmla="*/ 53 w 462"/>
                <a:gd name="T35" fmla="*/ 469 h 470"/>
                <a:gd name="T36" fmla="*/ 115 w 462"/>
                <a:gd name="T37" fmla="*/ 407 h 470"/>
                <a:gd name="T38" fmla="*/ 80 w 462"/>
                <a:gd name="T39" fmla="*/ 354 h 470"/>
                <a:gd name="T40" fmla="*/ 80 w 462"/>
                <a:gd name="T41" fmla="*/ 292 h 470"/>
                <a:gd name="T42" fmla="*/ 115 w 462"/>
                <a:gd name="T43" fmla="*/ 257 h 470"/>
                <a:gd name="T44" fmla="*/ 169 w 462"/>
                <a:gd name="T45" fmla="*/ 257 h 470"/>
                <a:gd name="T46" fmla="*/ 204 w 462"/>
                <a:gd name="T47" fmla="*/ 248 h 470"/>
                <a:gd name="T48" fmla="*/ 204 w 462"/>
                <a:gd name="T49" fmla="*/ 354 h 470"/>
                <a:gd name="T50" fmla="*/ 169 w 462"/>
                <a:gd name="T51" fmla="*/ 407 h 470"/>
                <a:gd name="T52" fmla="*/ 231 w 462"/>
                <a:gd name="T53" fmla="*/ 469 h 470"/>
                <a:gd name="T54" fmla="*/ 293 w 462"/>
                <a:gd name="T55" fmla="*/ 407 h 470"/>
                <a:gd name="T56" fmla="*/ 257 w 462"/>
                <a:gd name="T57" fmla="*/ 354 h 470"/>
                <a:gd name="T58" fmla="*/ 257 w 462"/>
                <a:gd name="T59" fmla="*/ 248 h 470"/>
                <a:gd name="T60" fmla="*/ 293 w 462"/>
                <a:gd name="T61" fmla="*/ 257 h 470"/>
                <a:gd name="T62" fmla="*/ 346 w 462"/>
                <a:gd name="T63" fmla="*/ 257 h 470"/>
                <a:gd name="T64" fmla="*/ 381 w 462"/>
                <a:gd name="T65" fmla="*/ 292 h 470"/>
                <a:gd name="T66" fmla="*/ 381 w 462"/>
                <a:gd name="T67" fmla="*/ 354 h 470"/>
                <a:gd name="T68" fmla="*/ 346 w 462"/>
                <a:gd name="T69" fmla="*/ 407 h 470"/>
                <a:gd name="T70" fmla="*/ 408 w 462"/>
                <a:gd name="T71" fmla="*/ 469 h 470"/>
                <a:gd name="T72" fmla="*/ 461 w 462"/>
                <a:gd name="T73" fmla="*/ 407 h 470"/>
                <a:gd name="T74" fmla="*/ 425 w 462"/>
                <a:gd name="T75" fmla="*/ 354 h 470"/>
                <a:gd name="T76" fmla="*/ 89 w 462"/>
                <a:gd name="T77" fmla="*/ 407 h 470"/>
                <a:gd name="T78" fmla="*/ 89 w 462"/>
                <a:gd name="T79" fmla="*/ 407 h 470"/>
                <a:gd name="T80" fmla="*/ 53 w 462"/>
                <a:gd name="T81" fmla="*/ 442 h 470"/>
                <a:gd name="T82" fmla="*/ 18 w 462"/>
                <a:gd name="T83" fmla="*/ 407 h 470"/>
                <a:gd name="T84" fmla="*/ 53 w 462"/>
                <a:gd name="T85" fmla="*/ 372 h 470"/>
                <a:gd name="T86" fmla="*/ 89 w 462"/>
                <a:gd name="T87" fmla="*/ 407 h 470"/>
                <a:gd name="T88" fmla="*/ 196 w 462"/>
                <a:gd name="T89" fmla="*/ 61 h 470"/>
                <a:gd name="T90" fmla="*/ 196 w 462"/>
                <a:gd name="T91" fmla="*/ 61 h 470"/>
                <a:gd name="T92" fmla="*/ 231 w 462"/>
                <a:gd name="T93" fmla="*/ 26 h 470"/>
                <a:gd name="T94" fmla="*/ 266 w 462"/>
                <a:gd name="T95" fmla="*/ 61 h 470"/>
                <a:gd name="T96" fmla="*/ 231 w 462"/>
                <a:gd name="T97" fmla="*/ 97 h 470"/>
                <a:gd name="T98" fmla="*/ 196 w 462"/>
                <a:gd name="T99" fmla="*/ 61 h 470"/>
                <a:gd name="T100" fmla="*/ 266 w 462"/>
                <a:gd name="T101" fmla="*/ 407 h 470"/>
                <a:gd name="T102" fmla="*/ 266 w 462"/>
                <a:gd name="T103" fmla="*/ 407 h 470"/>
                <a:gd name="T104" fmla="*/ 231 w 462"/>
                <a:gd name="T105" fmla="*/ 442 h 470"/>
                <a:gd name="T106" fmla="*/ 196 w 462"/>
                <a:gd name="T107" fmla="*/ 407 h 470"/>
                <a:gd name="T108" fmla="*/ 231 w 462"/>
                <a:gd name="T109" fmla="*/ 372 h 470"/>
                <a:gd name="T110" fmla="*/ 266 w 462"/>
                <a:gd name="T111" fmla="*/ 407 h 470"/>
                <a:gd name="T112" fmla="*/ 408 w 462"/>
                <a:gd name="T113" fmla="*/ 442 h 470"/>
                <a:gd name="T114" fmla="*/ 408 w 462"/>
                <a:gd name="T115" fmla="*/ 442 h 470"/>
                <a:gd name="T116" fmla="*/ 372 w 462"/>
                <a:gd name="T117" fmla="*/ 407 h 470"/>
                <a:gd name="T118" fmla="*/ 408 w 462"/>
                <a:gd name="T119" fmla="*/ 372 h 470"/>
                <a:gd name="T120" fmla="*/ 434 w 462"/>
                <a:gd name="T121" fmla="*/ 407 h 470"/>
                <a:gd name="T122" fmla="*/ 408 w 462"/>
                <a:gd name="T123" fmla="*/ 44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2" h="470">
                  <a:moveTo>
                    <a:pt x="425" y="354"/>
                  </a:moveTo>
                  <a:lnTo>
                    <a:pt x="425" y="354"/>
                  </a:lnTo>
                  <a:cubicBezTo>
                    <a:pt x="425" y="292"/>
                    <a:pt x="425" y="292"/>
                    <a:pt x="425" y="292"/>
                  </a:cubicBezTo>
                  <a:cubicBezTo>
                    <a:pt x="425" y="257"/>
                    <a:pt x="408" y="212"/>
                    <a:pt x="346" y="212"/>
                  </a:cubicBezTo>
                  <a:cubicBezTo>
                    <a:pt x="293" y="212"/>
                    <a:pt x="293" y="212"/>
                    <a:pt x="293" y="212"/>
                  </a:cubicBezTo>
                  <a:cubicBezTo>
                    <a:pt x="257" y="212"/>
                    <a:pt x="257" y="195"/>
                    <a:pt x="257" y="185"/>
                  </a:cubicBezTo>
                  <a:cubicBezTo>
                    <a:pt x="257" y="114"/>
                    <a:pt x="257" y="114"/>
                    <a:pt x="257" y="114"/>
                  </a:cubicBezTo>
                  <a:cubicBezTo>
                    <a:pt x="275" y="106"/>
                    <a:pt x="293" y="88"/>
                    <a:pt x="293" y="61"/>
                  </a:cubicBezTo>
                  <a:cubicBezTo>
                    <a:pt x="293" y="26"/>
                    <a:pt x="266" y="0"/>
                    <a:pt x="231" y="0"/>
                  </a:cubicBezTo>
                  <a:cubicBezTo>
                    <a:pt x="196" y="0"/>
                    <a:pt x="169" y="26"/>
                    <a:pt x="169" y="61"/>
                  </a:cubicBezTo>
                  <a:cubicBezTo>
                    <a:pt x="169" y="88"/>
                    <a:pt x="186" y="106"/>
                    <a:pt x="204" y="114"/>
                  </a:cubicBezTo>
                  <a:cubicBezTo>
                    <a:pt x="204" y="185"/>
                    <a:pt x="204" y="185"/>
                    <a:pt x="204" y="185"/>
                  </a:cubicBezTo>
                  <a:cubicBezTo>
                    <a:pt x="204" y="185"/>
                    <a:pt x="204" y="212"/>
                    <a:pt x="169" y="212"/>
                  </a:cubicBezTo>
                  <a:cubicBezTo>
                    <a:pt x="115" y="212"/>
                    <a:pt x="115" y="212"/>
                    <a:pt x="115" y="212"/>
                  </a:cubicBezTo>
                  <a:cubicBezTo>
                    <a:pt x="53" y="212"/>
                    <a:pt x="36" y="257"/>
                    <a:pt x="36" y="292"/>
                  </a:cubicBezTo>
                  <a:cubicBezTo>
                    <a:pt x="36" y="354"/>
                    <a:pt x="36" y="354"/>
                    <a:pt x="36" y="354"/>
                  </a:cubicBezTo>
                  <a:cubicBezTo>
                    <a:pt x="9" y="363"/>
                    <a:pt x="0" y="380"/>
                    <a:pt x="0" y="407"/>
                  </a:cubicBezTo>
                  <a:cubicBezTo>
                    <a:pt x="0" y="442"/>
                    <a:pt x="27" y="469"/>
                    <a:pt x="53" y="469"/>
                  </a:cubicBezTo>
                  <a:cubicBezTo>
                    <a:pt x="89" y="469"/>
                    <a:pt x="115" y="442"/>
                    <a:pt x="115" y="407"/>
                  </a:cubicBezTo>
                  <a:cubicBezTo>
                    <a:pt x="115" y="380"/>
                    <a:pt x="98" y="363"/>
                    <a:pt x="80" y="354"/>
                  </a:cubicBezTo>
                  <a:cubicBezTo>
                    <a:pt x="80" y="292"/>
                    <a:pt x="80" y="292"/>
                    <a:pt x="80" y="292"/>
                  </a:cubicBezTo>
                  <a:cubicBezTo>
                    <a:pt x="80" y="292"/>
                    <a:pt x="80" y="257"/>
                    <a:pt x="115" y="257"/>
                  </a:cubicBezTo>
                  <a:cubicBezTo>
                    <a:pt x="169" y="257"/>
                    <a:pt x="169" y="257"/>
                    <a:pt x="169" y="257"/>
                  </a:cubicBezTo>
                  <a:cubicBezTo>
                    <a:pt x="186" y="257"/>
                    <a:pt x="196" y="257"/>
                    <a:pt x="204" y="248"/>
                  </a:cubicBezTo>
                  <a:cubicBezTo>
                    <a:pt x="204" y="354"/>
                    <a:pt x="204" y="354"/>
                    <a:pt x="204" y="354"/>
                  </a:cubicBezTo>
                  <a:cubicBezTo>
                    <a:pt x="186" y="363"/>
                    <a:pt x="169" y="380"/>
                    <a:pt x="169" y="407"/>
                  </a:cubicBezTo>
                  <a:cubicBezTo>
                    <a:pt x="169" y="442"/>
                    <a:pt x="196" y="469"/>
                    <a:pt x="231" y="469"/>
                  </a:cubicBezTo>
                  <a:cubicBezTo>
                    <a:pt x="266" y="469"/>
                    <a:pt x="293" y="442"/>
                    <a:pt x="293" y="407"/>
                  </a:cubicBezTo>
                  <a:cubicBezTo>
                    <a:pt x="293" y="380"/>
                    <a:pt x="275" y="363"/>
                    <a:pt x="257" y="354"/>
                  </a:cubicBezTo>
                  <a:cubicBezTo>
                    <a:pt x="257" y="248"/>
                    <a:pt x="257" y="248"/>
                    <a:pt x="257" y="248"/>
                  </a:cubicBezTo>
                  <a:cubicBezTo>
                    <a:pt x="266" y="257"/>
                    <a:pt x="275" y="257"/>
                    <a:pt x="293" y="257"/>
                  </a:cubicBezTo>
                  <a:cubicBezTo>
                    <a:pt x="346" y="257"/>
                    <a:pt x="346" y="257"/>
                    <a:pt x="346" y="257"/>
                  </a:cubicBezTo>
                  <a:cubicBezTo>
                    <a:pt x="381" y="257"/>
                    <a:pt x="381" y="283"/>
                    <a:pt x="381" y="292"/>
                  </a:cubicBezTo>
                  <a:cubicBezTo>
                    <a:pt x="381" y="354"/>
                    <a:pt x="381" y="354"/>
                    <a:pt x="381" y="354"/>
                  </a:cubicBezTo>
                  <a:cubicBezTo>
                    <a:pt x="363" y="363"/>
                    <a:pt x="346" y="380"/>
                    <a:pt x="346" y="407"/>
                  </a:cubicBezTo>
                  <a:cubicBezTo>
                    <a:pt x="346" y="442"/>
                    <a:pt x="372" y="469"/>
                    <a:pt x="408" y="469"/>
                  </a:cubicBezTo>
                  <a:cubicBezTo>
                    <a:pt x="434" y="469"/>
                    <a:pt x="461" y="442"/>
                    <a:pt x="461" y="407"/>
                  </a:cubicBezTo>
                  <a:cubicBezTo>
                    <a:pt x="461" y="380"/>
                    <a:pt x="453" y="363"/>
                    <a:pt x="425" y="354"/>
                  </a:cubicBezTo>
                  <a:close/>
                  <a:moveTo>
                    <a:pt x="89" y="407"/>
                  </a:moveTo>
                  <a:lnTo>
                    <a:pt x="89" y="407"/>
                  </a:lnTo>
                  <a:cubicBezTo>
                    <a:pt x="89" y="425"/>
                    <a:pt x="71" y="442"/>
                    <a:pt x="53" y="442"/>
                  </a:cubicBezTo>
                  <a:cubicBezTo>
                    <a:pt x="36" y="442"/>
                    <a:pt x="18" y="425"/>
                    <a:pt x="18" y="407"/>
                  </a:cubicBezTo>
                  <a:cubicBezTo>
                    <a:pt x="18" y="389"/>
                    <a:pt x="36" y="372"/>
                    <a:pt x="53" y="372"/>
                  </a:cubicBezTo>
                  <a:cubicBezTo>
                    <a:pt x="71" y="372"/>
                    <a:pt x="89" y="389"/>
                    <a:pt x="89" y="407"/>
                  </a:cubicBezTo>
                  <a:close/>
                  <a:moveTo>
                    <a:pt x="196" y="61"/>
                  </a:moveTo>
                  <a:lnTo>
                    <a:pt x="196" y="61"/>
                  </a:lnTo>
                  <a:cubicBezTo>
                    <a:pt x="196" y="44"/>
                    <a:pt x="213" y="26"/>
                    <a:pt x="231" y="26"/>
                  </a:cubicBezTo>
                  <a:cubicBezTo>
                    <a:pt x="249" y="26"/>
                    <a:pt x="266" y="44"/>
                    <a:pt x="266" y="61"/>
                  </a:cubicBezTo>
                  <a:cubicBezTo>
                    <a:pt x="266" y="79"/>
                    <a:pt x="249" y="97"/>
                    <a:pt x="231" y="97"/>
                  </a:cubicBezTo>
                  <a:cubicBezTo>
                    <a:pt x="213" y="97"/>
                    <a:pt x="196" y="79"/>
                    <a:pt x="196" y="61"/>
                  </a:cubicBezTo>
                  <a:close/>
                  <a:moveTo>
                    <a:pt x="266" y="407"/>
                  </a:moveTo>
                  <a:lnTo>
                    <a:pt x="266" y="407"/>
                  </a:lnTo>
                  <a:cubicBezTo>
                    <a:pt x="266" y="425"/>
                    <a:pt x="249" y="442"/>
                    <a:pt x="231" y="442"/>
                  </a:cubicBezTo>
                  <a:cubicBezTo>
                    <a:pt x="213" y="442"/>
                    <a:pt x="196" y="425"/>
                    <a:pt x="196" y="407"/>
                  </a:cubicBezTo>
                  <a:cubicBezTo>
                    <a:pt x="196" y="389"/>
                    <a:pt x="213" y="372"/>
                    <a:pt x="231" y="372"/>
                  </a:cubicBezTo>
                  <a:cubicBezTo>
                    <a:pt x="249" y="372"/>
                    <a:pt x="266" y="389"/>
                    <a:pt x="266" y="407"/>
                  </a:cubicBezTo>
                  <a:close/>
                  <a:moveTo>
                    <a:pt x="408" y="442"/>
                  </a:moveTo>
                  <a:lnTo>
                    <a:pt x="408" y="442"/>
                  </a:lnTo>
                  <a:cubicBezTo>
                    <a:pt x="381" y="442"/>
                    <a:pt x="372" y="425"/>
                    <a:pt x="372" y="407"/>
                  </a:cubicBezTo>
                  <a:cubicBezTo>
                    <a:pt x="372" y="389"/>
                    <a:pt x="381" y="372"/>
                    <a:pt x="408" y="372"/>
                  </a:cubicBezTo>
                  <a:cubicBezTo>
                    <a:pt x="425" y="372"/>
                    <a:pt x="434" y="389"/>
                    <a:pt x="434" y="407"/>
                  </a:cubicBezTo>
                  <a:cubicBezTo>
                    <a:pt x="434" y="425"/>
                    <a:pt x="425" y="442"/>
                    <a:pt x="408" y="442"/>
                  </a:cubicBezTo>
                  <a:close/>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33" name="Freeform 33"/>
            <p:cNvSpPr>
              <a:spLocks noChangeArrowheads="1"/>
            </p:cNvSpPr>
            <p:nvPr/>
          </p:nvSpPr>
          <p:spPr bwMode="auto">
            <a:xfrm>
              <a:off x="4676096" y="2450411"/>
              <a:ext cx="166098" cy="216153"/>
            </a:xfrm>
            <a:custGeom>
              <a:avLst/>
              <a:gdLst>
                <a:gd name="T0" fmla="*/ 319 w 320"/>
                <a:gd name="T1" fmla="*/ 62 h 417"/>
                <a:gd name="T2" fmla="*/ 319 w 320"/>
                <a:gd name="T3" fmla="*/ 62 h 417"/>
                <a:gd name="T4" fmla="*/ 257 w 320"/>
                <a:gd name="T5" fmla="*/ 0 h 417"/>
                <a:gd name="T6" fmla="*/ 194 w 320"/>
                <a:gd name="T7" fmla="*/ 62 h 417"/>
                <a:gd name="T8" fmla="*/ 230 w 320"/>
                <a:gd name="T9" fmla="*/ 115 h 417"/>
                <a:gd name="T10" fmla="*/ 150 w 320"/>
                <a:gd name="T11" fmla="*/ 186 h 417"/>
                <a:gd name="T12" fmla="*/ 79 w 320"/>
                <a:gd name="T13" fmla="*/ 213 h 417"/>
                <a:gd name="T14" fmla="*/ 79 w 320"/>
                <a:gd name="T15" fmla="*/ 115 h 417"/>
                <a:gd name="T16" fmla="*/ 115 w 320"/>
                <a:gd name="T17" fmla="*/ 62 h 417"/>
                <a:gd name="T18" fmla="*/ 62 w 320"/>
                <a:gd name="T19" fmla="*/ 0 h 417"/>
                <a:gd name="T20" fmla="*/ 0 w 320"/>
                <a:gd name="T21" fmla="*/ 62 h 417"/>
                <a:gd name="T22" fmla="*/ 35 w 320"/>
                <a:gd name="T23" fmla="*/ 115 h 417"/>
                <a:gd name="T24" fmla="*/ 35 w 320"/>
                <a:gd name="T25" fmla="*/ 301 h 417"/>
                <a:gd name="T26" fmla="*/ 0 w 320"/>
                <a:gd name="T27" fmla="*/ 354 h 417"/>
                <a:gd name="T28" fmla="*/ 62 w 320"/>
                <a:gd name="T29" fmla="*/ 416 h 417"/>
                <a:gd name="T30" fmla="*/ 115 w 320"/>
                <a:gd name="T31" fmla="*/ 354 h 417"/>
                <a:gd name="T32" fmla="*/ 88 w 320"/>
                <a:gd name="T33" fmla="*/ 301 h 417"/>
                <a:gd name="T34" fmla="*/ 168 w 320"/>
                <a:gd name="T35" fmla="*/ 231 h 417"/>
                <a:gd name="T36" fmla="*/ 283 w 320"/>
                <a:gd name="T37" fmla="*/ 115 h 417"/>
                <a:gd name="T38" fmla="*/ 319 w 320"/>
                <a:gd name="T39" fmla="*/ 62 h 417"/>
                <a:gd name="T40" fmla="*/ 26 w 320"/>
                <a:gd name="T41" fmla="*/ 62 h 417"/>
                <a:gd name="T42" fmla="*/ 26 w 320"/>
                <a:gd name="T43" fmla="*/ 62 h 417"/>
                <a:gd name="T44" fmla="*/ 62 w 320"/>
                <a:gd name="T45" fmla="*/ 27 h 417"/>
                <a:gd name="T46" fmla="*/ 97 w 320"/>
                <a:gd name="T47" fmla="*/ 62 h 417"/>
                <a:gd name="T48" fmla="*/ 62 w 320"/>
                <a:gd name="T49" fmla="*/ 88 h 417"/>
                <a:gd name="T50" fmla="*/ 26 w 320"/>
                <a:gd name="T51" fmla="*/ 62 h 417"/>
                <a:gd name="T52" fmla="*/ 62 w 320"/>
                <a:gd name="T53" fmla="*/ 390 h 417"/>
                <a:gd name="T54" fmla="*/ 62 w 320"/>
                <a:gd name="T55" fmla="*/ 390 h 417"/>
                <a:gd name="T56" fmla="*/ 26 w 320"/>
                <a:gd name="T57" fmla="*/ 354 h 417"/>
                <a:gd name="T58" fmla="*/ 62 w 320"/>
                <a:gd name="T59" fmla="*/ 319 h 417"/>
                <a:gd name="T60" fmla="*/ 97 w 320"/>
                <a:gd name="T61" fmla="*/ 354 h 417"/>
                <a:gd name="T62" fmla="*/ 62 w 320"/>
                <a:gd name="T63" fmla="*/ 390 h 417"/>
                <a:gd name="T64" fmla="*/ 257 w 320"/>
                <a:gd name="T65" fmla="*/ 88 h 417"/>
                <a:gd name="T66" fmla="*/ 257 w 320"/>
                <a:gd name="T67" fmla="*/ 88 h 417"/>
                <a:gd name="T68" fmla="*/ 221 w 320"/>
                <a:gd name="T69" fmla="*/ 62 h 417"/>
                <a:gd name="T70" fmla="*/ 257 w 320"/>
                <a:gd name="T71" fmla="*/ 27 h 417"/>
                <a:gd name="T72" fmla="*/ 292 w 320"/>
                <a:gd name="T73" fmla="*/ 62 h 417"/>
                <a:gd name="T74" fmla="*/ 257 w 320"/>
                <a:gd name="T75" fmla="*/ 88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0" h="417">
                  <a:moveTo>
                    <a:pt x="319" y="62"/>
                  </a:moveTo>
                  <a:lnTo>
                    <a:pt x="319" y="62"/>
                  </a:lnTo>
                  <a:cubicBezTo>
                    <a:pt x="319" y="27"/>
                    <a:pt x="292" y="0"/>
                    <a:pt x="257" y="0"/>
                  </a:cubicBezTo>
                  <a:cubicBezTo>
                    <a:pt x="221" y="0"/>
                    <a:pt x="194" y="27"/>
                    <a:pt x="194" y="62"/>
                  </a:cubicBezTo>
                  <a:cubicBezTo>
                    <a:pt x="194" y="80"/>
                    <a:pt x="213" y="106"/>
                    <a:pt x="230" y="115"/>
                  </a:cubicBezTo>
                  <a:cubicBezTo>
                    <a:pt x="230" y="159"/>
                    <a:pt x="194" y="169"/>
                    <a:pt x="150" y="186"/>
                  </a:cubicBezTo>
                  <a:cubicBezTo>
                    <a:pt x="132" y="195"/>
                    <a:pt x="106" y="195"/>
                    <a:pt x="79" y="213"/>
                  </a:cubicBezTo>
                  <a:cubicBezTo>
                    <a:pt x="79" y="115"/>
                    <a:pt x="79" y="115"/>
                    <a:pt x="79" y="115"/>
                  </a:cubicBezTo>
                  <a:cubicBezTo>
                    <a:pt x="106" y="106"/>
                    <a:pt x="115" y="80"/>
                    <a:pt x="115" y="62"/>
                  </a:cubicBezTo>
                  <a:cubicBezTo>
                    <a:pt x="115" y="27"/>
                    <a:pt x="88" y="0"/>
                    <a:pt x="62" y="0"/>
                  </a:cubicBezTo>
                  <a:cubicBezTo>
                    <a:pt x="26" y="0"/>
                    <a:pt x="0" y="27"/>
                    <a:pt x="0" y="62"/>
                  </a:cubicBezTo>
                  <a:cubicBezTo>
                    <a:pt x="0" y="80"/>
                    <a:pt x="17" y="106"/>
                    <a:pt x="35" y="115"/>
                  </a:cubicBezTo>
                  <a:cubicBezTo>
                    <a:pt x="35" y="301"/>
                    <a:pt x="35" y="301"/>
                    <a:pt x="35" y="301"/>
                  </a:cubicBezTo>
                  <a:cubicBezTo>
                    <a:pt x="17" y="310"/>
                    <a:pt x="0" y="328"/>
                    <a:pt x="0" y="354"/>
                  </a:cubicBezTo>
                  <a:cubicBezTo>
                    <a:pt x="0" y="390"/>
                    <a:pt x="26" y="416"/>
                    <a:pt x="62" y="416"/>
                  </a:cubicBezTo>
                  <a:cubicBezTo>
                    <a:pt x="88" y="416"/>
                    <a:pt x="115" y="390"/>
                    <a:pt x="115" y="354"/>
                  </a:cubicBezTo>
                  <a:cubicBezTo>
                    <a:pt x="115" y="328"/>
                    <a:pt x="106" y="310"/>
                    <a:pt x="88" y="301"/>
                  </a:cubicBezTo>
                  <a:cubicBezTo>
                    <a:pt x="88" y="257"/>
                    <a:pt x="123" y="240"/>
                    <a:pt x="168" y="231"/>
                  </a:cubicBezTo>
                  <a:cubicBezTo>
                    <a:pt x="213" y="213"/>
                    <a:pt x="275" y="195"/>
                    <a:pt x="283" y="115"/>
                  </a:cubicBezTo>
                  <a:cubicBezTo>
                    <a:pt x="301" y="106"/>
                    <a:pt x="319" y="80"/>
                    <a:pt x="319" y="62"/>
                  </a:cubicBezTo>
                  <a:close/>
                  <a:moveTo>
                    <a:pt x="26" y="62"/>
                  </a:moveTo>
                  <a:lnTo>
                    <a:pt x="26" y="62"/>
                  </a:lnTo>
                  <a:cubicBezTo>
                    <a:pt x="26" y="35"/>
                    <a:pt x="44" y="27"/>
                    <a:pt x="62" y="27"/>
                  </a:cubicBezTo>
                  <a:cubicBezTo>
                    <a:pt x="79" y="27"/>
                    <a:pt x="97" y="35"/>
                    <a:pt x="97" y="62"/>
                  </a:cubicBezTo>
                  <a:cubicBezTo>
                    <a:pt x="97" y="80"/>
                    <a:pt x="79" y="88"/>
                    <a:pt x="62" y="88"/>
                  </a:cubicBezTo>
                  <a:cubicBezTo>
                    <a:pt x="44" y="88"/>
                    <a:pt x="26" y="80"/>
                    <a:pt x="26" y="62"/>
                  </a:cubicBezTo>
                  <a:close/>
                  <a:moveTo>
                    <a:pt x="62" y="390"/>
                  </a:moveTo>
                  <a:lnTo>
                    <a:pt x="62" y="390"/>
                  </a:lnTo>
                  <a:cubicBezTo>
                    <a:pt x="44" y="390"/>
                    <a:pt x="26" y="372"/>
                    <a:pt x="26" y="354"/>
                  </a:cubicBezTo>
                  <a:cubicBezTo>
                    <a:pt x="26" y="337"/>
                    <a:pt x="44" y="319"/>
                    <a:pt x="62" y="319"/>
                  </a:cubicBezTo>
                  <a:cubicBezTo>
                    <a:pt x="79" y="319"/>
                    <a:pt x="97" y="337"/>
                    <a:pt x="97" y="354"/>
                  </a:cubicBezTo>
                  <a:cubicBezTo>
                    <a:pt x="97" y="372"/>
                    <a:pt x="79" y="390"/>
                    <a:pt x="62" y="390"/>
                  </a:cubicBezTo>
                  <a:close/>
                  <a:moveTo>
                    <a:pt x="257" y="88"/>
                  </a:moveTo>
                  <a:lnTo>
                    <a:pt x="257" y="88"/>
                  </a:lnTo>
                  <a:cubicBezTo>
                    <a:pt x="239" y="88"/>
                    <a:pt x="221" y="80"/>
                    <a:pt x="221" y="62"/>
                  </a:cubicBezTo>
                  <a:cubicBezTo>
                    <a:pt x="221" y="35"/>
                    <a:pt x="239" y="27"/>
                    <a:pt x="257" y="27"/>
                  </a:cubicBezTo>
                  <a:cubicBezTo>
                    <a:pt x="275" y="27"/>
                    <a:pt x="292" y="35"/>
                    <a:pt x="292" y="62"/>
                  </a:cubicBezTo>
                  <a:cubicBezTo>
                    <a:pt x="292" y="80"/>
                    <a:pt x="275" y="88"/>
                    <a:pt x="257" y="88"/>
                  </a:cubicBezTo>
                  <a:close/>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34" name="Freeform 34"/>
            <p:cNvSpPr>
              <a:spLocks noChangeArrowheads="1"/>
            </p:cNvSpPr>
            <p:nvPr/>
          </p:nvSpPr>
          <p:spPr bwMode="auto">
            <a:xfrm>
              <a:off x="4164154" y="2436759"/>
              <a:ext cx="166096" cy="243457"/>
            </a:xfrm>
            <a:custGeom>
              <a:avLst/>
              <a:gdLst>
                <a:gd name="T0" fmla="*/ 258 w 320"/>
                <a:gd name="T1" fmla="*/ 345 h 470"/>
                <a:gd name="T2" fmla="*/ 258 w 320"/>
                <a:gd name="T3" fmla="*/ 345 h 470"/>
                <a:gd name="T4" fmla="*/ 205 w 320"/>
                <a:gd name="T5" fmla="*/ 380 h 470"/>
                <a:gd name="T6" fmla="*/ 124 w 320"/>
                <a:gd name="T7" fmla="*/ 380 h 470"/>
                <a:gd name="T8" fmla="*/ 80 w 320"/>
                <a:gd name="T9" fmla="*/ 345 h 470"/>
                <a:gd name="T10" fmla="*/ 80 w 320"/>
                <a:gd name="T11" fmla="*/ 248 h 470"/>
                <a:gd name="T12" fmla="*/ 124 w 320"/>
                <a:gd name="T13" fmla="*/ 257 h 470"/>
                <a:gd name="T14" fmla="*/ 205 w 320"/>
                <a:gd name="T15" fmla="*/ 257 h 470"/>
                <a:gd name="T16" fmla="*/ 258 w 320"/>
                <a:gd name="T17" fmla="*/ 292 h 470"/>
                <a:gd name="T18" fmla="*/ 319 w 320"/>
                <a:gd name="T19" fmla="*/ 230 h 470"/>
                <a:gd name="T20" fmla="*/ 258 w 320"/>
                <a:gd name="T21" fmla="*/ 176 h 470"/>
                <a:gd name="T22" fmla="*/ 205 w 320"/>
                <a:gd name="T23" fmla="*/ 212 h 470"/>
                <a:gd name="T24" fmla="*/ 124 w 320"/>
                <a:gd name="T25" fmla="*/ 212 h 470"/>
                <a:gd name="T26" fmla="*/ 80 w 320"/>
                <a:gd name="T27" fmla="*/ 167 h 470"/>
                <a:gd name="T28" fmla="*/ 80 w 320"/>
                <a:gd name="T29" fmla="*/ 114 h 470"/>
                <a:gd name="T30" fmla="*/ 115 w 320"/>
                <a:gd name="T31" fmla="*/ 61 h 470"/>
                <a:gd name="T32" fmla="*/ 62 w 320"/>
                <a:gd name="T33" fmla="*/ 0 h 470"/>
                <a:gd name="T34" fmla="*/ 0 w 320"/>
                <a:gd name="T35" fmla="*/ 61 h 470"/>
                <a:gd name="T36" fmla="*/ 36 w 320"/>
                <a:gd name="T37" fmla="*/ 114 h 470"/>
                <a:gd name="T38" fmla="*/ 36 w 320"/>
                <a:gd name="T39" fmla="*/ 345 h 470"/>
                <a:gd name="T40" fmla="*/ 124 w 320"/>
                <a:gd name="T41" fmla="*/ 433 h 470"/>
                <a:gd name="T42" fmla="*/ 205 w 320"/>
                <a:gd name="T43" fmla="*/ 433 h 470"/>
                <a:gd name="T44" fmla="*/ 258 w 320"/>
                <a:gd name="T45" fmla="*/ 469 h 470"/>
                <a:gd name="T46" fmla="*/ 319 w 320"/>
                <a:gd name="T47" fmla="*/ 407 h 470"/>
                <a:gd name="T48" fmla="*/ 258 w 320"/>
                <a:gd name="T49" fmla="*/ 345 h 470"/>
                <a:gd name="T50" fmla="*/ 258 w 320"/>
                <a:gd name="T51" fmla="*/ 195 h 470"/>
                <a:gd name="T52" fmla="*/ 258 w 320"/>
                <a:gd name="T53" fmla="*/ 195 h 470"/>
                <a:gd name="T54" fmla="*/ 293 w 320"/>
                <a:gd name="T55" fmla="*/ 230 h 470"/>
                <a:gd name="T56" fmla="*/ 258 w 320"/>
                <a:gd name="T57" fmla="*/ 266 h 470"/>
                <a:gd name="T58" fmla="*/ 221 w 320"/>
                <a:gd name="T59" fmla="*/ 230 h 470"/>
                <a:gd name="T60" fmla="*/ 258 w 320"/>
                <a:gd name="T61" fmla="*/ 195 h 470"/>
                <a:gd name="T62" fmla="*/ 27 w 320"/>
                <a:gd name="T63" fmla="*/ 61 h 470"/>
                <a:gd name="T64" fmla="*/ 27 w 320"/>
                <a:gd name="T65" fmla="*/ 61 h 470"/>
                <a:gd name="T66" fmla="*/ 62 w 320"/>
                <a:gd name="T67" fmla="*/ 26 h 470"/>
                <a:gd name="T68" fmla="*/ 98 w 320"/>
                <a:gd name="T69" fmla="*/ 61 h 470"/>
                <a:gd name="T70" fmla="*/ 62 w 320"/>
                <a:gd name="T71" fmla="*/ 97 h 470"/>
                <a:gd name="T72" fmla="*/ 27 w 320"/>
                <a:gd name="T73" fmla="*/ 61 h 470"/>
                <a:gd name="T74" fmla="*/ 258 w 320"/>
                <a:gd name="T75" fmla="*/ 442 h 470"/>
                <a:gd name="T76" fmla="*/ 258 w 320"/>
                <a:gd name="T77" fmla="*/ 442 h 470"/>
                <a:gd name="T78" fmla="*/ 221 w 320"/>
                <a:gd name="T79" fmla="*/ 407 h 470"/>
                <a:gd name="T80" fmla="*/ 258 w 320"/>
                <a:gd name="T81" fmla="*/ 372 h 470"/>
                <a:gd name="T82" fmla="*/ 293 w 320"/>
                <a:gd name="T83" fmla="*/ 407 h 470"/>
                <a:gd name="T84" fmla="*/ 258 w 320"/>
                <a:gd name="T85" fmla="*/ 44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 h="470">
                  <a:moveTo>
                    <a:pt x="258" y="345"/>
                  </a:moveTo>
                  <a:lnTo>
                    <a:pt x="258" y="345"/>
                  </a:lnTo>
                  <a:cubicBezTo>
                    <a:pt x="231" y="345"/>
                    <a:pt x="213" y="363"/>
                    <a:pt x="205" y="380"/>
                  </a:cubicBezTo>
                  <a:cubicBezTo>
                    <a:pt x="124" y="380"/>
                    <a:pt x="124" y="380"/>
                    <a:pt x="124" y="380"/>
                  </a:cubicBezTo>
                  <a:cubicBezTo>
                    <a:pt x="89" y="380"/>
                    <a:pt x="80" y="354"/>
                    <a:pt x="80" y="345"/>
                  </a:cubicBezTo>
                  <a:cubicBezTo>
                    <a:pt x="80" y="248"/>
                    <a:pt x="80" y="248"/>
                    <a:pt x="80" y="248"/>
                  </a:cubicBezTo>
                  <a:cubicBezTo>
                    <a:pt x="98" y="257"/>
                    <a:pt x="107" y="257"/>
                    <a:pt x="124" y="257"/>
                  </a:cubicBezTo>
                  <a:cubicBezTo>
                    <a:pt x="205" y="257"/>
                    <a:pt x="205" y="257"/>
                    <a:pt x="205" y="257"/>
                  </a:cubicBezTo>
                  <a:cubicBezTo>
                    <a:pt x="213" y="274"/>
                    <a:pt x="231" y="292"/>
                    <a:pt x="258" y="292"/>
                  </a:cubicBezTo>
                  <a:cubicBezTo>
                    <a:pt x="293" y="292"/>
                    <a:pt x="319" y="266"/>
                    <a:pt x="319" y="230"/>
                  </a:cubicBezTo>
                  <a:cubicBezTo>
                    <a:pt x="319" y="204"/>
                    <a:pt x="293" y="176"/>
                    <a:pt x="258" y="176"/>
                  </a:cubicBezTo>
                  <a:cubicBezTo>
                    <a:pt x="231" y="176"/>
                    <a:pt x="213" y="185"/>
                    <a:pt x="205" y="212"/>
                  </a:cubicBezTo>
                  <a:cubicBezTo>
                    <a:pt x="124" y="212"/>
                    <a:pt x="124" y="212"/>
                    <a:pt x="124" y="212"/>
                  </a:cubicBezTo>
                  <a:cubicBezTo>
                    <a:pt x="89" y="212"/>
                    <a:pt x="80" y="176"/>
                    <a:pt x="80" y="167"/>
                  </a:cubicBezTo>
                  <a:cubicBezTo>
                    <a:pt x="80" y="114"/>
                    <a:pt x="80" y="114"/>
                    <a:pt x="80" y="114"/>
                  </a:cubicBezTo>
                  <a:cubicBezTo>
                    <a:pt x="107" y="106"/>
                    <a:pt x="115" y="88"/>
                    <a:pt x="115" y="61"/>
                  </a:cubicBezTo>
                  <a:cubicBezTo>
                    <a:pt x="115" y="26"/>
                    <a:pt x="89" y="0"/>
                    <a:pt x="62" y="0"/>
                  </a:cubicBezTo>
                  <a:cubicBezTo>
                    <a:pt x="27" y="0"/>
                    <a:pt x="0" y="26"/>
                    <a:pt x="0" y="61"/>
                  </a:cubicBezTo>
                  <a:cubicBezTo>
                    <a:pt x="0" y="88"/>
                    <a:pt x="18" y="106"/>
                    <a:pt x="36" y="114"/>
                  </a:cubicBezTo>
                  <a:cubicBezTo>
                    <a:pt x="36" y="345"/>
                    <a:pt x="36" y="345"/>
                    <a:pt x="36" y="345"/>
                  </a:cubicBezTo>
                  <a:cubicBezTo>
                    <a:pt x="36" y="380"/>
                    <a:pt x="62" y="433"/>
                    <a:pt x="124" y="433"/>
                  </a:cubicBezTo>
                  <a:cubicBezTo>
                    <a:pt x="205" y="433"/>
                    <a:pt x="205" y="433"/>
                    <a:pt x="205" y="433"/>
                  </a:cubicBezTo>
                  <a:cubicBezTo>
                    <a:pt x="213" y="451"/>
                    <a:pt x="231" y="469"/>
                    <a:pt x="258" y="469"/>
                  </a:cubicBezTo>
                  <a:cubicBezTo>
                    <a:pt x="293" y="469"/>
                    <a:pt x="319" y="442"/>
                    <a:pt x="319" y="407"/>
                  </a:cubicBezTo>
                  <a:cubicBezTo>
                    <a:pt x="319" y="372"/>
                    <a:pt x="293" y="345"/>
                    <a:pt x="258" y="345"/>
                  </a:cubicBezTo>
                  <a:close/>
                  <a:moveTo>
                    <a:pt x="258" y="195"/>
                  </a:moveTo>
                  <a:lnTo>
                    <a:pt x="258" y="195"/>
                  </a:lnTo>
                  <a:cubicBezTo>
                    <a:pt x="275" y="195"/>
                    <a:pt x="293" y="212"/>
                    <a:pt x="293" y="230"/>
                  </a:cubicBezTo>
                  <a:cubicBezTo>
                    <a:pt x="293" y="248"/>
                    <a:pt x="275" y="266"/>
                    <a:pt x="258" y="266"/>
                  </a:cubicBezTo>
                  <a:cubicBezTo>
                    <a:pt x="240" y="266"/>
                    <a:pt x="221" y="248"/>
                    <a:pt x="221" y="230"/>
                  </a:cubicBezTo>
                  <a:cubicBezTo>
                    <a:pt x="221" y="212"/>
                    <a:pt x="240" y="195"/>
                    <a:pt x="258" y="195"/>
                  </a:cubicBezTo>
                  <a:close/>
                  <a:moveTo>
                    <a:pt x="27" y="61"/>
                  </a:moveTo>
                  <a:lnTo>
                    <a:pt x="27" y="61"/>
                  </a:lnTo>
                  <a:cubicBezTo>
                    <a:pt x="27" y="44"/>
                    <a:pt x="45" y="26"/>
                    <a:pt x="62" y="26"/>
                  </a:cubicBezTo>
                  <a:cubicBezTo>
                    <a:pt x="80" y="26"/>
                    <a:pt x="98" y="44"/>
                    <a:pt x="98" y="61"/>
                  </a:cubicBezTo>
                  <a:cubicBezTo>
                    <a:pt x="98" y="79"/>
                    <a:pt x="80" y="97"/>
                    <a:pt x="62" y="97"/>
                  </a:cubicBezTo>
                  <a:cubicBezTo>
                    <a:pt x="45" y="97"/>
                    <a:pt x="27" y="79"/>
                    <a:pt x="27" y="61"/>
                  </a:cubicBezTo>
                  <a:close/>
                  <a:moveTo>
                    <a:pt x="258" y="442"/>
                  </a:moveTo>
                  <a:lnTo>
                    <a:pt x="258" y="442"/>
                  </a:lnTo>
                  <a:cubicBezTo>
                    <a:pt x="240" y="442"/>
                    <a:pt x="221" y="425"/>
                    <a:pt x="221" y="407"/>
                  </a:cubicBezTo>
                  <a:cubicBezTo>
                    <a:pt x="221" y="389"/>
                    <a:pt x="240" y="372"/>
                    <a:pt x="258" y="372"/>
                  </a:cubicBezTo>
                  <a:cubicBezTo>
                    <a:pt x="275" y="372"/>
                    <a:pt x="293" y="389"/>
                    <a:pt x="293" y="407"/>
                  </a:cubicBezTo>
                  <a:cubicBezTo>
                    <a:pt x="293" y="425"/>
                    <a:pt x="275" y="442"/>
                    <a:pt x="258" y="442"/>
                  </a:cubicBezTo>
                  <a:close/>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35" name="Freeform 35"/>
            <p:cNvSpPr>
              <a:spLocks noChangeArrowheads="1"/>
            </p:cNvSpPr>
            <p:nvPr/>
          </p:nvSpPr>
          <p:spPr bwMode="auto">
            <a:xfrm>
              <a:off x="5752315" y="2450411"/>
              <a:ext cx="63708" cy="216153"/>
            </a:xfrm>
            <a:custGeom>
              <a:avLst/>
              <a:gdLst>
                <a:gd name="T0" fmla="*/ 89 w 125"/>
                <a:gd name="T1" fmla="*/ 301 h 417"/>
                <a:gd name="T2" fmla="*/ 89 w 125"/>
                <a:gd name="T3" fmla="*/ 301 h 417"/>
                <a:gd name="T4" fmla="*/ 89 w 125"/>
                <a:gd name="T5" fmla="*/ 115 h 417"/>
                <a:gd name="T6" fmla="*/ 124 w 125"/>
                <a:gd name="T7" fmla="*/ 62 h 417"/>
                <a:gd name="T8" fmla="*/ 62 w 125"/>
                <a:gd name="T9" fmla="*/ 0 h 417"/>
                <a:gd name="T10" fmla="*/ 0 w 125"/>
                <a:gd name="T11" fmla="*/ 62 h 417"/>
                <a:gd name="T12" fmla="*/ 36 w 125"/>
                <a:gd name="T13" fmla="*/ 115 h 417"/>
                <a:gd name="T14" fmla="*/ 36 w 125"/>
                <a:gd name="T15" fmla="*/ 301 h 417"/>
                <a:gd name="T16" fmla="*/ 0 w 125"/>
                <a:gd name="T17" fmla="*/ 354 h 417"/>
                <a:gd name="T18" fmla="*/ 62 w 125"/>
                <a:gd name="T19" fmla="*/ 416 h 417"/>
                <a:gd name="T20" fmla="*/ 124 w 125"/>
                <a:gd name="T21" fmla="*/ 354 h 417"/>
                <a:gd name="T22" fmla="*/ 89 w 125"/>
                <a:gd name="T23" fmla="*/ 301 h 417"/>
                <a:gd name="T24" fmla="*/ 27 w 125"/>
                <a:gd name="T25" fmla="*/ 62 h 417"/>
                <a:gd name="T26" fmla="*/ 27 w 125"/>
                <a:gd name="T27" fmla="*/ 62 h 417"/>
                <a:gd name="T28" fmla="*/ 62 w 125"/>
                <a:gd name="T29" fmla="*/ 27 h 417"/>
                <a:gd name="T30" fmla="*/ 97 w 125"/>
                <a:gd name="T31" fmla="*/ 62 h 417"/>
                <a:gd name="T32" fmla="*/ 62 w 125"/>
                <a:gd name="T33" fmla="*/ 88 h 417"/>
                <a:gd name="T34" fmla="*/ 27 w 125"/>
                <a:gd name="T35" fmla="*/ 62 h 417"/>
                <a:gd name="T36" fmla="*/ 62 w 125"/>
                <a:gd name="T37" fmla="*/ 390 h 417"/>
                <a:gd name="T38" fmla="*/ 62 w 125"/>
                <a:gd name="T39" fmla="*/ 390 h 417"/>
                <a:gd name="T40" fmla="*/ 27 w 125"/>
                <a:gd name="T41" fmla="*/ 354 h 417"/>
                <a:gd name="T42" fmla="*/ 62 w 125"/>
                <a:gd name="T43" fmla="*/ 319 h 417"/>
                <a:gd name="T44" fmla="*/ 97 w 125"/>
                <a:gd name="T45" fmla="*/ 354 h 417"/>
                <a:gd name="T46" fmla="*/ 62 w 125"/>
                <a:gd name="T47"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5" h="417">
                  <a:moveTo>
                    <a:pt x="89" y="301"/>
                  </a:moveTo>
                  <a:lnTo>
                    <a:pt x="89" y="301"/>
                  </a:lnTo>
                  <a:cubicBezTo>
                    <a:pt x="89" y="115"/>
                    <a:pt x="89" y="115"/>
                    <a:pt x="89" y="115"/>
                  </a:cubicBezTo>
                  <a:cubicBezTo>
                    <a:pt x="106" y="106"/>
                    <a:pt x="124" y="80"/>
                    <a:pt x="124" y="62"/>
                  </a:cubicBezTo>
                  <a:cubicBezTo>
                    <a:pt x="124" y="27"/>
                    <a:pt x="97"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97" y="416"/>
                    <a:pt x="124" y="390"/>
                    <a:pt x="124" y="354"/>
                  </a:cubicBezTo>
                  <a:cubicBezTo>
                    <a:pt x="124" y="328"/>
                    <a:pt x="106" y="310"/>
                    <a:pt x="89" y="301"/>
                  </a:cubicBezTo>
                  <a:close/>
                  <a:moveTo>
                    <a:pt x="27" y="62"/>
                  </a:moveTo>
                  <a:lnTo>
                    <a:pt x="27" y="62"/>
                  </a:lnTo>
                  <a:cubicBezTo>
                    <a:pt x="27" y="35"/>
                    <a:pt x="44" y="27"/>
                    <a:pt x="62" y="27"/>
                  </a:cubicBezTo>
                  <a:cubicBezTo>
                    <a:pt x="80" y="27"/>
                    <a:pt x="97" y="35"/>
                    <a:pt x="97" y="62"/>
                  </a:cubicBezTo>
                  <a:cubicBezTo>
                    <a:pt x="97" y="80"/>
                    <a:pt x="80" y="88"/>
                    <a:pt x="62" y="88"/>
                  </a:cubicBezTo>
                  <a:cubicBezTo>
                    <a:pt x="44" y="88"/>
                    <a:pt x="27" y="80"/>
                    <a:pt x="27" y="62"/>
                  </a:cubicBezTo>
                  <a:close/>
                  <a:moveTo>
                    <a:pt x="62" y="390"/>
                  </a:moveTo>
                  <a:lnTo>
                    <a:pt x="62" y="390"/>
                  </a:lnTo>
                  <a:cubicBezTo>
                    <a:pt x="44" y="390"/>
                    <a:pt x="27" y="372"/>
                    <a:pt x="27" y="354"/>
                  </a:cubicBezTo>
                  <a:cubicBezTo>
                    <a:pt x="27" y="337"/>
                    <a:pt x="44" y="319"/>
                    <a:pt x="62" y="319"/>
                  </a:cubicBezTo>
                  <a:cubicBezTo>
                    <a:pt x="80" y="319"/>
                    <a:pt x="97" y="337"/>
                    <a:pt x="97" y="354"/>
                  </a:cubicBezTo>
                  <a:cubicBezTo>
                    <a:pt x="97" y="372"/>
                    <a:pt x="80" y="390"/>
                    <a:pt x="62" y="390"/>
                  </a:cubicBezTo>
                  <a:close/>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36" name="Freeform 36"/>
            <p:cNvSpPr>
              <a:spLocks noChangeArrowheads="1"/>
            </p:cNvSpPr>
            <p:nvPr/>
          </p:nvSpPr>
          <p:spPr bwMode="auto">
            <a:xfrm>
              <a:off x="6214201" y="2450411"/>
              <a:ext cx="166098" cy="216153"/>
            </a:xfrm>
            <a:custGeom>
              <a:avLst/>
              <a:gdLst>
                <a:gd name="T0" fmla="*/ 115 w 320"/>
                <a:gd name="T1" fmla="*/ 62 h 417"/>
                <a:gd name="T2" fmla="*/ 115 w 320"/>
                <a:gd name="T3" fmla="*/ 62 h 417"/>
                <a:gd name="T4" fmla="*/ 62 w 320"/>
                <a:gd name="T5" fmla="*/ 0 h 417"/>
                <a:gd name="T6" fmla="*/ 0 w 320"/>
                <a:gd name="T7" fmla="*/ 62 h 417"/>
                <a:gd name="T8" fmla="*/ 36 w 320"/>
                <a:gd name="T9" fmla="*/ 115 h 417"/>
                <a:gd name="T10" fmla="*/ 36 w 320"/>
                <a:gd name="T11" fmla="*/ 301 h 417"/>
                <a:gd name="T12" fmla="*/ 0 w 320"/>
                <a:gd name="T13" fmla="*/ 354 h 417"/>
                <a:gd name="T14" fmla="*/ 62 w 320"/>
                <a:gd name="T15" fmla="*/ 416 h 417"/>
                <a:gd name="T16" fmla="*/ 115 w 320"/>
                <a:gd name="T17" fmla="*/ 354 h 417"/>
                <a:gd name="T18" fmla="*/ 80 w 320"/>
                <a:gd name="T19" fmla="*/ 301 h 417"/>
                <a:gd name="T20" fmla="*/ 80 w 320"/>
                <a:gd name="T21" fmla="*/ 115 h 417"/>
                <a:gd name="T22" fmla="*/ 115 w 320"/>
                <a:gd name="T23" fmla="*/ 62 h 417"/>
                <a:gd name="T24" fmla="*/ 98 w 320"/>
                <a:gd name="T25" fmla="*/ 354 h 417"/>
                <a:gd name="T26" fmla="*/ 98 w 320"/>
                <a:gd name="T27" fmla="*/ 354 h 417"/>
                <a:gd name="T28" fmla="*/ 62 w 320"/>
                <a:gd name="T29" fmla="*/ 390 h 417"/>
                <a:gd name="T30" fmla="*/ 27 w 320"/>
                <a:gd name="T31" fmla="*/ 354 h 417"/>
                <a:gd name="T32" fmla="*/ 62 w 320"/>
                <a:gd name="T33" fmla="*/ 319 h 417"/>
                <a:gd name="T34" fmla="*/ 98 w 320"/>
                <a:gd name="T35" fmla="*/ 354 h 417"/>
                <a:gd name="T36" fmla="*/ 62 w 320"/>
                <a:gd name="T37" fmla="*/ 88 h 417"/>
                <a:gd name="T38" fmla="*/ 62 w 320"/>
                <a:gd name="T39" fmla="*/ 88 h 417"/>
                <a:gd name="T40" fmla="*/ 27 w 320"/>
                <a:gd name="T41" fmla="*/ 62 h 417"/>
                <a:gd name="T42" fmla="*/ 62 w 320"/>
                <a:gd name="T43" fmla="*/ 27 h 417"/>
                <a:gd name="T44" fmla="*/ 98 w 320"/>
                <a:gd name="T45" fmla="*/ 62 h 417"/>
                <a:gd name="T46" fmla="*/ 62 w 320"/>
                <a:gd name="T47" fmla="*/ 88 h 417"/>
                <a:gd name="T48" fmla="*/ 284 w 320"/>
                <a:gd name="T49" fmla="*/ 301 h 417"/>
                <a:gd name="T50" fmla="*/ 284 w 320"/>
                <a:gd name="T51" fmla="*/ 301 h 417"/>
                <a:gd name="T52" fmla="*/ 284 w 320"/>
                <a:gd name="T53" fmla="*/ 115 h 417"/>
                <a:gd name="T54" fmla="*/ 319 w 320"/>
                <a:gd name="T55" fmla="*/ 62 h 417"/>
                <a:gd name="T56" fmla="*/ 257 w 320"/>
                <a:gd name="T57" fmla="*/ 0 h 417"/>
                <a:gd name="T58" fmla="*/ 195 w 320"/>
                <a:gd name="T59" fmla="*/ 62 h 417"/>
                <a:gd name="T60" fmla="*/ 239 w 320"/>
                <a:gd name="T61" fmla="*/ 115 h 417"/>
                <a:gd name="T62" fmla="*/ 239 w 320"/>
                <a:gd name="T63" fmla="*/ 301 h 417"/>
                <a:gd name="T64" fmla="*/ 195 w 320"/>
                <a:gd name="T65" fmla="*/ 354 h 417"/>
                <a:gd name="T66" fmla="*/ 257 w 320"/>
                <a:gd name="T67" fmla="*/ 416 h 417"/>
                <a:gd name="T68" fmla="*/ 319 w 320"/>
                <a:gd name="T69" fmla="*/ 354 h 417"/>
                <a:gd name="T70" fmla="*/ 284 w 320"/>
                <a:gd name="T71" fmla="*/ 301 h 417"/>
                <a:gd name="T72" fmla="*/ 221 w 320"/>
                <a:gd name="T73" fmla="*/ 62 h 417"/>
                <a:gd name="T74" fmla="*/ 221 w 320"/>
                <a:gd name="T75" fmla="*/ 62 h 417"/>
                <a:gd name="T76" fmla="*/ 257 w 320"/>
                <a:gd name="T77" fmla="*/ 27 h 417"/>
                <a:gd name="T78" fmla="*/ 292 w 320"/>
                <a:gd name="T79" fmla="*/ 62 h 417"/>
                <a:gd name="T80" fmla="*/ 257 w 320"/>
                <a:gd name="T81" fmla="*/ 88 h 417"/>
                <a:gd name="T82" fmla="*/ 221 w 320"/>
                <a:gd name="T83" fmla="*/ 62 h 417"/>
                <a:gd name="T84" fmla="*/ 257 w 320"/>
                <a:gd name="T85" fmla="*/ 390 h 417"/>
                <a:gd name="T86" fmla="*/ 257 w 320"/>
                <a:gd name="T87" fmla="*/ 390 h 417"/>
                <a:gd name="T88" fmla="*/ 221 w 320"/>
                <a:gd name="T89" fmla="*/ 354 h 417"/>
                <a:gd name="T90" fmla="*/ 257 w 320"/>
                <a:gd name="T91" fmla="*/ 319 h 417"/>
                <a:gd name="T92" fmla="*/ 292 w 320"/>
                <a:gd name="T93" fmla="*/ 354 h 417"/>
                <a:gd name="T94" fmla="*/ 257 w 320"/>
                <a:gd name="T95"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417">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37" name="Freeform 37"/>
            <p:cNvSpPr>
              <a:spLocks noChangeArrowheads="1"/>
            </p:cNvSpPr>
            <p:nvPr/>
          </p:nvSpPr>
          <p:spPr bwMode="auto">
            <a:xfrm>
              <a:off x="4186907" y="3469747"/>
              <a:ext cx="118316" cy="225254"/>
            </a:xfrm>
            <a:custGeom>
              <a:avLst/>
              <a:gdLst>
                <a:gd name="T0" fmla="*/ 221 w 231"/>
                <a:gd name="T1" fmla="*/ 399 h 435"/>
                <a:gd name="T2" fmla="*/ 221 w 231"/>
                <a:gd name="T3" fmla="*/ 399 h 435"/>
                <a:gd name="T4" fmla="*/ 221 w 231"/>
                <a:gd name="T5" fmla="*/ 426 h 435"/>
                <a:gd name="T6" fmla="*/ 204 w 231"/>
                <a:gd name="T7" fmla="*/ 426 h 435"/>
                <a:gd name="T8" fmla="*/ 9 w 231"/>
                <a:gd name="T9" fmla="*/ 230 h 435"/>
                <a:gd name="T10" fmla="*/ 9 w 231"/>
                <a:gd name="T11" fmla="*/ 204 h 435"/>
                <a:gd name="T12" fmla="*/ 204 w 231"/>
                <a:gd name="T13" fmla="*/ 9 h 435"/>
                <a:gd name="T14" fmla="*/ 221 w 231"/>
                <a:gd name="T15" fmla="*/ 9 h 435"/>
                <a:gd name="T16" fmla="*/ 221 w 231"/>
                <a:gd name="T17" fmla="*/ 36 h 435"/>
                <a:gd name="T18" fmla="*/ 44 w 231"/>
                <a:gd name="T19" fmla="*/ 213 h 435"/>
                <a:gd name="T20" fmla="*/ 221 w 231"/>
                <a:gd name="T21" fmla="*/ 39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 h="435">
                  <a:moveTo>
                    <a:pt x="221" y="399"/>
                  </a:moveTo>
                  <a:lnTo>
                    <a:pt x="221" y="399"/>
                  </a:lnTo>
                  <a:cubicBezTo>
                    <a:pt x="230" y="408"/>
                    <a:pt x="230" y="417"/>
                    <a:pt x="221" y="426"/>
                  </a:cubicBezTo>
                  <a:cubicBezTo>
                    <a:pt x="213" y="434"/>
                    <a:pt x="204" y="434"/>
                    <a:pt x="204" y="426"/>
                  </a:cubicBezTo>
                  <a:cubicBezTo>
                    <a:pt x="9" y="230"/>
                    <a:pt x="9" y="230"/>
                    <a:pt x="9" y="230"/>
                  </a:cubicBezTo>
                  <a:cubicBezTo>
                    <a:pt x="0" y="222"/>
                    <a:pt x="0" y="213"/>
                    <a:pt x="9" y="204"/>
                  </a:cubicBezTo>
                  <a:cubicBezTo>
                    <a:pt x="204" y="9"/>
                    <a:pt x="204" y="9"/>
                    <a:pt x="204" y="9"/>
                  </a:cubicBezTo>
                  <a:cubicBezTo>
                    <a:pt x="204" y="0"/>
                    <a:pt x="213" y="0"/>
                    <a:pt x="221" y="9"/>
                  </a:cubicBezTo>
                  <a:cubicBezTo>
                    <a:pt x="230" y="17"/>
                    <a:pt x="230" y="26"/>
                    <a:pt x="221" y="36"/>
                  </a:cubicBezTo>
                  <a:cubicBezTo>
                    <a:pt x="44" y="213"/>
                    <a:pt x="44" y="213"/>
                    <a:pt x="44" y="213"/>
                  </a:cubicBezTo>
                  <a:lnTo>
                    <a:pt x="221" y="399"/>
                  </a:lnTo>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38" name="Freeform 39"/>
            <p:cNvSpPr>
              <a:spLocks noChangeArrowheads="1"/>
            </p:cNvSpPr>
            <p:nvPr/>
          </p:nvSpPr>
          <p:spPr bwMode="auto">
            <a:xfrm>
              <a:off x="2651077" y="3547107"/>
              <a:ext cx="120592" cy="68259"/>
            </a:xfrm>
            <a:custGeom>
              <a:avLst/>
              <a:gdLst>
                <a:gd name="T0" fmla="*/ 195 w 232"/>
                <a:gd name="T1" fmla="*/ 9 h 133"/>
                <a:gd name="T2" fmla="*/ 195 w 232"/>
                <a:gd name="T3" fmla="*/ 9 h 133"/>
                <a:gd name="T4" fmla="*/ 222 w 232"/>
                <a:gd name="T5" fmla="*/ 9 h 133"/>
                <a:gd name="T6" fmla="*/ 222 w 232"/>
                <a:gd name="T7" fmla="*/ 26 h 133"/>
                <a:gd name="T8" fmla="*/ 125 w 232"/>
                <a:gd name="T9" fmla="*/ 124 h 133"/>
                <a:gd name="T10" fmla="*/ 107 w 232"/>
                <a:gd name="T11" fmla="*/ 124 h 133"/>
                <a:gd name="T12" fmla="*/ 9 w 232"/>
                <a:gd name="T13" fmla="*/ 26 h 133"/>
                <a:gd name="T14" fmla="*/ 9 w 232"/>
                <a:gd name="T15" fmla="*/ 9 h 133"/>
                <a:gd name="T16" fmla="*/ 27 w 232"/>
                <a:gd name="T17" fmla="*/ 9 h 133"/>
                <a:gd name="T18" fmla="*/ 116 w 232"/>
                <a:gd name="T19" fmla="*/ 79 h 133"/>
                <a:gd name="T20" fmla="*/ 195 w 232"/>
                <a:gd name="T21" fmla="*/ 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133">
                  <a:moveTo>
                    <a:pt x="195" y="9"/>
                  </a:moveTo>
                  <a:lnTo>
                    <a:pt x="195" y="9"/>
                  </a:lnTo>
                  <a:cubicBezTo>
                    <a:pt x="204" y="0"/>
                    <a:pt x="213" y="0"/>
                    <a:pt x="222" y="9"/>
                  </a:cubicBezTo>
                  <a:cubicBezTo>
                    <a:pt x="231" y="9"/>
                    <a:pt x="231" y="26"/>
                    <a:pt x="222" y="26"/>
                  </a:cubicBezTo>
                  <a:cubicBezTo>
                    <a:pt x="125" y="124"/>
                    <a:pt x="125" y="124"/>
                    <a:pt x="125" y="124"/>
                  </a:cubicBezTo>
                  <a:cubicBezTo>
                    <a:pt x="125" y="132"/>
                    <a:pt x="107" y="132"/>
                    <a:pt x="107" y="124"/>
                  </a:cubicBezTo>
                  <a:cubicBezTo>
                    <a:pt x="9" y="26"/>
                    <a:pt x="9" y="26"/>
                    <a:pt x="9" y="26"/>
                  </a:cubicBezTo>
                  <a:cubicBezTo>
                    <a:pt x="0" y="26"/>
                    <a:pt x="0" y="9"/>
                    <a:pt x="9" y="9"/>
                  </a:cubicBezTo>
                  <a:cubicBezTo>
                    <a:pt x="9" y="0"/>
                    <a:pt x="27" y="0"/>
                    <a:pt x="27" y="9"/>
                  </a:cubicBezTo>
                  <a:cubicBezTo>
                    <a:pt x="116" y="79"/>
                    <a:pt x="116" y="79"/>
                    <a:pt x="116" y="79"/>
                  </a:cubicBezTo>
                  <a:lnTo>
                    <a:pt x="195" y="9"/>
                  </a:lnTo>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39" name="Freeform 40"/>
            <p:cNvSpPr>
              <a:spLocks noChangeArrowheads="1"/>
            </p:cNvSpPr>
            <p:nvPr/>
          </p:nvSpPr>
          <p:spPr bwMode="auto">
            <a:xfrm>
              <a:off x="3163021" y="3547107"/>
              <a:ext cx="120590" cy="68259"/>
            </a:xfrm>
            <a:custGeom>
              <a:avLst/>
              <a:gdLst>
                <a:gd name="T0" fmla="*/ 28 w 232"/>
                <a:gd name="T1" fmla="*/ 124 h 133"/>
                <a:gd name="T2" fmla="*/ 28 w 232"/>
                <a:gd name="T3" fmla="*/ 124 h 133"/>
                <a:gd name="T4" fmla="*/ 10 w 232"/>
                <a:gd name="T5" fmla="*/ 124 h 133"/>
                <a:gd name="T6" fmla="*/ 10 w 232"/>
                <a:gd name="T7" fmla="*/ 97 h 133"/>
                <a:gd name="T8" fmla="*/ 107 w 232"/>
                <a:gd name="T9" fmla="*/ 9 h 133"/>
                <a:gd name="T10" fmla="*/ 125 w 232"/>
                <a:gd name="T11" fmla="*/ 9 h 133"/>
                <a:gd name="T12" fmla="*/ 222 w 232"/>
                <a:gd name="T13" fmla="*/ 97 h 133"/>
                <a:gd name="T14" fmla="*/ 222 w 232"/>
                <a:gd name="T15" fmla="*/ 124 h 133"/>
                <a:gd name="T16" fmla="*/ 196 w 232"/>
                <a:gd name="T17" fmla="*/ 124 h 133"/>
                <a:gd name="T18" fmla="*/ 116 w 232"/>
                <a:gd name="T19" fmla="*/ 44 h 133"/>
                <a:gd name="T20" fmla="*/ 28 w 232"/>
                <a:gd name="T21" fmla="*/ 12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133">
                  <a:moveTo>
                    <a:pt x="28" y="124"/>
                  </a:moveTo>
                  <a:lnTo>
                    <a:pt x="28" y="124"/>
                  </a:lnTo>
                  <a:cubicBezTo>
                    <a:pt x="28" y="132"/>
                    <a:pt x="10" y="132"/>
                    <a:pt x="10" y="124"/>
                  </a:cubicBezTo>
                  <a:cubicBezTo>
                    <a:pt x="0" y="115"/>
                    <a:pt x="0" y="106"/>
                    <a:pt x="10" y="97"/>
                  </a:cubicBezTo>
                  <a:cubicBezTo>
                    <a:pt x="107" y="9"/>
                    <a:pt x="107" y="9"/>
                    <a:pt x="107" y="9"/>
                  </a:cubicBezTo>
                  <a:cubicBezTo>
                    <a:pt x="107" y="0"/>
                    <a:pt x="125" y="0"/>
                    <a:pt x="125" y="9"/>
                  </a:cubicBezTo>
                  <a:cubicBezTo>
                    <a:pt x="222" y="97"/>
                    <a:pt x="222" y="97"/>
                    <a:pt x="222" y="97"/>
                  </a:cubicBezTo>
                  <a:cubicBezTo>
                    <a:pt x="231" y="106"/>
                    <a:pt x="231" y="115"/>
                    <a:pt x="222" y="124"/>
                  </a:cubicBezTo>
                  <a:cubicBezTo>
                    <a:pt x="213" y="132"/>
                    <a:pt x="204" y="132"/>
                    <a:pt x="196" y="124"/>
                  </a:cubicBezTo>
                  <a:cubicBezTo>
                    <a:pt x="116" y="44"/>
                    <a:pt x="116" y="44"/>
                    <a:pt x="116" y="44"/>
                  </a:cubicBezTo>
                  <a:lnTo>
                    <a:pt x="28" y="124"/>
                  </a:lnTo>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40" name="Freeform 41"/>
            <p:cNvSpPr>
              <a:spLocks noChangeArrowheads="1"/>
            </p:cNvSpPr>
            <p:nvPr/>
          </p:nvSpPr>
          <p:spPr bwMode="auto">
            <a:xfrm>
              <a:off x="3697716" y="3519804"/>
              <a:ext cx="68259" cy="120590"/>
            </a:xfrm>
            <a:custGeom>
              <a:avLst/>
              <a:gdLst>
                <a:gd name="T0" fmla="*/ 8 w 133"/>
                <a:gd name="T1" fmla="*/ 204 h 232"/>
                <a:gd name="T2" fmla="*/ 8 w 133"/>
                <a:gd name="T3" fmla="*/ 204 h 232"/>
                <a:gd name="T4" fmla="*/ 8 w 133"/>
                <a:gd name="T5" fmla="*/ 231 h 232"/>
                <a:gd name="T6" fmla="*/ 35 w 133"/>
                <a:gd name="T7" fmla="*/ 231 h 232"/>
                <a:gd name="T8" fmla="*/ 132 w 133"/>
                <a:gd name="T9" fmla="*/ 133 h 232"/>
                <a:gd name="T10" fmla="*/ 132 w 133"/>
                <a:gd name="T11" fmla="*/ 107 h 232"/>
                <a:gd name="T12" fmla="*/ 35 w 133"/>
                <a:gd name="T13" fmla="*/ 10 h 232"/>
                <a:gd name="T14" fmla="*/ 8 w 133"/>
                <a:gd name="T15" fmla="*/ 10 h 232"/>
                <a:gd name="T16" fmla="*/ 8 w 133"/>
                <a:gd name="T17" fmla="*/ 36 h 232"/>
                <a:gd name="T18" fmla="*/ 88 w 133"/>
                <a:gd name="T19" fmla="*/ 116 h 232"/>
                <a:gd name="T20" fmla="*/ 8 w 133"/>
                <a:gd name="T21" fmla="*/ 20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2">
                  <a:moveTo>
                    <a:pt x="8" y="204"/>
                  </a:moveTo>
                  <a:lnTo>
                    <a:pt x="8" y="204"/>
                  </a:lnTo>
                  <a:cubicBezTo>
                    <a:pt x="0" y="213"/>
                    <a:pt x="0" y="222"/>
                    <a:pt x="8" y="231"/>
                  </a:cubicBezTo>
                  <a:cubicBezTo>
                    <a:pt x="17" y="231"/>
                    <a:pt x="26" y="231"/>
                    <a:pt x="35" y="231"/>
                  </a:cubicBezTo>
                  <a:cubicBezTo>
                    <a:pt x="132" y="133"/>
                    <a:pt x="132" y="133"/>
                    <a:pt x="132" y="133"/>
                  </a:cubicBezTo>
                  <a:cubicBezTo>
                    <a:pt x="132" y="125"/>
                    <a:pt x="132" y="116"/>
                    <a:pt x="132" y="107"/>
                  </a:cubicBezTo>
                  <a:cubicBezTo>
                    <a:pt x="35" y="10"/>
                    <a:pt x="35" y="10"/>
                    <a:pt x="35" y="10"/>
                  </a:cubicBezTo>
                  <a:cubicBezTo>
                    <a:pt x="26" y="0"/>
                    <a:pt x="17" y="0"/>
                    <a:pt x="8" y="10"/>
                  </a:cubicBezTo>
                  <a:cubicBezTo>
                    <a:pt x="0" y="18"/>
                    <a:pt x="0" y="27"/>
                    <a:pt x="8" y="36"/>
                  </a:cubicBezTo>
                  <a:cubicBezTo>
                    <a:pt x="88" y="116"/>
                    <a:pt x="88" y="116"/>
                    <a:pt x="88" y="116"/>
                  </a:cubicBezTo>
                  <a:lnTo>
                    <a:pt x="8" y="204"/>
                  </a:lnTo>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41" name="Freeform 42"/>
            <p:cNvSpPr>
              <a:spLocks noChangeArrowheads="1"/>
            </p:cNvSpPr>
            <p:nvPr/>
          </p:nvSpPr>
          <p:spPr bwMode="auto">
            <a:xfrm>
              <a:off x="5722736" y="3469747"/>
              <a:ext cx="120592" cy="225254"/>
            </a:xfrm>
            <a:custGeom>
              <a:avLst/>
              <a:gdLst>
                <a:gd name="T0" fmla="*/ 10 w 232"/>
                <a:gd name="T1" fmla="*/ 399 h 435"/>
                <a:gd name="T2" fmla="*/ 10 w 232"/>
                <a:gd name="T3" fmla="*/ 399 h 435"/>
                <a:gd name="T4" fmla="*/ 10 w 232"/>
                <a:gd name="T5" fmla="*/ 426 h 435"/>
                <a:gd name="T6" fmla="*/ 28 w 232"/>
                <a:gd name="T7" fmla="*/ 426 h 435"/>
                <a:gd name="T8" fmla="*/ 222 w 232"/>
                <a:gd name="T9" fmla="*/ 230 h 435"/>
                <a:gd name="T10" fmla="*/ 222 w 232"/>
                <a:gd name="T11" fmla="*/ 204 h 435"/>
                <a:gd name="T12" fmla="*/ 28 w 232"/>
                <a:gd name="T13" fmla="*/ 9 h 435"/>
                <a:gd name="T14" fmla="*/ 10 w 232"/>
                <a:gd name="T15" fmla="*/ 9 h 435"/>
                <a:gd name="T16" fmla="*/ 10 w 232"/>
                <a:gd name="T17" fmla="*/ 36 h 435"/>
                <a:gd name="T18" fmla="*/ 187 w 232"/>
                <a:gd name="T19" fmla="*/ 213 h 435"/>
                <a:gd name="T20" fmla="*/ 10 w 232"/>
                <a:gd name="T21" fmla="*/ 39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435">
                  <a:moveTo>
                    <a:pt x="10" y="399"/>
                  </a:moveTo>
                  <a:lnTo>
                    <a:pt x="10" y="399"/>
                  </a:lnTo>
                  <a:cubicBezTo>
                    <a:pt x="0" y="408"/>
                    <a:pt x="0" y="417"/>
                    <a:pt x="10" y="426"/>
                  </a:cubicBezTo>
                  <a:cubicBezTo>
                    <a:pt x="10" y="434"/>
                    <a:pt x="28" y="434"/>
                    <a:pt x="28" y="426"/>
                  </a:cubicBezTo>
                  <a:cubicBezTo>
                    <a:pt x="222" y="230"/>
                    <a:pt x="222" y="230"/>
                    <a:pt x="222" y="230"/>
                  </a:cubicBezTo>
                  <a:cubicBezTo>
                    <a:pt x="231" y="222"/>
                    <a:pt x="231" y="213"/>
                    <a:pt x="222" y="204"/>
                  </a:cubicBezTo>
                  <a:cubicBezTo>
                    <a:pt x="28" y="9"/>
                    <a:pt x="28" y="9"/>
                    <a:pt x="28" y="9"/>
                  </a:cubicBezTo>
                  <a:cubicBezTo>
                    <a:pt x="28" y="0"/>
                    <a:pt x="10" y="0"/>
                    <a:pt x="10" y="9"/>
                  </a:cubicBezTo>
                  <a:cubicBezTo>
                    <a:pt x="0" y="17"/>
                    <a:pt x="0" y="26"/>
                    <a:pt x="10" y="36"/>
                  </a:cubicBezTo>
                  <a:cubicBezTo>
                    <a:pt x="187" y="213"/>
                    <a:pt x="187" y="213"/>
                    <a:pt x="187" y="213"/>
                  </a:cubicBezTo>
                  <a:lnTo>
                    <a:pt x="10" y="399"/>
                  </a:lnTo>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42" name="Freeform 43"/>
            <p:cNvSpPr>
              <a:spLocks noChangeArrowheads="1"/>
            </p:cNvSpPr>
            <p:nvPr/>
          </p:nvSpPr>
          <p:spPr bwMode="auto">
            <a:xfrm>
              <a:off x="5160736" y="3519804"/>
              <a:ext cx="220704" cy="120590"/>
            </a:xfrm>
            <a:custGeom>
              <a:avLst/>
              <a:gdLst>
                <a:gd name="T0" fmla="*/ 398 w 427"/>
                <a:gd name="T1" fmla="*/ 231 h 232"/>
                <a:gd name="T2" fmla="*/ 398 w 427"/>
                <a:gd name="T3" fmla="*/ 231 h 232"/>
                <a:gd name="T4" fmla="*/ 416 w 427"/>
                <a:gd name="T5" fmla="*/ 231 h 232"/>
                <a:gd name="T6" fmla="*/ 416 w 427"/>
                <a:gd name="T7" fmla="*/ 204 h 232"/>
                <a:gd name="T8" fmla="*/ 222 w 427"/>
                <a:gd name="T9" fmla="*/ 10 h 232"/>
                <a:gd name="T10" fmla="*/ 204 w 427"/>
                <a:gd name="T11" fmla="*/ 10 h 232"/>
                <a:gd name="T12" fmla="*/ 0 w 427"/>
                <a:gd name="T13" fmla="*/ 204 h 232"/>
                <a:gd name="T14" fmla="*/ 0 w 427"/>
                <a:gd name="T15" fmla="*/ 231 h 232"/>
                <a:gd name="T16" fmla="*/ 26 w 427"/>
                <a:gd name="T17" fmla="*/ 231 h 232"/>
                <a:gd name="T18" fmla="*/ 213 w 427"/>
                <a:gd name="T19" fmla="*/ 54 h 232"/>
                <a:gd name="T20" fmla="*/ 398 w 427"/>
                <a:gd name="T21" fmla="*/ 23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232">
                  <a:moveTo>
                    <a:pt x="398" y="231"/>
                  </a:moveTo>
                  <a:lnTo>
                    <a:pt x="398" y="231"/>
                  </a:lnTo>
                  <a:lnTo>
                    <a:pt x="416" y="231"/>
                  </a:lnTo>
                  <a:cubicBezTo>
                    <a:pt x="426" y="222"/>
                    <a:pt x="426" y="213"/>
                    <a:pt x="416" y="204"/>
                  </a:cubicBezTo>
                  <a:cubicBezTo>
                    <a:pt x="222" y="10"/>
                    <a:pt x="222" y="10"/>
                    <a:pt x="222" y="10"/>
                  </a:cubicBezTo>
                  <a:cubicBezTo>
                    <a:pt x="222" y="0"/>
                    <a:pt x="204" y="0"/>
                    <a:pt x="204" y="10"/>
                  </a:cubicBezTo>
                  <a:cubicBezTo>
                    <a:pt x="0" y="204"/>
                    <a:pt x="0" y="204"/>
                    <a:pt x="0" y="204"/>
                  </a:cubicBezTo>
                  <a:cubicBezTo>
                    <a:pt x="0" y="213"/>
                    <a:pt x="0" y="222"/>
                    <a:pt x="0" y="231"/>
                  </a:cubicBezTo>
                  <a:cubicBezTo>
                    <a:pt x="9" y="231"/>
                    <a:pt x="18" y="231"/>
                    <a:pt x="26" y="231"/>
                  </a:cubicBezTo>
                  <a:cubicBezTo>
                    <a:pt x="213" y="54"/>
                    <a:pt x="213" y="54"/>
                    <a:pt x="213" y="54"/>
                  </a:cubicBezTo>
                  <a:lnTo>
                    <a:pt x="398" y="231"/>
                  </a:lnTo>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43" name="Freeform 44"/>
            <p:cNvSpPr>
              <a:spLocks noChangeArrowheads="1"/>
            </p:cNvSpPr>
            <p:nvPr/>
          </p:nvSpPr>
          <p:spPr bwMode="auto">
            <a:xfrm>
              <a:off x="4648792" y="3519804"/>
              <a:ext cx="220705" cy="120590"/>
            </a:xfrm>
            <a:custGeom>
              <a:avLst/>
              <a:gdLst>
                <a:gd name="T0" fmla="*/ 26 w 426"/>
                <a:gd name="T1" fmla="*/ 10 h 232"/>
                <a:gd name="T2" fmla="*/ 26 w 426"/>
                <a:gd name="T3" fmla="*/ 10 h 232"/>
                <a:gd name="T4" fmla="*/ 0 w 426"/>
                <a:gd name="T5" fmla="*/ 10 h 232"/>
                <a:gd name="T6" fmla="*/ 0 w 426"/>
                <a:gd name="T7" fmla="*/ 36 h 232"/>
                <a:gd name="T8" fmla="*/ 203 w 426"/>
                <a:gd name="T9" fmla="*/ 231 h 232"/>
                <a:gd name="T10" fmla="*/ 221 w 426"/>
                <a:gd name="T11" fmla="*/ 231 h 232"/>
                <a:gd name="T12" fmla="*/ 416 w 426"/>
                <a:gd name="T13" fmla="*/ 36 h 232"/>
                <a:gd name="T14" fmla="*/ 416 w 426"/>
                <a:gd name="T15" fmla="*/ 10 h 232"/>
                <a:gd name="T16" fmla="*/ 398 w 426"/>
                <a:gd name="T17" fmla="*/ 10 h 232"/>
                <a:gd name="T18" fmla="*/ 213 w 426"/>
                <a:gd name="T19" fmla="*/ 186 h 232"/>
                <a:gd name="T20" fmla="*/ 26 w 426"/>
                <a:gd name="T21" fmla="*/ 1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6" h="232">
                  <a:moveTo>
                    <a:pt x="26" y="10"/>
                  </a:moveTo>
                  <a:lnTo>
                    <a:pt x="26" y="10"/>
                  </a:lnTo>
                  <a:cubicBezTo>
                    <a:pt x="17" y="0"/>
                    <a:pt x="9" y="0"/>
                    <a:pt x="0" y="10"/>
                  </a:cubicBezTo>
                  <a:cubicBezTo>
                    <a:pt x="0" y="18"/>
                    <a:pt x="0" y="27"/>
                    <a:pt x="0" y="36"/>
                  </a:cubicBezTo>
                  <a:cubicBezTo>
                    <a:pt x="203" y="231"/>
                    <a:pt x="203" y="231"/>
                    <a:pt x="203" y="231"/>
                  </a:cubicBezTo>
                  <a:lnTo>
                    <a:pt x="221" y="231"/>
                  </a:lnTo>
                  <a:cubicBezTo>
                    <a:pt x="416" y="36"/>
                    <a:pt x="416" y="36"/>
                    <a:pt x="416" y="36"/>
                  </a:cubicBezTo>
                  <a:cubicBezTo>
                    <a:pt x="425" y="27"/>
                    <a:pt x="425" y="18"/>
                    <a:pt x="416" y="10"/>
                  </a:cubicBezTo>
                  <a:cubicBezTo>
                    <a:pt x="416" y="0"/>
                    <a:pt x="398" y="0"/>
                    <a:pt x="398" y="10"/>
                  </a:cubicBezTo>
                  <a:cubicBezTo>
                    <a:pt x="213" y="186"/>
                    <a:pt x="213" y="186"/>
                    <a:pt x="213" y="186"/>
                  </a:cubicBezTo>
                  <a:lnTo>
                    <a:pt x="26" y="10"/>
                  </a:lnTo>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44" name="Freeform 88"/>
            <p:cNvSpPr>
              <a:spLocks noChangeArrowheads="1"/>
            </p:cNvSpPr>
            <p:nvPr/>
          </p:nvSpPr>
          <p:spPr bwMode="auto">
            <a:xfrm>
              <a:off x="4227862" y="4013543"/>
              <a:ext cx="38679" cy="36405"/>
            </a:xfrm>
            <a:custGeom>
              <a:avLst/>
              <a:gdLst>
                <a:gd name="T0" fmla="*/ 36 w 73"/>
                <a:gd name="T1" fmla="*/ 70 h 71"/>
                <a:gd name="T2" fmla="*/ 36 w 73"/>
                <a:gd name="T3" fmla="*/ 70 h 71"/>
                <a:gd name="T4" fmla="*/ 72 w 73"/>
                <a:gd name="T5" fmla="*/ 35 h 71"/>
                <a:gd name="T6" fmla="*/ 36 w 73"/>
                <a:gd name="T7" fmla="*/ 0 h 71"/>
                <a:gd name="T8" fmla="*/ 0 w 73"/>
                <a:gd name="T9" fmla="*/ 35 h 71"/>
                <a:gd name="T10" fmla="*/ 36 w 73"/>
                <a:gd name="T11" fmla="*/ 70 h 71"/>
              </a:gdLst>
              <a:ahLst/>
              <a:cxnLst>
                <a:cxn ang="0">
                  <a:pos x="T0" y="T1"/>
                </a:cxn>
                <a:cxn ang="0">
                  <a:pos x="T2" y="T3"/>
                </a:cxn>
                <a:cxn ang="0">
                  <a:pos x="T4" y="T5"/>
                </a:cxn>
                <a:cxn ang="0">
                  <a:pos x="T6" y="T7"/>
                </a:cxn>
                <a:cxn ang="0">
                  <a:pos x="T8" y="T9"/>
                </a:cxn>
                <a:cxn ang="0">
                  <a:pos x="T10" y="T11"/>
                </a:cxn>
              </a:cxnLst>
              <a:rect l="0" t="0" r="r" b="b"/>
              <a:pathLst>
                <a:path w="73" h="71">
                  <a:moveTo>
                    <a:pt x="36" y="70"/>
                  </a:moveTo>
                  <a:lnTo>
                    <a:pt x="36" y="70"/>
                  </a:lnTo>
                  <a:cubicBezTo>
                    <a:pt x="53" y="70"/>
                    <a:pt x="72" y="53"/>
                    <a:pt x="72" y="35"/>
                  </a:cubicBezTo>
                  <a:cubicBezTo>
                    <a:pt x="72" y="9"/>
                    <a:pt x="53" y="0"/>
                    <a:pt x="36" y="0"/>
                  </a:cubicBezTo>
                  <a:cubicBezTo>
                    <a:pt x="9" y="0"/>
                    <a:pt x="0" y="9"/>
                    <a:pt x="0" y="35"/>
                  </a:cubicBezTo>
                  <a:cubicBezTo>
                    <a:pt x="0" y="53"/>
                    <a:pt x="9" y="70"/>
                    <a:pt x="36" y="70"/>
                  </a:cubicBezTo>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45" name="Freeform 89"/>
            <p:cNvSpPr>
              <a:spLocks noChangeArrowheads="1"/>
            </p:cNvSpPr>
            <p:nvPr/>
          </p:nvSpPr>
          <p:spPr bwMode="auto">
            <a:xfrm>
              <a:off x="4214211" y="4054499"/>
              <a:ext cx="63708" cy="120592"/>
            </a:xfrm>
            <a:custGeom>
              <a:avLst/>
              <a:gdLst>
                <a:gd name="T0" fmla="*/ 107 w 124"/>
                <a:gd name="T1" fmla="*/ 0 h 232"/>
                <a:gd name="T2" fmla="*/ 107 w 124"/>
                <a:gd name="T3" fmla="*/ 0 h 232"/>
                <a:gd name="T4" fmla="*/ 9 w 124"/>
                <a:gd name="T5" fmla="*/ 0 h 232"/>
                <a:gd name="T6" fmla="*/ 0 w 124"/>
                <a:gd name="T7" fmla="*/ 0 h 232"/>
                <a:gd name="T8" fmla="*/ 0 w 124"/>
                <a:gd name="T9" fmla="*/ 18 h 232"/>
                <a:gd name="T10" fmla="*/ 0 w 124"/>
                <a:gd name="T11" fmla="*/ 115 h 232"/>
                <a:gd name="T12" fmla="*/ 26 w 124"/>
                <a:gd name="T13" fmla="*/ 115 h 232"/>
                <a:gd name="T14" fmla="*/ 26 w 124"/>
                <a:gd name="T15" fmla="*/ 231 h 232"/>
                <a:gd name="T16" fmla="*/ 98 w 124"/>
                <a:gd name="T17" fmla="*/ 231 h 232"/>
                <a:gd name="T18" fmla="*/ 98 w 124"/>
                <a:gd name="T19" fmla="*/ 115 h 232"/>
                <a:gd name="T20" fmla="*/ 123 w 124"/>
                <a:gd name="T21" fmla="*/ 115 h 232"/>
                <a:gd name="T22" fmla="*/ 123 w 124"/>
                <a:gd name="T23" fmla="*/ 18 h 232"/>
                <a:gd name="T24" fmla="*/ 123 w 124"/>
                <a:gd name="T25" fmla="*/ 0 h 232"/>
                <a:gd name="T26" fmla="*/ 107 w 124"/>
                <a:gd name="T2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232">
                  <a:moveTo>
                    <a:pt x="107" y="0"/>
                  </a:moveTo>
                  <a:lnTo>
                    <a:pt x="107" y="0"/>
                  </a:lnTo>
                  <a:cubicBezTo>
                    <a:pt x="9" y="0"/>
                    <a:pt x="9" y="0"/>
                    <a:pt x="9" y="0"/>
                  </a:cubicBezTo>
                  <a:cubicBezTo>
                    <a:pt x="9" y="0"/>
                    <a:pt x="9" y="0"/>
                    <a:pt x="0" y="0"/>
                  </a:cubicBezTo>
                  <a:cubicBezTo>
                    <a:pt x="0" y="9"/>
                    <a:pt x="0" y="9"/>
                    <a:pt x="0" y="18"/>
                  </a:cubicBezTo>
                  <a:cubicBezTo>
                    <a:pt x="0" y="115"/>
                    <a:pt x="0" y="115"/>
                    <a:pt x="0" y="115"/>
                  </a:cubicBezTo>
                  <a:cubicBezTo>
                    <a:pt x="26" y="115"/>
                    <a:pt x="26" y="115"/>
                    <a:pt x="26" y="115"/>
                  </a:cubicBezTo>
                  <a:cubicBezTo>
                    <a:pt x="26" y="231"/>
                    <a:pt x="26" y="231"/>
                    <a:pt x="26" y="231"/>
                  </a:cubicBezTo>
                  <a:cubicBezTo>
                    <a:pt x="98" y="231"/>
                    <a:pt x="98" y="231"/>
                    <a:pt x="98" y="231"/>
                  </a:cubicBezTo>
                  <a:cubicBezTo>
                    <a:pt x="98" y="115"/>
                    <a:pt x="98" y="115"/>
                    <a:pt x="98" y="115"/>
                  </a:cubicBezTo>
                  <a:cubicBezTo>
                    <a:pt x="123" y="115"/>
                    <a:pt x="123" y="115"/>
                    <a:pt x="123" y="115"/>
                  </a:cubicBezTo>
                  <a:cubicBezTo>
                    <a:pt x="123" y="18"/>
                    <a:pt x="123" y="18"/>
                    <a:pt x="123" y="18"/>
                  </a:cubicBezTo>
                  <a:cubicBezTo>
                    <a:pt x="123" y="9"/>
                    <a:pt x="123" y="9"/>
                    <a:pt x="123" y="0"/>
                  </a:cubicBezTo>
                  <a:cubicBezTo>
                    <a:pt x="115" y="0"/>
                    <a:pt x="115" y="0"/>
                    <a:pt x="107" y="0"/>
                  </a:cubicBezTo>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46" name="Freeform 90"/>
            <p:cNvSpPr>
              <a:spLocks noChangeArrowheads="1"/>
            </p:cNvSpPr>
            <p:nvPr/>
          </p:nvSpPr>
          <p:spPr bwMode="auto">
            <a:xfrm>
              <a:off x="3611254" y="3968038"/>
              <a:ext cx="248009" cy="248009"/>
            </a:xfrm>
            <a:custGeom>
              <a:avLst/>
              <a:gdLst>
                <a:gd name="T0" fmla="*/ 239 w 480"/>
                <a:gd name="T1" fmla="*/ 8 h 479"/>
                <a:gd name="T2" fmla="*/ 239 w 480"/>
                <a:gd name="T3" fmla="*/ 8 h 479"/>
                <a:gd name="T4" fmla="*/ 0 w 480"/>
                <a:gd name="T5" fmla="*/ 248 h 479"/>
                <a:gd name="T6" fmla="*/ 239 w 480"/>
                <a:gd name="T7" fmla="*/ 478 h 479"/>
                <a:gd name="T8" fmla="*/ 479 w 480"/>
                <a:gd name="T9" fmla="*/ 239 h 479"/>
                <a:gd name="T10" fmla="*/ 239 w 480"/>
                <a:gd name="T11" fmla="*/ 8 h 479"/>
                <a:gd name="T12" fmla="*/ 239 w 480"/>
                <a:gd name="T13" fmla="*/ 434 h 479"/>
                <a:gd name="T14" fmla="*/ 239 w 480"/>
                <a:gd name="T15" fmla="*/ 434 h 479"/>
                <a:gd name="T16" fmla="*/ 53 w 480"/>
                <a:gd name="T17" fmla="*/ 248 h 479"/>
                <a:gd name="T18" fmla="*/ 239 w 480"/>
                <a:gd name="T19" fmla="*/ 53 h 479"/>
                <a:gd name="T20" fmla="*/ 426 w 480"/>
                <a:gd name="T21" fmla="*/ 239 h 479"/>
                <a:gd name="T22" fmla="*/ 239 w 480"/>
                <a:gd name="T23" fmla="*/ 434 h 479"/>
                <a:gd name="T24" fmla="*/ 177 w 480"/>
                <a:gd name="T25" fmla="*/ 283 h 479"/>
                <a:gd name="T26" fmla="*/ 177 w 480"/>
                <a:gd name="T27" fmla="*/ 283 h 479"/>
                <a:gd name="T28" fmla="*/ 160 w 480"/>
                <a:gd name="T29" fmla="*/ 274 h 479"/>
                <a:gd name="T30" fmla="*/ 151 w 480"/>
                <a:gd name="T31" fmla="*/ 239 h 479"/>
                <a:gd name="T32" fmla="*/ 177 w 480"/>
                <a:gd name="T33" fmla="*/ 204 h 479"/>
                <a:gd name="T34" fmla="*/ 195 w 480"/>
                <a:gd name="T35" fmla="*/ 204 h 479"/>
                <a:gd name="T36" fmla="*/ 204 w 480"/>
                <a:gd name="T37" fmla="*/ 221 h 479"/>
                <a:gd name="T38" fmla="*/ 239 w 480"/>
                <a:gd name="T39" fmla="*/ 204 h 479"/>
                <a:gd name="T40" fmla="*/ 177 w 480"/>
                <a:gd name="T41" fmla="*/ 168 h 479"/>
                <a:gd name="T42" fmla="*/ 124 w 480"/>
                <a:gd name="T43" fmla="*/ 195 h 479"/>
                <a:gd name="T44" fmla="*/ 107 w 480"/>
                <a:gd name="T45" fmla="*/ 239 h 479"/>
                <a:gd name="T46" fmla="*/ 124 w 480"/>
                <a:gd name="T47" fmla="*/ 292 h 479"/>
                <a:gd name="T48" fmla="*/ 177 w 480"/>
                <a:gd name="T49" fmla="*/ 310 h 479"/>
                <a:gd name="T50" fmla="*/ 213 w 480"/>
                <a:gd name="T51" fmla="*/ 301 h 479"/>
                <a:gd name="T52" fmla="*/ 239 w 480"/>
                <a:gd name="T53" fmla="*/ 274 h 479"/>
                <a:gd name="T54" fmla="*/ 213 w 480"/>
                <a:gd name="T55" fmla="*/ 265 h 479"/>
                <a:gd name="T56" fmla="*/ 177 w 480"/>
                <a:gd name="T57" fmla="*/ 283 h 479"/>
                <a:gd name="T58" fmla="*/ 310 w 480"/>
                <a:gd name="T59" fmla="*/ 283 h 479"/>
                <a:gd name="T60" fmla="*/ 310 w 480"/>
                <a:gd name="T61" fmla="*/ 283 h 479"/>
                <a:gd name="T62" fmla="*/ 292 w 480"/>
                <a:gd name="T63" fmla="*/ 274 h 479"/>
                <a:gd name="T64" fmla="*/ 284 w 480"/>
                <a:gd name="T65" fmla="*/ 239 h 479"/>
                <a:gd name="T66" fmla="*/ 310 w 480"/>
                <a:gd name="T67" fmla="*/ 204 h 479"/>
                <a:gd name="T68" fmla="*/ 328 w 480"/>
                <a:gd name="T69" fmla="*/ 204 h 479"/>
                <a:gd name="T70" fmla="*/ 337 w 480"/>
                <a:gd name="T71" fmla="*/ 221 h 479"/>
                <a:gd name="T72" fmla="*/ 372 w 480"/>
                <a:gd name="T73" fmla="*/ 204 h 479"/>
                <a:gd name="T74" fmla="*/ 310 w 480"/>
                <a:gd name="T75" fmla="*/ 168 h 479"/>
                <a:gd name="T76" fmla="*/ 257 w 480"/>
                <a:gd name="T77" fmla="*/ 195 h 479"/>
                <a:gd name="T78" fmla="*/ 239 w 480"/>
                <a:gd name="T79" fmla="*/ 239 h 479"/>
                <a:gd name="T80" fmla="*/ 257 w 480"/>
                <a:gd name="T81" fmla="*/ 292 h 479"/>
                <a:gd name="T82" fmla="*/ 310 w 480"/>
                <a:gd name="T83" fmla="*/ 310 h 479"/>
                <a:gd name="T84" fmla="*/ 346 w 480"/>
                <a:gd name="T85" fmla="*/ 301 h 479"/>
                <a:gd name="T86" fmla="*/ 372 w 480"/>
                <a:gd name="T87" fmla="*/ 274 h 479"/>
                <a:gd name="T88" fmla="*/ 337 w 480"/>
                <a:gd name="T89" fmla="*/ 265 h 479"/>
                <a:gd name="T90" fmla="*/ 310 w 480"/>
                <a:gd name="T91" fmla="*/ 28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0" h="479">
                  <a:moveTo>
                    <a:pt x="239" y="8"/>
                  </a:moveTo>
                  <a:lnTo>
                    <a:pt x="239" y="8"/>
                  </a:lnTo>
                  <a:cubicBezTo>
                    <a:pt x="107" y="8"/>
                    <a:pt x="0" y="115"/>
                    <a:pt x="0" y="248"/>
                  </a:cubicBezTo>
                  <a:cubicBezTo>
                    <a:pt x="0" y="381"/>
                    <a:pt x="107" y="478"/>
                    <a:pt x="239" y="478"/>
                  </a:cubicBezTo>
                  <a:cubicBezTo>
                    <a:pt x="372" y="478"/>
                    <a:pt x="479" y="372"/>
                    <a:pt x="479" y="239"/>
                  </a:cubicBezTo>
                  <a:cubicBezTo>
                    <a:pt x="479" y="106"/>
                    <a:pt x="363" y="0"/>
                    <a:pt x="239" y="8"/>
                  </a:cubicBezTo>
                  <a:close/>
                  <a:moveTo>
                    <a:pt x="239" y="434"/>
                  </a:moveTo>
                  <a:lnTo>
                    <a:pt x="239" y="434"/>
                  </a:lnTo>
                  <a:cubicBezTo>
                    <a:pt x="133" y="434"/>
                    <a:pt x="53" y="346"/>
                    <a:pt x="53" y="248"/>
                  </a:cubicBezTo>
                  <a:cubicBezTo>
                    <a:pt x="53" y="142"/>
                    <a:pt x="133" y="53"/>
                    <a:pt x="239" y="53"/>
                  </a:cubicBezTo>
                  <a:cubicBezTo>
                    <a:pt x="337" y="53"/>
                    <a:pt x="426" y="133"/>
                    <a:pt x="426" y="239"/>
                  </a:cubicBezTo>
                  <a:cubicBezTo>
                    <a:pt x="426" y="346"/>
                    <a:pt x="346" y="425"/>
                    <a:pt x="239" y="434"/>
                  </a:cubicBezTo>
                  <a:close/>
                  <a:moveTo>
                    <a:pt x="177" y="283"/>
                  </a:moveTo>
                  <a:lnTo>
                    <a:pt x="177" y="283"/>
                  </a:lnTo>
                  <a:cubicBezTo>
                    <a:pt x="169" y="283"/>
                    <a:pt x="160" y="283"/>
                    <a:pt x="160" y="274"/>
                  </a:cubicBezTo>
                  <a:cubicBezTo>
                    <a:pt x="151" y="265"/>
                    <a:pt x="151" y="257"/>
                    <a:pt x="151" y="239"/>
                  </a:cubicBezTo>
                  <a:cubicBezTo>
                    <a:pt x="151" y="212"/>
                    <a:pt x="160" y="204"/>
                    <a:pt x="177" y="204"/>
                  </a:cubicBezTo>
                  <a:cubicBezTo>
                    <a:pt x="186" y="204"/>
                    <a:pt x="186" y="204"/>
                    <a:pt x="195" y="204"/>
                  </a:cubicBezTo>
                  <a:cubicBezTo>
                    <a:pt x="195" y="212"/>
                    <a:pt x="204" y="212"/>
                    <a:pt x="204" y="221"/>
                  </a:cubicBezTo>
                  <a:cubicBezTo>
                    <a:pt x="239" y="204"/>
                    <a:pt x="239" y="204"/>
                    <a:pt x="239" y="204"/>
                  </a:cubicBezTo>
                  <a:cubicBezTo>
                    <a:pt x="222" y="186"/>
                    <a:pt x="204" y="168"/>
                    <a:pt x="177" y="168"/>
                  </a:cubicBezTo>
                  <a:cubicBezTo>
                    <a:pt x="160" y="168"/>
                    <a:pt x="142" y="177"/>
                    <a:pt x="124" y="195"/>
                  </a:cubicBezTo>
                  <a:cubicBezTo>
                    <a:pt x="116" y="204"/>
                    <a:pt x="107" y="221"/>
                    <a:pt x="107" y="239"/>
                  </a:cubicBezTo>
                  <a:cubicBezTo>
                    <a:pt x="107" y="265"/>
                    <a:pt x="116" y="283"/>
                    <a:pt x="124" y="292"/>
                  </a:cubicBezTo>
                  <a:cubicBezTo>
                    <a:pt x="142" y="310"/>
                    <a:pt x="160" y="310"/>
                    <a:pt x="177" y="310"/>
                  </a:cubicBezTo>
                  <a:cubicBezTo>
                    <a:pt x="186" y="310"/>
                    <a:pt x="204" y="310"/>
                    <a:pt x="213" y="301"/>
                  </a:cubicBezTo>
                  <a:cubicBezTo>
                    <a:pt x="222" y="301"/>
                    <a:pt x="230" y="292"/>
                    <a:pt x="239" y="274"/>
                  </a:cubicBezTo>
                  <a:cubicBezTo>
                    <a:pt x="213" y="265"/>
                    <a:pt x="213" y="265"/>
                    <a:pt x="213" y="265"/>
                  </a:cubicBezTo>
                  <a:cubicBezTo>
                    <a:pt x="204" y="274"/>
                    <a:pt x="195" y="283"/>
                    <a:pt x="177" y="283"/>
                  </a:cubicBezTo>
                  <a:close/>
                  <a:moveTo>
                    <a:pt x="310" y="283"/>
                  </a:moveTo>
                  <a:lnTo>
                    <a:pt x="310" y="283"/>
                  </a:lnTo>
                  <a:cubicBezTo>
                    <a:pt x="301" y="283"/>
                    <a:pt x="292" y="283"/>
                    <a:pt x="292" y="274"/>
                  </a:cubicBezTo>
                  <a:cubicBezTo>
                    <a:pt x="284" y="265"/>
                    <a:pt x="284" y="257"/>
                    <a:pt x="284" y="239"/>
                  </a:cubicBezTo>
                  <a:cubicBezTo>
                    <a:pt x="284" y="212"/>
                    <a:pt x="292" y="204"/>
                    <a:pt x="310" y="204"/>
                  </a:cubicBezTo>
                  <a:cubicBezTo>
                    <a:pt x="319" y="204"/>
                    <a:pt x="319" y="204"/>
                    <a:pt x="328" y="204"/>
                  </a:cubicBezTo>
                  <a:cubicBezTo>
                    <a:pt x="328" y="212"/>
                    <a:pt x="337" y="212"/>
                    <a:pt x="337" y="221"/>
                  </a:cubicBezTo>
                  <a:cubicBezTo>
                    <a:pt x="372" y="204"/>
                    <a:pt x="372" y="204"/>
                    <a:pt x="372" y="204"/>
                  </a:cubicBezTo>
                  <a:cubicBezTo>
                    <a:pt x="355" y="186"/>
                    <a:pt x="337" y="168"/>
                    <a:pt x="310" y="168"/>
                  </a:cubicBezTo>
                  <a:cubicBezTo>
                    <a:pt x="292" y="168"/>
                    <a:pt x="275" y="177"/>
                    <a:pt x="257" y="195"/>
                  </a:cubicBezTo>
                  <a:cubicBezTo>
                    <a:pt x="248" y="204"/>
                    <a:pt x="239" y="221"/>
                    <a:pt x="239" y="239"/>
                  </a:cubicBezTo>
                  <a:cubicBezTo>
                    <a:pt x="239" y="265"/>
                    <a:pt x="248" y="283"/>
                    <a:pt x="257" y="292"/>
                  </a:cubicBezTo>
                  <a:cubicBezTo>
                    <a:pt x="275" y="310"/>
                    <a:pt x="292" y="310"/>
                    <a:pt x="310" y="310"/>
                  </a:cubicBezTo>
                  <a:cubicBezTo>
                    <a:pt x="319" y="310"/>
                    <a:pt x="337" y="310"/>
                    <a:pt x="346" y="301"/>
                  </a:cubicBezTo>
                  <a:cubicBezTo>
                    <a:pt x="355" y="301"/>
                    <a:pt x="363" y="292"/>
                    <a:pt x="372" y="274"/>
                  </a:cubicBezTo>
                  <a:cubicBezTo>
                    <a:pt x="337" y="265"/>
                    <a:pt x="337" y="265"/>
                    <a:pt x="337" y="265"/>
                  </a:cubicBezTo>
                  <a:cubicBezTo>
                    <a:pt x="337" y="274"/>
                    <a:pt x="328" y="283"/>
                    <a:pt x="310" y="283"/>
                  </a:cubicBezTo>
                  <a:close/>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47" name="Freeform 91"/>
            <p:cNvSpPr>
              <a:spLocks noChangeArrowheads="1"/>
            </p:cNvSpPr>
            <p:nvPr/>
          </p:nvSpPr>
          <p:spPr bwMode="auto">
            <a:xfrm>
              <a:off x="2664728" y="1927092"/>
              <a:ext cx="91012" cy="234356"/>
            </a:xfrm>
            <a:custGeom>
              <a:avLst/>
              <a:gdLst>
                <a:gd name="T0" fmla="*/ 151 w 178"/>
                <a:gd name="T1" fmla="*/ 0 h 454"/>
                <a:gd name="T2" fmla="*/ 151 w 178"/>
                <a:gd name="T3" fmla="*/ 0 h 454"/>
                <a:gd name="T4" fmla="*/ 18 w 178"/>
                <a:gd name="T5" fmla="*/ 0 h 454"/>
                <a:gd name="T6" fmla="*/ 0 w 178"/>
                <a:gd name="T7" fmla="*/ 28 h 454"/>
                <a:gd name="T8" fmla="*/ 0 w 178"/>
                <a:gd name="T9" fmla="*/ 453 h 454"/>
                <a:gd name="T10" fmla="*/ 89 w 178"/>
                <a:gd name="T11" fmla="*/ 355 h 454"/>
                <a:gd name="T12" fmla="*/ 177 w 178"/>
                <a:gd name="T13" fmla="*/ 453 h 454"/>
                <a:gd name="T14" fmla="*/ 177 w 178"/>
                <a:gd name="T15" fmla="*/ 28 h 454"/>
                <a:gd name="T16" fmla="*/ 151 w 178"/>
                <a:gd name="T1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454">
                  <a:moveTo>
                    <a:pt x="151" y="0"/>
                  </a:moveTo>
                  <a:lnTo>
                    <a:pt x="151" y="0"/>
                  </a:lnTo>
                  <a:cubicBezTo>
                    <a:pt x="18" y="0"/>
                    <a:pt x="18" y="0"/>
                    <a:pt x="18" y="0"/>
                  </a:cubicBezTo>
                  <a:cubicBezTo>
                    <a:pt x="8" y="0"/>
                    <a:pt x="0" y="10"/>
                    <a:pt x="0" y="28"/>
                  </a:cubicBezTo>
                  <a:cubicBezTo>
                    <a:pt x="0" y="453"/>
                    <a:pt x="0" y="453"/>
                    <a:pt x="0" y="453"/>
                  </a:cubicBezTo>
                  <a:cubicBezTo>
                    <a:pt x="89" y="355"/>
                    <a:pt x="89" y="355"/>
                    <a:pt x="89" y="355"/>
                  </a:cubicBezTo>
                  <a:cubicBezTo>
                    <a:pt x="177" y="453"/>
                    <a:pt x="177" y="453"/>
                    <a:pt x="177" y="453"/>
                  </a:cubicBezTo>
                  <a:cubicBezTo>
                    <a:pt x="177" y="28"/>
                    <a:pt x="177" y="28"/>
                    <a:pt x="177" y="28"/>
                  </a:cubicBezTo>
                  <a:cubicBezTo>
                    <a:pt x="177" y="10"/>
                    <a:pt x="168" y="0"/>
                    <a:pt x="151" y="0"/>
                  </a:cubicBezTo>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48" name="Freeform 92"/>
            <p:cNvSpPr>
              <a:spLocks noChangeArrowheads="1"/>
            </p:cNvSpPr>
            <p:nvPr/>
          </p:nvSpPr>
          <p:spPr bwMode="auto">
            <a:xfrm>
              <a:off x="3620356" y="1927092"/>
              <a:ext cx="229806" cy="234356"/>
            </a:xfrm>
            <a:custGeom>
              <a:avLst/>
              <a:gdLst>
                <a:gd name="T0" fmla="*/ 168 w 444"/>
                <a:gd name="T1" fmla="*/ 284 h 454"/>
                <a:gd name="T2" fmla="*/ 168 w 444"/>
                <a:gd name="T3" fmla="*/ 284 h 454"/>
                <a:gd name="T4" fmla="*/ 70 w 444"/>
                <a:gd name="T5" fmla="*/ 240 h 454"/>
                <a:gd name="T6" fmla="*/ 70 w 444"/>
                <a:gd name="T7" fmla="*/ 275 h 454"/>
                <a:gd name="T8" fmla="*/ 168 w 444"/>
                <a:gd name="T9" fmla="*/ 311 h 454"/>
                <a:gd name="T10" fmla="*/ 168 w 444"/>
                <a:gd name="T11" fmla="*/ 284 h 454"/>
                <a:gd name="T12" fmla="*/ 168 w 444"/>
                <a:gd name="T13" fmla="*/ 178 h 454"/>
                <a:gd name="T14" fmla="*/ 168 w 444"/>
                <a:gd name="T15" fmla="*/ 178 h 454"/>
                <a:gd name="T16" fmla="*/ 70 w 444"/>
                <a:gd name="T17" fmla="*/ 143 h 454"/>
                <a:gd name="T18" fmla="*/ 70 w 444"/>
                <a:gd name="T19" fmla="*/ 169 h 454"/>
                <a:gd name="T20" fmla="*/ 168 w 444"/>
                <a:gd name="T21" fmla="*/ 213 h 454"/>
                <a:gd name="T22" fmla="*/ 168 w 444"/>
                <a:gd name="T23" fmla="*/ 178 h 454"/>
                <a:gd name="T24" fmla="*/ 434 w 444"/>
                <a:gd name="T25" fmla="*/ 10 h 454"/>
                <a:gd name="T26" fmla="*/ 434 w 444"/>
                <a:gd name="T27" fmla="*/ 10 h 454"/>
                <a:gd name="T28" fmla="*/ 408 w 444"/>
                <a:gd name="T29" fmla="*/ 0 h 454"/>
                <a:gd name="T30" fmla="*/ 221 w 444"/>
                <a:gd name="T31" fmla="*/ 81 h 454"/>
                <a:gd name="T32" fmla="*/ 35 w 444"/>
                <a:gd name="T33" fmla="*/ 0 h 454"/>
                <a:gd name="T34" fmla="*/ 9 w 444"/>
                <a:gd name="T35" fmla="*/ 10 h 454"/>
                <a:gd name="T36" fmla="*/ 0 w 444"/>
                <a:gd name="T37" fmla="*/ 28 h 454"/>
                <a:gd name="T38" fmla="*/ 0 w 444"/>
                <a:gd name="T39" fmla="*/ 347 h 454"/>
                <a:gd name="T40" fmla="*/ 9 w 444"/>
                <a:gd name="T41" fmla="*/ 364 h 454"/>
                <a:gd name="T42" fmla="*/ 212 w 444"/>
                <a:gd name="T43" fmla="*/ 444 h 454"/>
                <a:gd name="T44" fmla="*/ 212 w 444"/>
                <a:gd name="T45" fmla="*/ 444 h 454"/>
                <a:gd name="T46" fmla="*/ 221 w 444"/>
                <a:gd name="T47" fmla="*/ 453 h 454"/>
                <a:gd name="T48" fmla="*/ 221 w 444"/>
                <a:gd name="T49" fmla="*/ 444 h 454"/>
                <a:gd name="T50" fmla="*/ 230 w 444"/>
                <a:gd name="T51" fmla="*/ 444 h 454"/>
                <a:gd name="T52" fmla="*/ 425 w 444"/>
                <a:gd name="T53" fmla="*/ 364 h 454"/>
                <a:gd name="T54" fmla="*/ 443 w 444"/>
                <a:gd name="T55" fmla="*/ 347 h 454"/>
                <a:gd name="T56" fmla="*/ 443 w 444"/>
                <a:gd name="T57" fmla="*/ 28 h 454"/>
                <a:gd name="T58" fmla="*/ 434 w 444"/>
                <a:gd name="T59" fmla="*/ 10 h 454"/>
                <a:gd name="T60" fmla="*/ 195 w 444"/>
                <a:gd name="T61" fmla="*/ 400 h 454"/>
                <a:gd name="T62" fmla="*/ 195 w 444"/>
                <a:gd name="T63" fmla="*/ 400 h 454"/>
                <a:gd name="T64" fmla="*/ 35 w 444"/>
                <a:gd name="T65" fmla="*/ 338 h 454"/>
                <a:gd name="T66" fmla="*/ 35 w 444"/>
                <a:gd name="T67" fmla="*/ 54 h 454"/>
                <a:gd name="T68" fmla="*/ 195 w 444"/>
                <a:gd name="T69" fmla="*/ 116 h 454"/>
                <a:gd name="T70" fmla="*/ 195 w 444"/>
                <a:gd name="T71" fmla="*/ 400 h 454"/>
                <a:gd name="T72" fmla="*/ 408 w 444"/>
                <a:gd name="T73" fmla="*/ 338 h 454"/>
                <a:gd name="T74" fmla="*/ 408 w 444"/>
                <a:gd name="T75" fmla="*/ 338 h 454"/>
                <a:gd name="T76" fmla="*/ 248 w 444"/>
                <a:gd name="T77" fmla="*/ 400 h 454"/>
                <a:gd name="T78" fmla="*/ 248 w 444"/>
                <a:gd name="T79" fmla="*/ 116 h 454"/>
                <a:gd name="T80" fmla="*/ 408 w 444"/>
                <a:gd name="T81" fmla="*/ 54 h 454"/>
                <a:gd name="T82" fmla="*/ 408 w 444"/>
                <a:gd name="T83" fmla="*/ 338 h 454"/>
                <a:gd name="T84" fmla="*/ 372 w 444"/>
                <a:gd name="T85" fmla="*/ 240 h 454"/>
                <a:gd name="T86" fmla="*/ 372 w 444"/>
                <a:gd name="T87" fmla="*/ 240 h 454"/>
                <a:gd name="T88" fmla="*/ 274 w 444"/>
                <a:gd name="T89" fmla="*/ 284 h 454"/>
                <a:gd name="T90" fmla="*/ 274 w 444"/>
                <a:gd name="T91" fmla="*/ 311 h 454"/>
                <a:gd name="T92" fmla="*/ 372 w 444"/>
                <a:gd name="T93" fmla="*/ 275 h 454"/>
                <a:gd name="T94" fmla="*/ 372 w 444"/>
                <a:gd name="T95" fmla="*/ 240 h 454"/>
                <a:gd name="T96" fmla="*/ 372 w 444"/>
                <a:gd name="T97" fmla="*/ 143 h 454"/>
                <a:gd name="T98" fmla="*/ 372 w 444"/>
                <a:gd name="T99" fmla="*/ 143 h 454"/>
                <a:gd name="T100" fmla="*/ 274 w 444"/>
                <a:gd name="T101" fmla="*/ 178 h 454"/>
                <a:gd name="T102" fmla="*/ 274 w 444"/>
                <a:gd name="T103" fmla="*/ 213 h 454"/>
                <a:gd name="T104" fmla="*/ 372 w 444"/>
                <a:gd name="T105" fmla="*/ 169 h 454"/>
                <a:gd name="T106" fmla="*/ 372 w 444"/>
                <a:gd name="T107" fmla="*/ 143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4" h="454">
                  <a:moveTo>
                    <a:pt x="168" y="284"/>
                  </a:moveTo>
                  <a:lnTo>
                    <a:pt x="168" y="284"/>
                  </a:lnTo>
                  <a:cubicBezTo>
                    <a:pt x="70" y="240"/>
                    <a:pt x="70" y="240"/>
                    <a:pt x="70" y="240"/>
                  </a:cubicBezTo>
                  <a:cubicBezTo>
                    <a:pt x="70" y="275"/>
                    <a:pt x="70" y="275"/>
                    <a:pt x="70" y="275"/>
                  </a:cubicBezTo>
                  <a:cubicBezTo>
                    <a:pt x="168" y="311"/>
                    <a:pt x="168" y="311"/>
                    <a:pt x="168" y="311"/>
                  </a:cubicBezTo>
                  <a:lnTo>
                    <a:pt x="168" y="284"/>
                  </a:lnTo>
                  <a:close/>
                  <a:moveTo>
                    <a:pt x="168" y="178"/>
                  </a:moveTo>
                  <a:lnTo>
                    <a:pt x="168" y="178"/>
                  </a:lnTo>
                  <a:cubicBezTo>
                    <a:pt x="70" y="143"/>
                    <a:pt x="70" y="143"/>
                    <a:pt x="70" y="143"/>
                  </a:cubicBezTo>
                  <a:cubicBezTo>
                    <a:pt x="70" y="169"/>
                    <a:pt x="70" y="169"/>
                    <a:pt x="70" y="169"/>
                  </a:cubicBezTo>
                  <a:cubicBezTo>
                    <a:pt x="168" y="213"/>
                    <a:pt x="168" y="213"/>
                    <a:pt x="168" y="213"/>
                  </a:cubicBezTo>
                  <a:lnTo>
                    <a:pt x="168" y="178"/>
                  </a:lnTo>
                  <a:close/>
                  <a:moveTo>
                    <a:pt x="434" y="10"/>
                  </a:moveTo>
                  <a:lnTo>
                    <a:pt x="434" y="10"/>
                  </a:lnTo>
                  <a:cubicBezTo>
                    <a:pt x="425" y="0"/>
                    <a:pt x="417" y="0"/>
                    <a:pt x="408" y="0"/>
                  </a:cubicBezTo>
                  <a:cubicBezTo>
                    <a:pt x="221" y="81"/>
                    <a:pt x="221" y="81"/>
                    <a:pt x="221" y="81"/>
                  </a:cubicBezTo>
                  <a:cubicBezTo>
                    <a:pt x="35" y="0"/>
                    <a:pt x="35" y="0"/>
                    <a:pt x="35" y="0"/>
                  </a:cubicBezTo>
                  <a:cubicBezTo>
                    <a:pt x="26" y="0"/>
                    <a:pt x="17" y="0"/>
                    <a:pt x="9" y="10"/>
                  </a:cubicBezTo>
                  <a:cubicBezTo>
                    <a:pt x="0" y="10"/>
                    <a:pt x="0" y="19"/>
                    <a:pt x="0" y="28"/>
                  </a:cubicBezTo>
                  <a:cubicBezTo>
                    <a:pt x="0" y="347"/>
                    <a:pt x="0" y="347"/>
                    <a:pt x="0" y="347"/>
                  </a:cubicBezTo>
                  <a:cubicBezTo>
                    <a:pt x="0" y="355"/>
                    <a:pt x="0" y="364"/>
                    <a:pt x="9" y="364"/>
                  </a:cubicBezTo>
                  <a:cubicBezTo>
                    <a:pt x="212" y="444"/>
                    <a:pt x="212" y="444"/>
                    <a:pt x="212" y="444"/>
                  </a:cubicBezTo>
                  <a:lnTo>
                    <a:pt x="212" y="444"/>
                  </a:lnTo>
                  <a:cubicBezTo>
                    <a:pt x="221" y="453"/>
                    <a:pt x="221" y="453"/>
                    <a:pt x="221" y="453"/>
                  </a:cubicBezTo>
                  <a:cubicBezTo>
                    <a:pt x="221" y="453"/>
                    <a:pt x="221" y="453"/>
                    <a:pt x="221" y="444"/>
                  </a:cubicBezTo>
                  <a:cubicBezTo>
                    <a:pt x="230" y="444"/>
                    <a:pt x="230" y="444"/>
                    <a:pt x="230" y="444"/>
                  </a:cubicBezTo>
                  <a:cubicBezTo>
                    <a:pt x="425" y="364"/>
                    <a:pt x="425" y="364"/>
                    <a:pt x="425" y="364"/>
                  </a:cubicBezTo>
                  <a:cubicBezTo>
                    <a:pt x="434" y="364"/>
                    <a:pt x="443" y="355"/>
                    <a:pt x="443" y="347"/>
                  </a:cubicBezTo>
                  <a:cubicBezTo>
                    <a:pt x="443" y="28"/>
                    <a:pt x="443" y="28"/>
                    <a:pt x="443" y="28"/>
                  </a:cubicBezTo>
                  <a:cubicBezTo>
                    <a:pt x="443" y="19"/>
                    <a:pt x="443" y="10"/>
                    <a:pt x="434" y="10"/>
                  </a:cubicBezTo>
                  <a:close/>
                  <a:moveTo>
                    <a:pt x="195" y="400"/>
                  </a:moveTo>
                  <a:lnTo>
                    <a:pt x="195" y="400"/>
                  </a:lnTo>
                  <a:cubicBezTo>
                    <a:pt x="35" y="338"/>
                    <a:pt x="35" y="338"/>
                    <a:pt x="35" y="338"/>
                  </a:cubicBezTo>
                  <a:cubicBezTo>
                    <a:pt x="35" y="54"/>
                    <a:pt x="35" y="54"/>
                    <a:pt x="35" y="54"/>
                  </a:cubicBezTo>
                  <a:cubicBezTo>
                    <a:pt x="195" y="116"/>
                    <a:pt x="195" y="116"/>
                    <a:pt x="195" y="116"/>
                  </a:cubicBezTo>
                  <a:lnTo>
                    <a:pt x="195" y="400"/>
                  </a:lnTo>
                  <a:close/>
                  <a:moveTo>
                    <a:pt x="408" y="338"/>
                  </a:moveTo>
                  <a:lnTo>
                    <a:pt x="408" y="338"/>
                  </a:lnTo>
                  <a:cubicBezTo>
                    <a:pt x="248" y="400"/>
                    <a:pt x="248" y="400"/>
                    <a:pt x="248" y="400"/>
                  </a:cubicBezTo>
                  <a:cubicBezTo>
                    <a:pt x="248" y="116"/>
                    <a:pt x="248" y="116"/>
                    <a:pt x="248" y="116"/>
                  </a:cubicBezTo>
                  <a:cubicBezTo>
                    <a:pt x="408" y="54"/>
                    <a:pt x="408" y="54"/>
                    <a:pt x="408" y="54"/>
                  </a:cubicBezTo>
                  <a:lnTo>
                    <a:pt x="408" y="338"/>
                  </a:lnTo>
                  <a:close/>
                  <a:moveTo>
                    <a:pt x="372" y="240"/>
                  </a:moveTo>
                  <a:lnTo>
                    <a:pt x="372" y="240"/>
                  </a:lnTo>
                  <a:cubicBezTo>
                    <a:pt x="274" y="284"/>
                    <a:pt x="274" y="284"/>
                    <a:pt x="274" y="284"/>
                  </a:cubicBezTo>
                  <a:cubicBezTo>
                    <a:pt x="274" y="311"/>
                    <a:pt x="274" y="311"/>
                    <a:pt x="274" y="311"/>
                  </a:cubicBezTo>
                  <a:cubicBezTo>
                    <a:pt x="372" y="275"/>
                    <a:pt x="372" y="275"/>
                    <a:pt x="372" y="275"/>
                  </a:cubicBezTo>
                  <a:lnTo>
                    <a:pt x="372" y="240"/>
                  </a:lnTo>
                  <a:close/>
                  <a:moveTo>
                    <a:pt x="372" y="143"/>
                  </a:moveTo>
                  <a:lnTo>
                    <a:pt x="372" y="143"/>
                  </a:lnTo>
                  <a:cubicBezTo>
                    <a:pt x="274" y="178"/>
                    <a:pt x="274" y="178"/>
                    <a:pt x="274" y="178"/>
                  </a:cubicBezTo>
                  <a:cubicBezTo>
                    <a:pt x="274" y="213"/>
                    <a:pt x="274" y="213"/>
                    <a:pt x="274" y="213"/>
                  </a:cubicBezTo>
                  <a:cubicBezTo>
                    <a:pt x="372" y="169"/>
                    <a:pt x="372" y="169"/>
                    <a:pt x="372" y="169"/>
                  </a:cubicBezTo>
                  <a:lnTo>
                    <a:pt x="372" y="143"/>
                  </a:lnTo>
                  <a:close/>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49" name="Freeform 93"/>
            <p:cNvSpPr>
              <a:spLocks noChangeArrowheads="1"/>
            </p:cNvSpPr>
            <p:nvPr/>
          </p:nvSpPr>
          <p:spPr bwMode="auto">
            <a:xfrm>
              <a:off x="3153920" y="1915714"/>
              <a:ext cx="136518" cy="254834"/>
            </a:xfrm>
            <a:custGeom>
              <a:avLst/>
              <a:gdLst>
                <a:gd name="T0" fmla="*/ 247 w 266"/>
                <a:gd name="T1" fmla="*/ 0 h 496"/>
                <a:gd name="T2" fmla="*/ 247 w 266"/>
                <a:gd name="T3" fmla="*/ 0 h 496"/>
                <a:gd name="T4" fmla="*/ 141 w 266"/>
                <a:gd name="T5" fmla="*/ 0 h 496"/>
                <a:gd name="T6" fmla="*/ 123 w 266"/>
                <a:gd name="T7" fmla="*/ 25 h 496"/>
                <a:gd name="T8" fmla="*/ 167 w 266"/>
                <a:gd name="T9" fmla="*/ 25 h 496"/>
                <a:gd name="T10" fmla="*/ 194 w 266"/>
                <a:gd name="T11" fmla="*/ 53 h 496"/>
                <a:gd name="T12" fmla="*/ 194 w 266"/>
                <a:gd name="T13" fmla="*/ 363 h 496"/>
                <a:gd name="T14" fmla="*/ 265 w 266"/>
                <a:gd name="T15" fmla="*/ 451 h 496"/>
                <a:gd name="T16" fmla="*/ 265 w 266"/>
                <a:gd name="T17" fmla="*/ 25 h 496"/>
                <a:gd name="T18" fmla="*/ 247 w 266"/>
                <a:gd name="T19" fmla="*/ 0 h 496"/>
                <a:gd name="T20" fmla="*/ 123 w 266"/>
                <a:gd name="T21" fmla="*/ 79 h 496"/>
                <a:gd name="T22" fmla="*/ 123 w 266"/>
                <a:gd name="T23" fmla="*/ 79 h 496"/>
                <a:gd name="T24" fmla="*/ 16 w 266"/>
                <a:gd name="T25" fmla="*/ 79 h 496"/>
                <a:gd name="T26" fmla="*/ 0 w 266"/>
                <a:gd name="T27" fmla="*/ 106 h 496"/>
                <a:gd name="T28" fmla="*/ 0 w 266"/>
                <a:gd name="T29" fmla="*/ 495 h 496"/>
                <a:gd name="T30" fmla="*/ 70 w 266"/>
                <a:gd name="T31" fmla="*/ 407 h 496"/>
                <a:gd name="T32" fmla="*/ 141 w 266"/>
                <a:gd name="T33" fmla="*/ 495 h 496"/>
                <a:gd name="T34" fmla="*/ 141 w 266"/>
                <a:gd name="T35" fmla="*/ 106 h 496"/>
                <a:gd name="T36" fmla="*/ 123 w 266"/>
                <a:gd name="T37" fmla="*/ 79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6" h="496">
                  <a:moveTo>
                    <a:pt x="247" y="0"/>
                  </a:moveTo>
                  <a:lnTo>
                    <a:pt x="247" y="0"/>
                  </a:lnTo>
                  <a:cubicBezTo>
                    <a:pt x="141" y="0"/>
                    <a:pt x="141" y="0"/>
                    <a:pt x="141" y="0"/>
                  </a:cubicBezTo>
                  <a:cubicBezTo>
                    <a:pt x="123" y="0"/>
                    <a:pt x="123" y="17"/>
                    <a:pt x="123" y="25"/>
                  </a:cubicBezTo>
                  <a:cubicBezTo>
                    <a:pt x="167" y="25"/>
                    <a:pt x="167" y="25"/>
                    <a:pt x="167" y="25"/>
                  </a:cubicBezTo>
                  <a:cubicBezTo>
                    <a:pt x="185" y="25"/>
                    <a:pt x="194" y="35"/>
                    <a:pt x="194" y="53"/>
                  </a:cubicBezTo>
                  <a:cubicBezTo>
                    <a:pt x="194" y="363"/>
                    <a:pt x="194" y="363"/>
                    <a:pt x="194" y="363"/>
                  </a:cubicBezTo>
                  <a:cubicBezTo>
                    <a:pt x="265" y="451"/>
                    <a:pt x="265" y="451"/>
                    <a:pt x="265" y="451"/>
                  </a:cubicBezTo>
                  <a:cubicBezTo>
                    <a:pt x="265" y="25"/>
                    <a:pt x="265" y="25"/>
                    <a:pt x="265" y="25"/>
                  </a:cubicBezTo>
                  <a:cubicBezTo>
                    <a:pt x="265" y="17"/>
                    <a:pt x="256" y="0"/>
                    <a:pt x="247" y="0"/>
                  </a:cubicBezTo>
                  <a:close/>
                  <a:moveTo>
                    <a:pt x="123" y="79"/>
                  </a:moveTo>
                  <a:lnTo>
                    <a:pt x="123" y="79"/>
                  </a:lnTo>
                  <a:cubicBezTo>
                    <a:pt x="16" y="79"/>
                    <a:pt x="16" y="79"/>
                    <a:pt x="16" y="79"/>
                  </a:cubicBezTo>
                  <a:cubicBezTo>
                    <a:pt x="0" y="79"/>
                    <a:pt x="0" y="88"/>
                    <a:pt x="0" y="106"/>
                  </a:cubicBezTo>
                  <a:cubicBezTo>
                    <a:pt x="0" y="495"/>
                    <a:pt x="0" y="495"/>
                    <a:pt x="0" y="495"/>
                  </a:cubicBezTo>
                  <a:cubicBezTo>
                    <a:pt x="70" y="407"/>
                    <a:pt x="70" y="407"/>
                    <a:pt x="70" y="407"/>
                  </a:cubicBezTo>
                  <a:cubicBezTo>
                    <a:pt x="141" y="495"/>
                    <a:pt x="141" y="495"/>
                    <a:pt x="141" y="495"/>
                  </a:cubicBezTo>
                  <a:cubicBezTo>
                    <a:pt x="141" y="106"/>
                    <a:pt x="141" y="106"/>
                    <a:pt x="141" y="106"/>
                  </a:cubicBezTo>
                  <a:cubicBezTo>
                    <a:pt x="141" y="88"/>
                    <a:pt x="132" y="79"/>
                    <a:pt x="123" y="79"/>
                  </a:cubicBezTo>
                  <a:close/>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50" name="Freeform 94"/>
            <p:cNvSpPr>
              <a:spLocks noChangeArrowheads="1"/>
            </p:cNvSpPr>
            <p:nvPr/>
          </p:nvSpPr>
          <p:spPr bwMode="auto">
            <a:xfrm>
              <a:off x="2560064" y="2436759"/>
              <a:ext cx="270762" cy="275311"/>
            </a:xfrm>
            <a:custGeom>
              <a:avLst/>
              <a:gdLst>
                <a:gd name="T0" fmla="*/ 151 w 524"/>
                <a:gd name="T1" fmla="*/ 114 h 532"/>
                <a:gd name="T2" fmla="*/ 151 w 524"/>
                <a:gd name="T3" fmla="*/ 114 h 532"/>
                <a:gd name="T4" fmla="*/ 106 w 524"/>
                <a:gd name="T5" fmla="*/ 425 h 532"/>
                <a:gd name="T6" fmla="*/ 417 w 524"/>
                <a:gd name="T7" fmla="*/ 380 h 532"/>
                <a:gd name="T8" fmla="*/ 337 w 524"/>
                <a:gd name="T9" fmla="*/ 195 h 532"/>
                <a:gd name="T10" fmla="*/ 151 w 524"/>
                <a:gd name="T11" fmla="*/ 114 h 532"/>
                <a:gd name="T12" fmla="*/ 381 w 524"/>
                <a:gd name="T13" fmla="*/ 354 h 532"/>
                <a:gd name="T14" fmla="*/ 381 w 524"/>
                <a:gd name="T15" fmla="*/ 354 h 532"/>
                <a:gd name="T16" fmla="*/ 248 w 524"/>
                <a:gd name="T17" fmla="*/ 283 h 532"/>
                <a:gd name="T18" fmla="*/ 177 w 524"/>
                <a:gd name="T19" fmla="*/ 150 h 532"/>
                <a:gd name="T20" fmla="*/ 311 w 524"/>
                <a:gd name="T21" fmla="*/ 221 h 532"/>
                <a:gd name="T22" fmla="*/ 381 w 524"/>
                <a:gd name="T23" fmla="*/ 354 h 532"/>
                <a:gd name="T24" fmla="*/ 390 w 524"/>
                <a:gd name="T25" fmla="*/ 159 h 532"/>
                <a:gd name="T26" fmla="*/ 390 w 524"/>
                <a:gd name="T27" fmla="*/ 159 h 532"/>
                <a:gd name="T28" fmla="*/ 408 w 524"/>
                <a:gd name="T29" fmla="*/ 150 h 532"/>
                <a:gd name="T30" fmla="*/ 452 w 524"/>
                <a:gd name="T31" fmla="*/ 106 h 532"/>
                <a:gd name="T32" fmla="*/ 452 w 524"/>
                <a:gd name="T33" fmla="*/ 70 h 532"/>
                <a:gd name="T34" fmla="*/ 417 w 524"/>
                <a:gd name="T35" fmla="*/ 70 h 532"/>
                <a:gd name="T36" fmla="*/ 372 w 524"/>
                <a:gd name="T37" fmla="*/ 114 h 532"/>
                <a:gd name="T38" fmla="*/ 372 w 524"/>
                <a:gd name="T39" fmla="*/ 150 h 532"/>
                <a:gd name="T40" fmla="*/ 390 w 524"/>
                <a:gd name="T41" fmla="*/ 159 h 532"/>
                <a:gd name="T42" fmla="*/ 293 w 524"/>
                <a:gd name="T43" fmla="*/ 97 h 532"/>
                <a:gd name="T44" fmla="*/ 293 w 524"/>
                <a:gd name="T45" fmla="*/ 97 h 532"/>
                <a:gd name="T46" fmla="*/ 311 w 524"/>
                <a:gd name="T47" fmla="*/ 97 h 532"/>
                <a:gd name="T48" fmla="*/ 328 w 524"/>
                <a:gd name="T49" fmla="*/ 88 h 532"/>
                <a:gd name="T50" fmla="*/ 355 w 524"/>
                <a:gd name="T51" fmla="*/ 35 h 532"/>
                <a:gd name="T52" fmla="*/ 346 w 524"/>
                <a:gd name="T53" fmla="*/ 8 h 532"/>
                <a:gd name="T54" fmla="*/ 311 w 524"/>
                <a:gd name="T55" fmla="*/ 17 h 532"/>
                <a:gd name="T56" fmla="*/ 284 w 524"/>
                <a:gd name="T57" fmla="*/ 61 h 532"/>
                <a:gd name="T58" fmla="*/ 293 w 524"/>
                <a:gd name="T59" fmla="*/ 97 h 532"/>
                <a:gd name="T60" fmla="*/ 514 w 524"/>
                <a:gd name="T61" fmla="*/ 167 h 532"/>
                <a:gd name="T62" fmla="*/ 514 w 524"/>
                <a:gd name="T63" fmla="*/ 167 h 532"/>
                <a:gd name="T64" fmla="*/ 478 w 524"/>
                <a:gd name="T65" fmla="*/ 159 h 532"/>
                <a:gd name="T66" fmla="*/ 434 w 524"/>
                <a:gd name="T67" fmla="*/ 185 h 532"/>
                <a:gd name="T68" fmla="*/ 425 w 524"/>
                <a:gd name="T69" fmla="*/ 221 h 532"/>
                <a:gd name="T70" fmla="*/ 443 w 524"/>
                <a:gd name="T71" fmla="*/ 239 h 532"/>
                <a:gd name="T72" fmla="*/ 461 w 524"/>
                <a:gd name="T73" fmla="*/ 230 h 532"/>
                <a:gd name="T74" fmla="*/ 505 w 524"/>
                <a:gd name="T75" fmla="*/ 204 h 532"/>
                <a:gd name="T76" fmla="*/ 514 w 524"/>
                <a:gd name="T77" fmla="*/ 16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4" h="532">
                  <a:moveTo>
                    <a:pt x="151" y="114"/>
                  </a:moveTo>
                  <a:lnTo>
                    <a:pt x="151" y="114"/>
                  </a:lnTo>
                  <a:cubicBezTo>
                    <a:pt x="124" y="141"/>
                    <a:pt x="0" y="319"/>
                    <a:pt x="106" y="425"/>
                  </a:cubicBezTo>
                  <a:cubicBezTo>
                    <a:pt x="212" y="531"/>
                    <a:pt x="390" y="407"/>
                    <a:pt x="417" y="380"/>
                  </a:cubicBezTo>
                  <a:cubicBezTo>
                    <a:pt x="443" y="354"/>
                    <a:pt x="408" y="266"/>
                    <a:pt x="337" y="195"/>
                  </a:cubicBezTo>
                  <a:cubicBezTo>
                    <a:pt x="266" y="123"/>
                    <a:pt x="177" y="88"/>
                    <a:pt x="151" y="114"/>
                  </a:cubicBezTo>
                  <a:close/>
                  <a:moveTo>
                    <a:pt x="381" y="354"/>
                  </a:moveTo>
                  <a:lnTo>
                    <a:pt x="381" y="354"/>
                  </a:lnTo>
                  <a:cubicBezTo>
                    <a:pt x="372" y="363"/>
                    <a:pt x="311" y="345"/>
                    <a:pt x="248" y="283"/>
                  </a:cubicBezTo>
                  <a:cubicBezTo>
                    <a:pt x="186" y="221"/>
                    <a:pt x="168" y="159"/>
                    <a:pt x="177" y="150"/>
                  </a:cubicBezTo>
                  <a:cubicBezTo>
                    <a:pt x="186" y="141"/>
                    <a:pt x="248" y="159"/>
                    <a:pt x="311" y="221"/>
                  </a:cubicBezTo>
                  <a:cubicBezTo>
                    <a:pt x="372" y="283"/>
                    <a:pt x="390" y="345"/>
                    <a:pt x="381" y="354"/>
                  </a:cubicBezTo>
                  <a:close/>
                  <a:moveTo>
                    <a:pt x="390" y="159"/>
                  </a:moveTo>
                  <a:lnTo>
                    <a:pt x="390" y="159"/>
                  </a:lnTo>
                  <a:cubicBezTo>
                    <a:pt x="390" y="159"/>
                    <a:pt x="399" y="159"/>
                    <a:pt x="408" y="150"/>
                  </a:cubicBezTo>
                  <a:cubicBezTo>
                    <a:pt x="452" y="106"/>
                    <a:pt x="452" y="106"/>
                    <a:pt x="452" y="106"/>
                  </a:cubicBezTo>
                  <a:cubicBezTo>
                    <a:pt x="461" y="97"/>
                    <a:pt x="461" y="79"/>
                    <a:pt x="452" y="70"/>
                  </a:cubicBezTo>
                  <a:cubicBezTo>
                    <a:pt x="443" y="61"/>
                    <a:pt x="425" y="61"/>
                    <a:pt x="417" y="70"/>
                  </a:cubicBezTo>
                  <a:cubicBezTo>
                    <a:pt x="372" y="114"/>
                    <a:pt x="372" y="114"/>
                    <a:pt x="372" y="114"/>
                  </a:cubicBezTo>
                  <a:cubicBezTo>
                    <a:pt x="355" y="123"/>
                    <a:pt x="355" y="141"/>
                    <a:pt x="372" y="150"/>
                  </a:cubicBezTo>
                  <a:cubicBezTo>
                    <a:pt x="372" y="159"/>
                    <a:pt x="381" y="159"/>
                    <a:pt x="390" y="159"/>
                  </a:cubicBezTo>
                  <a:close/>
                  <a:moveTo>
                    <a:pt x="293" y="97"/>
                  </a:moveTo>
                  <a:lnTo>
                    <a:pt x="293" y="97"/>
                  </a:lnTo>
                  <a:cubicBezTo>
                    <a:pt x="302" y="97"/>
                    <a:pt x="302" y="97"/>
                    <a:pt x="311" y="97"/>
                  </a:cubicBezTo>
                  <a:cubicBezTo>
                    <a:pt x="319" y="97"/>
                    <a:pt x="328" y="97"/>
                    <a:pt x="328" y="88"/>
                  </a:cubicBezTo>
                  <a:cubicBezTo>
                    <a:pt x="355" y="35"/>
                    <a:pt x="355" y="35"/>
                    <a:pt x="355" y="35"/>
                  </a:cubicBezTo>
                  <a:cubicBezTo>
                    <a:pt x="364" y="26"/>
                    <a:pt x="364" y="8"/>
                    <a:pt x="346" y="8"/>
                  </a:cubicBezTo>
                  <a:cubicBezTo>
                    <a:pt x="337" y="0"/>
                    <a:pt x="319" y="0"/>
                    <a:pt x="311" y="17"/>
                  </a:cubicBezTo>
                  <a:cubicBezTo>
                    <a:pt x="284" y="61"/>
                    <a:pt x="284" y="61"/>
                    <a:pt x="284" y="61"/>
                  </a:cubicBezTo>
                  <a:cubicBezTo>
                    <a:pt x="284" y="70"/>
                    <a:pt x="284" y="88"/>
                    <a:pt x="293" y="97"/>
                  </a:cubicBezTo>
                  <a:close/>
                  <a:moveTo>
                    <a:pt x="514" y="167"/>
                  </a:moveTo>
                  <a:lnTo>
                    <a:pt x="514" y="167"/>
                  </a:lnTo>
                  <a:cubicBezTo>
                    <a:pt x="505" y="159"/>
                    <a:pt x="496" y="159"/>
                    <a:pt x="478" y="159"/>
                  </a:cubicBezTo>
                  <a:cubicBezTo>
                    <a:pt x="434" y="185"/>
                    <a:pt x="434" y="185"/>
                    <a:pt x="434" y="185"/>
                  </a:cubicBezTo>
                  <a:cubicBezTo>
                    <a:pt x="417" y="195"/>
                    <a:pt x="417" y="212"/>
                    <a:pt x="425" y="221"/>
                  </a:cubicBezTo>
                  <a:cubicBezTo>
                    <a:pt x="425" y="230"/>
                    <a:pt x="434" y="239"/>
                    <a:pt x="443" y="239"/>
                  </a:cubicBezTo>
                  <a:cubicBezTo>
                    <a:pt x="452" y="239"/>
                    <a:pt x="452" y="230"/>
                    <a:pt x="461" y="230"/>
                  </a:cubicBezTo>
                  <a:cubicBezTo>
                    <a:pt x="505" y="204"/>
                    <a:pt x="505" y="204"/>
                    <a:pt x="505" y="204"/>
                  </a:cubicBezTo>
                  <a:cubicBezTo>
                    <a:pt x="514" y="195"/>
                    <a:pt x="523" y="185"/>
                    <a:pt x="514" y="167"/>
                  </a:cubicBezTo>
                  <a:close/>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51" name="Freeform 95"/>
            <p:cNvSpPr>
              <a:spLocks noChangeArrowheads="1"/>
            </p:cNvSpPr>
            <p:nvPr/>
          </p:nvSpPr>
          <p:spPr bwMode="auto">
            <a:xfrm>
              <a:off x="3108413" y="2439034"/>
              <a:ext cx="229805" cy="229806"/>
            </a:xfrm>
            <a:custGeom>
              <a:avLst/>
              <a:gdLst>
                <a:gd name="T0" fmla="*/ 435 w 445"/>
                <a:gd name="T1" fmla="*/ 9 h 444"/>
                <a:gd name="T2" fmla="*/ 435 w 445"/>
                <a:gd name="T3" fmla="*/ 9 h 444"/>
                <a:gd name="T4" fmla="*/ 400 w 445"/>
                <a:gd name="T5" fmla="*/ 9 h 444"/>
                <a:gd name="T6" fmla="*/ 9 w 445"/>
                <a:gd name="T7" fmla="*/ 399 h 444"/>
                <a:gd name="T8" fmla="*/ 9 w 445"/>
                <a:gd name="T9" fmla="*/ 434 h 444"/>
                <a:gd name="T10" fmla="*/ 27 w 445"/>
                <a:gd name="T11" fmla="*/ 443 h 444"/>
                <a:gd name="T12" fmla="*/ 45 w 445"/>
                <a:gd name="T13" fmla="*/ 434 h 444"/>
                <a:gd name="T14" fmla="*/ 435 w 445"/>
                <a:gd name="T15" fmla="*/ 45 h 444"/>
                <a:gd name="T16" fmla="*/ 435 w 445"/>
                <a:gd name="T17" fmla="*/ 9 h 444"/>
                <a:gd name="T18" fmla="*/ 328 w 445"/>
                <a:gd name="T19" fmla="*/ 204 h 444"/>
                <a:gd name="T20" fmla="*/ 328 w 445"/>
                <a:gd name="T21" fmla="*/ 204 h 444"/>
                <a:gd name="T22" fmla="*/ 363 w 445"/>
                <a:gd name="T23" fmla="*/ 302 h 444"/>
                <a:gd name="T24" fmla="*/ 266 w 445"/>
                <a:gd name="T25" fmla="*/ 258 h 444"/>
                <a:gd name="T26" fmla="*/ 134 w 445"/>
                <a:gd name="T27" fmla="*/ 399 h 444"/>
                <a:gd name="T28" fmla="*/ 400 w 445"/>
                <a:gd name="T29" fmla="*/ 319 h 444"/>
                <a:gd name="T30" fmla="*/ 346 w 445"/>
                <a:gd name="T31" fmla="*/ 177 h 444"/>
                <a:gd name="T32" fmla="*/ 328 w 445"/>
                <a:gd name="T33" fmla="*/ 204 h 444"/>
                <a:gd name="T34" fmla="*/ 187 w 445"/>
                <a:gd name="T35" fmla="*/ 177 h 444"/>
                <a:gd name="T36" fmla="*/ 187 w 445"/>
                <a:gd name="T37" fmla="*/ 177 h 444"/>
                <a:gd name="T38" fmla="*/ 160 w 445"/>
                <a:gd name="T39" fmla="*/ 89 h 444"/>
                <a:gd name="T40" fmla="*/ 240 w 445"/>
                <a:gd name="T41" fmla="*/ 124 h 444"/>
                <a:gd name="T42" fmla="*/ 266 w 445"/>
                <a:gd name="T43" fmla="*/ 98 h 444"/>
                <a:gd name="T44" fmla="*/ 134 w 445"/>
                <a:gd name="T45" fmla="*/ 62 h 444"/>
                <a:gd name="T46" fmla="*/ 53 w 445"/>
                <a:gd name="T47" fmla="*/ 311 h 444"/>
                <a:gd name="T48" fmla="*/ 187 w 445"/>
                <a:gd name="T4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5" h="444">
                  <a:moveTo>
                    <a:pt x="435" y="9"/>
                  </a:moveTo>
                  <a:lnTo>
                    <a:pt x="435" y="9"/>
                  </a:lnTo>
                  <a:cubicBezTo>
                    <a:pt x="425" y="0"/>
                    <a:pt x="408" y="0"/>
                    <a:pt x="400" y="9"/>
                  </a:cubicBezTo>
                  <a:cubicBezTo>
                    <a:pt x="9" y="399"/>
                    <a:pt x="9" y="399"/>
                    <a:pt x="9" y="399"/>
                  </a:cubicBezTo>
                  <a:cubicBezTo>
                    <a:pt x="0" y="408"/>
                    <a:pt x="0" y="425"/>
                    <a:pt x="9" y="434"/>
                  </a:cubicBezTo>
                  <a:cubicBezTo>
                    <a:pt x="18" y="443"/>
                    <a:pt x="18" y="443"/>
                    <a:pt x="27" y="443"/>
                  </a:cubicBezTo>
                  <a:cubicBezTo>
                    <a:pt x="36" y="443"/>
                    <a:pt x="36" y="443"/>
                    <a:pt x="45" y="434"/>
                  </a:cubicBezTo>
                  <a:cubicBezTo>
                    <a:pt x="435" y="45"/>
                    <a:pt x="435" y="45"/>
                    <a:pt x="435" y="45"/>
                  </a:cubicBezTo>
                  <a:cubicBezTo>
                    <a:pt x="444" y="36"/>
                    <a:pt x="444" y="27"/>
                    <a:pt x="435" y="9"/>
                  </a:cubicBezTo>
                  <a:close/>
                  <a:moveTo>
                    <a:pt x="328" y="204"/>
                  </a:moveTo>
                  <a:lnTo>
                    <a:pt x="328" y="204"/>
                  </a:lnTo>
                  <a:cubicBezTo>
                    <a:pt x="363" y="249"/>
                    <a:pt x="372" y="293"/>
                    <a:pt x="363" y="302"/>
                  </a:cubicBezTo>
                  <a:cubicBezTo>
                    <a:pt x="355" y="302"/>
                    <a:pt x="319" y="293"/>
                    <a:pt x="266" y="258"/>
                  </a:cubicBezTo>
                  <a:cubicBezTo>
                    <a:pt x="134" y="399"/>
                    <a:pt x="134" y="399"/>
                    <a:pt x="134" y="399"/>
                  </a:cubicBezTo>
                  <a:cubicBezTo>
                    <a:pt x="240" y="443"/>
                    <a:pt x="372" y="346"/>
                    <a:pt x="400" y="319"/>
                  </a:cubicBezTo>
                  <a:cubicBezTo>
                    <a:pt x="417" y="302"/>
                    <a:pt x="400" y="240"/>
                    <a:pt x="346" y="177"/>
                  </a:cubicBezTo>
                  <a:lnTo>
                    <a:pt x="328" y="204"/>
                  </a:lnTo>
                  <a:close/>
                  <a:moveTo>
                    <a:pt x="187" y="177"/>
                  </a:moveTo>
                  <a:lnTo>
                    <a:pt x="187" y="177"/>
                  </a:lnTo>
                  <a:cubicBezTo>
                    <a:pt x="160" y="133"/>
                    <a:pt x="151" y="98"/>
                    <a:pt x="160" y="89"/>
                  </a:cubicBezTo>
                  <a:cubicBezTo>
                    <a:pt x="160" y="89"/>
                    <a:pt x="196" y="98"/>
                    <a:pt x="240" y="124"/>
                  </a:cubicBezTo>
                  <a:cubicBezTo>
                    <a:pt x="266" y="98"/>
                    <a:pt x="266" y="98"/>
                    <a:pt x="266" y="98"/>
                  </a:cubicBezTo>
                  <a:cubicBezTo>
                    <a:pt x="204" y="53"/>
                    <a:pt x="160" y="36"/>
                    <a:pt x="134" y="62"/>
                  </a:cubicBezTo>
                  <a:cubicBezTo>
                    <a:pt x="106" y="80"/>
                    <a:pt x="27" y="204"/>
                    <a:pt x="53" y="311"/>
                  </a:cubicBezTo>
                  <a:lnTo>
                    <a:pt x="187" y="177"/>
                  </a:lnTo>
                  <a:close/>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52" name="Freeform 97"/>
            <p:cNvSpPr>
              <a:spLocks noChangeArrowheads="1"/>
            </p:cNvSpPr>
            <p:nvPr/>
          </p:nvSpPr>
          <p:spPr bwMode="auto">
            <a:xfrm>
              <a:off x="4694298" y="1965771"/>
              <a:ext cx="127417" cy="161547"/>
            </a:xfrm>
            <a:custGeom>
              <a:avLst/>
              <a:gdLst>
                <a:gd name="T0" fmla="*/ 240 w 249"/>
                <a:gd name="T1" fmla="*/ 141 h 311"/>
                <a:gd name="T2" fmla="*/ 240 w 249"/>
                <a:gd name="T3" fmla="*/ 141 h 311"/>
                <a:gd name="T4" fmla="*/ 27 w 249"/>
                <a:gd name="T5" fmla="*/ 9 h 311"/>
                <a:gd name="T6" fmla="*/ 0 w 249"/>
                <a:gd name="T7" fmla="*/ 26 h 311"/>
                <a:gd name="T8" fmla="*/ 0 w 249"/>
                <a:gd name="T9" fmla="*/ 283 h 311"/>
                <a:gd name="T10" fmla="*/ 27 w 249"/>
                <a:gd name="T11" fmla="*/ 301 h 311"/>
                <a:gd name="T12" fmla="*/ 240 w 249"/>
                <a:gd name="T13" fmla="*/ 168 h 311"/>
                <a:gd name="T14" fmla="*/ 248 w 249"/>
                <a:gd name="T15" fmla="*/ 150 h 311"/>
                <a:gd name="T16" fmla="*/ 240 w 249"/>
                <a:gd name="T17" fmla="*/ 14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 h="311">
                  <a:moveTo>
                    <a:pt x="240" y="141"/>
                  </a:moveTo>
                  <a:lnTo>
                    <a:pt x="240" y="141"/>
                  </a:lnTo>
                  <a:cubicBezTo>
                    <a:pt x="27" y="9"/>
                    <a:pt x="27" y="9"/>
                    <a:pt x="27" y="9"/>
                  </a:cubicBezTo>
                  <a:cubicBezTo>
                    <a:pt x="9" y="0"/>
                    <a:pt x="0" y="9"/>
                    <a:pt x="0" y="26"/>
                  </a:cubicBezTo>
                  <a:cubicBezTo>
                    <a:pt x="0" y="283"/>
                    <a:pt x="0" y="283"/>
                    <a:pt x="0" y="283"/>
                  </a:cubicBezTo>
                  <a:cubicBezTo>
                    <a:pt x="0" y="301"/>
                    <a:pt x="9" y="310"/>
                    <a:pt x="27" y="301"/>
                  </a:cubicBezTo>
                  <a:cubicBezTo>
                    <a:pt x="240" y="168"/>
                    <a:pt x="240" y="168"/>
                    <a:pt x="240" y="168"/>
                  </a:cubicBezTo>
                  <a:cubicBezTo>
                    <a:pt x="240" y="168"/>
                    <a:pt x="248" y="159"/>
                    <a:pt x="248" y="150"/>
                  </a:cubicBezTo>
                  <a:lnTo>
                    <a:pt x="240" y="141"/>
                  </a:lnTo>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53" name="Freeform 98"/>
            <p:cNvSpPr>
              <a:spLocks noChangeArrowheads="1"/>
            </p:cNvSpPr>
            <p:nvPr/>
          </p:nvSpPr>
          <p:spPr bwMode="auto">
            <a:xfrm>
              <a:off x="5294979" y="1956670"/>
              <a:ext cx="45506" cy="179749"/>
            </a:xfrm>
            <a:custGeom>
              <a:avLst/>
              <a:gdLst>
                <a:gd name="T0" fmla="*/ 44 w 89"/>
                <a:gd name="T1" fmla="*/ 0 h 347"/>
                <a:gd name="T2" fmla="*/ 44 w 89"/>
                <a:gd name="T3" fmla="*/ 0 h 347"/>
                <a:gd name="T4" fmla="*/ 0 w 89"/>
                <a:gd name="T5" fmla="*/ 27 h 347"/>
                <a:gd name="T6" fmla="*/ 0 w 89"/>
                <a:gd name="T7" fmla="*/ 310 h 347"/>
                <a:gd name="T8" fmla="*/ 44 w 89"/>
                <a:gd name="T9" fmla="*/ 346 h 347"/>
                <a:gd name="T10" fmla="*/ 88 w 89"/>
                <a:gd name="T11" fmla="*/ 310 h 347"/>
                <a:gd name="T12" fmla="*/ 88 w 89"/>
                <a:gd name="T13" fmla="*/ 27 h 347"/>
                <a:gd name="T14" fmla="*/ 44 w 89"/>
                <a:gd name="T15" fmla="*/ 0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47">
                  <a:moveTo>
                    <a:pt x="44" y="0"/>
                  </a:moveTo>
                  <a:lnTo>
                    <a:pt x="44" y="0"/>
                  </a:lnTo>
                  <a:cubicBezTo>
                    <a:pt x="18" y="0"/>
                    <a:pt x="0" y="9"/>
                    <a:pt x="0" y="27"/>
                  </a:cubicBezTo>
                  <a:cubicBezTo>
                    <a:pt x="0" y="310"/>
                    <a:pt x="0" y="310"/>
                    <a:pt x="0" y="310"/>
                  </a:cubicBezTo>
                  <a:cubicBezTo>
                    <a:pt x="0" y="337"/>
                    <a:pt x="18" y="346"/>
                    <a:pt x="44" y="346"/>
                  </a:cubicBezTo>
                  <a:cubicBezTo>
                    <a:pt x="71" y="346"/>
                    <a:pt x="88" y="337"/>
                    <a:pt x="88" y="310"/>
                  </a:cubicBezTo>
                  <a:cubicBezTo>
                    <a:pt x="88" y="27"/>
                    <a:pt x="88" y="27"/>
                    <a:pt x="88" y="27"/>
                  </a:cubicBezTo>
                  <a:cubicBezTo>
                    <a:pt x="88" y="9"/>
                    <a:pt x="71" y="0"/>
                    <a:pt x="44" y="0"/>
                  </a:cubicBezTo>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54" name="Freeform 99"/>
            <p:cNvSpPr>
              <a:spLocks noChangeArrowheads="1"/>
            </p:cNvSpPr>
            <p:nvPr/>
          </p:nvSpPr>
          <p:spPr bwMode="auto">
            <a:xfrm>
              <a:off x="5203966" y="1956670"/>
              <a:ext cx="45506" cy="179749"/>
            </a:xfrm>
            <a:custGeom>
              <a:avLst/>
              <a:gdLst>
                <a:gd name="T0" fmla="*/ 44 w 89"/>
                <a:gd name="T1" fmla="*/ 0 h 347"/>
                <a:gd name="T2" fmla="*/ 44 w 89"/>
                <a:gd name="T3" fmla="*/ 0 h 347"/>
                <a:gd name="T4" fmla="*/ 0 w 89"/>
                <a:gd name="T5" fmla="*/ 27 h 347"/>
                <a:gd name="T6" fmla="*/ 0 w 89"/>
                <a:gd name="T7" fmla="*/ 310 h 347"/>
                <a:gd name="T8" fmla="*/ 44 w 89"/>
                <a:gd name="T9" fmla="*/ 346 h 347"/>
                <a:gd name="T10" fmla="*/ 88 w 89"/>
                <a:gd name="T11" fmla="*/ 310 h 347"/>
                <a:gd name="T12" fmla="*/ 88 w 89"/>
                <a:gd name="T13" fmla="*/ 27 h 347"/>
                <a:gd name="T14" fmla="*/ 44 w 89"/>
                <a:gd name="T15" fmla="*/ 0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47">
                  <a:moveTo>
                    <a:pt x="44" y="0"/>
                  </a:moveTo>
                  <a:lnTo>
                    <a:pt x="44" y="0"/>
                  </a:lnTo>
                  <a:cubicBezTo>
                    <a:pt x="17" y="0"/>
                    <a:pt x="0" y="9"/>
                    <a:pt x="0" y="27"/>
                  </a:cubicBezTo>
                  <a:cubicBezTo>
                    <a:pt x="0" y="310"/>
                    <a:pt x="0" y="310"/>
                    <a:pt x="0" y="310"/>
                  </a:cubicBezTo>
                  <a:cubicBezTo>
                    <a:pt x="0" y="337"/>
                    <a:pt x="17" y="346"/>
                    <a:pt x="44" y="346"/>
                  </a:cubicBezTo>
                  <a:cubicBezTo>
                    <a:pt x="71" y="346"/>
                    <a:pt x="88" y="337"/>
                    <a:pt x="88" y="310"/>
                  </a:cubicBezTo>
                  <a:cubicBezTo>
                    <a:pt x="88" y="27"/>
                    <a:pt x="88" y="27"/>
                    <a:pt x="88" y="27"/>
                  </a:cubicBezTo>
                  <a:cubicBezTo>
                    <a:pt x="88" y="9"/>
                    <a:pt x="71" y="0"/>
                    <a:pt x="44" y="0"/>
                  </a:cubicBezTo>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55" name="Freeform 100"/>
            <p:cNvSpPr>
              <a:spLocks noChangeArrowheads="1"/>
            </p:cNvSpPr>
            <p:nvPr/>
          </p:nvSpPr>
          <p:spPr bwMode="auto">
            <a:xfrm>
              <a:off x="5690881" y="1956670"/>
              <a:ext cx="184301" cy="179749"/>
            </a:xfrm>
            <a:custGeom>
              <a:avLst/>
              <a:gdLst>
                <a:gd name="T0" fmla="*/ 177 w 356"/>
                <a:gd name="T1" fmla="*/ 0 h 347"/>
                <a:gd name="T2" fmla="*/ 177 w 356"/>
                <a:gd name="T3" fmla="*/ 0 h 347"/>
                <a:gd name="T4" fmla="*/ 0 w 356"/>
                <a:gd name="T5" fmla="*/ 168 h 347"/>
                <a:gd name="T6" fmla="*/ 177 w 356"/>
                <a:gd name="T7" fmla="*/ 346 h 347"/>
                <a:gd name="T8" fmla="*/ 355 w 356"/>
                <a:gd name="T9" fmla="*/ 168 h 347"/>
                <a:gd name="T10" fmla="*/ 177 w 356"/>
                <a:gd name="T11" fmla="*/ 0 h 347"/>
              </a:gdLst>
              <a:ahLst/>
              <a:cxnLst>
                <a:cxn ang="0">
                  <a:pos x="T0" y="T1"/>
                </a:cxn>
                <a:cxn ang="0">
                  <a:pos x="T2" y="T3"/>
                </a:cxn>
                <a:cxn ang="0">
                  <a:pos x="T4" y="T5"/>
                </a:cxn>
                <a:cxn ang="0">
                  <a:pos x="T6" y="T7"/>
                </a:cxn>
                <a:cxn ang="0">
                  <a:pos x="T8" y="T9"/>
                </a:cxn>
                <a:cxn ang="0">
                  <a:pos x="T10" y="T11"/>
                </a:cxn>
              </a:cxnLst>
              <a:rect l="0" t="0" r="r" b="b"/>
              <a:pathLst>
                <a:path w="356" h="347">
                  <a:moveTo>
                    <a:pt x="177" y="0"/>
                  </a:moveTo>
                  <a:lnTo>
                    <a:pt x="177" y="0"/>
                  </a:lnTo>
                  <a:cubicBezTo>
                    <a:pt x="80" y="0"/>
                    <a:pt x="0" y="80"/>
                    <a:pt x="0" y="168"/>
                  </a:cubicBezTo>
                  <a:cubicBezTo>
                    <a:pt x="0" y="266"/>
                    <a:pt x="80" y="346"/>
                    <a:pt x="177" y="346"/>
                  </a:cubicBezTo>
                  <a:cubicBezTo>
                    <a:pt x="274" y="346"/>
                    <a:pt x="355" y="266"/>
                    <a:pt x="355" y="168"/>
                  </a:cubicBezTo>
                  <a:cubicBezTo>
                    <a:pt x="355" y="80"/>
                    <a:pt x="274" y="0"/>
                    <a:pt x="177" y="0"/>
                  </a:cubicBezTo>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56" name="Freeform 101"/>
            <p:cNvSpPr>
              <a:spLocks noChangeArrowheads="1"/>
            </p:cNvSpPr>
            <p:nvPr/>
          </p:nvSpPr>
          <p:spPr bwMode="auto">
            <a:xfrm>
              <a:off x="6218752" y="1970321"/>
              <a:ext cx="154720" cy="150170"/>
            </a:xfrm>
            <a:custGeom>
              <a:avLst/>
              <a:gdLst>
                <a:gd name="T0" fmla="*/ 266 w 302"/>
                <a:gd name="T1" fmla="*/ 0 h 293"/>
                <a:gd name="T2" fmla="*/ 266 w 302"/>
                <a:gd name="T3" fmla="*/ 0 h 293"/>
                <a:gd name="T4" fmla="*/ 35 w 302"/>
                <a:gd name="T5" fmla="*/ 0 h 293"/>
                <a:gd name="T6" fmla="*/ 0 w 302"/>
                <a:gd name="T7" fmla="*/ 26 h 293"/>
                <a:gd name="T8" fmla="*/ 0 w 302"/>
                <a:gd name="T9" fmla="*/ 266 h 293"/>
                <a:gd name="T10" fmla="*/ 35 w 302"/>
                <a:gd name="T11" fmla="*/ 292 h 293"/>
                <a:gd name="T12" fmla="*/ 266 w 302"/>
                <a:gd name="T13" fmla="*/ 292 h 293"/>
                <a:gd name="T14" fmla="*/ 301 w 302"/>
                <a:gd name="T15" fmla="*/ 266 h 293"/>
                <a:gd name="T16" fmla="*/ 301 w 302"/>
                <a:gd name="T17" fmla="*/ 26 h 293"/>
                <a:gd name="T18" fmla="*/ 266 w 302"/>
                <a:gd name="T19"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293">
                  <a:moveTo>
                    <a:pt x="266" y="0"/>
                  </a:moveTo>
                  <a:lnTo>
                    <a:pt x="266" y="0"/>
                  </a:lnTo>
                  <a:cubicBezTo>
                    <a:pt x="35" y="0"/>
                    <a:pt x="35" y="0"/>
                    <a:pt x="35" y="0"/>
                  </a:cubicBezTo>
                  <a:cubicBezTo>
                    <a:pt x="18" y="0"/>
                    <a:pt x="0" y="0"/>
                    <a:pt x="0" y="26"/>
                  </a:cubicBezTo>
                  <a:cubicBezTo>
                    <a:pt x="0" y="266"/>
                    <a:pt x="0" y="266"/>
                    <a:pt x="0" y="266"/>
                  </a:cubicBezTo>
                  <a:cubicBezTo>
                    <a:pt x="0" y="283"/>
                    <a:pt x="18" y="292"/>
                    <a:pt x="35" y="292"/>
                  </a:cubicBezTo>
                  <a:cubicBezTo>
                    <a:pt x="266" y="292"/>
                    <a:pt x="266" y="292"/>
                    <a:pt x="266" y="292"/>
                  </a:cubicBezTo>
                  <a:cubicBezTo>
                    <a:pt x="283" y="292"/>
                    <a:pt x="301" y="283"/>
                    <a:pt x="301" y="266"/>
                  </a:cubicBezTo>
                  <a:cubicBezTo>
                    <a:pt x="301" y="26"/>
                    <a:pt x="301" y="26"/>
                    <a:pt x="301" y="26"/>
                  </a:cubicBezTo>
                  <a:cubicBezTo>
                    <a:pt x="301" y="0"/>
                    <a:pt x="283" y="0"/>
                    <a:pt x="266" y="0"/>
                  </a:cubicBezTo>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57" name="Freeform 102"/>
            <p:cNvSpPr>
              <a:spLocks noChangeArrowheads="1"/>
            </p:cNvSpPr>
            <p:nvPr/>
          </p:nvSpPr>
          <p:spPr bwMode="auto">
            <a:xfrm>
              <a:off x="6694290" y="1970321"/>
              <a:ext cx="227531" cy="150170"/>
            </a:xfrm>
            <a:custGeom>
              <a:avLst/>
              <a:gdLst>
                <a:gd name="T0" fmla="*/ 434 w 443"/>
                <a:gd name="T1" fmla="*/ 132 h 293"/>
                <a:gd name="T2" fmla="*/ 434 w 443"/>
                <a:gd name="T3" fmla="*/ 132 h 293"/>
                <a:gd name="T4" fmla="*/ 247 w 443"/>
                <a:gd name="T5" fmla="*/ 9 h 293"/>
                <a:gd name="T6" fmla="*/ 221 w 443"/>
                <a:gd name="T7" fmla="*/ 26 h 293"/>
                <a:gd name="T8" fmla="*/ 221 w 443"/>
                <a:gd name="T9" fmla="*/ 266 h 293"/>
                <a:gd name="T10" fmla="*/ 247 w 443"/>
                <a:gd name="T11" fmla="*/ 283 h 293"/>
                <a:gd name="T12" fmla="*/ 434 w 443"/>
                <a:gd name="T13" fmla="*/ 159 h 293"/>
                <a:gd name="T14" fmla="*/ 442 w 443"/>
                <a:gd name="T15" fmla="*/ 141 h 293"/>
                <a:gd name="T16" fmla="*/ 434 w 443"/>
                <a:gd name="T17" fmla="*/ 132 h 293"/>
                <a:gd name="T18" fmla="*/ 203 w 443"/>
                <a:gd name="T19" fmla="*/ 132 h 293"/>
                <a:gd name="T20" fmla="*/ 203 w 443"/>
                <a:gd name="T21" fmla="*/ 132 h 293"/>
                <a:gd name="T22" fmla="*/ 26 w 443"/>
                <a:gd name="T23" fmla="*/ 9 h 293"/>
                <a:gd name="T24" fmla="*/ 0 w 443"/>
                <a:gd name="T25" fmla="*/ 26 h 293"/>
                <a:gd name="T26" fmla="*/ 0 w 443"/>
                <a:gd name="T27" fmla="*/ 266 h 293"/>
                <a:gd name="T28" fmla="*/ 26 w 443"/>
                <a:gd name="T29" fmla="*/ 283 h 293"/>
                <a:gd name="T30" fmla="*/ 203 w 443"/>
                <a:gd name="T31" fmla="*/ 159 h 293"/>
                <a:gd name="T32" fmla="*/ 212 w 443"/>
                <a:gd name="T33" fmla="*/ 141 h 293"/>
                <a:gd name="T34" fmla="*/ 203 w 443"/>
                <a:gd name="T35" fmla="*/ 13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293">
                  <a:moveTo>
                    <a:pt x="434" y="132"/>
                  </a:moveTo>
                  <a:lnTo>
                    <a:pt x="434" y="132"/>
                  </a:lnTo>
                  <a:cubicBezTo>
                    <a:pt x="247" y="9"/>
                    <a:pt x="247" y="9"/>
                    <a:pt x="247" y="9"/>
                  </a:cubicBezTo>
                  <a:cubicBezTo>
                    <a:pt x="229" y="0"/>
                    <a:pt x="221" y="9"/>
                    <a:pt x="221" y="26"/>
                  </a:cubicBezTo>
                  <a:cubicBezTo>
                    <a:pt x="221" y="266"/>
                    <a:pt x="221" y="266"/>
                    <a:pt x="221" y="266"/>
                  </a:cubicBezTo>
                  <a:cubicBezTo>
                    <a:pt x="221" y="283"/>
                    <a:pt x="229" y="292"/>
                    <a:pt x="247" y="283"/>
                  </a:cubicBezTo>
                  <a:cubicBezTo>
                    <a:pt x="434" y="159"/>
                    <a:pt x="434" y="159"/>
                    <a:pt x="434" y="159"/>
                  </a:cubicBezTo>
                  <a:cubicBezTo>
                    <a:pt x="434" y="159"/>
                    <a:pt x="442" y="150"/>
                    <a:pt x="442" y="141"/>
                  </a:cubicBezTo>
                  <a:lnTo>
                    <a:pt x="434" y="132"/>
                  </a:lnTo>
                  <a:close/>
                  <a:moveTo>
                    <a:pt x="203" y="132"/>
                  </a:moveTo>
                  <a:lnTo>
                    <a:pt x="203" y="132"/>
                  </a:lnTo>
                  <a:cubicBezTo>
                    <a:pt x="26" y="9"/>
                    <a:pt x="26" y="9"/>
                    <a:pt x="26" y="9"/>
                  </a:cubicBezTo>
                  <a:cubicBezTo>
                    <a:pt x="17" y="0"/>
                    <a:pt x="0" y="9"/>
                    <a:pt x="0" y="26"/>
                  </a:cubicBezTo>
                  <a:cubicBezTo>
                    <a:pt x="0" y="266"/>
                    <a:pt x="0" y="266"/>
                    <a:pt x="0" y="266"/>
                  </a:cubicBezTo>
                  <a:cubicBezTo>
                    <a:pt x="0" y="283"/>
                    <a:pt x="17" y="292"/>
                    <a:pt x="26" y="283"/>
                  </a:cubicBezTo>
                  <a:cubicBezTo>
                    <a:pt x="203" y="159"/>
                    <a:pt x="203" y="159"/>
                    <a:pt x="203" y="159"/>
                  </a:cubicBezTo>
                  <a:cubicBezTo>
                    <a:pt x="203" y="159"/>
                    <a:pt x="212" y="150"/>
                    <a:pt x="212" y="141"/>
                  </a:cubicBezTo>
                  <a:lnTo>
                    <a:pt x="203" y="132"/>
                  </a:lnTo>
                  <a:close/>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58" name="Freeform 103"/>
            <p:cNvSpPr>
              <a:spLocks noChangeArrowheads="1"/>
            </p:cNvSpPr>
            <p:nvPr/>
          </p:nvSpPr>
          <p:spPr bwMode="auto">
            <a:xfrm>
              <a:off x="7206233" y="1970321"/>
              <a:ext cx="229806" cy="150170"/>
            </a:xfrm>
            <a:custGeom>
              <a:avLst/>
              <a:gdLst>
                <a:gd name="T0" fmla="*/ 0 w 444"/>
                <a:gd name="T1" fmla="*/ 141 h 293"/>
                <a:gd name="T2" fmla="*/ 0 w 444"/>
                <a:gd name="T3" fmla="*/ 141 h 293"/>
                <a:gd name="T4" fmla="*/ 9 w 444"/>
                <a:gd name="T5" fmla="*/ 159 h 293"/>
                <a:gd name="T6" fmla="*/ 195 w 444"/>
                <a:gd name="T7" fmla="*/ 283 h 293"/>
                <a:gd name="T8" fmla="*/ 222 w 444"/>
                <a:gd name="T9" fmla="*/ 266 h 293"/>
                <a:gd name="T10" fmla="*/ 222 w 444"/>
                <a:gd name="T11" fmla="*/ 26 h 293"/>
                <a:gd name="T12" fmla="*/ 195 w 444"/>
                <a:gd name="T13" fmla="*/ 9 h 293"/>
                <a:gd name="T14" fmla="*/ 9 w 444"/>
                <a:gd name="T15" fmla="*/ 132 h 293"/>
                <a:gd name="T16" fmla="*/ 0 w 444"/>
                <a:gd name="T17" fmla="*/ 141 h 293"/>
                <a:gd name="T18" fmla="*/ 231 w 444"/>
                <a:gd name="T19" fmla="*/ 141 h 293"/>
                <a:gd name="T20" fmla="*/ 231 w 444"/>
                <a:gd name="T21" fmla="*/ 141 h 293"/>
                <a:gd name="T22" fmla="*/ 239 w 444"/>
                <a:gd name="T23" fmla="*/ 159 h 293"/>
                <a:gd name="T24" fmla="*/ 416 w 444"/>
                <a:gd name="T25" fmla="*/ 283 h 293"/>
                <a:gd name="T26" fmla="*/ 443 w 444"/>
                <a:gd name="T27" fmla="*/ 266 h 293"/>
                <a:gd name="T28" fmla="*/ 443 w 444"/>
                <a:gd name="T29" fmla="*/ 26 h 293"/>
                <a:gd name="T30" fmla="*/ 416 w 444"/>
                <a:gd name="T31" fmla="*/ 9 h 293"/>
                <a:gd name="T32" fmla="*/ 239 w 444"/>
                <a:gd name="T33" fmla="*/ 132 h 293"/>
                <a:gd name="T34" fmla="*/ 231 w 444"/>
                <a:gd name="T35" fmla="*/ 14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4" h="293">
                  <a:moveTo>
                    <a:pt x="0" y="141"/>
                  </a:moveTo>
                  <a:lnTo>
                    <a:pt x="0" y="141"/>
                  </a:lnTo>
                  <a:cubicBezTo>
                    <a:pt x="0" y="150"/>
                    <a:pt x="9" y="159"/>
                    <a:pt x="9" y="159"/>
                  </a:cubicBezTo>
                  <a:cubicBezTo>
                    <a:pt x="195" y="283"/>
                    <a:pt x="195" y="283"/>
                    <a:pt x="195" y="283"/>
                  </a:cubicBezTo>
                  <a:cubicBezTo>
                    <a:pt x="212" y="292"/>
                    <a:pt x="222" y="283"/>
                    <a:pt x="222" y="266"/>
                  </a:cubicBezTo>
                  <a:cubicBezTo>
                    <a:pt x="222" y="26"/>
                    <a:pt x="222" y="26"/>
                    <a:pt x="222" y="26"/>
                  </a:cubicBezTo>
                  <a:cubicBezTo>
                    <a:pt x="222" y="9"/>
                    <a:pt x="212" y="0"/>
                    <a:pt x="195" y="9"/>
                  </a:cubicBezTo>
                  <a:cubicBezTo>
                    <a:pt x="9" y="132"/>
                    <a:pt x="9" y="132"/>
                    <a:pt x="9" y="132"/>
                  </a:cubicBezTo>
                  <a:lnTo>
                    <a:pt x="0" y="141"/>
                  </a:lnTo>
                  <a:close/>
                  <a:moveTo>
                    <a:pt x="231" y="141"/>
                  </a:moveTo>
                  <a:lnTo>
                    <a:pt x="231" y="141"/>
                  </a:lnTo>
                  <a:cubicBezTo>
                    <a:pt x="231" y="150"/>
                    <a:pt x="239" y="159"/>
                    <a:pt x="239" y="159"/>
                  </a:cubicBezTo>
                  <a:cubicBezTo>
                    <a:pt x="416" y="283"/>
                    <a:pt x="416" y="283"/>
                    <a:pt x="416" y="283"/>
                  </a:cubicBezTo>
                  <a:cubicBezTo>
                    <a:pt x="425" y="292"/>
                    <a:pt x="443" y="283"/>
                    <a:pt x="443" y="266"/>
                  </a:cubicBezTo>
                  <a:cubicBezTo>
                    <a:pt x="443" y="26"/>
                    <a:pt x="443" y="26"/>
                    <a:pt x="443" y="26"/>
                  </a:cubicBezTo>
                  <a:cubicBezTo>
                    <a:pt x="443" y="9"/>
                    <a:pt x="425" y="0"/>
                    <a:pt x="416" y="9"/>
                  </a:cubicBezTo>
                  <a:cubicBezTo>
                    <a:pt x="239" y="132"/>
                    <a:pt x="239" y="132"/>
                    <a:pt x="239" y="132"/>
                  </a:cubicBezTo>
                  <a:lnTo>
                    <a:pt x="231" y="141"/>
                  </a:lnTo>
                  <a:close/>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59" name="Freeform 104"/>
            <p:cNvSpPr>
              <a:spLocks noChangeArrowheads="1"/>
            </p:cNvSpPr>
            <p:nvPr/>
          </p:nvSpPr>
          <p:spPr bwMode="auto">
            <a:xfrm>
              <a:off x="7754582" y="1970321"/>
              <a:ext cx="154720" cy="150170"/>
            </a:xfrm>
            <a:custGeom>
              <a:avLst/>
              <a:gdLst>
                <a:gd name="T0" fmla="*/ 89 w 302"/>
                <a:gd name="T1" fmla="*/ 141 h 293"/>
                <a:gd name="T2" fmla="*/ 89 w 302"/>
                <a:gd name="T3" fmla="*/ 141 h 293"/>
                <a:gd name="T4" fmla="*/ 98 w 302"/>
                <a:gd name="T5" fmla="*/ 159 h 293"/>
                <a:gd name="T6" fmla="*/ 275 w 302"/>
                <a:gd name="T7" fmla="*/ 266 h 293"/>
                <a:gd name="T8" fmla="*/ 301 w 302"/>
                <a:gd name="T9" fmla="*/ 257 h 293"/>
                <a:gd name="T10" fmla="*/ 301 w 302"/>
                <a:gd name="T11" fmla="*/ 35 h 293"/>
                <a:gd name="T12" fmla="*/ 275 w 302"/>
                <a:gd name="T13" fmla="*/ 17 h 293"/>
                <a:gd name="T14" fmla="*/ 98 w 302"/>
                <a:gd name="T15" fmla="*/ 132 h 293"/>
                <a:gd name="T16" fmla="*/ 89 w 302"/>
                <a:gd name="T17" fmla="*/ 141 h 293"/>
                <a:gd name="T18" fmla="*/ 0 w 302"/>
                <a:gd name="T19" fmla="*/ 26 h 293"/>
                <a:gd name="T20" fmla="*/ 0 w 302"/>
                <a:gd name="T21" fmla="*/ 26 h 293"/>
                <a:gd name="T22" fmla="*/ 0 w 302"/>
                <a:gd name="T23" fmla="*/ 257 h 293"/>
                <a:gd name="T24" fmla="*/ 35 w 302"/>
                <a:gd name="T25" fmla="*/ 292 h 293"/>
                <a:gd name="T26" fmla="*/ 80 w 302"/>
                <a:gd name="T27" fmla="*/ 257 h 293"/>
                <a:gd name="T28" fmla="*/ 80 w 302"/>
                <a:gd name="T29" fmla="*/ 26 h 293"/>
                <a:gd name="T30" fmla="*/ 35 w 302"/>
                <a:gd name="T31" fmla="*/ 0 h 293"/>
                <a:gd name="T32" fmla="*/ 0 w 302"/>
                <a:gd name="T33" fmla="*/ 2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 h="293">
                  <a:moveTo>
                    <a:pt x="89" y="141"/>
                  </a:moveTo>
                  <a:lnTo>
                    <a:pt x="89" y="141"/>
                  </a:lnTo>
                  <a:cubicBezTo>
                    <a:pt x="89" y="150"/>
                    <a:pt x="98" y="159"/>
                    <a:pt x="98" y="159"/>
                  </a:cubicBezTo>
                  <a:cubicBezTo>
                    <a:pt x="275" y="266"/>
                    <a:pt x="275" y="266"/>
                    <a:pt x="275" y="266"/>
                  </a:cubicBezTo>
                  <a:cubicBezTo>
                    <a:pt x="292" y="274"/>
                    <a:pt x="301" y="274"/>
                    <a:pt x="301" y="257"/>
                  </a:cubicBezTo>
                  <a:cubicBezTo>
                    <a:pt x="301" y="35"/>
                    <a:pt x="301" y="35"/>
                    <a:pt x="301" y="35"/>
                  </a:cubicBezTo>
                  <a:cubicBezTo>
                    <a:pt x="301" y="17"/>
                    <a:pt x="292" y="9"/>
                    <a:pt x="275" y="17"/>
                  </a:cubicBezTo>
                  <a:cubicBezTo>
                    <a:pt x="98" y="132"/>
                    <a:pt x="98" y="132"/>
                    <a:pt x="98" y="132"/>
                  </a:cubicBezTo>
                  <a:lnTo>
                    <a:pt x="89" y="141"/>
                  </a:lnTo>
                  <a:close/>
                  <a:moveTo>
                    <a:pt x="0" y="26"/>
                  </a:moveTo>
                  <a:lnTo>
                    <a:pt x="0" y="26"/>
                  </a:lnTo>
                  <a:cubicBezTo>
                    <a:pt x="0" y="257"/>
                    <a:pt x="0" y="257"/>
                    <a:pt x="0" y="257"/>
                  </a:cubicBezTo>
                  <a:cubicBezTo>
                    <a:pt x="0" y="283"/>
                    <a:pt x="18" y="292"/>
                    <a:pt x="35" y="292"/>
                  </a:cubicBezTo>
                  <a:cubicBezTo>
                    <a:pt x="63" y="292"/>
                    <a:pt x="80" y="283"/>
                    <a:pt x="80" y="257"/>
                  </a:cubicBezTo>
                  <a:cubicBezTo>
                    <a:pt x="80" y="26"/>
                    <a:pt x="80" y="26"/>
                    <a:pt x="80" y="26"/>
                  </a:cubicBezTo>
                  <a:cubicBezTo>
                    <a:pt x="80" y="9"/>
                    <a:pt x="63" y="0"/>
                    <a:pt x="35" y="0"/>
                  </a:cubicBezTo>
                  <a:cubicBezTo>
                    <a:pt x="18" y="0"/>
                    <a:pt x="0" y="9"/>
                    <a:pt x="0" y="26"/>
                  </a:cubicBezTo>
                  <a:close/>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60" name="Freeform 105"/>
            <p:cNvSpPr>
              <a:spLocks noChangeArrowheads="1"/>
            </p:cNvSpPr>
            <p:nvPr/>
          </p:nvSpPr>
          <p:spPr bwMode="auto">
            <a:xfrm>
              <a:off x="8266524" y="1970321"/>
              <a:ext cx="156997" cy="150170"/>
            </a:xfrm>
            <a:custGeom>
              <a:avLst/>
              <a:gdLst>
                <a:gd name="T0" fmla="*/ 204 w 303"/>
                <a:gd name="T1" fmla="*/ 132 h 293"/>
                <a:gd name="T2" fmla="*/ 204 w 303"/>
                <a:gd name="T3" fmla="*/ 132 h 293"/>
                <a:gd name="T4" fmla="*/ 27 w 303"/>
                <a:gd name="T5" fmla="*/ 17 h 293"/>
                <a:gd name="T6" fmla="*/ 0 w 303"/>
                <a:gd name="T7" fmla="*/ 35 h 293"/>
                <a:gd name="T8" fmla="*/ 0 w 303"/>
                <a:gd name="T9" fmla="*/ 257 h 293"/>
                <a:gd name="T10" fmla="*/ 27 w 303"/>
                <a:gd name="T11" fmla="*/ 266 h 293"/>
                <a:gd name="T12" fmla="*/ 204 w 303"/>
                <a:gd name="T13" fmla="*/ 159 h 293"/>
                <a:gd name="T14" fmla="*/ 213 w 303"/>
                <a:gd name="T15" fmla="*/ 141 h 293"/>
                <a:gd name="T16" fmla="*/ 204 w 303"/>
                <a:gd name="T17" fmla="*/ 132 h 293"/>
                <a:gd name="T18" fmla="*/ 266 w 303"/>
                <a:gd name="T19" fmla="*/ 0 h 293"/>
                <a:gd name="T20" fmla="*/ 266 w 303"/>
                <a:gd name="T21" fmla="*/ 0 h 293"/>
                <a:gd name="T22" fmla="*/ 222 w 303"/>
                <a:gd name="T23" fmla="*/ 26 h 293"/>
                <a:gd name="T24" fmla="*/ 222 w 303"/>
                <a:gd name="T25" fmla="*/ 257 h 293"/>
                <a:gd name="T26" fmla="*/ 266 w 303"/>
                <a:gd name="T27" fmla="*/ 292 h 293"/>
                <a:gd name="T28" fmla="*/ 302 w 303"/>
                <a:gd name="T29" fmla="*/ 257 h 293"/>
                <a:gd name="T30" fmla="*/ 302 w 303"/>
                <a:gd name="T31" fmla="*/ 26 h 293"/>
                <a:gd name="T32" fmla="*/ 266 w 303"/>
                <a:gd name="T33"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3" h="293">
                  <a:moveTo>
                    <a:pt x="204" y="132"/>
                  </a:moveTo>
                  <a:lnTo>
                    <a:pt x="204" y="132"/>
                  </a:lnTo>
                  <a:cubicBezTo>
                    <a:pt x="27" y="17"/>
                    <a:pt x="27" y="17"/>
                    <a:pt x="27" y="17"/>
                  </a:cubicBezTo>
                  <a:cubicBezTo>
                    <a:pt x="10" y="9"/>
                    <a:pt x="0" y="17"/>
                    <a:pt x="0" y="35"/>
                  </a:cubicBezTo>
                  <a:cubicBezTo>
                    <a:pt x="0" y="257"/>
                    <a:pt x="0" y="257"/>
                    <a:pt x="0" y="257"/>
                  </a:cubicBezTo>
                  <a:cubicBezTo>
                    <a:pt x="0" y="274"/>
                    <a:pt x="10" y="274"/>
                    <a:pt x="27" y="266"/>
                  </a:cubicBezTo>
                  <a:cubicBezTo>
                    <a:pt x="204" y="159"/>
                    <a:pt x="204" y="159"/>
                    <a:pt x="204" y="159"/>
                  </a:cubicBezTo>
                  <a:cubicBezTo>
                    <a:pt x="204" y="159"/>
                    <a:pt x="213" y="150"/>
                    <a:pt x="213" y="141"/>
                  </a:cubicBezTo>
                  <a:lnTo>
                    <a:pt x="204" y="132"/>
                  </a:lnTo>
                  <a:close/>
                  <a:moveTo>
                    <a:pt x="266" y="0"/>
                  </a:moveTo>
                  <a:lnTo>
                    <a:pt x="266" y="0"/>
                  </a:lnTo>
                  <a:cubicBezTo>
                    <a:pt x="240" y="0"/>
                    <a:pt x="222" y="9"/>
                    <a:pt x="222" y="26"/>
                  </a:cubicBezTo>
                  <a:cubicBezTo>
                    <a:pt x="222" y="257"/>
                    <a:pt x="222" y="257"/>
                    <a:pt x="222" y="257"/>
                  </a:cubicBezTo>
                  <a:cubicBezTo>
                    <a:pt x="222" y="283"/>
                    <a:pt x="240" y="292"/>
                    <a:pt x="266" y="292"/>
                  </a:cubicBezTo>
                  <a:cubicBezTo>
                    <a:pt x="284" y="292"/>
                    <a:pt x="302" y="283"/>
                    <a:pt x="302" y="257"/>
                  </a:cubicBezTo>
                  <a:cubicBezTo>
                    <a:pt x="302" y="26"/>
                    <a:pt x="302" y="26"/>
                    <a:pt x="302" y="26"/>
                  </a:cubicBezTo>
                  <a:cubicBezTo>
                    <a:pt x="302" y="9"/>
                    <a:pt x="284" y="0"/>
                    <a:pt x="266" y="0"/>
                  </a:cubicBezTo>
                  <a:close/>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61" name="Freeform 107"/>
            <p:cNvSpPr>
              <a:spLocks noChangeArrowheads="1"/>
            </p:cNvSpPr>
            <p:nvPr/>
          </p:nvSpPr>
          <p:spPr bwMode="auto">
            <a:xfrm>
              <a:off x="8755715" y="1943018"/>
              <a:ext cx="202501" cy="200226"/>
            </a:xfrm>
            <a:custGeom>
              <a:avLst/>
              <a:gdLst>
                <a:gd name="T0" fmla="*/ 239 w 391"/>
                <a:gd name="T1" fmla="*/ 0 h 390"/>
                <a:gd name="T2" fmla="*/ 292 w 391"/>
                <a:gd name="T3" fmla="*/ 53 h 390"/>
                <a:gd name="T4" fmla="*/ 221 w 391"/>
                <a:gd name="T5" fmla="*/ 123 h 390"/>
                <a:gd name="T6" fmla="*/ 266 w 391"/>
                <a:gd name="T7" fmla="*/ 176 h 390"/>
                <a:gd name="T8" fmla="*/ 345 w 391"/>
                <a:gd name="T9" fmla="*/ 97 h 390"/>
                <a:gd name="T10" fmla="*/ 390 w 391"/>
                <a:gd name="T11" fmla="*/ 159 h 390"/>
                <a:gd name="T12" fmla="*/ 390 w 391"/>
                <a:gd name="T13" fmla="*/ 0 h 390"/>
                <a:gd name="T14" fmla="*/ 239 w 391"/>
                <a:gd name="T15" fmla="*/ 0 h 390"/>
                <a:gd name="T16" fmla="*/ 124 w 391"/>
                <a:gd name="T17" fmla="*/ 221 h 390"/>
                <a:gd name="T18" fmla="*/ 44 w 391"/>
                <a:gd name="T19" fmla="*/ 301 h 390"/>
                <a:gd name="T20" fmla="*/ 0 w 391"/>
                <a:gd name="T21" fmla="*/ 239 h 390"/>
                <a:gd name="T22" fmla="*/ 0 w 391"/>
                <a:gd name="T23" fmla="*/ 389 h 390"/>
                <a:gd name="T24" fmla="*/ 159 w 391"/>
                <a:gd name="T25" fmla="*/ 389 h 390"/>
                <a:gd name="T26" fmla="*/ 97 w 391"/>
                <a:gd name="T27" fmla="*/ 345 h 390"/>
                <a:gd name="T28" fmla="*/ 168 w 391"/>
                <a:gd name="T29" fmla="*/ 274 h 390"/>
                <a:gd name="T30" fmla="*/ 124 w 391"/>
                <a:gd name="T31" fmla="*/ 22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1" h="390">
                  <a:moveTo>
                    <a:pt x="239" y="0"/>
                  </a:moveTo>
                  <a:lnTo>
                    <a:pt x="292" y="53"/>
                  </a:lnTo>
                  <a:lnTo>
                    <a:pt x="221" y="123"/>
                  </a:lnTo>
                  <a:lnTo>
                    <a:pt x="266" y="176"/>
                  </a:lnTo>
                  <a:lnTo>
                    <a:pt x="345" y="97"/>
                  </a:lnTo>
                  <a:lnTo>
                    <a:pt x="390" y="159"/>
                  </a:lnTo>
                  <a:lnTo>
                    <a:pt x="390" y="0"/>
                  </a:lnTo>
                  <a:lnTo>
                    <a:pt x="239" y="0"/>
                  </a:lnTo>
                  <a:close/>
                  <a:moveTo>
                    <a:pt x="124" y="221"/>
                  </a:moveTo>
                  <a:lnTo>
                    <a:pt x="44" y="301"/>
                  </a:lnTo>
                  <a:lnTo>
                    <a:pt x="0" y="239"/>
                  </a:lnTo>
                  <a:lnTo>
                    <a:pt x="0" y="389"/>
                  </a:lnTo>
                  <a:lnTo>
                    <a:pt x="159" y="389"/>
                  </a:lnTo>
                  <a:lnTo>
                    <a:pt x="97" y="345"/>
                  </a:lnTo>
                  <a:lnTo>
                    <a:pt x="168" y="274"/>
                  </a:lnTo>
                  <a:lnTo>
                    <a:pt x="124" y="221"/>
                  </a:lnTo>
                  <a:close/>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62" name="Freeform 108"/>
            <p:cNvSpPr>
              <a:spLocks noChangeArrowheads="1"/>
            </p:cNvSpPr>
            <p:nvPr/>
          </p:nvSpPr>
          <p:spPr bwMode="auto">
            <a:xfrm>
              <a:off x="9254006" y="1927092"/>
              <a:ext cx="227531" cy="234356"/>
            </a:xfrm>
            <a:custGeom>
              <a:avLst/>
              <a:gdLst>
                <a:gd name="T0" fmla="*/ 79 w 443"/>
                <a:gd name="T1" fmla="*/ 329 h 454"/>
                <a:gd name="T2" fmla="*/ 0 w 443"/>
                <a:gd name="T3" fmla="*/ 400 h 454"/>
                <a:gd name="T4" fmla="*/ 44 w 443"/>
                <a:gd name="T5" fmla="*/ 453 h 454"/>
                <a:gd name="T6" fmla="*/ 123 w 443"/>
                <a:gd name="T7" fmla="*/ 373 h 454"/>
                <a:gd name="T8" fmla="*/ 168 w 443"/>
                <a:gd name="T9" fmla="*/ 426 h 454"/>
                <a:gd name="T10" fmla="*/ 168 w 443"/>
                <a:gd name="T11" fmla="*/ 275 h 454"/>
                <a:gd name="T12" fmla="*/ 26 w 443"/>
                <a:gd name="T13" fmla="*/ 275 h 454"/>
                <a:gd name="T14" fmla="*/ 79 w 443"/>
                <a:gd name="T15" fmla="*/ 329 h 454"/>
                <a:gd name="T16" fmla="*/ 442 w 443"/>
                <a:gd name="T17" fmla="*/ 54 h 454"/>
                <a:gd name="T18" fmla="*/ 398 w 443"/>
                <a:gd name="T19" fmla="*/ 0 h 454"/>
                <a:gd name="T20" fmla="*/ 328 w 443"/>
                <a:gd name="T21" fmla="*/ 81 h 454"/>
                <a:gd name="T22" fmla="*/ 275 w 443"/>
                <a:gd name="T23" fmla="*/ 28 h 454"/>
                <a:gd name="T24" fmla="*/ 275 w 443"/>
                <a:gd name="T25" fmla="*/ 169 h 454"/>
                <a:gd name="T26" fmla="*/ 416 w 443"/>
                <a:gd name="T27" fmla="*/ 169 h 454"/>
                <a:gd name="T28" fmla="*/ 372 w 443"/>
                <a:gd name="T29" fmla="*/ 125 h 454"/>
                <a:gd name="T30" fmla="*/ 442 w 443"/>
                <a:gd name="T31" fmla="*/ 5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454">
                  <a:moveTo>
                    <a:pt x="79" y="329"/>
                  </a:moveTo>
                  <a:lnTo>
                    <a:pt x="0" y="400"/>
                  </a:lnTo>
                  <a:lnTo>
                    <a:pt x="44" y="453"/>
                  </a:lnTo>
                  <a:lnTo>
                    <a:pt x="123" y="373"/>
                  </a:lnTo>
                  <a:lnTo>
                    <a:pt x="168" y="426"/>
                  </a:lnTo>
                  <a:lnTo>
                    <a:pt x="168" y="275"/>
                  </a:lnTo>
                  <a:lnTo>
                    <a:pt x="26" y="275"/>
                  </a:lnTo>
                  <a:lnTo>
                    <a:pt x="79" y="329"/>
                  </a:lnTo>
                  <a:close/>
                  <a:moveTo>
                    <a:pt x="442" y="54"/>
                  </a:moveTo>
                  <a:lnTo>
                    <a:pt x="398" y="0"/>
                  </a:lnTo>
                  <a:lnTo>
                    <a:pt x="328" y="81"/>
                  </a:lnTo>
                  <a:lnTo>
                    <a:pt x="275" y="28"/>
                  </a:lnTo>
                  <a:lnTo>
                    <a:pt x="275" y="169"/>
                  </a:lnTo>
                  <a:lnTo>
                    <a:pt x="416" y="169"/>
                  </a:lnTo>
                  <a:lnTo>
                    <a:pt x="372" y="125"/>
                  </a:lnTo>
                  <a:lnTo>
                    <a:pt x="442" y="54"/>
                  </a:lnTo>
                  <a:close/>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63" name="Freeform 109"/>
            <p:cNvSpPr>
              <a:spLocks noChangeArrowheads="1"/>
            </p:cNvSpPr>
            <p:nvPr/>
          </p:nvSpPr>
          <p:spPr bwMode="auto">
            <a:xfrm>
              <a:off x="4123198" y="3972588"/>
              <a:ext cx="248007" cy="243458"/>
            </a:xfrm>
            <a:custGeom>
              <a:avLst/>
              <a:gdLst>
                <a:gd name="T0" fmla="*/ 239 w 479"/>
                <a:gd name="T1" fmla="*/ 0 h 471"/>
                <a:gd name="T2" fmla="*/ 239 w 479"/>
                <a:gd name="T3" fmla="*/ 0 h 471"/>
                <a:gd name="T4" fmla="*/ 0 w 479"/>
                <a:gd name="T5" fmla="*/ 231 h 471"/>
                <a:gd name="T6" fmla="*/ 239 w 479"/>
                <a:gd name="T7" fmla="*/ 470 h 471"/>
                <a:gd name="T8" fmla="*/ 478 w 479"/>
                <a:gd name="T9" fmla="*/ 231 h 471"/>
                <a:gd name="T10" fmla="*/ 239 w 479"/>
                <a:gd name="T11" fmla="*/ 0 h 471"/>
                <a:gd name="T12" fmla="*/ 239 w 479"/>
                <a:gd name="T13" fmla="*/ 426 h 471"/>
                <a:gd name="T14" fmla="*/ 239 w 479"/>
                <a:gd name="T15" fmla="*/ 426 h 471"/>
                <a:gd name="T16" fmla="*/ 44 w 479"/>
                <a:gd name="T17" fmla="*/ 231 h 471"/>
                <a:gd name="T18" fmla="*/ 239 w 479"/>
                <a:gd name="T19" fmla="*/ 37 h 471"/>
                <a:gd name="T20" fmla="*/ 434 w 479"/>
                <a:gd name="T21" fmla="*/ 231 h 471"/>
                <a:gd name="T22" fmla="*/ 239 w 479"/>
                <a:gd name="T23"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9" h="471">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64" name="Freeform 110"/>
            <p:cNvSpPr>
              <a:spLocks noChangeArrowheads="1"/>
            </p:cNvSpPr>
            <p:nvPr/>
          </p:nvSpPr>
          <p:spPr bwMode="auto">
            <a:xfrm>
              <a:off x="4635140" y="3972588"/>
              <a:ext cx="248009" cy="243458"/>
            </a:xfrm>
            <a:custGeom>
              <a:avLst/>
              <a:gdLst>
                <a:gd name="T0" fmla="*/ 240 w 479"/>
                <a:gd name="T1" fmla="*/ 0 h 471"/>
                <a:gd name="T2" fmla="*/ 240 w 479"/>
                <a:gd name="T3" fmla="*/ 0 h 471"/>
                <a:gd name="T4" fmla="*/ 0 w 479"/>
                <a:gd name="T5" fmla="*/ 231 h 471"/>
                <a:gd name="T6" fmla="*/ 240 w 479"/>
                <a:gd name="T7" fmla="*/ 470 h 471"/>
                <a:gd name="T8" fmla="*/ 478 w 479"/>
                <a:gd name="T9" fmla="*/ 231 h 471"/>
                <a:gd name="T10" fmla="*/ 240 w 479"/>
                <a:gd name="T11" fmla="*/ 0 h 471"/>
                <a:gd name="T12" fmla="*/ 53 w 479"/>
                <a:gd name="T13" fmla="*/ 169 h 471"/>
                <a:gd name="T14" fmla="*/ 53 w 479"/>
                <a:gd name="T15" fmla="*/ 169 h 471"/>
                <a:gd name="T16" fmla="*/ 177 w 479"/>
                <a:gd name="T17" fmla="*/ 222 h 471"/>
                <a:gd name="T18" fmla="*/ 212 w 479"/>
                <a:gd name="T19" fmla="*/ 240 h 471"/>
                <a:gd name="T20" fmla="*/ 240 w 479"/>
                <a:gd name="T21" fmla="*/ 257 h 471"/>
                <a:gd name="T22" fmla="*/ 265 w 479"/>
                <a:gd name="T23" fmla="*/ 266 h 471"/>
                <a:gd name="T24" fmla="*/ 274 w 479"/>
                <a:gd name="T25" fmla="*/ 275 h 471"/>
                <a:gd name="T26" fmla="*/ 265 w 479"/>
                <a:gd name="T27" fmla="*/ 293 h 471"/>
                <a:gd name="T28" fmla="*/ 240 w 479"/>
                <a:gd name="T29" fmla="*/ 302 h 471"/>
                <a:gd name="T30" fmla="*/ 186 w 479"/>
                <a:gd name="T31" fmla="*/ 284 h 471"/>
                <a:gd name="T32" fmla="*/ 159 w 479"/>
                <a:gd name="T33" fmla="*/ 311 h 471"/>
                <a:gd name="T34" fmla="*/ 230 w 479"/>
                <a:gd name="T35" fmla="*/ 347 h 471"/>
                <a:gd name="T36" fmla="*/ 230 w 479"/>
                <a:gd name="T37" fmla="*/ 382 h 471"/>
                <a:gd name="T38" fmla="*/ 257 w 479"/>
                <a:gd name="T39" fmla="*/ 382 h 471"/>
                <a:gd name="T40" fmla="*/ 257 w 479"/>
                <a:gd name="T41" fmla="*/ 347 h 471"/>
                <a:gd name="T42" fmla="*/ 301 w 479"/>
                <a:gd name="T43" fmla="*/ 328 h 471"/>
                <a:gd name="T44" fmla="*/ 319 w 479"/>
                <a:gd name="T45" fmla="*/ 293 h 471"/>
                <a:gd name="T46" fmla="*/ 408 w 479"/>
                <a:gd name="T47" fmla="*/ 328 h 471"/>
                <a:gd name="T48" fmla="*/ 240 w 479"/>
                <a:gd name="T49" fmla="*/ 426 h 471"/>
                <a:gd name="T50" fmla="*/ 44 w 479"/>
                <a:gd name="T51" fmla="*/ 231 h 471"/>
                <a:gd name="T52" fmla="*/ 53 w 479"/>
                <a:gd name="T53" fmla="*/ 169 h 471"/>
                <a:gd name="T54" fmla="*/ 310 w 479"/>
                <a:gd name="T55" fmla="*/ 231 h 471"/>
                <a:gd name="T56" fmla="*/ 310 w 479"/>
                <a:gd name="T57" fmla="*/ 231 h 471"/>
                <a:gd name="T58" fmla="*/ 265 w 479"/>
                <a:gd name="T59" fmla="*/ 213 h 471"/>
                <a:gd name="T60" fmla="*/ 248 w 479"/>
                <a:gd name="T61" fmla="*/ 204 h 471"/>
                <a:gd name="T62" fmla="*/ 212 w 479"/>
                <a:gd name="T63" fmla="*/ 187 h 471"/>
                <a:gd name="T64" fmla="*/ 212 w 479"/>
                <a:gd name="T65" fmla="*/ 187 h 471"/>
                <a:gd name="T66" fmla="*/ 221 w 479"/>
                <a:gd name="T67" fmla="*/ 169 h 471"/>
                <a:gd name="T68" fmla="*/ 240 w 479"/>
                <a:gd name="T69" fmla="*/ 169 h 471"/>
                <a:gd name="T70" fmla="*/ 284 w 479"/>
                <a:gd name="T71" fmla="*/ 178 h 471"/>
                <a:gd name="T72" fmla="*/ 319 w 479"/>
                <a:gd name="T73" fmla="*/ 151 h 471"/>
                <a:gd name="T74" fmla="*/ 257 w 479"/>
                <a:gd name="T75" fmla="*/ 125 h 471"/>
                <a:gd name="T76" fmla="*/ 257 w 479"/>
                <a:gd name="T77" fmla="*/ 90 h 471"/>
                <a:gd name="T78" fmla="*/ 230 w 479"/>
                <a:gd name="T79" fmla="*/ 90 h 471"/>
                <a:gd name="T80" fmla="*/ 230 w 479"/>
                <a:gd name="T81" fmla="*/ 125 h 471"/>
                <a:gd name="T82" fmla="*/ 186 w 479"/>
                <a:gd name="T83" fmla="*/ 143 h 471"/>
                <a:gd name="T84" fmla="*/ 168 w 479"/>
                <a:gd name="T85" fmla="*/ 169 h 471"/>
                <a:gd name="T86" fmla="*/ 80 w 479"/>
                <a:gd name="T87" fmla="*/ 125 h 471"/>
                <a:gd name="T88" fmla="*/ 240 w 479"/>
                <a:gd name="T89" fmla="*/ 37 h 471"/>
                <a:gd name="T90" fmla="*/ 434 w 479"/>
                <a:gd name="T91" fmla="*/ 231 h 471"/>
                <a:gd name="T92" fmla="*/ 425 w 479"/>
                <a:gd name="T93" fmla="*/ 284 h 471"/>
                <a:gd name="T94" fmla="*/ 310 w 479"/>
                <a:gd name="T95" fmla="*/ 231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471">
                  <a:moveTo>
                    <a:pt x="240" y="0"/>
                  </a:moveTo>
                  <a:lnTo>
                    <a:pt x="240" y="0"/>
                  </a:lnTo>
                  <a:cubicBezTo>
                    <a:pt x="106" y="0"/>
                    <a:pt x="0" y="107"/>
                    <a:pt x="0" y="231"/>
                  </a:cubicBezTo>
                  <a:cubicBezTo>
                    <a:pt x="0" y="364"/>
                    <a:pt x="106" y="470"/>
                    <a:pt x="240" y="470"/>
                  </a:cubicBezTo>
                  <a:cubicBezTo>
                    <a:pt x="372" y="470"/>
                    <a:pt x="478" y="364"/>
                    <a:pt x="478" y="231"/>
                  </a:cubicBezTo>
                  <a:cubicBezTo>
                    <a:pt x="478" y="107"/>
                    <a:pt x="372" y="0"/>
                    <a:pt x="240" y="0"/>
                  </a:cubicBezTo>
                  <a:close/>
                  <a:moveTo>
                    <a:pt x="53" y="169"/>
                  </a:moveTo>
                  <a:lnTo>
                    <a:pt x="53" y="169"/>
                  </a:lnTo>
                  <a:cubicBezTo>
                    <a:pt x="177" y="222"/>
                    <a:pt x="177" y="222"/>
                    <a:pt x="177" y="222"/>
                  </a:cubicBezTo>
                  <a:cubicBezTo>
                    <a:pt x="212" y="240"/>
                    <a:pt x="212" y="240"/>
                    <a:pt x="212" y="240"/>
                  </a:cubicBezTo>
                  <a:cubicBezTo>
                    <a:pt x="240" y="257"/>
                    <a:pt x="240" y="257"/>
                    <a:pt x="240" y="257"/>
                  </a:cubicBezTo>
                  <a:cubicBezTo>
                    <a:pt x="265" y="266"/>
                    <a:pt x="265" y="266"/>
                    <a:pt x="265" y="266"/>
                  </a:cubicBezTo>
                  <a:lnTo>
                    <a:pt x="274" y="275"/>
                  </a:lnTo>
                  <a:cubicBezTo>
                    <a:pt x="274" y="284"/>
                    <a:pt x="265" y="293"/>
                    <a:pt x="265" y="293"/>
                  </a:cubicBezTo>
                  <a:cubicBezTo>
                    <a:pt x="257" y="302"/>
                    <a:pt x="248" y="302"/>
                    <a:pt x="240" y="302"/>
                  </a:cubicBezTo>
                  <a:cubicBezTo>
                    <a:pt x="221" y="302"/>
                    <a:pt x="203" y="293"/>
                    <a:pt x="186" y="284"/>
                  </a:cubicBezTo>
                  <a:cubicBezTo>
                    <a:pt x="159" y="311"/>
                    <a:pt x="159" y="311"/>
                    <a:pt x="159" y="311"/>
                  </a:cubicBezTo>
                  <a:cubicBezTo>
                    <a:pt x="177" y="328"/>
                    <a:pt x="203" y="347"/>
                    <a:pt x="230" y="347"/>
                  </a:cubicBezTo>
                  <a:cubicBezTo>
                    <a:pt x="230" y="382"/>
                    <a:pt x="230" y="382"/>
                    <a:pt x="230" y="382"/>
                  </a:cubicBezTo>
                  <a:cubicBezTo>
                    <a:pt x="257" y="382"/>
                    <a:pt x="257" y="382"/>
                    <a:pt x="257" y="382"/>
                  </a:cubicBezTo>
                  <a:cubicBezTo>
                    <a:pt x="257" y="347"/>
                    <a:pt x="257" y="347"/>
                    <a:pt x="257" y="347"/>
                  </a:cubicBezTo>
                  <a:cubicBezTo>
                    <a:pt x="274" y="338"/>
                    <a:pt x="284" y="338"/>
                    <a:pt x="301" y="328"/>
                  </a:cubicBezTo>
                  <a:cubicBezTo>
                    <a:pt x="310" y="319"/>
                    <a:pt x="319" y="302"/>
                    <a:pt x="319" y="293"/>
                  </a:cubicBezTo>
                  <a:cubicBezTo>
                    <a:pt x="408" y="328"/>
                    <a:pt x="408" y="328"/>
                    <a:pt x="408" y="328"/>
                  </a:cubicBezTo>
                  <a:cubicBezTo>
                    <a:pt x="372" y="391"/>
                    <a:pt x="310" y="426"/>
                    <a:pt x="240" y="426"/>
                  </a:cubicBezTo>
                  <a:cubicBezTo>
                    <a:pt x="133" y="426"/>
                    <a:pt x="44" y="347"/>
                    <a:pt x="44" y="231"/>
                  </a:cubicBezTo>
                  <a:cubicBezTo>
                    <a:pt x="44" y="213"/>
                    <a:pt x="44" y="187"/>
                    <a:pt x="53" y="169"/>
                  </a:cubicBezTo>
                  <a:close/>
                  <a:moveTo>
                    <a:pt x="310" y="231"/>
                  </a:moveTo>
                  <a:lnTo>
                    <a:pt x="310" y="231"/>
                  </a:lnTo>
                  <a:cubicBezTo>
                    <a:pt x="265" y="213"/>
                    <a:pt x="265" y="213"/>
                    <a:pt x="265" y="213"/>
                  </a:cubicBezTo>
                  <a:cubicBezTo>
                    <a:pt x="248" y="204"/>
                    <a:pt x="248" y="204"/>
                    <a:pt x="248" y="204"/>
                  </a:cubicBezTo>
                  <a:cubicBezTo>
                    <a:pt x="212" y="187"/>
                    <a:pt x="212" y="187"/>
                    <a:pt x="212" y="187"/>
                  </a:cubicBezTo>
                  <a:lnTo>
                    <a:pt x="212" y="187"/>
                  </a:lnTo>
                  <a:cubicBezTo>
                    <a:pt x="212" y="178"/>
                    <a:pt x="221" y="178"/>
                    <a:pt x="221" y="169"/>
                  </a:cubicBezTo>
                  <a:cubicBezTo>
                    <a:pt x="230" y="169"/>
                    <a:pt x="240" y="169"/>
                    <a:pt x="240" y="169"/>
                  </a:cubicBezTo>
                  <a:cubicBezTo>
                    <a:pt x="257" y="169"/>
                    <a:pt x="274" y="169"/>
                    <a:pt x="284" y="178"/>
                  </a:cubicBezTo>
                  <a:cubicBezTo>
                    <a:pt x="319" y="151"/>
                    <a:pt x="319" y="151"/>
                    <a:pt x="319" y="151"/>
                  </a:cubicBezTo>
                  <a:cubicBezTo>
                    <a:pt x="301" y="134"/>
                    <a:pt x="274" y="125"/>
                    <a:pt x="257" y="125"/>
                  </a:cubicBezTo>
                  <a:cubicBezTo>
                    <a:pt x="257" y="90"/>
                    <a:pt x="257" y="90"/>
                    <a:pt x="257" y="90"/>
                  </a:cubicBezTo>
                  <a:cubicBezTo>
                    <a:pt x="230" y="90"/>
                    <a:pt x="230" y="90"/>
                    <a:pt x="230" y="90"/>
                  </a:cubicBezTo>
                  <a:cubicBezTo>
                    <a:pt x="230" y="125"/>
                    <a:pt x="230" y="125"/>
                    <a:pt x="230" y="125"/>
                  </a:cubicBezTo>
                  <a:cubicBezTo>
                    <a:pt x="212" y="125"/>
                    <a:pt x="203" y="134"/>
                    <a:pt x="186" y="143"/>
                  </a:cubicBezTo>
                  <a:cubicBezTo>
                    <a:pt x="177" y="143"/>
                    <a:pt x="168" y="160"/>
                    <a:pt x="168" y="169"/>
                  </a:cubicBezTo>
                  <a:cubicBezTo>
                    <a:pt x="80" y="125"/>
                    <a:pt x="80" y="125"/>
                    <a:pt x="80" y="125"/>
                  </a:cubicBezTo>
                  <a:cubicBezTo>
                    <a:pt x="106" y="72"/>
                    <a:pt x="168" y="37"/>
                    <a:pt x="240" y="37"/>
                  </a:cubicBezTo>
                  <a:cubicBezTo>
                    <a:pt x="346" y="37"/>
                    <a:pt x="434" y="125"/>
                    <a:pt x="434" y="231"/>
                  </a:cubicBezTo>
                  <a:cubicBezTo>
                    <a:pt x="434" y="249"/>
                    <a:pt x="434" y="266"/>
                    <a:pt x="425" y="284"/>
                  </a:cubicBezTo>
                  <a:lnTo>
                    <a:pt x="310" y="231"/>
                  </a:lnTo>
                  <a:close/>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65" name="Freeform 111"/>
            <p:cNvSpPr>
              <a:spLocks noChangeArrowheads="1"/>
            </p:cNvSpPr>
            <p:nvPr/>
          </p:nvSpPr>
          <p:spPr bwMode="auto">
            <a:xfrm>
              <a:off x="5147085" y="3972588"/>
              <a:ext cx="248007" cy="243458"/>
            </a:xfrm>
            <a:custGeom>
              <a:avLst/>
              <a:gdLst>
                <a:gd name="T0" fmla="*/ 240 w 480"/>
                <a:gd name="T1" fmla="*/ 0 h 471"/>
                <a:gd name="T2" fmla="*/ 240 w 480"/>
                <a:gd name="T3" fmla="*/ 0 h 471"/>
                <a:gd name="T4" fmla="*/ 0 w 480"/>
                <a:gd name="T5" fmla="*/ 231 h 471"/>
                <a:gd name="T6" fmla="*/ 240 w 480"/>
                <a:gd name="T7" fmla="*/ 470 h 471"/>
                <a:gd name="T8" fmla="*/ 479 w 480"/>
                <a:gd name="T9" fmla="*/ 231 h 471"/>
                <a:gd name="T10" fmla="*/ 240 w 480"/>
                <a:gd name="T11" fmla="*/ 0 h 471"/>
                <a:gd name="T12" fmla="*/ 53 w 480"/>
                <a:gd name="T13" fmla="*/ 169 h 471"/>
                <a:gd name="T14" fmla="*/ 53 w 480"/>
                <a:gd name="T15" fmla="*/ 169 h 471"/>
                <a:gd name="T16" fmla="*/ 115 w 480"/>
                <a:gd name="T17" fmla="*/ 196 h 471"/>
                <a:gd name="T18" fmla="*/ 115 w 480"/>
                <a:gd name="T19" fmla="*/ 196 h 471"/>
                <a:gd name="T20" fmla="*/ 115 w 480"/>
                <a:gd name="T21" fmla="*/ 231 h 471"/>
                <a:gd name="T22" fmla="*/ 134 w 480"/>
                <a:gd name="T23" fmla="*/ 231 h 471"/>
                <a:gd name="T24" fmla="*/ 134 w 480"/>
                <a:gd name="T25" fmla="*/ 240 h 471"/>
                <a:gd name="T26" fmla="*/ 134 w 480"/>
                <a:gd name="T27" fmla="*/ 249 h 471"/>
                <a:gd name="T28" fmla="*/ 115 w 480"/>
                <a:gd name="T29" fmla="*/ 249 h 471"/>
                <a:gd name="T30" fmla="*/ 115 w 480"/>
                <a:gd name="T31" fmla="*/ 275 h 471"/>
                <a:gd name="T32" fmla="*/ 142 w 480"/>
                <a:gd name="T33" fmla="*/ 275 h 471"/>
                <a:gd name="T34" fmla="*/ 160 w 480"/>
                <a:gd name="T35" fmla="*/ 328 h 471"/>
                <a:gd name="T36" fmla="*/ 258 w 480"/>
                <a:gd name="T37" fmla="*/ 373 h 471"/>
                <a:gd name="T38" fmla="*/ 319 w 480"/>
                <a:gd name="T39" fmla="*/ 355 h 471"/>
                <a:gd name="T40" fmla="*/ 311 w 480"/>
                <a:gd name="T41" fmla="*/ 311 h 471"/>
                <a:gd name="T42" fmla="*/ 266 w 480"/>
                <a:gd name="T43" fmla="*/ 319 h 471"/>
                <a:gd name="T44" fmla="*/ 213 w 480"/>
                <a:gd name="T45" fmla="*/ 302 h 471"/>
                <a:gd name="T46" fmla="*/ 205 w 480"/>
                <a:gd name="T47" fmla="*/ 275 h 471"/>
                <a:gd name="T48" fmla="*/ 284 w 480"/>
                <a:gd name="T49" fmla="*/ 275 h 471"/>
                <a:gd name="T50" fmla="*/ 408 w 480"/>
                <a:gd name="T51" fmla="*/ 328 h 471"/>
                <a:gd name="T52" fmla="*/ 240 w 480"/>
                <a:gd name="T53" fmla="*/ 426 h 471"/>
                <a:gd name="T54" fmla="*/ 45 w 480"/>
                <a:gd name="T55" fmla="*/ 231 h 471"/>
                <a:gd name="T56" fmla="*/ 53 w 480"/>
                <a:gd name="T57" fmla="*/ 169 h 471"/>
                <a:gd name="T58" fmla="*/ 302 w 480"/>
                <a:gd name="T59" fmla="*/ 231 h 471"/>
                <a:gd name="T60" fmla="*/ 302 w 480"/>
                <a:gd name="T61" fmla="*/ 231 h 471"/>
                <a:gd name="T62" fmla="*/ 302 w 480"/>
                <a:gd name="T63" fmla="*/ 231 h 471"/>
                <a:gd name="T64" fmla="*/ 302 w 480"/>
                <a:gd name="T65" fmla="*/ 196 h 471"/>
                <a:gd name="T66" fmla="*/ 231 w 480"/>
                <a:gd name="T67" fmla="*/ 196 h 471"/>
                <a:gd name="T68" fmla="*/ 205 w 480"/>
                <a:gd name="T69" fmla="*/ 187 h 471"/>
                <a:gd name="T70" fmla="*/ 213 w 480"/>
                <a:gd name="T71" fmla="*/ 169 h 471"/>
                <a:gd name="T72" fmla="*/ 266 w 480"/>
                <a:gd name="T73" fmla="*/ 151 h 471"/>
                <a:gd name="T74" fmla="*/ 311 w 480"/>
                <a:gd name="T75" fmla="*/ 160 h 471"/>
                <a:gd name="T76" fmla="*/ 319 w 480"/>
                <a:gd name="T77" fmla="*/ 116 h 471"/>
                <a:gd name="T78" fmla="*/ 258 w 480"/>
                <a:gd name="T79" fmla="*/ 107 h 471"/>
                <a:gd name="T80" fmla="*/ 169 w 480"/>
                <a:gd name="T81" fmla="*/ 143 h 471"/>
                <a:gd name="T82" fmla="*/ 151 w 480"/>
                <a:gd name="T83" fmla="*/ 160 h 471"/>
                <a:gd name="T84" fmla="*/ 80 w 480"/>
                <a:gd name="T85" fmla="*/ 125 h 471"/>
                <a:gd name="T86" fmla="*/ 240 w 480"/>
                <a:gd name="T87" fmla="*/ 37 h 471"/>
                <a:gd name="T88" fmla="*/ 434 w 480"/>
                <a:gd name="T89" fmla="*/ 231 h 471"/>
                <a:gd name="T90" fmla="*/ 425 w 480"/>
                <a:gd name="T91" fmla="*/ 284 h 471"/>
                <a:gd name="T92" fmla="*/ 302 w 480"/>
                <a:gd name="T93" fmla="*/ 231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0" h="471">
                  <a:moveTo>
                    <a:pt x="240" y="0"/>
                  </a:moveTo>
                  <a:lnTo>
                    <a:pt x="240" y="0"/>
                  </a:lnTo>
                  <a:cubicBezTo>
                    <a:pt x="107" y="0"/>
                    <a:pt x="0" y="107"/>
                    <a:pt x="0" y="231"/>
                  </a:cubicBezTo>
                  <a:cubicBezTo>
                    <a:pt x="0" y="364"/>
                    <a:pt x="107" y="470"/>
                    <a:pt x="240" y="470"/>
                  </a:cubicBezTo>
                  <a:cubicBezTo>
                    <a:pt x="372" y="470"/>
                    <a:pt x="479" y="364"/>
                    <a:pt x="479" y="231"/>
                  </a:cubicBezTo>
                  <a:cubicBezTo>
                    <a:pt x="479" y="107"/>
                    <a:pt x="372" y="0"/>
                    <a:pt x="240" y="0"/>
                  </a:cubicBezTo>
                  <a:close/>
                  <a:moveTo>
                    <a:pt x="53" y="169"/>
                  </a:moveTo>
                  <a:lnTo>
                    <a:pt x="53" y="169"/>
                  </a:lnTo>
                  <a:cubicBezTo>
                    <a:pt x="115" y="196"/>
                    <a:pt x="115" y="196"/>
                    <a:pt x="115" y="196"/>
                  </a:cubicBezTo>
                  <a:lnTo>
                    <a:pt x="115" y="196"/>
                  </a:lnTo>
                  <a:cubicBezTo>
                    <a:pt x="115" y="231"/>
                    <a:pt x="115" y="231"/>
                    <a:pt x="115" y="231"/>
                  </a:cubicBezTo>
                  <a:cubicBezTo>
                    <a:pt x="134" y="231"/>
                    <a:pt x="134" y="231"/>
                    <a:pt x="134" y="231"/>
                  </a:cubicBezTo>
                  <a:cubicBezTo>
                    <a:pt x="134" y="231"/>
                    <a:pt x="134" y="231"/>
                    <a:pt x="134" y="240"/>
                  </a:cubicBezTo>
                  <a:cubicBezTo>
                    <a:pt x="134" y="249"/>
                    <a:pt x="134" y="249"/>
                    <a:pt x="134" y="249"/>
                  </a:cubicBezTo>
                  <a:cubicBezTo>
                    <a:pt x="115" y="249"/>
                    <a:pt x="115" y="249"/>
                    <a:pt x="115" y="249"/>
                  </a:cubicBezTo>
                  <a:cubicBezTo>
                    <a:pt x="115" y="275"/>
                    <a:pt x="115" y="275"/>
                    <a:pt x="115" y="275"/>
                  </a:cubicBezTo>
                  <a:cubicBezTo>
                    <a:pt x="142" y="275"/>
                    <a:pt x="142" y="275"/>
                    <a:pt x="142" y="275"/>
                  </a:cubicBezTo>
                  <a:cubicBezTo>
                    <a:pt x="142" y="293"/>
                    <a:pt x="151" y="311"/>
                    <a:pt x="160" y="328"/>
                  </a:cubicBezTo>
                  <a:cubicBezTo>
                    <a:pt x="187" y="355"/>
                    <a:pt x="222" y="373"/>
                    <a:pt x="258" y="373"/>
                  </a:cubicBezTo>
                  <a:cubicBezTo>
                    <a:pt x="284" y="373"/>
                    <a:pt x="311" y="364"/>
                    <a:pt x="319" y="355"/>
                  </a:cubicBezTo>
                  <a:cubicBezTo>
                    <a:pt x="311" y="311"/>
                    <a:pt x="311" y="311"/>
                    <a:pt x="311" y="311"/>
                  </a:cubicBezTo>
                  <a:cubicBezTo>
                    <a:pt x="302" y="319"/>
                    <a:pt x="284" y="319"/>
                    <a:pt x="266" y="319"/>
                  </a:cubicBezTo>
                  <a:cubicBezTo>
                    <a:pt x="249" y="319"/>
                    <a:pt x="231" y="319"/>
                    <a:pt x="213" y="302"/>
                  </a:cubicBezTo>
                  <a:cubicBezTo>
                    <a:pt x="205" y="293"/>
                    <a:pt x="205" y="284"/>
                    <a:pt x="205" y="275"/>
                  </a:cubicBezTo>
                  <a:cubicBezTo>
                    <a:pt x="284" y="275"/>
                    <a:pt x="284" y="275"/>
                    <a:pt x="284" y="275"/>
                  </a:cubicBezTo>
                  <a:cubicBezTo>
                    <a:pt x="408" y="328"/>
                    <a:pt x="408" y="328"/>
                    <a:pt x="408" y="328"/>
                  </a:cubicBezTo>
                  <a:cubicBezTo>
                    <a:pt x="372" y="391"/>
                    <a:pt x="311" y="426"/>
                    <a:pt x="240" y="426"/>
                  </a:cubicBezTo>
                  <a:cubicBezTo>
                    <a:pt x="134" y="426"/>
                    <a:pt x="45" y="347"/>
                    <a:pt x="45" y="231"/>
                  </a:cubicBezTo>
                  <a:cubicBezTo>
                    <a:pt x="45" y="213"/>
                    <a:pt x="45" y="196"/>
                    <a:pt x="53" y="169"/>
                  </a:cubicBezTo>
                  <a:close/>
                  <a:moveTo>
                    <a:pt x="302" y="231"/>
                  </a:moveTo>
                  <a:lnTo>
                    <a:pt x="302" y="231"/>
                  </a:lnTo>
                  <a:lnTo>
                    <a:pt x="302" y="231"/>
                  </a:lnTo>
                  <a:cubicBezTo>
                    <a:pt x="302" y="196"/>
                    <a:pt x="302" y="196"/>
                    <a:pt x="302" y="196"/>
                  </a:cubicBezTo>
                  <a:cubicBezTo>
                    <a:pt x="231" y="196"/>
                    <a:pt x="231" y="196"/>
                    <a:pt x="231" y="196"/>
                  </a:cubicBezTo>
                  <a:cubicBezTo>
                    <a:pt x="205" y="187"/>
                    <a:pt x="205" y="187"/>
                    <a:pt x="205" y="187"/>
                  </a:cubicBezTo>
                  <a:cubicBezTo>
                    <a:pt x="213" y="178"/>
                    <a:pt x="213" y="178"/>
                    <a:pt x="213" y="169"/>
                  </a:cubicBezTo>
                  <a:cubicBezTo>
                    <a:pt x="231" y="160"/>
                    <a:pt x="249" y="151"/>
                    <a:pt x="266" y="151"/>
                  </a:cubicBezTo>
                  <a:cubicBezTo>
                    <a:pt x="284" y="151"/>
                    <a:pt x="302" y="160"/>
                    <a:pt x="311" y="160"/>
                  </a:cubicBezTo>
                  <a:cubicBezTo>
                    <a:pt x="319" y="116"/>
                    <a:pt x="319" y="116"/>
                    <a:pt x="319" y="116"/>
                  </a:cubicBezTo>
                  <a:cubicBezTo>
                    <a:pt x="302" y="107"/>
                    <a:pt x="284" y="107"/>
                    <a:pt x="258" y="107"/>
                  </a:cubicBezTo>
                  <a:cubicBezTo>
                    <a:pt x="222" y="107"/>
                    <a:pt x="187" y="116"/>
                    <a:pt x="169" y="143"/>
                  </a:cubicBezTo>
                  <a:cubicBezTo>
                    <a:pt x="160" y="151"/>
                    <a:pt x="160" y="160"/>
                    <a:pt x="151" y="160"/>
                  </a:cubicBezTo>
                  <a:cubicBezTo>
                    <a:pt x="80" y="125"/>
                    <a:pt x="80" y="125"/>
                    <a:pt x="80" y="125"/>
                  </a:cubicBezTo>
                  <a:cubicBezTo>
                    <a:pt x="107" y="72"/>
                    <a:pt x="169" y="37"/>
                    <a:pt x="240" y="37"/>
                  </a:cubicBezTo>
                  <a:cubicBezTo>
                    <a:pt x="346" y="37"/>
                    <a:pt x="434" y="125"/>
                    <a:pt x="434" y="231"/>
                  </a:cubicBezTo>
                  <a:cubicBezTo>
                    <a:pt x="434" y="249"/>
                    <a:pt x="434" y="266"/>
                    <a:pt x="425" y="284"/>
                  </a:cubicBezTo>
                  <a:lnTo>
                    <a:pt x="302" y="231"/>
                  </a:lnTo>
                  <a:close/>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66" name="Freeform 112"/>
            <p:cNvSpPr>
              <a:spLocks noChangeArrowheads="1"/>
            </p:cNvSpPr>
            <p:nvPr/>
          </p:nvSpPr>
          <p:spPr bwMode="auto">
            <a:xfrm>
              <a:off x="5659027" y="3972588"/>
              <a:ext cx="248009" cy="243458"/>
            </a:xfrm>
            <a:custGeom>
              <a:avLst/>
              <a:gdLst>
                <a:gd name="T0" fmla="*/ 239 w 480"/>
                <a:gd name="T1" fmla="*/ 0 h 471"/>
                <a:gd name="T2" fmla="*/ 239 w 480"/>
                <a:gd name="T3" fmla="*/ 0 h 471"/>
                <a:gd name="T4" fmla="*/ 0 w 480"/>
                <a:gd name="T5" fmla="*/ 231 h 471"/>
                <a:gd name="T6" fmla="*/ 239 w 480"/>
                <a:gd name="T7" fmla="*/ 470 h 471"/>
                <a:gd name="T8" fmla="*/ 479 w 480"/>
                <a:gd name="T9" fmla="*/ 231 h 471"/>
                <a:gd name="T10" fmla="*/ 239 w 480"/>
                <a:gd name="T11" fmla="*/ 0 h 471"/>
                <a:gd name="T12" fmla="*/ 53 w 480"/>
                <a:gd name="T13" fmla="*/ 178 h 471"/>
                <a:gd name="T14" fmla="*/ 53 w 480"/>
                <a:gd name="T15" fmla="*/ 178 h 471"/>
                <a:gd name="T16" fmla="*/ 177 w 480"/>
                <a:gd name="T17" fmla="*/ 231 h 471"/>
                <a:gd name="T18" fmla="*/ 151 w 480"/>
                <a:gd name="T19" fmla="*/ 231 h 471"/>
                <a:gd name="T20" fmla="*/ 151 w 480"/>
                <a:gd name="T21" fmla="*/ 266 h 471"/>
                <a:gd name="T22" fmla="*/ 204 w 480"/>
                <a:gd name="T23" fmla="*/ 266 h 471"/>
                <a:gd name="T24" fmla="*/ 213 w 480"/>
                <a:gd name="T25" fmla="*/ 275 h 471"/>
                <a:gd name="T26" fmla="*/ 213 w 480"/>
                <a:gd name="T27" fmla="*/ 293 h 471"/>
                <a:gd name="T28" fmla="*/ 151 w 480"/>
                <a:gd name="T29" fmla="*/ 293 h 471"/>
                <a:gd name="T30" fmla="*/ 151 w 480"/>
                <a:gd name="T31" fmla="*/ 338 h 471"/>
                <a:gd name="T32" fmla="*/ 213 w 480"/>
                <a:gd name="T33" fmla="*/ 338 h 471"/>
                <a:gd name="T34" fmla="*/ 213 w 480"/>
                <a:gd name="T35" fmla="*/ 391 h 471"/>
                <a:gd name="T36" fmla="*/ 266 w 480"/>
                <a:gd name="T37" fmla="*/ 391 h 471"/>
                <a:gd name="T38" fmla="*/ 266 w 480"/>
                <a:gd name="T39" fmla="*/ 338 h 471"/>
                <a:gd name="T40" fmla="*/ 328 w 480"/>
                <a:gd name="T41" fmla="*/ 338 h 471"/>
                <a:gd name="T42" fmla="*/ 328 w 480"/>
                <a:gd name="T43" fmla="*/ 302 h 471"/>
                <a:gd name="T44" fmla="*/ 407 w 480"/>
                <a:gd name="T45" fmla="*/ 338 h 471"/>
                <a:gd name="T46" fmla="*/ 239 w 480"/>
                <a:gd name="T47" fmla="*/ 426 h 471"/>
                <a:gd name="T48" fmla="*/ 44 w 480"/>
                <a:gd name="T49" fmla="*/ 231 h 471"/>
                <a:gd name="T50" fmla="*/ 53 w 480"/>
                <a:gd name="T51" fmla="*/ 178 h 471"/>
                <a:gd name="T52" fmla="*/ 266 w 480"/>
                <a:gd name="T53" fmla="*/ 293 h 471"/>
                <a:gd name="T54" fmla="*/ 266 w 480"/>
                <a:gd name="T55" fmla="*/ 293 h 471"/>
                <a:gd name="T56" fmla="*/ 266 w 480"/>
                <a:gd name="T57" fmla="*/ 275 h 471"/>
                <a:gd name="T58" fmla="*/ 274 w 480"/>
                <a:gd name="T59" fmla="*/ 275 h 471"/>
                <a:gd name="T60" fmla="*/ 319 w 480"/>
                <a:gd name="T61" fmla="*/ 293 h 471"/>
                <a:gd name="T62" fmla="*/ 266 w 480"/>
                <a:gd name="T63" fmla="*/ 293 h 471"/>
                <a:gd name="T64" fmla="*/ 328 w 480"/>
                <a:gd name="T65" fmla="*/ 249 h 471"/>
                <a:gd name="T66" fmla="*/ 328 w 480"/>
                <a:gd name="T67" fmla="*/ 249 h 471"/>
                <a:gd name="T68" fmla="*/ 328 w 480"/>
                <a:gd name="T69" fmla="*/ 231 h 471"/>
                <a:gd name="T70" fmla="*/ 292 w 480"/>
                <a:gd name="T71" fmla="*/ 231 h 471"/>
                <a:gd name="T72" fmla="*/ 354 w 480"/>
                <a:gd name="T73" fmla="*/ 116 h 471"/>
                <a:gd name="T74" fmla="*/ 292 w 480"/>
                <a:gd name="T75" fmla="*/ 116 h 471"/>
                <a:gd name="T76" fmla="*/ 248 w 480"/>
                <a:gd name="T77" fmla="*/ 213 h 471"/>
                <a:gd name="T78" fmla="*/ 230 w 480"/>
                <a:gd name="T79" fmla="*/ 204 h 471"/>
                <a:gd name="T80" fmla="*/ 186 w 480"/>
                <a:gd name="T81" fmla="*/ 116 h 471"/>
                <a:gd name="T82" fmla="*/ 123 w 480"/>
                <a:gd name="T83" fmla="*/ 116 h 471"/>
                <a:gd name="T84" fmla="*/ 151 w 480"/>
                <a:gd name="T85" fmla="*/ 169 h 471"/>
                <a:gd name="T86" fmla="*/ 70 w 480"/>
                <a:gd name="T87" fmla="*/ 134 h 471"/>
                <a:gd name="T88" fmla="*/ 239 w 480"/>
                <a:gd name="T89" fmla="*/ 37 h 471"/>
                <a:gd name="T90" fmla="*/ 434 w 480"/>
                <a:gd name="T91" fmla="*/ 231 h 471"/>
                <a:gd name="T92" fmla="*/ 426 w 480"/>
                <a:gd name="T93" fmla="*/ 293 h 471"/>
                <a:gd name="T94" fmla="*/ 328 w 480"/>
                <a:gd name="T95" fmla="*/ 249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0" h="471">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53" y="178"/>
                  </a:moveTo>
                  <a:lnTo>
                    <a:pt x="53" y="178"/>
                  </a:lnTo>
                  <a:cubicBezTo>
                    <a:pt x="177" y="231"/>
                    <a:pt x="177" y="231"/>
                    <a:pt x="177" y="231"/>
                  </a:cubicBezTo>
                  <a:cubicBezTo>
                    <a:pt x="151" y="231"/>
                    <a:pt x="151" y="231"/>
                    <a:pt x="151" y="231"/>
                  </a:cubicBezTo>
                  <a:cubicBezTo>
                    <a:pt x="151" y="266"/>
                    <a:pt x="151" y="266"/>
                    <a:pt x="151" y="266"/>
                  </a:cubicBezTo>
                  <a:cubicBezTo>
                    <a:pt x="204" y="266"/>
                    <a:pt x="204" y="266"/>
                    <a:pt x="204" y="266"/>
                  </a:cubicBezTo>
                  <a:cubicBezTo>
                    <a:pt x="213" y="275"/>
                    <a:pt x="213" y="275"/>
                    <a:pt x="213" y="275"/>
                  </a:cubicBezTo>
                  <a:cubicBezTo>
                    <a:pt x="213" y="293"/>
                    <a:pt x="213" y="293"/>
                    <a:pt x="213" y="293"/>
                  </a:cubicBezTo>
                  <a:cubicBezTo>
                    <a:pt x="151" y="293"/>
                    <a:pt x="151" y="293"/>
                    <a:pt x="151" y="293"/>
                  </a:cubicBezTo>
                  <a:cubicBezTo>
                    <a:pt x="151" y="338"/>
                    <a:pt x="151" y="338"/>
                    <a:pt x="151" y="338"/>
                  </a:cubicBezTo>
                  <a:cubicBezTo>
                    <a:pt x="213" y="338"/>
                    <a:pt x="213" y="338"/>
                    <a:pt x="213" y="338"/>
                  </a:cubicBezTo>
                  <a:cubicBezTo>
                    <a:pt x="213" y="391"/>
                    <a:pt x="213" y="391"/>
                    <a:pt x="213" y="391"/>
                  </a:cubicBezTo>
                  <a:cubicBezTo>
                    <a:pt x="266" y="391"/>
                    <a:pt x="266" y="391"/>
                    <a:pt x="266" y="391"/>
                  </a:cubicBezTo>
                  <a:cubicBezTo>
                    <a:pt x="266" y="338"/>
                    <a:pt x="266" y="338"/>
                    <a:pt x="266" y="338"/>
                  </a:cubicBezTo>
                  <a:cubicBezTo>
                    <a:pt x="328" y="338"/>
                    <a:pt x="328" y="338"/>
                    <a:pt x="328" y="338"/>
                  </a:cubicBezTo>
                  <a:cubicBezTo>
                    <a:pt x="328" y="302"/>
                    <a:pt x="328" y="302"/>
                    <a:pt x="328" y="302"/>
                  </a:cubicBezTo>
                  <a:cubicBezTo>
                    <a:pt x="407" y="338"/>
                    <a:pt x="407" y="338"/>
                    <a:pt x="407" y="338"/>
                  </a:cubicBezTo>
                  <a:cubicBezTo>
                    <a:pt x="372" y="391"/>
                    <a:pt x="310" y="426"/>
                    <a:pt x="239" y="426"/>
                  </a:cubicBezTo>
                  <a:cubicBezTo>
                    <a:pt x="133" y="426"/>
                    <a:pt x="44" y="347"/>
                    <a:pt x="44" y="231"/>
                  </a:cubicBezTo>
                  <a:cubicBezTo>
                    <a:pt x="44" y="213"/>
                    <a:pt x="44" y="196"/>
                    <a:pt x="53" y="178"/>
                  </a:cubicBezTo>
                  <a:close/>
                  <a:moveTo>
                    <a:pt x="266" y="293"/>
                  </a:moveTo>
                  <a:lnTo>
                    <a:pt x="266" y="293"/>
                  </a:lnTo>
                  <a:cubicBezTo>
                    <a:pt x="266" y="275"/>
                    <a:pt x="266" y="275"/>
                    <a:pt x="266" y="275"/>
                  </a:cubicBezTo>
                  <a:cubicBezTo>
                    <a:pt x="274" y="275"/>
                    <a:pt x="274" y="275"/>
                    <a:pt x="274" y="275"/>
                  </a:cubicBezTo>
                  <a:cubicBezTo>
                    <a:pt x="319" y="293"/>
                    <a:pt x="319" y="293"/>
                    <a:pt x="319" y="293"/>
                  </a:cubicBezTo>
                  <a:lnTo>
                    <a:pt x="266" y="293"/>
                  </a:lnTo>
                  <a:close/>
                  <a:moveTo>
                    <a:pt x="328" y="249"/>
                  </a:moveTo>
                  <a:lnTo>
                    <a:pt x="328" y="249"/>
                  </a:lnTo>
                  <a:cubicBezTo>
                    <a:pt x="328" y="231"/>
                    <a:pt x="328" y="231"/>
                    <a:pt x="328" y="231"/>
                  </a:cubicBezTo>
                  <a:cubicBezTo>
                    <a:pt x="292" y="231"/>
                    <a:pt x="292" y="231"/>
                    <a:pt x="292" y="231"/>
                  </a:cubicBezTo>
                  <a:cubicBezTo>
                    <a:pt x="354" y="116"/>
                    <a:pt x="354" y="116"/>
                    <a:pt x="354" y="116"/>
                  </a:cubicBezTo>
                  <a:cubicBezTo>
                    <a:pt x="292" y="116"/>
                    <a:pt x="292" y="116"/>
                    <a:pt x="292" y="116"/>
                  </a:cubicBezTo>
                  <a:cubicBezTo>
                    <a:pt x="248" y="213"/>
                    <a:pt x="248" y="213"/>
                    <a:pt x="248" y="213"/>
                  </a:cubicBezTo>
                  <a:cubicBezTo>
                    <a:pt x="230" y="204"/>
                    <a:pt x="230" y="204"/>
                    <a:pt x="230" y="204"/>
                  </a:cubicBezTo>
                  <a:cubicBezTo>
                    <a:pt x="186" y="116"/>
                    <a:pt x="186" y="116"/>
                    <a:pt x="186" y="116"/>
                  </a:cubicBezTo>
                  <a:cubicBezTo>
                    <a:pt x="123" y="116"/>
                    <a:pt x="123" y="116"/>
                    <a:pt x="123" y="116"/>
                  </a:cubicBezTo>
                  <a:cubicBezTo>
                    <a:pt x="151" y="169"/>
                    <a:pt x="151" y="169"/>
                    <a:pt x="151" y="169"/>
                  </a:cubicBezTo>
                  <a:cubicBezTo>
                    <a:pt x="70" y="134"/>
                    <a:pt x="70" y="134"/>
                    <a:pt x="70" y="134"/>
                  </a:cubicBezTo>
                  <a:cubicBezTo>
                    <a:pt x="107" y="81"/>
                    <a:pt x="168" y="37"/>
                    <a:pt x="239" y="37"/>
                  </a:cubicBezTo>
                  <a:cubicBezTo>
                    <a:pt x="345" y="37"/>
                    <a:pt x="434" y="125"/>
                    <a:pt x="434" y="231"/>
                  </a:cubicBezTo>
                  <a:cubicBezTo>
                    <a:pt x="434" y="257"/>
                    <a:pt x="434" y="275"/>
                    <a:pt x="426" y="293"/>
                  </a:cubicBezTo>
                  <a:lnTo>
                    <a:pt x="328" y="249"/>
                  </a:lnTo>
                  <a:close/>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67" name="Freeform 113"/>
            <p:cNvSpPr>
              <a:spLocks noChangeArrowheads="1"/>
            </p:cNvSpPr>
            <p:nvPr/>
          </p:nvSpPr>
          <p:spPr bwMode="auto">
            <a:xfrm>
              <a:off x="6170971" y="3972588"/>
              <a:ext cx="248007" cy="243458"/>
            </a:xfrm>
            <a:custGeom>
              <a:avLst/>
              <a:gdLst>
                <a:gd name="T0" fmla="*/ 239 w 480"/>
                <a:gd name="T1" fmla="*/ 107 h 471"/>
                <a:gd name="T2" fmla="*/ 239 w 480"/>
                <a:gd name="T3" fmla="*/ 107 h 471"/>
                <a:gd name="T4" fmla="*/ 169 w 480"/>
                <a:gd name="T5" fmla="*/ 134 h 471"/>
                <a:gd name="T6" fmla="*/ 133 w 480"/>
                <a:gd name="T7" fmla="*/ 204 h 471"/>
                <a:gd name="T8" fmla="*/ 116 w 480"/>
                <a:gd name="T9" fmla="*/ 204 h 471"/>
                <a:gd name="T10" fmla="*/ 160 w 480"/>
                <a:gd name="T11" fmla="*/ 249 h 471"/>
                <a:gd name="T12" fmla="*/ 213 w 480"/>
                <a:gd name="T13" fmla="*/ 204 h 471"/>
                <a:gd name="T14" fmla="*/ 195 w 480"/>
                <a:gd name="T15" fmla="*/ 204 h 471"/>
                <a:gd name="T16" fmla="*/ 248 w 480"/>
                <a:gd name="T17" fmla="*/ 160 h 471"/>
                <a:gd name="T18" fmla="*/ 284 w 480"/>
                <a:gd name="T19" fmla="*/ 178 h 471"/>
                <a:gd name="T20" fmla="*/ 301 w 480"/>
                <a:gd name="T21" fmla="*/ 240 h 471"/>
                <a:gd name="T22" fmla="*/ 284 w 480"/>
                <a:gd name="T23" fmla="*/ 293 h 471"/>
                <a:gd name="T24" fmla="*/ 248 w 480"/>
                <a:gd name="T25" fmla="*/ 319 h 471"/>
                <a:gd name="T26" fmla="*/ 195 w 480"/>
                <a:gd name="T27" fmla="*/ 275 h 471"/>
                <a:gd name="T28" fmla="*/ 133 w 480"/>
                <a:gd name="T29" fmla="*/ 275 h 471"/>
                <a:gd name="T30" fmla="*/ 169 w 480"/>
                <a:gd name="T31" fmla="*/ 338 h 471"/>
                <a:gd name="T32" fmla="*/ 239 w 480"/>
                <a:gd name="T33" fmla="*/ 364 h 471"/>
                <a:gd name="T34" fmla="*/ 328 w 480"/>
                <a:gd name="T35" fmla="*/ 328 h 471"/>
                <a:gd name="T36" fmla="*/ 364 w 480"/>
                <a:gd name="T37" fmla="*/ 240 h 471"/>
                <a:gd name="T38" fmla="*/ 328 w 480"/>
                <a:gd name="T39" fmla="*/ 143 h 471"/>
                <a:gd name="T40" fmla="*/ 239 w 480"/>
                <a:gd name="T41" fmla="*/ 107 h 471"/>
                <a:gd name="T42" fmla="*/ 239 w 480"/>
                <a:gd name="T43" fmla="*/ 0 h 471"/>
                <a:gd name="T44" fmla="*/ 239 w 480"/>
                <a:gd name="T45" fmla="*/ 0 h 471"/>
                <a:gd name="T46" fmla="*/ 0 w 480"/>
                <a:gd name="T47" fmla="*/ 231 h 471"/>
                <a:gd name="T48" fmla="*/ 239 w 480"/>
                <a:gd name="T49" fmla="*/ 470 h 471"/>
                <a:gd name="T50" fmla="*/ 479 w 480"/>
                <a:gd name="T51" fmla="*/ 231 h 471"/>
                <a:gd name="T52" fmla="*/ 239 w 480"/>
                <a:gd name="T53" fmla="*/ 0 h 471"/>
                <a:gd name="T54" fmla="*/ 239 w 480"/>
                <a:gd name="T55" fmla="*/ 426 h 471"/>
                <a:gd name="T56" fmla="*/ 239 w 480"/>
                <a:gd name="T57" fmla="*/ 426 h 471"/>
                <a:gd name="T58" fmla="*/ 45 w 480"/>
                <a:gd name="T59" fmla="*/ 231 h 471"/>
                <a:gd name="T60" fmla="*/ 239 w 480"/>
                <a:gd name="T61" fmla="*/ 37 h 471"/>
                <a:gd name="T62" fmla="*/ 435 w 480"/>
                <a:gd name="T63" fmla="*/ 231 h 471"/>
                <a:gd name="T64" fmla="*/ 239 w 480"/>
                <a:gd name="T65"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471">
                  <a:moveTo>
                    <a:pt x="239" y="107"/>
                  </a:moveTo>
                  <a:lnTo>
                    <a:pt x="239" y="107"/>
                  </a:lnTo>
                  <a:cubicBezTo>
                    <a:pt x="213" y="107"/>
                    <a:pt x="186" y="116"/>
                    <a:pt x="169" y="134"/>
                  </a:cubicBezTo>
                  <a:cubicBezTo>
                    <a:pt x="151" y="151"/>
                    <a:pt x="142" y="169"/>
                    <a:pt x="133" y="204"/>
                  </a:cubicBezTo>
                  <a:cubicBezTo>
                    <a:pt x="116" y="204"/>
                    <a:pt x="116" y="204"/>
                    <a:pt x="116" y="204"/>
                  </a:cubicBezTo>
                  <a:cubicBezTo>
                    <a:pt x="160" y="249"/>
                    <a:pt x="160" y="249"/>
                    <a:pt x="160" y="249"/>
                  </a:cubicBezTo>
                  <a:cubicBezTo>
                    <a:pt x="213" y="204"/>
                    <a:pt x="213" y="204"/>
                    <a:pt x="213" y="204"/>
                  </a:cubicBezTo>
                  <a:cubicBezTo>
                    <a:pt x="195" y="204"/>
                    <a:pt x="195" y="204"/>
                    <a:pt x="195" y="204"/>
                  </a:cubicBezTo>
                  <a:cubicBezTo>
                    <a:pt x="195" y="169"/>
                    <a:pt x="213" y="160"/>
                    <a:pt x="248" y="160"/>
                  </a:cubicBezTo>
                  <a:cubicBezTo>
                    <a:pt x="266" y="160"/>
                    <a:pt x="275" y="169"/>
                    <a:pt x="284" y="178"/>
                  </a:cubicBezTo>
                  <a:cubicBezTo>
                    <a:pt x="292" y="196"/>
                    <a:pt x="301" y="213"/>
                    <a:pt x="301" y="240"/>
                  </a:cubicBezTo>
                  <a:cubicBezTo>
                    <a:pt x="301" y="257"/>
                    <a:pt x="292" y="275"/>
                    <a:pt x="284" y="293"/>
                  </a:cubicBezTo>
                  <a:cubicBezTo>
                    <a:pt x="275" y="311"/>
                    <a:pt x="257" y="319"/>
                    <a:pt x="248" y="319"/>
                  </a:cubicBezTo>
                  <a:cubicBezTo>
                    <a:pt x="213" y="319"/>
                    <a:pt x="195" y="302"/>
                    <a:pt x="195" y="275"/>
                  </a:cubicBezTo>
                  <a:cubicBezTo>
                    <a:pt x="133" y="275"/>
                    <a:pt x="133" y="275"/>
                    <a:pt x="133" y="275"/>
                  </a:cubicBezTo>
                  <a:cubicBezTo>
                    <a:pt x="133" y="302"/>
                    <a:pt x="151" y="328"/>
                    <a:pt x="169" y="338"/>
                  </a:cubicBezTo>
                  <a:cubicBezTo>
                    <a:pt x="186" y="355"/>
                    <a:pt x="213" y="364"/>
                    <a:pt x="239" y="364"/>
                  </a:cubicBezTo>
                  <a:cubicBezTo>
                    <a:pt x="275" y="364"/>
                    <a:pt x="301" y="355"/>
                    <a:pt x="328" y="328"/>
                  </a:cubicBezTo>
                  <a:cubicBezTo>
                    <a:pt x="346" y="302"/>
                    <a:pt x="364" y="275"/>
                    <a:pt x="364" y="240"/>
                  </a:cubicBezTo>
                  <a:cubicBezTo>
                    <a:pt x="364" y="204"/>
                    <a:pt x="346" y="169"/>
                    <a:pt x="328" y="143"/>
                  </a:cubicBezTo>
                  <a:cubicBezTo>
                    <a:pt x="301" y="125"/>
                    <a:pt x="275" y="107"/>
                    <a:pt x="239" y="107"/>
                  </a:cubicBezTo>
                  <a:close/>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426"/>
                  </a:moveTo>
                  <a:lnTo>
                    <a:pt x="239" y="426"/>
                  </a:lnTo>
                  <a:cubicBezTo>
                    <a:pt x="133" y="426"/>
                    <a:pt x="45" y="347"/>
                    <a:pt x="45" y="231"/>
                  </a:cubicBezTo>
                  <a:cubicBezTo>
                    <a:pt x="45" y="125"/>
                    <a:pt x="133" y="37"/>
                    <a:pt x="239" y="37"/>
                  </a:cubicBezTo>
                  <a:cubicBezTo>
                    <a:pt x="346" y="37"/>
                    <a:pt x="435" y="125"/>
                    <a:pt x="435" y="231"/>
                  </a:cubicBezTo>
                  <a:cubicBezTo>
                    <a:pt x="435" y="347"/>
                    <a:pt x="346" y="426"/>
                    <a:pt x="239" y="426"/>
                  </a:cubicBezTo>
                  <a:close/>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68" name="Freeform 114"/>
            <p:cNvSpPr>
              <a:spLocks noChangeArrowheads="1"/>
            </p:cNvSpPr>
            <p:nvPr/>
          </p:nvSpPr>
          <p:spPr bwMode="auto">
            <a:xfrm>
              <a:off x="6685189" y="3972588"/>
              <a:ext cx="248007" cy="243458"/>
            </a:xfrm>
            <a:custGeom>
              <a:avLst/>
              <a:gdLst>
                <a:gd name="T0" fmla="*/ 150 w 479"/>
                <a:gd name="T1" fmla="*/ 222 h 471"/>
                <a:gd name="T2" fmla="*/ 150 w 479"/>
                <a:gd name="T3" fmla="*/ 222 h 471"/>
                <a:gd name="T4" fmla="*/ 328 w 479"/>
                <a:gd name="T5" fmla="*/ 222 h 471"/>
                <a:gd name="T6" fmla="*/ 328 w 479"/>
                <a:gd name="T7" fmla="*/ 178 h 471"/>
                <a:gd name="T8" fmla="*/ 150 w 479"/>
                <a:gd name="T9" fmla="*/ 178 h 471"/>
                <a:gd name="T10" fmla="*/ 150 w 479"/>
                <a:gd name="T11" fmla="*/ 222 h 471"/>
                <a:gd name="T12" fmla="*/ 150 w 479"/>
                <a:gd name="T13" fmla="*/ 293 h 471"/>
                <a:gd name="T14" fmla="*/ 150 w 479"/>
                <a:gd name="T15" fmla="*/ 293 h 471"/>
                <a:gd name="T16" fmla="*/ 328 w 479"/>
                <a:gd name="T17" fmla="*/ 293 h 471"/>
                <a:gd name="T18" fmla="*/ 328 w 479"/>
                <a:gd name="T19" fmla="*/ 257 h 471"/>
                <a:gd name="T20" fmla="*/ 150 w 479"/>
                <a:gd name="T21" fmla="*/ 257 h 471"/>
                <a:gd name="T22" fmla="*/ 150 w 479"/>
                <a:gd name="T23" fmla="*/ 293 h 471"/>
                <a:gd name="T24" fmla="*/ 239 w 479"/>
                <a:gd name="T25" fmla="*/ 0 h 471"/>
                <a:gd name="T26" fmla="*/ 239 w 479"/>
                <a:gd name="T27" fmla="*/ 0 h 471"/>
                <a:gd name="T28" fmla="*/ 0 w 479"/>
                <a:gd name="T29" fmla="*/ 231 h 471"/>
                <a:gd name="T30" fmla="*/ 239 w 479"/>
                <a:gd name="T31" fmla="*/ 470 h 471"/>
                <a:gd name="T32" fmla="*/ 478 w 479"/>
                <a:gd name="T33" fmla="*/ 231 h 471"/>
                <a:gd name="T34" fmla="*/ 239 w 479"/>
                <a:gd name="T35" fmla="*/ 0 h 471"/>
                <a:gd name="T36" fmla="*/ 239 w 479"/>
                <a:gd name="T37" fmla="*/ 426 h 471"/>
                <a:gd name="T38" fmla="*/ 239 w 479"/>
                <a:gd name="T39" fmla="*/ 426 h 471"/>
                <a:gd name="T40" fmla="*/ 44 w 479"/>
                <a:gd name="T41" fmla="*/ 231 h 471"/>
                <a:gd name="T42" fmla="*/ 239 w 479"/>
                <a:gd name="T43" fmla="*/ 37 h 471"/>
                <a:gd name="T44" fmla="*/ 434 w 479"/>
                <a:gd name="T45" fmla="*/ 231 h 471"/>
                <a:gd name="T46" fmla="*/ 239 w 479"/>
                <a:gd name="T47"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9" h="471">
                  <a:moveTo>
                    <a:pt x="150" y="222"/>
                  </a:moveTo>
                  <a:lnTo>
                    <a:pt x="150" y="222"/>
                  </a:lnTo>
                  <a:cubicBezTo>
                    <a:pt x="328" y="222"/>
                    <a:pt x="328" y="222"/>
                    <a:pt x="328" y="222"/>
                  </a:cubicBezTo>
                  <a:cubicBezTo>
                    <a:pt x="328" y="178"/>
                    <a:pt x="328" y="178"/>
                    <a:pt x="328" y="178"/>
                  </a:cubicBezTo>
                  <a:cubicBezTo>
                    <a:pt x="150" y="178"/>
                    <a:pt x="150" y="178"/>
                    <a:pt x="150" y="178"/>
                  </a:cubicBezTo>
                  <a:lnTo>
                    <a:pt x="150" y="222"/>
                  </a:lnTo>
                  <a:close/>
                  <a:moveTo>
                    <a:pt x="150" y="293"/>
                  </a:moveTo>
                  <a:lnTo>
                    <a:pt x="150" y="293"/>
                  </a:lnTo>
                  <a:cubicBezTo>
                    <a:pt x="328" y="293"/>
                    <a:pt x="328" y="293"/>
                    <a:pt x="328" y="293"/>
                  </a:cubicBezTo>
                  <a:cubicBezTo>
                    <a:pt x="328" y="257"/>
                    <a:pt x="328" y="257"/>
                    <a:pt x="328" y="257"/>
                  </a:cubicBezTo>
                  <a:cubicBezTo>
                    <a:pt x="150" y="257"/>
                    <a:pt x="150" y="257"/>
                    <a:pt x="150" y="257"/>
                  </a:cubicBezTo>
                  <a:lnTo>
                    <a:pt x="150" y="293"/>
                  </a:lnTo>
                  <a:close/>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69" name="Freeform 115"/>
            <p:cNvSpPr>
              <a:spLocks noChangeArrowheads="1"/>
            </p:cNvSpPr>
            <p:nvPr/>
          </p:nvSpPr>
          <p:spPr bwMode="auto">
            <a:xfrm>
              <a:off x="7197132" y="3972588"/>
              <a:ext cx="248009" cy="243458"/>
            </a:xfrm>
            <a:custGeom>
              <a:avLst/>
              <a:gdLst>
                <a:gd name="T0" fmla="*/ 240 w 479"/>
                <a:gd name="T1" fmla="*/ 0 h 471"/>
                <a:gd name="T2" fmla="*/ 240 w 479"/>
                <a:gd name="T3" fmla="*/ 0 h 471"/>
                <a:gd name="T4" fmla="*/ 0 w 479"/>
                <a:gd name="T5" fmla="*/ 231 h 471"/>
                <a:gd name="T6" fmla="*/ 240 w 479"/>
                <a:gd name="T7" fmla="*/ 470 h 471"/>
                <a:gd name="T8" fmla="*/ 478 w 479"/>
                <a:gd name="T9" fmla="*/ 231 h 471"/>
                <a:gd name="T10" fmla="*/ 240 w 479"/>
                <a:gd name="T11" fmla="*/ 0 h 471"/>
                <a:gd name="T12" fmla="*/ 53 w 479"/>
                <a:gd name="T13" fmla="*/ 169 h 471"/>
                <a:gd name="T14" fmla="*/ 53 w 479"/>
                <a:gd name="T15" fmla="*/ 169 h 471"/>
                <a:gd name="T16" fmla="*/ 133 w 479"/>
                <a:gd name="T17" fmla="*/ 204 h 471"/>
                <a:gd name="T18" fmla="*/ 133 w 479"/>
                <a:gd name="T19" fmla="*/ 240 h 471"/>
                <a:gd name="T20" fmla="*/ 249 w 479"/>
                <a:gd name="T21" fmla="*/ 355 h 471"/>
                <a:gd name="T22" fmla="*/ 310 w 479"/>
                <a:gd name="T23" fmla="*/ 338 h 471"/>
                <a:gd name="T24" fmla="*/ 319 w 479"/>
                <a:gd name="T25" fmla="*/ 328 h 471"/>
                <a:gd name="T26" fmla="*/ 284 w 479"/>
                <a:gd name="T27" fmla="*/ 284 h 471"/>
                <a:gd name="T28" fmla="*/ 284 w 479"/>
                <a:gd name="T29" fmla="*/ 293 h 471"/>
                <a:gd name="T30" fmla="*/ 249 w 479"/>
                <a:gd name="T31" fmla="*/ 302 h 471"/>
                <a:gd name="T32" fmla="*/ 204 w 479"/>
                <a:gd name="T33" fmla="*/ 231 h 471"/>
                <a:gd name="T34" fmla="*/ 408 w 479"/>
                <a:gd name="T35" fmla="*/ 328 h 471"/>
                <a:gd name="T36" fmla="*/ 240 w 479"/>
                <a:gd name="T37" fmla="*/ 426 h 471"/>
                <a:gd name="T38" fmla="*/ 44 w 479"/>
                <a:gd name="T39" fmla="*/ 231 h 471"/>
                <a:gd name="T40" fmla="*/ 53 w 479"/>
                <a:gd name="T41" fmla="*/ 169 h 471"/>
                <a:gd name="T42" fmla="*/ 213 w 479"/>
                <a:gd name="T43" fmla="*/ 187 h 471"/>
                <a:gd name="T44" fmla="*/ 213 w 479"/>
                <a:gd name="T45" fmla="*/ 187 h 471"/>
                <a:gd name="T46" fmla="*/ 249 w 479"/>
                <a:gd name="T47" fmla="*/ 160 h 471"/>
                <a:gd name="T48" fmla="*/ 275 w 479"/>
                <a:gd name="T49" fmla="*/ 169 h 471"/>
                <a:gd name="T50" fmla="*/ 284 w 479"/>
                <a:gd name="T51" fmla="*/ 178 h 471"/>
                <a:gd name="T52" fmla="*/ 319 w 479"/>
                <a:gd name="T53" fmla="*/ 134 h 471"/>
                <a:gd name="T54" fmla="*/ 249 w 479"/>
                <a:gd name="T55" fmla="*/ 107 h 471"/>
                <a:gd name="T56" fmla="*/ 151 w 479"/>
                <a:gd name="T57" fmla="*/ 160 h 471"/>
                <a:gd name="T58" fmla="*/ 80 w 479"/>
                <a:gd name="T59" fmla="*/ 125 h 471"/>
                <a:gd name="T60" fmla="*/ 240 w 479"/>
                <a:gd name="T61" fmla="*/ 37 h 471"/>
                <a:gd name="T62" fmla="*/ 434 w 479"/>
                <a:gd name="T63" fmla="*/ 231 h 471"/>
                <a:gd name="T64" fmla="*/ 425 w 479"/>
                <a:gd name="T65" fmla="*/ 284 h 471"/>
                <a:gd name="T66" fmla="*/ 213 w 479"/>
                <a:gd name="T67" fmla="*/ 18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9" h="471">
                  <a:moveTo>
                    <a:pt x="240" y="0"/>
                  </a:moveTo>
                  <a:lnTo>
                    <a:pt x="240" y="0"/>
                  </a:lnTo>
                  <a:cubicBezTo>
                    <a:pt x="106" y="0"/>
                    <a:pt x="0" y="107"/>
                    <a:pt x="0" y="231"/>
                  </a:cubicBezTo>
                  <a:cubicBezTo>
                    <a:pt x="0" y="364"/>
                    <a:pt x="106" y="470"/>
                    <a:pt x="240" y="470"/>
                  </a:cubicBezTo>
                  <a:cubicBezTo>
                    <a:pt x="372" y="470"/>
                    <a:pt x="478" y="364"/>
                    <a:pt x="478" y="231"/>
                  </a:cubicBezTo>
                  <a:cubicBezTo>
                    <a:pt x="478" y="107"/>
                    <a:pt x="372" y="0"/>
                    <a:pt x="240" y="0"/>
                  </a:cubicBezTo>
                  <a:close/>
                  <a:moveTo>
                    <a:pt x="53" y="169"/>
                  </a:moveTo>
                  <a:lnTo>
                    <a:pt x="53" y="169"/>
                  </a:lnTo>
                  <a:cubicBezTo>
                    <a:pt x="133" y="204"/>
                    <a:pt x="133" y="204"/>
                    <a:pt x="133" y="204"/>
                  </a:cubicBezTo>
                  <a:cubicBezTo>
                    <a:pt x="133" y="213"/>
                    <a:pt x="133" y="222"/>
                    <a:pt x="133" y="240"/>
                  </a:cubicBezTo>
                  <a:cubicBezTo>
                    <a:pt x="133" y="328"/>
                    <a:pt x="204" y="355"/>
                    <a:pt x="249" y="355"/>
                  </a:cubicBezTo>
                  <a:cubicBezTo>
                    <a:pt x="275" y="355"/>
                    <a:pt x="293" y="347"/>
                    <a:pt x="310" y="338"/>
                  </a:cubicBezTo>
                  <a:cubicBezTo>
                    <a:pt x="319" y="338"/>
                    <a:pt x="319" y="328"/>
                    <a:pt x="319" y="328"/>
                  </a:cubicBezTo>
                  <a:cubicBezTo>
                    <a:pt x="284" y="284"/>
                    <a:pt x="284" y="284"/>
                    <a:pt x="284" y="284"/>
                  </a:cubicBezTo>
                  <a:lnTo>
                    <a:pt x="284" y="293"/>
                  </a:lnTo>
                  <a:cubicBezTo>
                    <a:pt x="266" y="302"/>
                    <a:pt x="257" y="302"/>
                    <a:pt x="249" y="302"/>
                  </a:cubicBezTo>
                  <a:cubicBezTo>
                    <a:pt x="213" y="302"/>
                    <a:pt x="204" y="266"/>
                    <a:pt x="204" y="231"/>
                  </a:cubicBezTo>
                  <a:cubicBezTo>
                    <a:pt x="408" y="328"/>
                    <a:pt x="408" y="328"/>
                    <a:pt x="408" y="328"/>
                  </a:cubicBezTo>
                  <a:cubicBezTo>
                    <a:pt x="372" y="391"/>
                    <a:pt x="310" y="426"/>
                    <a:pt x="240" y="426"/>
                  </a:cubicBezTo>
                  <a:cubicBezTo>
                    <a:pt x="133" y="426"/>
                    <a:pt x="44" y="347"/>
                    <a:pt x="44" y="231"/>
                  </a:cubicBezTo>
                  <a:cubicBezTo>
                    <a:pt x="44" y="213"/>
                    <a:pt x="44" y="196"/>
                    <a:pt x="53" y="169"/>
                  </a:cubicBezTo>
                  <a:close/>
                  <a:moveTo>
                    <a:pt x="213" y="187"/>
                  </a:moveTo>
                  <a:lnTo>
                    <a:pt x="213" y="187"/>
                  </a:lnTo>
                  <a:cubicBezTo>
                    <a:pt x="222" y="178"/>
                    <a:pt x="230" y="160"/>
                    <a:pt x="249" y="160"/>
                  </a:cubicBezTo>
                  <a:cubicBezTo>
                    <a:pt x="257" y="160"/>
                    <a:pt x="266" y="169"/>
                    <a:pt x="275" y="169"/>
                  </a:cubicBezTo>
                  <a:lnTo>
                    <a:pt x="284" y="178"/>
                  </a:lnTo>
                  <a:cubicBezTo>
                    <a:pt x="319" y="134"/>
                    <a:pt x="319" y="134"/>
                    <a:pt x="319" y="134"/>
                  </a:cubicBezTo>
                  <a:cubicBezTo>
                    <a:pt x="293" y="116"/>
                    <a:pt x="266" y="107"/>
                    <a:pt x="249" y="107"/>
                  </a:cubicBezTo>
                  <a:cubicBezTo>
                    <a:pt x="204" y="107"/>
                    <a:pt x="169" y="134"/>
                    <a:pt x="151" y="160"/>
                  </a:cubicBezTo>
                  <a:cubicBezTo>
                    <a:pt x="80" y="125"/>
                    <a:pt x="80" y="125"/>
                    <a:pt x="80" y="125"/>
                  </a:cubicBezTo>
                  <a:cubicBezTo>
                    <a:pt x="106" y="72"/>
                    <a:pt x="169" y="37"/>
                    <a:pt x="240" y="37"/>
                  </a:cubicBezTo>
                  <a:cubicBezTo>
                    <a:pt x="346" y="37"/>
                    <a:pt x="434" y="125"/>
                    <a:pt x="434" y="231"/>
                  </a:cubicBezTo>
                  <a:cubicBezTo>
                    <a:pt x="434" y="249"/>
                    <a:pt x="434" y="266"/>
                    <a:pt x="425" y="284"/>
                  </a:cubicBezTo>
                  <a:lnTo>
                    <a:pt x="213" y="187"/>
                  </a:lnTo>
                  <a:close/>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70" name="Freeform 116"/>
            <p:cNvSpPr>
              <a:spLocks noChangeArrowheads="1"/>
            </p:cNvSpPr>
            <p:nvPr/>
          </p:nvSpPr>
          <p:spPr bwMode="auto">
            <a:xfrm>
              <a:off x="7709076" y="3972588"/>
              <a:ext cx="248007" cy="243458"/>
            </a:xfrm>
            <a:custGeom>
              <a:avLst/>
              <a:gdLst>
                <a:gd name="T0" fmla="*/ 239 w 479"/>
                <a:gd name="T1" fmla="*/ 98 h 471"/>
                <a:gd name="T2" fmla="*/ 239 w 479"/>
                <a:gd name="T3" fmla="*/ 98 h 471"/>
                <a:gd name="T4" fmla="*/ 142 w 479"/>
                <a:gd name="T5" fmla="*/ 231 h 471"/>
                <a:gd name="T6" fmla="*/ 239 w 479"/>
                <a:gd name="T7" fmla="*/ 373 h 471"/>
                <a:gd name="T8" fmla="*/ 336 w 479"/>
                <a:gd name="T9" fmla="*/ 231 h 471"/>
                <a:gd name="T10" fmla="*/ 239 w 479"/>
                <a:gd name="T11" fmla="*/ 98 h 471"/>
                <a:gd name="T12" fmla="*/ 195 w 479"/>
                <a:gd name="T13" fmla="*/ 231 h 471"/>
                <a:gd name="T14" fmla="*/ 195 w 479"/>
                <a:gd name="T15" fmla="*/ 231 h 471"/>
                <a:gd name="T16" fmla="*/ 239 w 479"/>
                <a:gd name="T17" fmla="*/ 151 h 471"/>
                <a:gd name="T18" fmla="*/ 248 w 479"/>
                <a:gd name="T19" fmla="*/ 151 h 471"/>
                <a:gd name="T20" fmla="*/ 248 w 479"/>
                <a:gd name="T21" fmla="*/ 169 h 471"/>
                <a:gd name="T22" fmla="*/ 195 w 479"/>
                <a:gd name="T23" fmla="*/ 266 h 471"/>
                <a:gd name="T24" fmla="*/ 195 w 479"/>
                <a:gd name="T25" fmla="*/ 231 h 471"/>
                <a:gd name="T26" fmla="*/ 239 w 479"/>
                <a:gd name="T27" fmla="*/ 319 h 471"/>
                <a:gd name="T28" fmla="*/ 239 w 479"/>
                <a:gd name="T29" fmla="*/ 319 h 471"/>
                <a:gd name="T30" fmla="*/ 230 w 479"/>
                <a:gd name="T31" fmla="*/ 319 h 471"/>
                <a:gd name="T32" fmla="*/ 230 w 479"/>
                <a:gd name="T33" fmla="*/ 319 h 471"/>
                <a:gd name="T34" fmla="*/ 230 w 479"/>
                <a:gd name="T35" fmla="*/ 319 h 471"/>
                <a:gd name="T36" fmla="*/ 221 w 479"/>
                <a:gd name="T37" fmla="*/ 293 h 471"/>
                <a:gd name="T38" fmla="*/ 274 w 479"/>
                <a:gd name="T39" fmla="*/ 196 h 471"/>
                <a:gd name="T40" fmla="*/ 283 w 479"/>
                <a:gd name="T41" fmla="*/ 231 h 471"/>
                <a:gd name="T42" fmla="*/ 239 w 479"/>
                <a:gd name="T43" fmla="*/ 319 h 471"/>
                <a:gd name="T44" fmla="*/ 239 w 479"/>
                <a:gd name="T45" fmla="*/ 0 h 471"/>
                <a:gd name="T46" fmla="*/ 239 w 479"/>
                <a:gd name="T47" fmla="*/ 0 h 471"/>
                <a:gd name="T48" fmla="*/ 0 w 479"/>
                <a:gd name="T49" fmla="*/ 231 h 471"/>
                <a:gd name="T50" fmla="*/ 239 w 479"/>
                <a:gd name="T51" fmla="*/ 470 h 471"/>
                <a:gd name="T52" fmla="*/ 478 w 479"/>
                <a:gd name="T53" fmla="*/ 231 h 471"/>
                <a:gd name="T54" fmla="*/ 239 w 479"/>
                <a:gd name="T55" fmla="*/ 0 h 471"/>
                <a:gd name="T56" fmla="*/ 239 w 479"/>
                <a:gd name="T57" fmla="*/ 426 h 471"/>
                <a:gd name="T58" fmla="*/ 239 w 479"/>
                <a:gd name="T59" fmla="*/ 426 h 471"/>
                <a:gd name="T60" fmla="*/ 44 w 479"/>
                <a:gd name="T61" fmla="*/ 231 h 471"/>
                <a:gd name="T62" fmla="*/ 239 w 479"/>
                <a:gd name="T63" fmla="*/ 37 h 471"/>
                <a:gd name="T64" fmla="*/ 433 w 479"/>
                <a:gd name="T65" fmla="*/ 231 h 471"/>
                <a:gd name="T66" fmla="*/ 239 w 479"/>
                <a:gd name="T67"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9" h="471">
                  <a:moveTo>
                    <a:pt x="239" y="98"/>
                  </a:moveTo>
                  <a:lnTo>
                    <a:pt x="239" y="98"/>
                  </a:lnTo>
                  <a:cubicBezTo>
                    <a:pt x="159" y="98"/>
                    <a:pt x="142" y="169"/>
                    <a:pt x="142" y="231"/>
                  </a:cubicBezTo>
                  <a:cubicBezTo>
                    <a:pt x="142" y="293"/>
                    <a:pt x="159" y="373"/>
                    <a:pt x="239" y="373"/>
                  </a:cubicBezTo>
                  <a:cubicBezTo>
                    <a:pt x="318" y="373"/>
                    <a:pt x="336" y="293"/>
                    <a:pt x="336" y="231"/>
                  </a:cubicBezTo>
                  <a:cubicBezTo>
                    <a:pt x="336" y="169"/>
                    <a:pt x="318" y="98"/>
                    <a:pt x="239" y="98"/>
                  </a:cubicBezTo>
                  <a:close/>
                  <a:moveTo>
                    <a:pt x="195" y="231"/>
                  </a:moveTo>
                  <a:lnTo>
                    <a:pt x="195" y="231"/>
                  </a:lnTo>
                  <a:cubicBezTo>
                    <a:pt x="195" y="204"/>
                    <a:pt x="195" y="151"/>
                    <a:pt x="239" y="151"/>
                  </a:cubicBezTo>
                  <a:lnTo>
                    <a:pt x="248" y="151"/>
                  </a:lnTo>
                  <a:cubicBezTo>
                    <a:pt x="257" y="151"/>
                    <a:pt x="257" y="160"/>
                    <a:pt x="248" y="169"/>
                  </a:cubicBezTo>
                  <a:cubicBezTo>
                    <a:pt x="195" y="266"/>
                    <a:pt x="195" y="266"/>
                    <a:pt x="195" y="266"/>
                  </a:cubicBezTo>
                  <a:cubicBezTo>
                    <a:pt x="195" y="257"/>
                    <a:pt x="195" y="240"/>
                    <a:pt x="195" y="231"/>
                  </a:cubicBezTo>
                  <a:close/>
                  <a:moveTo>
                    <a:pt x="239" y="319"/>
                  </a:moveTo>
                  <a:lnTo>
                    <a:pt x="239" y="319"/>
                  </a:lnTo>
                  <a:lnTo>
                    <a:pt x="230" y="319"/>
                  </a:lnTo>
                  <a:lnTo>
                    <a:pt x="230" y="319"/>
                  </a:lnTo>
                  <a:lnTo>
                    <a:pt x="230" y="319"/>
                  </a:lnTo>
                  <a:cubicBezTo>
                    <a:pt x="221" y="311"/>
                    <a:pt x="212" y="311"/>
                    <a:pt x="221" y="293"/>
                  </a:cubicBezTo>
                  <a:cubicBezTo>
                    <a:pt x="274" y="196"/>
                    <a:pt x="274" y="196"/>
                    <a:pt x="274" y="196"/>
                  </a:cubicBezTo>
                  <a:cubicBezTo>
                    <a:pt x="283" y="204"/>
                    <a:pt x="283" y="222"/>
                    <a:pt x="283" y="231"/>
                  </a:cubicBezTo>
                  <a:cubicBezTo>
                    <a:pt x="283" y="266"/>
                    <a:pt x="283" y="319"/>
                    <a:pt x="239" y="319"/>
                  </a:cubicBezTo>
                  <a:close/>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2" y="426"/>
                    <a:pt x="44" y="347"/>
                    <a:pt x="44" y="231"/>
                  </a:cubicBezTo>
                  <a:cubicBezTo>
                    <a:pt x="44" y="125"/>
                    <a:pt x="132" y="37"/>
                    <a:pt x="239" y="37"/>
                  </a:cubicBezTo>
                  <a:cubicBezTo>
                    <a:pt x="345" y="37"/>
                    <a:pt x="433" y="125"/>
                    <a:pt x="433" y="231"/>
                  </a:cubicBezTo>
                  <a:cubicBezTo>
                    <a:pt x="433" y="347"/>
                    <a:pt x="345" y="426"/>
                    <a:pt x="239" y="426"/>
                  </a:cubicBezTo>
                  <a:close/>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71" name="Freeform 117"/>
            <p:cNvSpPr>
              <a:spLocks noChangeArrowheads="1"/>
            </p:cNvSpPr>
            <p:nvPr/>
          </p:nvSpPr>
          <p:spPr bwMode="auto">
            <a:xfrm>
              <a:off x="8221019" y="3972588"/>
              <a:ext cx="248009" cy="243458"/>
            </a:xfrm>
            <a:custGeom>
              <a:avLst/>
              <a:gdLst>
                <a:gd name="T0" fmla="*/ 336 w 480"/>
                <a:gd name="T1" fmla="*/ 169 h 471"/>
                <a:gd name="T2" fmla="*/ 336 w 480"/>
                <a:gd name="T3" fmla="*/ 169 h 471"/>
                <a:gd name="T4" fmla="*/ 283 w 480"/>
                <a:gd name="T5" fmla="*/ 169 h 471"/>
                <a:gd name="T6" fmla="*/ 283 w 480"/>
                <a:gd name="T7" fmla="*/ 116 h 471"/>
                <a:gd name="T8" fmla="*/ 283 w 480"/>
                <a:gd name="T9" fmla="*/ 107 h 471"/>
                <a:gd name="T10" fmla="*/ 275 w 480"/>
                <a:gd name="T11" fmla="*/ 98 h 471"/>
                <a:gd name="T12" fmla="*/ 142 w 480"/>
                <a:gd name="T13" fmla="*/ 98 h 471"/>
                <a:gd name="T14" fmla="*/ 133 w 480"/>
                <a:gd name="T15" fmla="*/ 107 h 471"/>
                <a:gd name="T16" fmla="*/ 133 w 480"/>
                <a:gd name="T17" fmla="*/ 116 h 471"/>
                <a:gd name="T18" fmla="*/ 133 w 480"/>
                <a:gd name="T19" fmla="*/ 293 h 471"/>
                <a:gd name="T20" fmla="*/ 133 w 480"/>
                <a:gd name="T21" fmla="*/ 302 h 471"/>
                <a:gd name="T22" fmla="*/ 142 w 480"/>
                <a:gd name="T23" fmla="*/ 302 h 471"/>
                <a:gd name="T24" fmla="*/ 195 w 480"/>
                <a:gd name="T25" fmla="*/ 302 h 471"/>
                <a:gd name="T26" fmla="*/ 195 w 480"/>
                <a:gd name="T27" fmla="*/ 355 h 471"/>
                <a:gd name="T28" fmla="*/ 195 w 480"/>
                <a:gd name="T29" fmla="*/ 364 h 471"/>
                <a:gd name="T30" fmla="*/ 204 w 480"/>
                <a:gd name="T31" fmla="*/ 364 h 471"/>
                <a:gd name="T32" fmla="*/ 336 w 480"/>
                <a:gd name="T33" fmla="*/ 364 h 471"/>
                <a:gd name="T34" fmla="*/ 345 w 480"/>
                <a:gd name="T35" fmla="*/ 364 h 471"/>
                <a:gd name="T36" fmla="*/ 345 w 480"/>
                <a:gd name="T37" fmla="*/ 355 h 471"/>
                <a:gd name="T38" fmla="*/ 345 w 480"/>
                <a:gd name="T39" fmla="*/ 178 h 471"/>
                <a:gd name="T40" fmla="*/ 345 w 480"/>
                <a:gd name="T41" fmla="*/ 169 h 471"/>
                <a:gd name="T42" fmla="*/ 336 w 480"/>
                <a:gd name="T43" fmla="*/ 169 h 471"/>
                <a:gd name="T44" fmla="*/ 204 w 480"/>
                <a:gd name="T45" fmla="*/ 169 h 471"/>
                <a:gd name="T46" fmla="*/ 204 w 480"/>
                <a:gd name="T47" fmla="*/ 169 h 471"/>
                <a:gd name="T48" fmla="*/ 195 w 480"/>
                <a:gd name="T49" fmla="*/ 169 h 471"/>
                <a:gd name="T50" fmla="*/ 195 w 480"/>
                <a:gd name="T51" fmla="*/ 178 h 471"/>
                <a:gd name="T52" fmla="*/ 195 w 480"/>
                <a:gd name="T53" fmla="*/ 275 h 471"/>
                <a:gd name="T54" fmla="*/ 151 w 480"/>
                <a:gd name="T55" fmla="*/ 275 h 471"/>
                <a:gd name="T56" fmla="*/ 151 w 480"/>
                <a:gd name="T57" fmla="*/ 125 h 471"/>
                <a:gd name="T58" fmla="*/ 257 w 480"/>
                <a:gd name="T59" fmla="*/ 125 h 471"/>
                <a:gd name="T60" fmla="*/ 257 w 480"/>
                <a:gd name="T61" fmla="*/ 169 h 471"/>
                <a:gd name="T62" fmla="*/ 204 w 480"/>
                <a:gd name="T63" fmla="*/ 169 h 471"/>
                <a:gd name="T64" fmla="*/ 328 w 480"/>
                <a:gd name="T65" fmla="*/ 338 h 471"/>
                <a:gd name="T66" fmla="*/ 328 w 480"/>
                <a:gd name="T67" fmla="*/ 338 h 471"/>
                <a:gd name="T68" fmla="*/ 222 w 480"/>
                <a:gd name="T69" fmla="*/ 338 h 471"/>
                <a:gd name="T70" fmla="*/ 222 w 480"/>
                <a:gd name="T71" fmla="*/ 196 h 471"/>
                <a:gd name="T72" fmla="*/ 328 w 480"/>
                <a:gd name="T73" fmla="*/ 196 h 471"/>
                <a:gd name="T74" fmla="*/ 328 w 480"/>
                <a:gd name="T75" fmla="*/ 338 h 471"/>
                <a:gd name="T76" fmla="*/ 239 w 480"/>
                <a:gd name="T77" fmla="*/ 0 h 471"/>
                <a:gd name="T78" fmla="*/ 239 w 480"/>
                <a:gd name="T79" fmla="*/ 0 h 471"/>
                <a:gd name="T80" fmla="*/ 0 w 480"/>
                <a:gd name="T81" fmla="*/ 231 h 471"/>
                <a:gd name="T82" fmla="*/ 239 w 480"/>
                <a:gd name="T83" fmla="*/ 470 h 471"/>
                <a:gd name="T84" fmla="*/ 479 w 480"/>
                <a:gd name="T85" fmla="*/ 231 h 471"/>
                <a:gd name="T86" fmla="*/ 239 w 480"/>
                <a:gd name="T87" fmla="*/ 0 h 471"/>
                <a:gd name="T88" fmla="*/ 239 w 480"/>
                <a:gd name="T89" fmla="*/ 426 h 471"/>
                <a:gd name="T90" fmla="*/ 239 w 480"/>
                <a:gd name="T91" fmla="*/ 426 h 471"/>
                <a:gd name="T92" fmla="*/ 44 w 480"/>
                <a:gd name="T93" fmla="*/ 231 h 471"/>
                <a:gd name="T94" fmla="*/ 239 w 480"/>
                <a:gd name="T95" fmla="*/ 37 h 471"/>
                <a:gd name="T96" fmla="*/ 434 w 480"/>
                <a:gd name="T97" fmla="*/ 231 h 471"/>
                <a:gd name="T98" fmla="*/ 239 w 480"/>
                <a:gd name="T99"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0" h="471">
                  <a:moveTo>
                    <a:pt x="336" y="169"/>
                  </a:moveTo>
                  <a:lnTo>
                    <a:pt x="336" y="169"/>
                  </a:lnTo>
                  <a:cubicBezTo>
                    <a:pt x="283" y="169"/>
                    <a:pt x="283" y="169"/>
                    <a:pt x="283" y="169"/>
                  </a:cubicBezTo>
                  <a:cubicBezTo>
                    <a:pt x="283" y="116"/>
                    <a:pt x="283" y="116"/>
                    <a:pt x="283" y="116"/>
                  </a:cubicBezTo>
                  <a:cubicBezTo>
                    <a:pt x="283" y="107"/>
                    <a:pt x="283" y="107"/>
                    <a:pt x="283" y="107"/>
                  </a:cubicBezTo>
                  <a:cubicBezTo>
                    <a:pt x="275" y="107"/>
                    <a:pt x="275" y="98"/>
                    <a:pt x="275" y="98"/>
                  </a:cubicBezTo>
                  <a:cubicBezTo>
                    <a:pt x="142" y="98"/>
                    <a:pt x="142" y="98"/>
                    <a:pt x="142" y="98"/>
                  </a:cubicBezTo>
                  <a:cubicBezTo>
                    <a:pt x="133" y="98"/>
                    <a:pt x="133" y="107"/>
                    <a:pt x="133" y="107"/>
                  </a:cubicBezTo>
                  <a:cubicBezTo>
                    <a:pt x="133" y="107"/>
                    <a:pt x="133" y="107"/>
                    <a:pt x="133" y="116"/>
                  </a:cubicBezTo>
                  <a:cubicBezTo>
                    <a:pt x="133" y="293"/>
                    <a:pt x="133" y="293"/>
                    <a:pt x="133" y="293"/>
                  </a:cubicBezTo>
                  <a:cubicBezTo>
                    <a:pt x="133" y="293"/>
                    <a:pt x="133" y="293"/>
                    <a:pt x="133" y="302"/>
                  </a:cubicBezTo>
                  <a:lnTo>
                    <a:pt x="142" y="302"/>
                  </a:lnTo>
                  <a:cubicBezTo>
                    <a:pt x="195" y="302"/>
                    <a:pt x="195" y="302"/>
                    <a:pt x="195" y="302"/>
                  </a:cubicBezTo>
                  <a:cubicBezTo>
                    <a:pt x="195" y="355"/>
                    <a:pt x="195" y="355"/>
                    <a:pt x="195" y="355"/>
                  </a:cubicBezTo>
                  <a:lnTo>
                    <a:pt x="195" y="364"/>
                  </a:lnTo>
                  <a:cubicBezTo>
                    <a:pt x="204" y="364"/>
                    <a:pt x="204" y="364"/>
                    <a:pt x="204" y="364"/>
                  </a:cubicBezTo>
                  <a:cubicBezTo>
                    <a:pt x="336" y="364"/>
                    <a:pt x="336" y="364"/>
                    <a:pt x="336" y="364"/>
                  </a:cubicBezTo>
                  <a:lnTo>
                    <a:pt x="345" y="364"/>
                  </a:lnTo>
                  <a:lnTo>
                    <a:pt x="345" y="355"/>
                  </a:lnTo>
                  <a:cubicBezTo>
                    <a:pt x="345" y="178"/>
                    <a:pt x="345" y="178"/>
                    <a:pt x="345" y="178"/>
                  </a:cubicBezTo>
                  <a:lnTo>
                    <a:pt x="345" y="169"/>
                  </a:lnTo>
                  <a:lnTo>
                    <a:pt x="336" y="169"/>
                  </a:lnTo>
                  <a:close/>
                  <a:moveTo>
                    <a:pt x="204" y="169"/>
                  </a:moveTo>
                  <a:lnTo>
                    <a:pt x="204" y="169"/>
                  </a:lnTo>
                  <a:cubicBezTo>
                    <a:pt x="204" y="169"/>
                    <a:pt x="204" y="169"/>
                    <a:pt x="195" y="169"/>
                  </a:cubicBezTo>
                  <a:lnTo>
                    <a:pt x="195" y="178"/>
                  </a:lnTo>
                  <a:cubicBezTo>
                    <a:pt x="195" y="275"/>
                    <a:pt x="195" y="275"/>
                    <a:pt x="195" y="275"/>
                  </a:cubicBezTo>
                  <a:cubicBezTo>
                    <a:pt x="151" y="275"/>
                    <a:pt x="151" y="275"/>
                    <a:pt x="151" y="275"/>
                  </a:cubicBezTo>
                  <a:cubicBezTo>
                    <a:pt x="151" y="125"/>
                    <a:pt x="151" y="125"/>
                    <a:pt x="151" y="125"/>
                  </a:cubicBezTo>
                  <a:cubicBezTo>
                    <a:pt x="257" y="125"/>
                    <a:pt x="257" y="125"/>
                    <a:pt x="257" y="125"/>
                  </a:cubicBezTo>
                  <a:cubicBezTo>
                    <a:pt x="257" y="169"/>
                    <a:pt x="257" y="169"/>
                    <a:pt x="257" y="169"/>
                  </a:cubicBezTo>
                  <a:lnTo>
                    <a:pt x="204" y="169"/>
                  </a:lnTo>
                  <a:close/>
                  <a:moveTo>
                    <a:pt x="328" y="338"/>
                  </a:moveTo>
                  <a:lnTo>
                    <a:pt x="328" y="338"/>
                  </a:lnTo>
                  <a:cubicBezTo>
                    <a:pt x="222" y="338"/>
                    <a:pt x="222" y="338"/>
                    <a:pt x="222" y="338"/>
                  </a:cubicBezTo>
                  <a:cubicBezTo>
                    <a:pt x="222" y="196"/>
                    <a:pt x="222" y="196"/>
                    <a:pt x="222" y="196"/>
                  </a:cubicBezTo>
                  <a:cubicBezTo>
                    <a:pt x="328" y="196"/>
                    <a:pt x="328" y="196"/>
                    <a:pt x="328" y="196"/>
                  </a:cubicBezTo>
                  <a:lnTo>
                    <a:pt x="328" y="338"/>
                  </a:lnTo>
                  <a:close/>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72" name="Freeform 118"/>
            <p:cNvSpPr>
              <a:spLocks noChangeArrowheads="1"/>
            </p:cNvSpPr>
            <p:nvPr/>
          </p:nvSpPr>
          <p:spPr bwMode="auto">
            <a:xfrm>
              <a:off x="8732963" y="3972588"/>
              <a:ext cx="248007" cy="243458"/>
            </a:xfrm>
            <a:custGeom>
              <a:avLst/>
              <a:gdLst>
                <a:gd name="T0" fmla="*/ 398 w 479"/>
                <a:gd name="T1" fmla="*/ 240 h 471"/>
                <a:gd name="T2" fmla="*/ 398 w 479"/>
                <a:gd name="T3" fmla="*/ 240 h 471"/>
                <a:gd name="T4" fmla="*/ 345 w 479"/>
                <a:gd name="T5" fmla="*/ 222 h 471"/>
                <a:gd name="T6" fmla="*/ 345 w 479"/>
                <a:gd name="T7" fmla="*/ 160 h 471"/>
                <a:gd name="T8" fmla="*/ 203 w 479"/>
                <a:gd name="T9" fmla="*/ 98 h 471"/>
                <a:gd name="T10" fmla="*/ 141 w 479"/>
                <a:gd name="T11" fmla="*/ 125 h 471"/>
                <a:gd name="T12" fmla="*/ 141 w 479"/>
                <a:gd name="T13" fmla="*/ 196 h 471"/>
                <a:gd name="T14" fmla="*/ 141 w 479"/>
                <a:gd name="T15" fmla="*/ 196 h 471"/>
                <a:gd name="T16" fmla="*/ 79 w 479"/>
                <a:gd name="T17" fmla="*/ 222 h 471"/>
                <a:gd name="T18" fmla="*/ 79 w 479"/>
                <a:gd name="T19" fmla="*/ 284 h 471"/>
                <a:gd name="T20" fmla="*/ 141 w 479"/>
                <a:gd name="T21" fmla="*/ 311 h 471"/>
                <a:gd name="T22" fmla="*/ 203 w 479"/>
                <a:gd name="T23" fmla="*/ 284 h 471"/>
                <a:gd name="T24" fmla="*/ 203 w 479"/>
                <a:gd name="T25" fmla="*/ 284 h 471"/>
                <a:gd name="T26" fmla="*/ 328 w 479"/>
                <a:gd name="T27" fmla="*/ 338 h 471"/>
                <a:gd name="T28" fmla="*/ 336 w 479"/>
                <a:gd name="T29" fmla="*/ 338 h 471"/>
                <a:gd name="T30" fmla="*/ 336 w 479"/>
                <a:gd name="T31" fmla="*/ 338 h 471"/>
                <a:gd name="T32" fmla="*/ 398 w 479"/>
                <a:gd name="T33" fmla="*/ 311 h 471"/>
                <a:gd name="T34" fmla="*/ 398 w 479"/>
                <a:gd name="T35" fmla="*/ 311 h 471"/>
                <a:gd name="T36" fmla="*/ 398 w 479"/>
                <a:gd name="T37" fmla="*/ 240 h 471"/>
                <a:gd name="T38" fmla="*/ 328 w 479"/>
                <a:gd name="T39" fmla="*/ 319 h 471"/>
                <a:gd name="T40" fmla="*/ 328 w 479"/>
                <a:gd name="T41" fmla="*/ 319 h 471"/>
                <a:gd name="T42" fmla="*/ 328 w 479"/>
                <a:gd name="T43" fmla="*/ 319 h 471"/>
                <a:gd name="T44" fmla="*/ 328 w 479"/>
                <a:gd name="T45" fmla="*/ 319 h 471"/>
                <a:gd name="T46" fmla="*/ 221 w 479"/>
                <a:gd name="T47" fmla="*/ 275 h 471"/>
                <a:gd name="T48" fmla="*/ 221 w 479"/>
                <a:gd name="T49" fmla="*/ 231 h 471"/>
                <a:gd name="T50" fmla="*/ 328 w 479"/>
                <a:gd name="T51" fmla="*/ 275 h 471"/>
                <a:gd name="T52" fmla="*/ 328 w 479"/>
                <a:gd name="T53" fmla="*/ 275 h 471"/>
                <a:gd name="T54" fmla="*/ 328 w 479"/>
                <a:gd name="T55" fmla="*/ 275 h 471"/>
                <a:gd name="T56" fmla="*/ 328 w 479"/>
                <a:gd name="T57" fmla="*/ 319 h 471"/>
                <a:gd name="T58" fmla="*/ 336 w 479"/>
                <a:gd name="T59" fmla="*/ 257 h 471"/>
                <a:gd name="T60" fmla="*/ 336 w 479"/>
                <a:gd name="T61" fmla="*/ 257 h 471"/>
                <a:gd name="T62" fmla="*/ 300 w 479"/>
                <a:gd name="T63" fmla="*/ 249 h 471"/>
                <a:gd name="T64" fmla="*/ 336 w 479"/>
                <a:gd name="T65" fmla="*/ 231 h 471"/>
                <a:gd name="T66" fmla="*/ 372 w 479"/>
                <a:gd name="T67" fmla="*/ 249 h 471"/>
                <a:gd name="T68" fmla="*/ 336 w 479"/>
                <a:gd name="T69" fmla="*/ 257 h 471"/>
                <a:gd name="T70" fmla="*/ 381 w 479"/>
                <a:gd name="T71" fmla="*/ 302 h 471"/>
                <a:gd name="T72" fmla="*/ 381 w 479"/>
                <a:gd name="T73" fmla="*/ 302 h 471"/>
                <a:gd name="T74" fmla="*/ 345 w 479"/>
                <a:gd name="T75" fmla="*/ 319 h 471"/>
                <a:gd name="T76" fmla="*/ 345 w 479"/>
                <a:gd name="T77" fmla="*/ 275 h 471"/>
                <a:gd name="T78" fmla="*/ 381 w 479"/>
                <a:gd name="T79" fmla="*/ 257 h 471"/>
                <a:gd name="T80" fmla="*/ 381 w 479"/>
                <a:gd name="T81" fmla="*/ 302 h 471"/>
                <a:gd name="T82" fmla="*/ 238 w 479"/>
                <a:gd name="T83" fmla="*/ 0 h 471"/>
                <a:gd name="T84" fmla="*/ 238 w 479"/>
                <a:gd name="T85" fmla="*/ 0 h 471"/>
                <a:gd name="T86" fmla="*/ 0 w 479"/>
                <a:gd name="T87" fmla="*/ 231 h 471"/>
                <a:gd name="T88" fmla="*/ 238 w 479"/>
                <a:gd name="T89" fmla="*/ 470 h 471"/>
                <a:gd name="T90" fmla="*/ 478 w 479"/>
                <a:gd name="T91" fmla="*/ 231 h 471"/>
                <a:gd name="T92" fmla="*/ 238 w 479"/>
                <a:gd name="T93" fmla="*/ 0 h 471"/>
                <a:gd name="T94" fmla="*/ 238 w 479"/>
                <a:gd name="T95" fmla="*/ 426 h 471"/>
                <a:gd name="T96" fmla="*/ 238 w 479"/>
                <a:gd name="T97" fmla="*/ 426 h 471"/>
                <a:gd name="T98" fmla="*/ 44 w 479"/>
                <a:gd name="T99" fmla="*/ 231 h 471"/>
                <a:gd name="T100" fmla="*/ 238 w 479"/>
                <a:gd name="T101" fmla="*/ 37 h 471"/>
                <a:gd name="T102" fmla="*/ 434 w 479"/>
                <a:gd name="T103" fmla="*/ 231 h 471"/>
                <a:gd name="T104" fmla="*/ 238 w 479"/>
                <a:gd name="T105"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9" h="471">
                  <a:moveTo>
                    <a:pt x="398" y="240"/>
                  </a:moveTo>
                  <a:lnTo>
                    <a:pt x="398" y="240"/>
                  </a:lnTo>
                  <a:cubicBezTo>
                    <a:pt x="345" y="222"/>
                    <a:pt x="345" y="222"/>
                    <a:pt x="345" y="222"/>
                  </a:cubicBezTo>
                  <a:cubicBezTo>
                    <a:pt x="345" y="160"/>
                    <a:pt x="345" y="160"/>
                    <a:pt x="345" y="160"/>
                  </a:cubicBezTo>
                  <a:cubicBezTo>
                    <a:pt x="203" y="98"/>
                    <a:pt x="203" y="98"/>
                    <a:pt x="203" y="98"/>
                  </a:cubicBezTo>
                  <a:cubicBezTo>
                    <a:pt x="141" y="125"/>
                    <a:pt x="141" y="125"/>
                    <a:pt x="141" y="125"/>
                  </a:cubicBezTo>
                  <a:cubicBezTo>
                    <a:pt x="141" y="196"/>
                    <a:pt x="141" y="196"/>
                    <a:pt x="141" y="196"/>
                  </a:cubicBezTo>
                  <a:lnTo>
                    <a:pt x="141" y="196"/>
                  </a:lnTo>
                  <a:cubicBezTo>
                    <a:pt x="79" y="222"/>
                    <a:pt x="79" y="222"/>
                    <a:pt x="79" y="222"/>
                  </a:cubicBezTo>
                  <a:cubicBezTo>
                    <a:pt x="79" y="284"/>
                    <a:pt x="79" y="284"/>
                    <a:pt x="79" y="284"/>
                  </a:cubicBezTo>
                  <a:cubicBezTo>
                    <a:pt x="141" y="311"/>
                    <a:pt x="141" y="311"/>
                    <a:pt x="141" y="311"/>
                  </a:cubicBezTo>
                  <a:cubicBezTo>
                    <a:pt x="203" y="284"/>
                    <a:pt x="203" y="284"/>
                    <a:pt x="203" y="284"/>
                  </a:cubicBezTo>
                  <a:lnTo>
                    <a:pt x="203" y="284"/>
                  </a:lnTo>
                  <a:cubicBezTo>
                    <a:pt x="328" y="338"/>
                    <a:pt x="328" y="338"/>
                    <a:pt x="328" y="338"/>
                  </a:cubicBezTo>
                  <a:cubicBezTo>
                    <a:pt x="336" y="338"/>
                    <a:pt x="336" y="338"/>
                    <a:pt x="336" y="338"/>
                  </a:cubicBezTo>
                  <a:lnTo>
                    <a:pt x="336" y="338"/>
                  </a:lnTo>
                  <a:cubicBezTo>
                    <a:pt x="398" y="311"/>
                    <a:pt x="398" y="311"/>
                    <a:pt x="398" y="311"/>
                  </a:cubicBezTo>
                  <a:lnTo>
                    <a:pt x="398" y="311"/>
                  </a:lnTo>
                  <a:cubicBezTo>
                    <a:pt x="398" y="240"/>
                    <a:pt x="398" y="240"/>
                    <a:pt x="398" y="240"/>
                  </a:cubicBezTo>
                  <a:close/>
                  <a:moveTo>
                    <a:pt x="328" y="319"/>
                  </a:moveTo>
                  <a:lnTo>
                    <a:pt x="328" y="319"/>
                  </a:lnTo>
                  <a:lnTo>
                    <a:pt x="328" y="319"/>
                  </a:lnTo>
                  <a:lnTo>
                    <a:pt x="328" y="319"/>
                  </a:lnTo>
                  <a:cubicBezTo>
                    <a:pt x="221" y="275"/>
                    <a:pt x="221" y="275"/>
                    <a:pt x="221" y="275"/>
                  </a:cubicBezTo>
                  <a:cubicBezTo>
                    <a:pt x="221" y="231"/>
                    <a:pt x="221" y="231"/>
                    <a:pt x="221" y="231"/>
                  </a:cubicBezTo>
                  <a:cubicBezTo>
                    <a:pt x="328" y="275"/>
                    <a:pt x="328" y="275"/>
                    <a:pt x="328" y="275"/>
                  </a:cubicBezTo>
                  <a:lnTo>
                    <a:pt x="328" y="275"/>
                  </a:lnTo>
                  <a:lnTo>
                    <a:pt x="328" y="275"/>
                  </a:lnTo>
                  <a:lnTo>
                    <a:pt x="328" y="319"/>
                  </a:lnTo>
                  <a:close/>
                  <a:moveTo>
                    <a:pt x="336" y="257"/>
                  </a:moveTo>
                  <a:lnTo>
                    <a:pt x="336" y="257"/>
                  </a:lnTo>
                  <a:cubicBezTo>
                    <a:pt x="300" y="249"/>
                    <a:pt x="300" y="249"/>
                    <a:pt x="300" y="249"/>
                  </a:cubicBezTo>
                  <a:cubicBezTo>
                    <a:pt x="336" y="231"/>
                    <a:pt x="336" y="231"/>
                    <a:pt x="336" y="231"/>
                  </a:cubicBezTo>
                  <a:cubicBezTo>
                    <a:pt x="372" y="249"/>
                    <a:pt x="372" y="249"/>
                    <a:pt x="372" y="249"/>
                  </a:cubicBezTo>
                  <a:lnTo>
                    <a:pt x="336" y="257"/>
                  </a:lnTo>
                  <a:close/>
                  <a:moveTo>
                    <a:pt x="381" y="302"/>
                  </a:moveTo>
                  <a:lnTo>
                    <a:pt x="381" y="302"/>
                  </a:lnTo>
                  <a:cubicBezTo>
                    <a:pt x="345" y="319"/>
                    <a:pt x="345" y="319"/>
                    <a:pt x="345" y="319"/>
                  </a:cubicBezTo>
                  <a:cubicBezTo>
                    <a:pt x="345" y="275"/>
                    <a:pt x="345" y="275"/>
                    <a:pt x="345" y="275"/>
                  </a:cubicBezTo>
                  <a:cubicBezTo>
                    <a:pt x="381" y="257"/>
                    <a:pt x="381" y="257"/>
                    <a:pt x="381" y="257"/>
                  </a:cubicBezTo>
                  <a:lnTo>
                    <a:pt x="381" y="302"/>
                  </a:lnTo>
                  <a:close/>
                  <a:moveTo>
                    <a:pt x="238" y="0"/>
                  </a:moveTo>
                  <a:lnTo>
                    <a:pt x="238" y="0"/>
                  </a:lnTo>
                  <a:cubicBezTo>
                    <a:pt x="106" y="0"/>
                    <a:pt x="0" y="107"/>
                    <a:pt x="0" y="231"/>
                  </a:cubicBezTo>
                  <a:cubicBezTo>
                    <a:pt x="0" y="364"/>
                    <a:pt x="106" y="470"/>
                    <a:pt x="238" y="470"/>
                  </a:cubicBezTo>
                  <a:cubicBezTo>
                    <a:pt x="372" y="470"/>
                    <a:pt x="478" y="364"/>
                    <a:pt x="478" y="231"/>
                  </a:cubicBezTo>
                  <a:cubicBezTo>
                    <a:pt x="478" y="107"/>
                    <a:pt x="372" y="0"/>
                    <a:pt x="238" y="0"/>
                  </a:cubicBezTo>
                  <a:close/>
                  <a:moveTo>
                    <a:pt x="238" y="426"/>
                  </a:moveTo>
                  <a:lnTo>
                    <a:pt x="238" y="426"/>
                  </a:lnTo>
                  <a:cubicBezTo>
                    <a:pt x="132" y="426"/>
                    <a:pt x="44" y="347"/>
                    <a:pt x="44" y="231"/>
                  </a:cubicBezTo>
                  <a:cubicBezTo>
                    <a:pt x="44" y="125"/>
                    <a:pt x="132" y="37"/>
                    <a:pt x="238" y="37"/>
                  </a:cubicBezTo>
                  <a:cubicBezTo>
                    <a:pt x="345" y="37"/>
                    <a:pt x="434" y="125"/>
                    <a:pt x="434" y="231"/>
                  </a:cubicBezTo>
                  <a:cubicBezTo>
                    <a:pt x="434" y="347"/>
                    <a:pt x="345" y="426"/>
                    <a:pt x="238" y="426"/>
                  </a:cubicBezTo>
                  <a:close/>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73" name="Freeform 16"/>
            <p:cNvSpPr>
              <a:spLocks noChangeArrowheads="1"/>
            </p:cNvSpPr>
            <p:nvPr/>
          </p:nvSpPr>
          <p:spPr bwMode="auto">
            <a:xfrm>
              <a:off x="4194546" y="1956670"/>
              <a:ext cx="143990" cy="228166"/>
            </a:xfrm>
            <a:custGeom>
              <a:avLst/>
              <a:gdLst>
                <a:gd name="T0" fmla="*/ 240 w 285"/>
                <a:gd name="T1" fmla="*/ 35 h 452"/>
                <a:gd name="T2" fmla="*/ 240 w 285"/>
                <a:gd name="T3" fmla="*/ 35 h 452"/>
                <a:gd name="T4" fmla="*/ 133 w 285"/>
                <a:gd name="T5" fmla="*/ 0 h 452"/>
                <a:gd name="T6" fmla="*/ 53 w 285"/>
                <a:gd name="T7" fmla="*/ 26 h 452"/>
                <a:gd name="T8" fmla="*/ 0 w 285"/>
                <a:gd name="T9" fmla="*/ 132 h 452"/>
                <a:gd name="T10" fmla="*/ 80 w 285"/>
                <a:gd name="T11" fmla="*/ 132 h 452"/>
                <a:gd name="T12" fmla="*/ 97 w 285"/>
                <a:gd name="T13" fmla="*/ 88 h 452"/>
                <a:gd name="T14" fmla="*/ 142 w 285"/>
                <a:gd name="T15" fmla="*/ 70 h 452"/>
                <a:gd name="T16" fmla="*/ 187 w 285"/>
                <a:gd name="T17" fmla="*/ 88 h 452"/>
                <a:gd name="T18" fmla="*/ 195 w 285"/>
                <a:gd name="T19" fmla="*/ 123 h 452"/>
                <a:gd name="T20" fmla="*/ 187 w 285"/>
                <a:gd name="T21" fmla="*/ 159 h 452"/>
                <a:gd name="T22" fmla="*/ 168 w 285"/>
                <a:gd name="T23" fmla="*/ 176 h 452"/>
                <a:gd name="T24" fmla="*/ 106 w 285"/>
                <a:gd name="T25" fmla="*/ 230 h 452"/>
                <a:gd name="T26" fmla="*/ 89 w 285"/>
                <a:gd name="T27" fmla="*/ 292 h 452"/>
                <a:gd name="T28" fmla="*/ 97 w 285"/>
                <a:gd name="T29" fmla="*/ 301 h 452"/>
                <a:gd name="T30" fmla="*/ 159 w 285"/>
                <a:gd name="T31" fmla="*/ 301 h 452"/>
                <a:gd name="T32" fmla="*/ 168 w 285"/>
                <a:gd name="T33" fmla="*/ 292 h 452"/>
                <a:gd name="T34" fmla="*/ 178 w 285"/>
                <a:gd name="T35" fmla="*/ 265 h 452"/>
                <a:gd name="T36" fmla="*/ 195 w 285"/>
                <a:gd name="T37" fmla="*/ 239 h 452"/>
                <a:gd name="T38" fmla="*/ 222 w 285"/>
                <a:gd name="T39" fmla="*/ 221 h 452"/>
                <a:gd name="T40" fmla="*/ 266 w 285"/>
                <a:gd name="T41" fmla="*/ 186 h 452"/>
                <a:gd name="T42" fmla="*/ 284 w 285"/>
                <a:gd name="T43" fmla="*/ 123 h 452"/>
                <a:gd name="T44" fmla="*/ 240 w 285"/>
                <a:gd name="T45" fmla="*/ 35 h 452"/>
                <a:gd name="T46" fmla="*/ 133 w 285"/>
                <a:gd name="T47" fmla="*/ 345 h 452"/>
                <a:gd name="T48" fmla="*/ 133 w 285"/>
                <a:gd name="T49" fmla="*/ 345 h 452"/>
                <a:gd name="T50" fmla="*/ 80 w 285"/>
                <a:gd name="T51" fmla="*/ 398 h 452"/>
                <a:gd name="T52" fmla="*/ 133 w 285"/>
                <a:gd name="T53" fmla="*/ 451 h 452"/>
                <a:gd name="T54" fmla="*/ 187 w 285"/>
                <a:gd name="T55" fmla="*/ 398 h 452"/>
                <a:gd name="T56" fmla="*/ 133 w 285"/>
                <a:gd name="T57" fmla="*/ 345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5" h="452">
                  <a:moveTo>
                    <a:pt x="240" y="35"/>
                  </a:moveTo>
                  <a:lnTo>
                    <a:pt x="240" y="35"/>
                  </a:lnTo>
                  <a:cubicBezTo>
                    <a:pt x="213" y="8"/>
                    <a:pt x="178" y="0"/>
                    <a:pt x="133" y="0"/>
                  </a:cubicBezTo>
                  <a:cubicBezTo>
                    <a:pt x="106" y="0"/>
                    <a:pt x="80" y="8"/>
                    <a:pt x="53" y="26"/>
                  </a:cubicBezTo>
                  <a:cubicBezTo>
                    <a:pt x="18" y="44"/>
                    <a:pt x="0" y="79"/>
                    <a:pt x="0" y="132"/>
                  </a:cubicBezTo>
                  <a:cubicBezTo>
                    <a:pt x="80" y="132"/>
                    <a:pt x="80" y="132"/>
                    <a:pt x="80" y="132"/>
                  </a:cubicBezTo>
                  <a:cubicBezTo>
                    <a:pt x="80" y="123"/>
                    <a:pt x="89" y="106"/>
                    <a:pt x="97" y="88"/>
                  </a:cubicBezTo>
                  <a:cubicBezTo>
                    <a:pt x="106" y="79"/>
                    <a:pt x="115" y="70"/>
                    <a:pt x="142" y="70"/>
                  </a:cubicBezTo>
                  <a:cubicBezTo>
                    <a:pt x="159" y="70"/>
                    <a:pt x="178" y="79"/>
                    <a:pt x="187" y="88"/>
                  </a:cubicBezTo>
                  <a:cubicBezTo>
                    <a:pt x="195" y="97"/>
                    <a:pt x="195" y="114"/>
                    <a:pt x="195" y="123"/>
                  </a:cubicBezTo>
                  <a:cubicBezTo>
                    <a:pt x="195" y="141"/>
                    <a:pt x="195" y="151"/>
                    <a:pt x="187" y="159"/>
                  </a:cubicBezTo>
                  <a:cubicBezTo>
                    <a:pt x="178" y="167"/>
                    <a:pt x="178" y="167"/>
                    <a:pt x="168" y="176"/>
                  </a:cubicBezTo>
                  <a:cubicBezTo>
                    <a:pt x="168" y="176"/>
                    <a:pt x="124" y="204"/>
                    <a:pt x="106" y="230"/>
                  </a:cubicBezTo>
                  <a:cubicBezTo>
                    <a:pt x="97" y="239"/>
                    <a:pt x="89" y="265"/>
                    <a:pt x="89" y="292"/>
                  </a:cubicBezTo>
                  <a:cubicBezTo>
                    <a:pt x="89" y="292"/>
                    <a:pt x="89" y="301"/>
                    <a:pt x="97" y="301"/>
                  </a:cubicBezTo>
                  <a:cubicBezTo>
                    <a:pt x="106" y="301"/>
                    <a:pt x="159" y="301"/>
                    <a:pt x="159" y="301"/>
                  </a:cubicBezTo>
                  <a:cubicBezTo>
                    <a:pt x="168" y="301"/>
                    <a:pt x="168" y="292"/>
                    <a:pt x="168" y="292"/>
                  </a:cubicBezTo>
                  <a:cubicBezTo>
                    <a:pt x="168" y="283"/>
                    <a:pt x="168" y="274"/>
                    <a:pt x="178" y="265"/>
                  </a:cubicBezTo>
                  <a:cubicBezTo>
                    <a:pt x="178" y="257"/>
                    <a:pt x="187" y="248"/>
                    <a:pt x="195" y="239"/>
                  </a:cubicBezTo>
                  <a:cubicBezTo>
                    <a:pt x="222" y="221"/>
                    <a:pt x="222" y="221"/>
                    <a:pt x="222" y="221"/>
                  </a:cubicBezTo>
                  <a:cubicBezTo>
                    <a:pt x="240" y="204"/>
                    <a:pt x="257" y="195"/>
                    <a:pt x="266" y="186"/>
                  </a:cubicBezTo>
                  <a:cubicBezTo>
                    <a:pt x="275" y="167"/>
                    <a:pt x="284" y="151"/>
                    <a:pt x="284" y="123"/>
                  </a:cubicBezTo>
                  <a:cubicBezTo>
                    <a:pt x="284" y="79"/>
                    <a:pt x="275" y="53"/>
                    <a:pt x="240" y="35"/>
                  </a:cubicBezTo>
                  <a:close/>
                  <a:moveTo>
                    <a:pt x="133" y="345"/>
                  </a:moveTo>
                  <a:lnTo>
                    <a:pt x="133" y="345"/>
                  </a:lnTo>
                  <a:cubicBezTo>
                    <a:pt x="106" y="345"/>
                    <a:pt x="80" y="363"/>
                    <a:pt x="80" y="398"/>
                  </a:cubicBezTo>
                  <a:cubicBezTo>
                    <a:pt x="80" y="425"/>
                    <a:pt x="106" y="442"/>
                    <a:pt x="133" y="451"/>
                  </a:cubicBezTo>
                  <a:cubicBezTo>
                    <a:pt x="159" y="451"/>
                    <a:pt x="187" y="425"/>
                    <a:pt x="187" y="398"/>
                  </a:cubicBezTo>
                  <a:cubicBezTo>
                    <a:pt x="187" y="372"/>
                    <a:pt x="168" y="345"/>
                    <a:pt x="133" y="345"/>
                  </a:cubicBezTo>
                  <a:close/>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74" name="Freeform 58"/>
            <p:cNvSpPr>
              <a:spLocks noChangeArrowheads="1"/>
            </p:cNvSpPr>
            <p:nvPr/>
          </p:nvSpPr>
          <p:spPr bwMode="auto">
            <a:xfrm>
              <a:off x="4188758" y="4489592"/>
              <a:ext cx="179433" cy="124052"/>
            </a:xfrm>
            <a:custGeom>
              <a:avLst/>
              <a:gdLst>
                <a:gd name="T0" fmla="*/ 327 w 355"/>
                <a:gd name="T1" fmla="*/ 107 h 249"/>
                <a:gd name="T2" fmla="*/ 327 w 355"/>
                <a:gd name="T3" fmla="*/ 107 h 249"/>
                <a:gd name="T4" fmla="*/ 26 w 355"/>
                <a:gd name="T5" fmla="*/ 107 h 249"/>
                <a:gd name="T6" fmla="*/ 0 w 355"/>
                <a:gd name="T7" fmla="*/ 125 h 249"/>
                <a:gd name="T8" fmla="*/ 26 w 355"/>
                <a:gd name="T9" fmla="*/ 151 h 249"/>
                <a:gd name="T10" fmla="*/ 327 w 355"/>
                <a:gd name="T11" fmla="*/ 151 h 249"/>
                <a:gd name="T12" fmla="*/ 354 w 355"/>
                <a:gd name="T13" fmla="*/ 125 h 249"/>
                <a:gd name="T14" fmla="*/ 327 w 355"/>
                <a:gd name="T15" fmla="*/ 107 h 249"/>
                <a:gd name="T16" fmla="*/ 26 w 355"/>
                <a:gd name="T17" fmla="*/ 54 h 249"/>
                <a:gd name="T18" fmla="*/ 26 w 355"/>
                <a:gd name="T19" fmla="*/ 54 h 249"/>
                <a:gd name="T20" fmla="*/ 327 w 355"/>
                <a:gd name="T21" fmla="*/ 54 h 249"/>
                <a:gd name="T22" fmla="*/ 354 w 355"/>
                <a:gd name="T23" fmla="*/ 27 h 249"/>
                <a:gd name="T24" fmla="*/ 327 w 355"/>
                <a:gd name="T25" fmla="*/ 0 h 249"/>
                <a:gd name="T26" fmla="*/ 26 w 355"/>
                <a:gd name="T27" fmla="*/ 0 h 249"/>
                <a:gd name="T28" fmla="*/ 0 w 355"/>
                <a:gd name="T29" fmla="*/ 27 h 249"/>
                <a:gd name="T30" fmla="*/ 26 w 355"/>
                <a:gd name="T31" fmla="*/ 54 h 249"/>
                <a:gd name="T32" fmla="*/ 327 w 355"/>
                <a:gd name="T33" fmla="*/ 204 h 249"/>
                <a:gd name="T34" fmla="*/ 327 w 355"/>
                <a:gd name="T35" fmla="*/ 204 h 249"/>
                <a:gd name="T36" fmla="*/ 26 w 355"/>
                <a:gd name="T37" fmla="*/ 204 h 249"/>
                <a:gd name="T38" fmla="*/ 0 w 355"/>
                <a:gd name="T39" fmla="*/ 231 h 249"/>
                <a:gd name="T40" fmla="*/ 26 w 355"/>
                <a:gd name="T41" fmla="*/ 248 h 249"/>
                <a:gd name="T42" fmla="*/ 327 w 355"/>
                <a:gd name="T43" fmla="*/ 248 h 249"/>
                <a:gd name="T44" fmla="*/ 354 w 355"/>
                <a:gd name="T45" fmla="*/ 231 h 249"/>
                <a:gd name="T46" fmla="*/ 327 w 355"/>
                <a:gd name="T47" fmla="*/ 20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249">
                  <a:moveTo>
                    <a:pt x="327" y="107"/>
                  </a:moveTo>
                  <a:lnTo>
                    <a:pt x="327" y="107"/>
                  </a:lnTo>
                  <a:cubicBezTo>
                    <a:pt x="26" y="107"/>
                    <a:pt x="26" y="107"/>
                    <a:pt x="26" y="107"/>
                  </a:cubicBezTo>
                  <a:cubicBezTo>
                    <a:pt x="17" y="107"/>
                    <a:pt x="0" y="116"/>
                    <a:pt x="0" y="125"/>
                  </a:cubicBezTo>
                  <a:cubicBezTo>
                    <a:pt x="0" y="142"/>
                    <a:pt x="17" y="151"/>
                    <a:pt x="26" y="151"/>
                  </a:cubicBezTo>
                  <a:cubicBezTo>
                    <a:pt x="327" y="151"/>
                    <a:pt x="327" y="151"/>
                    <a:pt x="327" y="151"/>
                  </a:cubicBezTo>
                  <a:cubicBezTo>
                    <a:pt x="336" y="151"/>
                    <a:pt x="354" y="142"/>
                    <a:pt x="354" y="125"/>
                  </a:cubicBezTo>
                  <a:cubicBezTo>
                    <a:pt x="354" y="116"/>
                    <a:pt x="336" y="107"/>
                    <a:pt x="327" y="107"/>
                  </a:cubicBezTo>
                  <a:close/>
                  <a:moveTo>
                    <a:pt x="26" y="54"/>
                  </a:moveTo>
                  <a:lnTo>
                    <a:pt x="26" y="54"/>
                  </a:lnTo>
                  <a:cubicBezTo>
                    <a:pt x="327" y="54"/>
                    <a:pt x="327" y="54"/>
                    <a:pt x="327" y="54"/>
                  </a:cubicBezTo>
                  <a:cubicBezTo>
                    <a:pt x="336" y="54"/>
                    <a:pt x="354" y="44"/>
                    <a:pt x="354" y="27"/>
                  </a:cubicBezTo>
                  <a:cubicBezTo>
                    <a:pt x="354" y="18"/>
                    <a:pt x="336" y="0"/>
                    <a:pt x="327" y="0"/>
                  </a:cubicBezTo>
                  <a:cubicBezTo>
                    <a:pt x="26" y="0"/>
                    <a:pt x="26" y="0"/>
                    <a:pt x="26" y="0"/>
                  </a:cubicBezTo>
                  <a:cubicBezTo>
                    <a:pt x="17" y="0"/>
                    <a:pt x="0" y="18"/>
                    <a:pt x="0" y="27"/>
                  </a:cubicBezTo>
                  <a:cubicBezTo>
                    <a:pt x="0" y="44"/>
                    <a:pt x="17" y="54"/>
                    <a:pt x="26" y="54"/>
                  </a:cubicBezTo>
                  <a:close/>
                  <a:moveTo>
                    <a:pt x="327" y="204"/>
                  </a:moveTo>
                  <a:lnTo>
                    <a:pt x="327" y="204"/>
                  </a:lnTo>
                  <a:cubicBezTo>
                    <a:pt x="26" y="204"/>
                    <a:pt x="26" y="204"/>
                    <a:pt x="26" y="204"/>
                  </a:cubicBezTo>
                  <a:cubicBezTo>
                    <a:pt x="17" y="204"/>
                    <a:pt x="0" y="213"/>
                    <a:pt x="0" y="231"/>
                  </a:cubicBezTo>
                  <a:cubicBezTo>
                    <a:pt x="0" y="239"/>
                    <a:pt x="17" y="248"/>
                    <a:pt x="26" y="248"/>
                  </a:cubicBezTo>
                  <a:cubicBezTo>
                    <a:pt x="327" y="248"/>
                    <a:pt x="327" y="248"/>
                    <a:pt x="327" y="248"/>
                  </a:cubicBezTo>
                  <a:cubicBezTo>
                    <a:pt x="336" y="248"/>
                    <a:pt x="354" y="239"/>
                    <a:pt x="354" y="231"/>
                  </a:cubicBezTo>
                  <a:cubicBezTo>
                    <a:pt x="354" y="213"/>
                    <a:pt x="336" y="204"/>
                    <a:pt x="327" y="204"/>
                  </a:cubicBezTo>
                  <a:close/>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75" name="Freeform 59"/>
            <p:cNvSpPr>
              <a:spLocks noChangeArrowheads="1"/>
            </p:cNvSpPr>
            <p:nvPr/>
          </p:nvSpPr>
          <p:spPr bwMode="auto">
            <a:xfrm>
              <a:off x="3156470" y="4489592"/>
              <a:ext cx="250320" cy="124052"/>
            </a:xfrm>
            <a:custGeom>
              <a:avLst/>
              <a:gdLst>
                <a:gd name="T0" fmla="*/ 177 w 497"/>
                <a:gd name="T1" fmla="*/ 107 h 249"/>
                <a:gd name="T2" fmla="*/ 177 w 497"/>
                <a:gd name="T3" fmla="*/ 107 h 249"/>
                <a:gd name="T4" fmla="*/ 26 w 497"/>
                <a:gd name="T5" fmla="*/ 107 h 249"/>
                <a:gd name="T6" fmla="*/ 0 w 497"/>
                <a:gd name="T7" fmla="*/ 125 h 249"/>
                <a:gd name="T8" fmla="*/ 26 w 497"/>
                <a:gd name="T9" fmla="*/ 151 h 249"/>
                <a:gd name="T10" fmla="*/ 177 w 497"/>
                <a:gd name="T11" fmla="*/ 151 h 249"/>
                <a:gd name="T12" fmla="*/ 195 w 497"/>
                <a:gd name="T13" fmla="*/ 125 h 249"/>
                <a:gd name="T14" fmla="*/ 177 w 497"/>
                <a:gd name="T15" fmla="*/ 107 h 249"/>
                <a:gd name="T16" fmla="*/ 177 w 497"/>
                <a:gd name="T17" fmla="*/ 204 h 249"/>
                <a:gd name="T18" fmla="*/ 177 w 497"/>
                <a:gd name="T19" fmla="*/ 204 h 249"/>
                <a:gd name="T20" fmla="*/ 26 w 497"/>
                <a:gd name="T21" fmla="*/ 204 h 249"/>
                <a:gd name="T22" fmla="*/ 0 w 497"/>
                <a:gd name="T23" fmla="*/ 231 h 249"/>
                <a:gd name="T24" fmla="*/ 26 w 497"/>
                <a:gd name="T25" fmla="*/ 248 h 249"/>
                <a:gd name="T26" fmla="*/ 177 w 497"/>
                <a:gd name="T27" fmla="*/ 248 h 249"/>
                <a:gd name="T28" fmla="*/ 195 w 497"/>
                <a:gd name="T29" fmla="*/ 231 h 249"/>
                <a:gd name="T30" fmla="*/ 177 w 497"/>
                <a:gd name="T31" fmla="*/ 204 h 249"/>
                <a:gd name="T32" fmla="*/ 479 w 497"/>
                <a:gd name="T33" fmla="*/ 107 h 249"/>
                <a:gd name="T34" fmla="*/ 479 w 497"/>
                <a:gd name="T35" fmla="*/ 107 h 249"/>
                <a:gd name="T36" fmla="*/ 398 w 497"/>
                <a:gd name="T37" fmla="*/ 107 h 249"/>
                <a:gd name="T38" fmla="*/ 398 w 497"/>
                <a:gd name="T39" fmla="*/ 18 h 249"/>
                <a:gd name="T40" fmla="*/ 372 w 497"/>
                <a:gd name="T41" fmla="*/ 0 h 249"/>
                <a:gd name="T42" fmla="*/ 345 w 497"/>
                <a:gd name="T43" fmla="*/ 18 h 249"/>
                <a:gd name="T44" fmla="*/ 345 w 497"/>
                <a:gd name="T45" fmla="*/ 107 h 249"/>
                <a:gd name="T46" fmla="*/ 266 w 497"/>
                <a:gd name="T47" fmla="*/ 107 h 249"/>
                <a:gd name="T48" fmla="*/ 248 w 497"/>
                <a:gd name="T49" fmla="*/ 125 h 249"/>
                <a:gd name="T50" fmla="*/ 266 w 497"/>
                <a:gd name="T51" fmla="*/ 151 h 249"/>
                <a:gd name="T52" fmla="*/ 345 w 497"/>
                <a:gd name="T53" fmla="*/ 151 h 249"/>
                <a:gd name="T54" fmla="*/ 345 w 497"/>
                <a:gd name="T55" fmla="*/ 239 h 249"/>
                <a:gd name="T56" fmla="*/ 372 w 497"/>
                <a:gd name="T57" fmla="*/ 248 h 249"/>
                <a:gd name="T58" fmla="*/ 398 w 497"/>
                <a:gd name="T59" fmla="*/ 239 h 249"/>
                <a:gd name="T60" fmla="*/ 398 w 497"/>
                <a:gd name="T61" fmla="*/ 151 h 249"/>
                <a:gd name="T62" fmla="*/ 479 w 497"/>
                <a:gd name="T63" fmla="*/ 151 h 249"/>
                <a:gd name="T64" fmla="*/ 496 w 497"/>
                <a:gd name="T65" fmla="*/ 125 h 249"/>
                <a:gd name="T66" fmla="*/ 479 w 497"/>
                <a:gd name="T67" fmla="*/ 107 h 249"/>
                <a:gd name="T68" fmla="*/ 177 w 497"/>
                <a:gd name="T69" fmla="*/ 0 h 249"/>
                <a:gd name="T70" fmla="*/ 177 w 497"/>
                <a:gd name="T71" fmla="*/ 0 h 249"/>
                <a:gd name="T72" fmla="*/ 26 w 497"/>
                <a:gd name="T73" fmla="*/ 0 h 249"/>
                <a:gd name="T74" fmla="*/ 0 w 497"/>
                <a:gd name="T75" fmla="*/ 27 h 249"/>
                <a:gd name="T76" fmla="*/ 26 w 497"/>
                <a:gd name="T77" fmla="*/ 54 h 249"/>
                <a:gd name="T78" fmla="*/ 177 w 497"/>
                <a:gd name="T79" fmla="*/ 54 h 249"/>
                <a:gd name="T80" fmla="*/ 195 w 497"/>
                <a:gd name="T81" fmla="*/ 27 h 249"/>
                <a:gd name="T82" fmla="*/ 177 w 497"/>
                <a:gd name="T8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7" h="249">
                  <a:moveTo>
                    <a:pt x="177" y="107"/>
                  </a:moveTo>
                  <a:lnTo>
                    <a:pt x="177" y="107"/>
                  </a:lnTo>
                  <a:cubicBezTo>
                    <a:pt x="26" y="107"/>
                    <a:pt x="26" y="107"/>
                    <a:pt x="26" y="107"/>
                  </a:cubicBezTo>
                  <a:cubicBezTo>
                    <a:pt x="9" y="107"/>
                    <a:pt x="0" y="116"/>
                    <a:pt x="0" y="125"/>
                  </a:cubicBezTo>
                  <a:cubicBezTo>
                    <a:pt x="0" y="142"/>
                    <a:pt x="9" y="151"/>
                    <a:pt x="26" y="151"/>
                  </a:cubicBezTo>
                  <a:cubicBezTo>
                    <a:pt x="177" y="151"/>
                    <a:pt x="177" y="151"/>
                    <a:pt x="177" y="151"/>
                  </a:cubicBezTo>
                  <a:cubicBezTo>
                    <a:pt x="186" y="151"/>
                    <a:pt x="195" y="142"/>
                    <a:pt x="195" y="125"/>
                  </a:cubicBezTo>
                  <a:cubicBezTo>
                    <a:pt x="195" y="116"/>
                    <a:pt x="186" y="107"/>
                    <a:pt x="177" y="107"/>
                  </a:cubicBezTo>
                  <a:close/>
                  <a:moveTo>
                    <a:pt x="177" y="204"/>
                  </a:moveTo>
                  <a:lnTo>
                    <a:pt x="177" y="204"/>
                  </a:lnTo>
                  <a:cubicBezTo>
                    <a:pt x="26" y="204"/>
                    <a:pt x="26" y="204"/>
                    <a:pt x="26" y="204"/>
                  </a:cubicBezTo>
                  <a:cubicBezTo>
                    <a:pt x="9" y="204"/>
                    <a:pt x="0" y="213"/>
                    <a:pt x="0" y="231"/>
                  </a:cubicBezTo>
                  <a:cubicBezTo>
                    <a:pt x="0" y="239"/>
                    <a:pt x="9" y="248"/>
                    <a:pt x="26" y="248"/>
                  </a:cubicBezTo>
                  <a:cubicBezTo>
                    <a:pt x="177" y="248"/>
                    <a:pt x="177" y="248"/>
                    <a:pt x="177" y="248"/>
                  </a:cubicBezTo>
                  <a:cubicBezTo>
                    <a:pt x="186" y="248"/>
                    <a:pt x="195" y="239"/>
                    <a:pt x="195" y="231"/>
                  </a:cubicBezTo>
                  <a:cubicBezTo>
                    <a:pt x="195" y="213"/>
                    <a:pt x="186" y="204"/>
                    <a:pt x="177" y="204"/>
                  </a:cubicBezTo>
                  <a:close/>
                  <a:moveTo>
                    <a:pt x="479" y="107"/>
                  </a:moveTo>
                  <a:lnTo>
                    <a:pt x="479" y="107"/>
                  </a:lnTo>
                  <a:cubicBezTo>
                    <a:pt x="398" y="107"/>
                    <a:pt x="398" y="107"/>
                    <a:pt x="398" y="107"/>
                  </a:cubicBezTo>
                  <a:cubicBezTo>
                    <a:pt x="398" y="18"/>
                    <a:pt x="398" y="18"/>
                    <a:pt x="398" y="18"/>
                  </a:cubicBezTo>
                  <a:cubicBezTo>
                    <a:pt x="398" y="0"/>
                    <a:pt x="389" y="0"/>
                    <a:pt x="372" y="0"/>
                  </a:cubicBezTo>
                  <a:cubicBezTo>
                    <a:pt x="354" y="0"/>
                    <a:pt x="345" y="0"/>
                    <a:pt x="345" y="18"/>
                  </a:cubicBezTo>
                  <a:cubicBezTo>
                    <a:pt x="345" y="107"/>
                    <a:pt x="345" y="107"/>
                    <a:pt x="345" y="107"/>
                  </a:cubicBezTo>
                  <a:cubicBezTo>
                    <a:pt x="266" y="107"/>
                    <a:pt x="266" y="107"/>
                    <a:pt x="266" y="107"/>
                  </a:cubicBezTo>
                  <a:cubicBezTo>
                    <a:pt x="248" y="107"/>
                    <a:pt x="248" y="116"/>
                    <a:pt x="248" y="125"/>
                  </a:cubicBezTo>
                  <a:cubicBezTo>
                    <a:pt x="248" y="142"/>
                    <a:pt x="248" y="151"/>
                    <a:pt x="266" y="151"/>
                  </a:cubicBezTo>
                  <a:cubicBezTo>
                    <a:pt x="345" y="151"/>
                    <a:pt x="345" y="151"/>
                    <a:pt x="345" y="151"/>
                  </a:cubicBezTo>
                  <a:cubicBezTo>
                    <a:pt x="345" y="239"/>
                    <a:pt x="345" y="239"/>
                    <a:pt x="345" y="239"/>
                  </a:cubicBezTo>
                  <a:cubicBezTo>
                    <a:pt x="345" y="248"/>
                    <a:pt x="354" y="248"/>
                    <a:pt x="372" y="248"/>
                  </a:cubicBezTo>
                  <a:cubicBezTo>
                    <a:pt x="389" y="248"/>
                    <a:pt x="398" y="248"/>
                    <a:pt x="398" y="239"/>
                  </a:cubicBezTo>
                  <a:cubicBezTo>
                    <a:pt x="398" y="151"/>
                    <a:pt x="398" y="151"/>
                    <a:pt x="398" y="151"/>
                  </a:cubicBezTo>
                  <a:cubicBezTo>
                    <a:pt x="479" y="151"/>
                    <a:pt x="479" y="151"/>
                    <a:pt x="479" y="151"/>
                  </a:cubicBezTo>
                  <a:cubicBezTo>
                    <a:pt x="496" y="151"/>
                    <a:pt x="496" y="142"/>
                    <a:pt x="496" y="125"/>
                  </a:cubicBezTo>
                  <a:cubicBezTo>
                    <a:pt x="496" y="116"/>
                    <a:pt x="496" y="107"/>
                    <a:pt x="479" y="107"/>
                  </a:cubicBezTo>
                  <a:close/>
                  <a:moveTo>
                    <a:pt x="177" y="0"/>
                  </a:moveTo>
                  <a:lnTo>
                    <a:pt x="177" y="0"/>
                  </a:lnTo>
                  <a:cubicBezTo>
                    <a:pt x="26" y="0"/>
                    <a:pt x="26" y="0"/>
                    <a:pt x="26" y="0"/>
                  </a:cubicBezTo>
                  <a:cubicBezTo>
                    <a:pt x="9" y="0"/>
                    <a:pt x="0" y="18"/>
                    <a:pt x="0" y="27"/>
                  </a:cubicBezTo>
                  <a:cubicBezTo>
                    <a:pt x="0" y="44"/>
                    <a:pt x="9" y="54"/>
                    <a:pt x="26" y="54"/>
                  </a:cubicBezTo>
                  <a:cubicBezTo>
                    <a:pt x="177" y="54"/>
                    <a:pt x="177" y="54"/>
                    <a:pt x="177" y="54"/>
                  </a:cubicBezTo>
                  <a:cubicBezTo>
                    <a:pt x="186" y="54"/>
                    <a:pt x="195" y="44"/>
                    <a:pt x="195" y="27"/>
                  </a:cubicBezTo>
                  <a:cubicBezTo>
                    <a:pt x="195" y="18"/>
                    <a:pt x="186" y="0"/>
                    <a:pt x="177" y="0"/>
                  </a:cubicBezTo>
                  <a:close/>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76" name="Freeform 60"/>
            <p:cNvSpPr>
              <a:spLocks noChangeArrowheads="1"/>
            </p:cNvSpPr>
            <p:nvPr/>
          </p:nvSpPr>
          <p:spPr bwMode="auto">
            <a:xfrm>
              <a:off x="3703628" y="4480731"/>
              <a:ext cx="152848" cy="146204"/>
            </a:xfrm>
            <a:custGeom>
              <a:avLst/>
              <a:gdLst>
                <a:gd name="T0" fmla="*/ 89 w 303"/>
                <a:gd name="T1" fmla="*/ 0 h 293"/>
                <a:gd name="T2" fmla="*/ 89 w 303"/>
                <a:gd name="T3" fmla="*/ 0 h 293"/>
                <a:gd name="T4" fmla="*/ 45 w 303"/>
                <a:gd name="T5" fmla="*/ 0 h 293"/>
                <a:gd name="T6" fmla="*/ 0 w 303"/>
                <a:gd name="T7" fmla="*/ 35 h 293"/>
                <a:gd name="T8" fmla="*/ 0 w 303"/>
                <a:gd name="T9" fmla="*/ 80 h 293"/>
                <a:gd name="T10" fmla="*/ 45 w 303"/>
                <a:gd name="T11" fmla="*/ 124 h 293"/>
                <a:gd name="T12" fmla="*/ 89 w 303"/>
                <a:gd name="T13" fmla="*/ 124 h 293"/>
                <a:gd name="T14" fmla="*/ 125 w 303"/>
                <a:gd name="T15" fmla="*/ 80 h 293"/>
                <a:gd name="T16" fmla="*/ 125 w 303"/>
                <a:gd name="T17" fmla="*/ 35 h 293"/>
                <a:gd name="T18" fmla="*/ 89 w 303"/>
                <a:gd name="T19" fmla="*/ 0 h 293"/>
                <a:gd name="T20" fmla="*/ 257 w 303"/>
                <a:gd name="T21" fmla="*/ 0 h 293"/>
                <a:gd name="T22" fmla="*/ 257 w 303"/>
                <a:gd name="T23" fmla="*/ 0 h 293"/>
                <a:gd name="T24" fmla="*/ 213 w 303"/>
                <a:gd name="T25" fmla="*/ 0 h 293"/>
                <a:gd name="T26" fmla="*/ 178 w 303"/>
                <a:gd name="T27" fmla="*/ 35 h 293"/>
                <a:gd name="T28" fmla="*/ 178 w 303"/>
                <a:gd name="T29" fmla="*/ 80 h 293"/>
                <a:gd name="T30" fmla="*/ 213 w 303"/>
                <a:gd name="T31" fmla="*/ 124 h 293"/>
                <a:gd name="T32" fmla="*/ 257 w 303"/>
                <a:gd name="T33" fmla="*/ 124 h 293"/>
                <a:gd name="T34" fmla="*/ 302 w 303"/>
                <a:gd name="T35" fmla="*/ 80 h 293"/>
                <a:gd name="T36" fmla="*/ 302 w 303"/>
                <a:gd name="T37" fmla="*/ 35 h 293"/>
                <a:gd name="T38" fmla="*/ 257 w 303"/>
                <a:gd name="T39" fmla="*/ 0 h 293"/>
                <a:gd name="T40" fmla="*/ 89 w 303"/>
                <a:gd name="T41" fmla="*/ 168 h 293"/>
                <a:gd name="T42" fmla="*/ 89 w 303"/>
                <a:gd name="T43" fmla="*/ 168 h 293"/>
                <a:gd name="T44" fmla="*/ 45 w 303"/>
                <a:gd name="T45" fmla="*/ 168 h 293"/>
                <a:gd name="T46" fmla="*/ 0 w 303"/>
                <a:gd name="T47" fmla="*/ 212 h 293"/>
                <a:gd name="T48" fmla="*/ 0 w 303"/>
                <a:gd name="T49" fmla="*/ 256 h 293"/>
                <a:gd name="T50" fmla="*/ 45 w 303"/>
                <a:gd name="T51" fmla="*/ 292 h 293"/>
                <a:gd name="T52" fmla="*/ 89 w 303"/>
                <a:gd name="T53" fmla="*/ 292 h 293"/>
                <a:gd name="T54" fmla="*/ 125 w 303"/>
                <a:gd name="T55" fmla="*/ 256 h 293"/>
                <a:gd name="T56" fmla="*/ 125 w 303"/>
                <a:gd name="T57" fmla="*/ 212 h 293"/>
                <a:gd name="T58" fmla="*/ 89 w 303"/>
                <a:gd name="T59" fmla="*/ 168 h 293"/>
                <a:gd name="T60" fmla="*/ 257 w 303"/>
                <a:gd name="T61" fmla="*/ 168 h 293"/>
                <a:gd name="T62" fmla="*/ 257 w 303"/>
                <a:gd name="T63" fmla="*/ 168 h 293"/>
                <a:gd name="T64" fmla="*/ 213 w 303"/>
                <a:gd name="T65" fmla="*/ 168 h 293"/>
                <a:gd name="T66" fmla="*/ 178 w 303"/>
                <a:gd name="T67" fmla="*/ 212 h 293"/>
                <a:gd name="T68" fmla="*/ 178 w 303"/>
                <a:gd name="T69" fmla="*/ 256 h 293"/>
                <a:gd name="T70" fmla="*/ 213 w 303"/>
                <a:gd name="T71" fmla="*/ 292 h 293"/>
                <a:gd name="T72" fmla="*/ 257 w 303"/>
                <a:gd name="T73" fmla="*/ 292 h 293"/>
                <a:gd name="T74" fmla="*/ 302 w 303"/>
                <a:gd name="T75" fmla="*/ 256 h 293"/>
                <a:gd name="T76" fmla="*/ 302 w 303"/>
                <a:gd name="T77" fmla="*/ 212 h 293"/>
                <a:gd name="T78" fmla="*/ 257 w 303"/>
                <a:gd name="T79" fmla="*/ 16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3" h="293">
                  <a:moveTo>
                    <a:pt x="89" y="0"/>
                  </a:moveTo>
                  <a:lnTo>
                    <a:pt x="89" y="0"/>
                  </a:lnTo>
                  <a:cubicBezTo>
                    <a:pt x="45" y="0"/>
                    <a:pt x="45" y="0"/>
                    <a:pt x="45" y="0"/>
                  </a:cubicBezTo>
                  <a:cubicBezTo>
                    <a:pt x="19" y="0"/>
                    <a:pt x="0" y="8"/>
                    <a:pt x="0" y="35"/>
                  </a:cubicBezTo>
                  <a:cubicBezTo>
                    <a:pt x="0" y="80"/>
                    <a:pt x="0" y="80"/>
                    <a:pt x="0" y="80"/>
                  </a:cubicBezTo>
                  <a:cubicBezTo>
                    <a:pt x="0" y="106"/>
                    <a:pt x="19" y="124"/>
                    <a:pt x="45" y="124"/>
                  </a:cubicBezTo>
                  <a:cubicBezTo>
                    <a:pt x="89" y="124"/>
                    <a:pt x="89" y="124"/>
                    <a:pt x="89" y="124"/>
                  </a:cubicBezTo>
                  <a:cubicBezTo>
                    <a:pt x="116" y="124"/>
                    <a:pt x="125" y="106"/>
                    <a:pt x="125" y="80"/>
                  </a:cubicBezTo>
                  <a:cubicBezTo>
                    <a:pt x="125" y="35"/>
                    <a:pt x="125" y="35"/>
                    <a:pt x="125" y="35"/>
                  </a:cubicBezTo>
                  <a:cubicBezTo>
                    <a:pt x="125" y="8"/>
                    <a:pt x="116" y="0"/>
                    <a:pt x="89" y="0"/>
                  </a:cubicBezTo>
                  <a:close/>
                  <a:moveTo>
                    <a:pt x="257" y="0"/>
                  </a:moveTo>
                  <a:lnTo>
                    <a:pt x="257" y="0"/>
                  </a:lnTo>
                  <a:cubicBezTo>
                    <a:pt x="213" y="0"/>
                    <a:pt x="213" y="0"/>
                    <a:pt x="213" y="0"/>
                  </a:cubicBezTo>
                  <a:cubicBezTo>
                    <a:pt x="187" y="0"/>
                    <a:pt x="178" y="8"/>
                    <a:pt x="178" y="35"/>
                  </a:cubicBezTo>
                  <a:cubicBezTo>
                    <a:pt x="178" y="80"/>
                    <a:pt x="178" y="80"/>
                    <a:pt x="178" y="80"/>
                  </a:cubicBezTo>
                  <a:cubicBezTo>
                    <a:pt x="178" y="106"/>
                    <a:pt x="187" y="124"/>
                    <a:pt x="213" y="124"/>
                  </a:cubicBezTo>
                  <a:cubicBezTo>
                    <a:pt x="257" y="124"/>
                    <a:pt x="257" y="124"/>
                    <a:pt x="257" y="124"/>
                  </a:cubicBezTo>
                  <a:cubicBezTo>
                    <a:pt x="284" y="124"/>
                    <a:pt x="302" y="106"/>
                    <a:pt x="302" y="80"/>
                  </a:cubicBezTo>
                  <a:cubicBezTo>
                    <a:pt x="302" y="35"/>
                    <a:pt x="302" y="35"/>
                    <a:pt x="302" y="35"/>
                  </a:cubicBezTo>
                  <a:cubicBezTo>
                    <a:pt x="302" y="8"/>
                    <a:pt x="284" y="0"/>
                    <a:pt x="257" y="0"/>
                  </a:cubicBezTo>
                  <a:close/>
                  <a:moveTo>
                    <a:pt x="89" y="168"/>
                  </a:moveTo>
                  <a:lnTo>
                    <a:pt x="89" y="168"/>
                  </a:lnTo>
                  <a:cubicBezTo>
                    <a:pt x="45" y="168"/>
                    <a:pt x="45" y="168"/>
                    <a:pt x="45" y="168"/>
                  </a:cubicBezTo>
                  <a:cubicBezTo>
                    <a:pt x="19" y="168"/>
                    <a:pt x="0" y="186"/>
                    <a:pt x="0" y="212"/>
                  </a:cubicBezTo>
                  <a:cubicBezTo>
                    <a:pt x="0" y="256"/>
                    <a:pt x="0" y="256"/>
                    <a:pt x="0" y="256"/>
                  </a:cubicBezTo>
                  <a:cubicBezTo>
                    <a:pt x="0" y="283"/>
                    <a:pt x="19" y="292"/>
                    <a:pt x="45" y="292"/>
                  </a:cubicBezTo>
                  <a:cubicBezTo>
                    <a:pt x="89" y="292"/>
                    <a:pt x="89" y="292"/>
                    <a:pt x="89" y="292"/>
                  </a:cubicBezTo>
                  <a:cubicBezTo>
                    <a:pt x="116" y="292"/>
                    <a:pt x="125" y="283"/>
                    <a:pt x="125" y="256"/>
                  </a:cubicBezTo>
                  <a:cubicBezTo>
                    <a:pt x="125" y="212"/>
                    <a:pt x="125" y="212"/>
                    <a:pt x="125" y="212"/>
                  </a:cubicBezTo>
                  <a:cubicBezTo>
                    <a:pt x="125" y="186"/>
                    <a:pt x="116" y="168"/>
                    <a:pt x="89" y="168"/>
                  </a:cubicBezTo>
                  <a:close/>
                  <a:moveTo>
                    <a:pt x="257" y="168"/>
                  </a:moveTo>
                  <a:lnTo>
                    <a:pt x="257" y="168"/>
                  </a:lnTo>
                  <a:cubicBezTo>
                    <a:pt x="213" y="168"/>
                    <a:pt x="213" y="168"/>
                    <a:pt x="213" y="168"/>
                  </a:cubicBezTo>
                  <a:cubicBezTo>
                    <a:pt x="187" y="168"/>
                    <a:pt x="178" y="186"/>
                    <a:pt x="178" y="212"/>
                  </a:cubicBezTo>
                  <a:cubicBezTo>
                    <a:pt x="178" y="256"/>
                    <a:pt x="178" y="256"/>
                    <a:pt x="178" y="256"/>
                  </a:cubicBezTo>
                  <a:cubicBezTo>
                    <a:pt x="178" y="283"/>
                    <a:pt x="187" y="292"/>
                    <a:pt x="213" y="292"/>
                  </a:cubicBezTo>
                  <a:cubicBezTo>
                    <a:pt x="257" y="292"/>
                    <a:pt x="257" y="292"/>
                    <a:pt x="257" y="292"/>
                  </a:cubicBezTo>
                  <a:cubicBezTo>
                    <a:pt x="284" y="292"/>
                    <a:pt x="302" y="283"/>
                    <a:pt x="302" y="256"/>
                  </a:cubicBezTo>
                  <a:cubicBezTo>
                    <a:pt x="302" y="212"/>
                    <a:pt x="302" y="212"/>
                    <a:pt x="302" y="212"/>
                  </a:cubicBezTo>
                  <a:cubicBezTo>
                    <a:pt x="302" y="186"/>
                    <a:pt x="284" y="168"/>
                    <a:pt x="257" y="168"/>
                  </a:cubicBezTo>
                  <a:close/>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77" name="Freeform 98"/>
            <p:cNvSpPr>
              <a:spLocks noChangeArrowheads="1"/>
            </p:cNvSpPr>
            <p:nvPr/>
          </p:nvSpPr>
          <p:spPr bwMode="auto">
            <a:xfrm>
              <a:off x="4643612" y="4471871"/>
              <a:ext cx="214876" cy="119621"/>
            </a:xfrm>
            <a:custGeom>
              <a:avLst/>
              <a:gdLst>
                <a:gd name="T0" fmla="*/ 97 w 427"/>
                <a:gd name="T1" fmla="*/ 116 h 240"/>
                <a:gd name="T2" fmla="*/ 97 w 427"/>
                <a:gd name="T3" fmla="*/ 116 h 240"/>
                <a:gd name="T4" fmla="*/ 355 w 427"/>
                <a:gd name="T5" fmla="*/ 116 h 240"/>
                <a:gd name="T6" fmla="*/ 355 w 427"/>
                <a:gd name="T7" fmla="*/ 239 h 240"/>
                <a:gd name="T8" fmla="*/ 426 w 427"/>
                <a:gd name="T9" fmla="*/ 239 h 240"/>
                <a:gd name="T10" fmla="*/ 426 w 427"/>
                <a:gd name="T11" fmla="*/ 98 h 240"/>
                <a:gd name="T12" fmla="*/ 372 w 427"/>
                <a:gd name="T13" fmla="*/ 45 h 240"/>
                <a:gd name="T14" fmla="*/ 97 w 427"/>
                <a:gd name="T15" fmla="*/ 45 h 240"/>
                <a:gd name="T16" fmla="*/ 97 w 427"/>
                <a:gd name="T17" fmla="*/ 0 h 240"/>
                <a:gd name="T18" fmla="*/ 0 w 427"/>
                <a:gd name="T19" fmla="*/ 80 h 240"/>
                <a:gd name="T20" fmla="*/ 97 w 427"/>
                <a:gd name="T21" fmla="*/ 160 h 240"/>
                <a:gd name="T22" fmla="*/ 97 w 427"/>
                <a:gd name="T2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7" h="240">
                  <a:moveTo>
                    <a:pt x="97" y="116"/>
                  </a:moveTo>
                  <a:lnTo>
                    <a:pt x="97" y="116"/>
                  </a:lnTo>
                  <a:cubicBezTo>
                    <a:pt x="355" y="116"/>
                    <a:pt x="355" y="116"/>
                    <a:pt x="355" y="116"/>
                  </a:cubicBezTo>
                  <a:cubicBezTo>
                    <a:pt x="355" y="239"/>
                    <a:pt x="355" y="239"/>
                    <a:pt x="355" y="239"/>
                  </a:cubicBezTo>
                  <a:cubicBezTo>
                    <a:pt x="426" y="239"/>
                    <a:pt x="426" y="239"/>
                    <a:pt x="426" y="239"/>
                  </a:cubicBezTo>
                  <a:cubicBezTo>
                    <a:pt x="426" y="98"/>
                    <a:pt x="426" y="98"/>
                    <a:pt x="426" y="98"/>
                  </a:cubicBezTo>
                  <a:cubicBezTo>
                    <a:pt x="426" y="71"/>
                    <a:pt x="400" y="45"/>
                    <a:pt x="372" y="45"/>
                  </a:cubicBezTo>
                  <a:cubicBezTo>
                    <a:pt x="97" y="45"/>
                    <a:pt x="97" y="45"/>
                    <a:pt x="97" y="45"/>
                  </a:cubicBezTo>
                  <a:cubicBezTo>
                    <a:pt x="97" y="0"/>
                    <a:pt x="97" y="0"/>
                    <a:pt x="97" y="0"/>
                  </a:cubicBezTo>
                  <a:cubicBezTo>
                    <a:pt x="0" y="80"/>
                    <a:pt x="0" y="80"/>
                    <a:pt x="0" y="80"/>
                  </a:cubicBezTo>
                  <a:cubicBezTo>
                    <a:pt x="97" y="160"/>
                    <a:pt x="97" y="160"/>
                    <a:pt x="97" y="160"/>
                  </a:cubicBezTo>
                  <a:lnTo>
                    <a:pt x="97" y="116"/>
                  </a:lnTo>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78" name="Freeform 113"/>
            <p:cNvSpPr>
              <a:spLocks noChangeArrowheads="1"/>
            </p:cNvSpPr>
            <p:nvPr/>
          </p:nvSpPr>
          <p:spPr bwMode="auto">
            <a:xfrm>
              <a:off x="2693492" y="4489592"/>
              <a:ext cx="179432" cy="124052"/>
            </a:xfrm>
            <a:custGeom>
              <a:avLst/>
              <a:gdLst>
                <a:gd name="T0" fmla="*/ 53 w 355"/>
                <a:gd name="T1" fmla="*/ 204 h 249"/>
                <a:gd name="T2" fmla="*/ 53 w 355"/>
                <a:gd name="T3" fmla="*/ 204 h 249"/>
                <a:gd name="T4" fmla="*/ 27 w 355"/>
                <a:gd name="T5" fmla="*/ 204 h 249"/>
                <a:gd name="T6" fmla="*/ 0 w 355"/>
                <a:gd name="T7" fmla="*/ 231 h 249"/>
                <a:gd name="T8" fmla="*/ 27 w 355"/>
                <a:gd name="T9" fmla="*/ 248 h 249"/>
                <a:gd name="T10" fmla="*/ 53 w 355"/>
                <a:gd name="T11" fmla="*/ 248 h 249"/>
                <a:gd name="T12" fmla="*/ 80 w 355"/>
                <a:gd name="T13" fmla="*/ 231 h 249"/>
                <a:gd name="T14" fmla="*/ 53 w 355"/>
                <a:gd name="T15" fmla="*/ 204 h 249"/>
                <a:gd name="T16" fmla="*/ 53 w 355"/>
                <a:gd name="T17" fmla="*/ 107 h 249"/>
                <a:gd name="T18" fmla="*/ 53 w 355"/>
                <a:gd name="T19" fmla="*/ 107 h 249"/>
                <a:gd name="T20" fmla="*/ 27 w 355"/>
                <a:gd name="T21" fmla="*/ 107 h 249"/>
                <a:gd name="T22" fmla="*/ 0 w 355"/>
                <a:gd name="T23" fmla="*/ 125 h 249"/>
                <a:gd name="T24" fmla="*/ 27 w 355"/>
                <a:gd name="T25" fmla="*/ 151 h 249"/>
                <a:gd name="T26" fmla="*/ 53 w 355"/>
                <a:gd name="T27" fmla="*/ 151 h 249"/>
                <a:gd name="T28" fmla="*/ 80 w 355"/>
                <a:gd name="T29" fmla="*/ 125 h 249"/>
                <a:gd name="T30" fmla="*/ 53 w 355"/>
                <a:gd name="T31" fmla="*/ 107 h 249"/>
                <a:gd name="T32" fmla="*/ 53 w 355"/>
                <a:gd name="T33" fmla="*/ 0 h 249"/>
                <a:gd name="T34" fmla="*/ 53 w 355"/>
                <a:gd name="T35" fmla="*/ 0 h 249"/>
                <a:gd name="T36" fmla="*/ 27 w 355"/>
                <a:gd name="T37" fmla="*/ 0 h 249"/>
                <a:gd name="T38" fmla="*/ 0 w 355"/>
                <a:gd name="T39" fmla="*/ 27 h 249"/>
                <a:gd name="T40" fmla="*/ 27 w 355"/>
                <a:gd name="T41" fmla="*/ 54 h 249"/>
                <a:gd name="T42" fmla="*/ 53 w 355"/>
                <a:gd name="T43" fmla="*/ 54 h 249"/>
                <a:gd name="T44" fmla="*/ 80 w 355"/>
                <a:gd name="T45" fmla="*/ 27 h 249"/>
                <a:gd name="T46" fmla="*/ 53 w 355"/>
                <a:gd name="T47" fmla="*/ 0 h 249"/>
                <a:gd name="T48" fmla="*/ 151 w 355"/>
                <a:gd name="T49" fmla="*/ 54 h 249"/>
                <a:gd name="T50" fmla="*/ 151 w 355"/>
                <a:gd name="T51" fmla="*/ 54 h 249"/>
                <a:gd name="T52" fmla="*/ 328 w 355"/>
                <a:gd name="T53" fmla="*/ 54 h 249"/>
                <a:gd name="T54" fmla="*/ 354 w 355"/>
                <a:gd name="T55" fmla="*/ 27 h 249"/>
                <a:gd name="T56" fmla="*/ 328 w 355"/>
                <a:gd name="T57" fmla="*/ 0 h 249"/>
                <a:gd name="T58" fmla="*/ 151 w 355"/>
                <a:gd name="T59" fmla="*/ 0 h 249"/>
                <a:gd name="T60" fmla="*/ 124 w 355"/>
                <a:gd name="T61" fmla="*/ 27 h 249"/>
                <a:gd name="T62" fmla="*/ 151 w 355"/>
                <a:gd name="T63" fmla="*/ 54 h 249"/>
                <a:gd name="T64" fmla="*/ 328 w 355"/>
                <a:gd name="T65" fmla="*/ 107 h 249"/>
                <a:gd name="T66" fmla="*/ 328 w 355"/>
                <a:gd name="T67" fmla="*/ 107 h 249"/>
                <a:gd name="T68" fmla="*/ 151 w 355"/>
                <a:gd name="T69" fmla="*/ 107 h 249"/>
                <a:gd name="T70" fmla="*/ 124 w 355"/>
                <a:gd name="T71" fmla="*/ 125 h 249"/>
                <a:gd name="T72" fmla="*/ 151 w 355"/>
                <a:gd name="T73" fmla="*/ 151 h 249"/>
                <a:gd name="T74" fmla="*/ 328 w 355"/>
                <a:gd name="T75" fmla="*/ 151 h 249"/>
                <a:gd name="T76" fmla="*/ 354 w 355"/>
                <a:gd name="T77" fmla="*/ 125 h 249"/>
                <a:gd name="T78" fmla="*/ 328 w 355"/>
                <a:gd name="T79" fmla="*/ 107 h 249"/>
                <a:gd name="T80" fmla="*/ 328 w 355"/>
                <a:gd name="T81" fmla="*/ 204 h 249"/>
                <a:gd name="T82" fmla="*/ 328 w 355"/>
                <a:gd name="T83" fmla="*/ 204 h 249"/>
                <a:gd name="T84" fmla="*/ 151 w 355"/>
                <a:gd name="T85" fmla="*/ 204 h 249"/>
                <a:gd name="T86" fmla="*/ 124 w 355"/>
                <a:gd name="T87" fmla="*/ 231 h 249"/>
                <a:gd name="T88" fmla="*/ 151 w 355"/>
                <a:gd name="T89" fmla="*/ 248 h 249"/>
                <a:gd name="T90" fmla="*/ 328 w 355"/>
                <a:gd name="T91" fmla="*/ 248 h 249"/>
                <a:gd name="T92" fmla="*/ 354 w 355"/>
                <a:gd name="T93" fmla="*/ 231 h 249"/>
                <a:gd name="T94" fmla="*/ 328 w 355"/>
                <a:gd name="T95" fmla="*/ 20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5" h="249">
                  <a:moveTo>
                    <a:pt x="53" y="204"/>
                  </a:moveTo>
                  <a:lnTo>
                    <a:pt x="53" y="204"/>
                  </a:lnTo>
                  <a:cubicBezTo>
                    <a:pt x="27" y="204"/>
                    <a:pt x="27" y="204"/>
                    <a:pt x="27" y="204"/>
                  </a:cubicBezTo>
                  <a:cubicBezTo>
                    <a:pt x="18" y="204"/>
                    <a:pt x="0" y="213"/>
                    <a:pt x="0" y="231"/>
                  </a:cubicBezTo>
                  <a:cubicBezTo>
                    <a:pt x="0" y="239"/>
                    <a:pt x="18" y="248"/>
                    <a:pt x="27" y="248"/>
                  </a:cubicBezTo>
                  <a:cubicBezTo>
                    <a:pt x="53" y="248"/>
                    <a:pt x="53" y="248"/>
                    <a:pt x="53" y="248"/>
                  </a:cubicBezTo>
                  <a:cubicBezTo>
                    <a:pt x="71" y="248"/>
                    <a:pt x="80" y="239"/>
                    <a:pt x="80" y="231"/>
                  </a:cubicBezTo>
                  <a:cubicBezTo>
                    <a:pt x="80" y="213"/>
                    <a:pt x="71" y="204"/>
                    <a:pt x="53" y="204"/>
                  </a:cubicBezTo>
                  <a:close/>
                  <a:moveTo>
                    <a:pt x="53" y="107"/>
                  </a:moveTo>
                  <a:lnTo>
                    <a:pt x="53" y="107"/>
                  </a:lnTo>
                  <a:cubicBezTo>
                    <a:pt x="27" y="107"/>
                    <a:pt x="27" y="107"/>
                    <a:pt x="27" y="107"/>
                  </a:cubicBezTo>
                  <a:cubicBezTo>
                    <a:pt x="18" y="107"/>
                    <a:pt x="0" y="116"/>
                    <a:pt x="0" y="125"/>
                  </a:cubicBezTo>
                  <a:cubicBezTo>
                    <a:pt x="0" y="142"/>
                    <a:pt x="18" y="151"/>
                    <a:pt x="27" y="151"/>
                  </a:cubicBezTo>
                  <a:cubicBezTo>
                    <a:pt x="53" y="151"/>
                    <a:pt x="53" y="151"/>
                    <a:pt x="53" y="151"/>
                  </a:cubicBezTo>
                  <a:cubicBezTo>
                    <a:pt x="71" y="151"/>
                    <a:pt x="80" y="142"/>
                    <a:pt x="80" y="125"/>
                  </a:cubicBezTo>
                  <a:cubicBezTo>
                    <a:pt x="80" y="116"/>
                    <a:pt x="71" y="107"/>
                    <a:pt x="53" y="107"/>
                  </a:cubicBezTo>
                  <a:close/>
                  <a:moveTo>
                    <a:pt x="53" y="0"/>
                  </a:moveTo>
                  <a:lnTo>
                    <a:pt x="53" y="0"/>
                  </a:lnTo>
                  <a:cubicBezTo>
                    <a:pt x="27" y="0"/>
                    <a:pt x="27" y="0"/>
                    <a:pt x="27" y="0"/>
                  </a:cubicBezTo>
                  <a:cubicBezTo>
                    <a:pt x="18" y="0"/>
                    <a:pt x="0" y="18"/>
                    <a:pt x="0" y="27"/>
                  </a:cubicBezTo>
                  <a:cubicBezTo>
                    <a:pt x="0" y="44"/>
                    <a:pt x="18" y="54"/>
                    <a:pt x="27" y="54"/>
                  </a:cubicBezTo>
                  <a:cubicBezTo>
                    <a:pt x="53" y="54"/>
                    <a:pt x="53" y="54"/>
                    <a:pt x="53" y="54"/>
                  </a:cubicBezTo>
                  <a:cubicBezTo>
                    <a:pt x="71" y="54"/>
                    <a:pt x="80" y="44"/>
                    <a:pt x="80" y="27"/>
                  </a:cubicBezTo>
                  <a:cubicBezTo>
                    <a:pt x="80" y="18"/>
                    <a:pt x="71" y="0"/>
                    <a:pt x="53" y="0"/>
                  </a:cubicBezTo>
                  <a:close/>
                  <a:moveTo>
                    <a:pt x="151" y="54"/>
                  </a:moveTo>
                  <a:lnTo>
                    <a:pt x="151" y="54"/>
                  </a:lnTo>
                  <a:cubicBezTo>
                    <a:pt x="328" y="54"/>
                    <a:pt x="328" y="54"/>
                    <a:pt x="328" y="54"/>
                  </a:cubicBezTo>
                  <a:cubicBezTo>
                    <a:pt x="337" y="54"/>
                    <a:pt x="354" y="44"/>
                    <a:pt x="354" y="27"/>
                  </a:cubicBezTo>
                  <a:cubicBezTo>
                    <a:pt x="354" y="18"/>
                    <a:pt x="337" y="0"/>
                    <a:pt x="328" y="0"/>
                  </a:cubicBezTo>
                  <a:cubicBezTo>
                    <a:pt x="151" y="0"/>
                    <a:pt x="151" y="0"/>
                    <a:pt x="151" y="0"/>
                  </a:cubicBezTo>
                  <a:cubicBezTo>
                    <a:pt x="142" y="0"/>
                    <a:pt x="124" y="18"/>
                    <a:pt x="124" y="27"/>
                  </a:cubicBezTo>
                  <a:cubicBezTo>
                    <a:pt x="124" y="44"/>
                    <a:pt x="142" y="54"/>
                    <a:pt x="151" y="54"/>
                  </a:cubicBezTo>
                  <a:close/>
                  <a:moveTo>
                    <a:pt x="328" y="107"/>
                  </a:moveTo>
                  <a:lnTo>
                    <a:pt x="328" y="107"/>
                  </a:lnTo>
                  <a:cubicBezTo>
                    <a:pt x="151" y="107"/>
                    <a:pt x="151" y="107"/>
                    <a:pt x="151" y="107"/>
                  </a:cubicBezTo>
                  <a:cubicBezTo>
                    <a:pt x="142" y="107"/>
                    <a:pt x="124" y="116"/>
                    <a:pt x="124" y="125"/>
                  </a:cubicBezTo>
                  <a:cubicBezTo>
                    <a:pt x="124" y="142"/>
                    <a:pt x="142" y="151"/>
                    <a:pt x="151" y="151"/>
                  </a:cubicBezTo>
                  <a:cubicBezTo>
                    <a:pt x="328" y="151"/>
                    <a:pt x="328" y="151"/>
                    <a:pt x="328" y="151"/>
                  </a:cubicBezTo>
                  <a:cubicBezTo>
                    <a:pt x="337" y="151"/>
                    <a:pt x="354" y="142"/>
                    <a:pt x="354" y="125"/>
                  </a:cubicBezTo>
                  <a:cubicBezTo>
                    <a:pt x="354" y="116"/>
                    <a:pt x="337" y="107"/>
                    <a:pt x="328" y="107"/>
                  </a:cubicBezTo>
                  <a:close/>
                  <a:moveTo>
                    <a:pt x="328" y="204"/>
                  </a:moveTo>
                  <a:lnTo>
                    <a:pt x="328" y="204"/>
                  </a:lnTo>
                  <a:cubicBezTo>
                    <a:pt x="151" y="204"/>
                    <a:pt x="151" y="204"/>
                    <a:pt x="151" y="204"/>
                  </a:cubicBezTo>
                  <a:cubicBezTo>
                    <a:pt x="142" y="204"/>
                    <a:pt x="124" y="213"/>
                    <a:pt x="124" y="231"/>
                  </a:cubicBezTo>
                  <a:cubicBezTo>
                    <a:pt x="124" y="239"/>
                    <a:pt x="142" y="248"/>
                    <a:pt x="151" y="248"/>
                  </a:cubicBezTo>
                  <a:cubicBezTo>
                    <a:pt x="328" y="248"/>
                    <a:pt x="328" y="248"/>
                    <a:pt x="328" y="248"/>
                  </a:cubicBezTo>
                  <a:cubicBezTo>
                    <a:pt x="337" y="248"/>
                    <a:pt x="354" y="239"/>
                    <a:pt x="354" y="231"/>
                  </a:cubicBezTo>
                  <a:cubicBezTo>
                    <a:pt x="354" y="213"/>
                    <a:pt x="337" y="204"/>
                    <a:pt x="328" y="204"/>
                  </a:cubicBezTo>
                  <a:close/>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79" name="Freeform 121"/>
            <p:cNvSpPr>
              <a:spLocks noChangeArrowheads="1"/>
            </p:cNvSpPr>
            <p:nvPr/>
          </p:nvSpPr>
          <p:spPr bwMode="auto">
            <a:xfrm>
              <a:off x="8725978" y="3466624"/>
              <a:ext cx="223737" cy="206014"/>
            </a:xfrm>
            <a:custGeom>
              <a:avLst/>
              <a:gdLst>
                <a:gd name="T0" fmla="*/ 107 w 444"/>
                <a:gd name="T1" fmla="*/ 310 h 409"/>
                <a:gd name="T2" fmla="*/ 107 w 444"/>
                <a:gd name="T3" fmla="*/ 310 h 409"/>
                <a:gd name="T4" fmla="*/ 115 w 444"/>
                <a:gd name="T5" fmla="*/ 97 h 409"/>
                <a:gd name="T6" fmla="*/ 195 w 444"/>
                <a:gd name="T7" fmla="*/ 53 h 409"/>
                <a:gd name="T8" fmla="*/ 195 w 444"/>
                <a:gd name="T9" fmla="*/ 0 h 409"/>
                <a:gd name="T10" fmla="*/ 80 w 444"/>
                <a:gd name="T11" fmla="*/ 62 h 409"/>
                <a:gd name="T12" fmla="*/ 71 w 444"/>
                <a:gd name="T13" fmla="*/ 346 h 409"/>
                <a:gd name="T14" fmla="*/ 36 w 444"/>
                <a:gd name="T15" fmla="*/ 390 h 409"/>
                <a:gd name="T16" fmla="*/ 168 w 444"/>
                <a:gd name="T17" fmla="*/ 399 h 409"/>
                <a:gd name="T18" fmla="*/ 168 w 444"/>
                <a:gd name="T19" fmla="*/ 257 h 409"/>
                <a:gd name="T20" fmla="*/ 107 w 444"/>
                <a:gd name="T21" fmla="*/ 310 h 409"/>
                <a:gd name="T22" fmla="*/ 274 w 444"/>
                <a:gd name="T23" fmla="*/ 18 h 409"/>
                <a:gd name="T24" fmla="*/ 274 w 444"/>
                <a:gd name="T25" fmla="*/ 18 h 409"/>
                <a:gd name="T26" fmla="*/ 274 w 444"/>
                <a:gd name="T27" fmla="*/ 159 h 409"/>
                <a:gd name="T28" fmla="*/ 337 w 444"/>
                <a:gd name="T29" fmla="*/ 97 h 409"/>
                <a:gd name="T30" fmla="*/ 328 w 444"/>
                <a:gd name="T31" fmla="*/ 319 h 409"/>
                <a:gd name="T32" fmla="*/ 248 w 444"/>
                <a:gd name="T33" fmla="*/ 355 h 409"/>
                <a:gd name="T34" fmla="*/ 248 w 444"/>
                <a:gd name="T35" fmla="*/ 408 h 409"/>
                <a:gd name="T36" fmla="*/ 364 w 444"/>
                <a:gd name="T37" fmla="*/ 355 h 409"/>
                <a:gd name="T38" fmla="*/ 372 w 444"/>
                <a:gd name="T39" fmla="*/ 62 h 409"/>
                <a:gd name="T40" fmla="*/ 417 w 444"/>
                <a:gd name="T41" fmla="*/ 18 h 409"/>
                <a:gd name="T42" fmla="*/ 274 w 444"/>
                <a:gd name="T43" fmla="*/ 1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409">
                  <a:moveTo>
                    <a:pt x="107" y="310"/>
                  </a:moveTo>
                  <a:lnTo>
                    <a:pt x="107" y="310"/>
                  </a:lnTo>
                  <a:cubicBezTo>
                    <a:pt x="54" y="248"/>
                    <a:pt x="54" y="159"/>
                    <a:pt x="115" y="97"/>
                  </a:cubicBezTo>
                  <a:cubicBezTo>
                    <a:pt x="142" y="71"/>
                    <a:pt x="168" y="62"/>
                    <a:pt x="195" y="53"/>
                  </a:cubicBezTo>
                  <a:cubicBezTo>
                    <a:pt x="195" y="0"/>
                    <a:pt x="195" y="0"/>
                    <a:pt x="195" y="0"/>
                  </a:cubicBezTo>
                  <a:cubicBezTo>
                    <a:pt x="151" y="9"/>
                    <a:pt x="115" y="27"/>
                    <a:pt x="80" y="62"/>
                  </a:cubicBezTo>
                  <a:cubicBezTo>
                    <a:pt x="0" y="142"/>
                    <a:pt x="0" y="266"/>
                    <a:pt x="71" y="346"/>
                  </a:cubicBezTo>
                  <a:cubicBezTo>
                    <a:pt x="36" y="390"/>
                    <a:pt x="36" y="390"/>
                    <a:pt x="36" y="390"/>
                  </a:cubicBezTo>
                  <a:cubicBezTo>
                    <a:pt x="168" y="399"/>
                    <a:pt x="168" y="399"/>
                    <a:pt x="168" y="399"/>
                  </a:cubicBezTo>
                  <a:cubicBezTo>
                    <a:pt x="168" y="257"/>
                    <a:pt x="168" y="257"/>
                    <a:pt x="168" y="257"/>
                  </a:cubicBezTo>
                  <a:lnTo>
                    <a:pt x="107" y="310"/>
                  </a:lnTo>
                  <a:close/>
                  <a:moveTo>
                    <a:pt x="274" y="18"/>
                  </a:moveTo>
                  <a:lnTo>
                    <a:pt x="274" y="18"/>
                  </a:lnTo>
                  <a:cubicBezTo>
                    <a:pt x="274" y="159"/>
                    <a:pt x="274" y="159"/>
                    <a:pt x="274" y="159"/>
                  </a:cubicBezTo>
                  <a:cubicBezTo>
                    <a:pt x="337" y="97"/>
                    <a:pt x="337" y="97"/>
                    <a:pt x="337" y="97"/>
                  </a:cubicBezTo>
                  <a:cubicBezTo>
                    <a:pt x="390" y="159"/>
                    <a:pt x="390" y="257"/>
                    <a:pt x="328" y="319"/>
                  </a:cubicBezTo>
                  <a:cubicBezTo>
                    <a:pt x="311" y="337"/>
                    <a:pt x="274" y="355"/>
                    <a:pt x="248" y="355"/>
                  </a:cubicBezTo>
                  <a:cubicBezTo>
                    <a:pt x="248" y="408"/>
                    <a:pt x="248" y="408"/>
                    <a:pt x="248" y="408"/>
                  </a:cubicBezTo>
                  <a:cubicBezTo>
                    <a:pt x="293" y="408"/>
                    <a:pt x="337" y="381"/>
                    <a:pt x="364" y="355"/>
                  </a:cubicBezTo>
                  <a:cubicBezTo>
                    <a:pt x="443" y="275"/>
                    <a:pt x="443" y="142"/>
                    <a:pt x="372" y="62"/>
                  </a:cubicBezTo>
                  <a:cubicBezTo>
                    <a:pt x="417" y="18"/>
                    <a:pt x="417" y="18"/>
                    <a:pt x="417" y="18"/>
                  </a:cubicBezTo>
                  <a:lnTo>
                    <a:pt x="274" y="18"/>
                  </a:lnTo>
                  <a:close/>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80" name="Freeform 137"/>
            <p:cNvSpPr>
              <a:spLocks noChangeArrowheads="1"/>
            </p:cNvSpPr>
            <p:nvPr/>
          </p:nvSpPr>
          <p:spPr bwMode="auto">
            <a:xfrm>
              <a:off x="3640815" y="2479900"/>
              <a:ext cx="250320" cy="201583"/>
            </a:xfrm>
            <a:custGeom>
              <a:avLst/>
              <a:gdLst>
                <a:gd name="T0" fmla="*/ 470 w 497"/>
                <a:gd name="T1" fmla="*/ 124 h 400"/>
                <a:gd name="T2" fmla="*/ 470 w 497"/>
                <a:gd name="T3" fmla="*/ 124 h 400"/>
                <a:gd name="T4" fmla="*/ 26 w 497"/>
                <a:gd name="T5" fmla="*/ 124 h 400"/>
                <a:gd name="T6" fmla="*/ 0 w 497"/>
                <a:gd name="T7" fmla="*/ 151 h 400"/>
                <a:gd name="T8" fmla="*/ 18 w 497"/>
                <a:gd name="T9" fmla="*/ 372 h 400"/>
                <a:gd name="T10" fmla="*/ 44 w 497"/>
                <a:gd name="T11" fmla="*/ 399 h 400"/>
                <a:gd name="T12" fmla="*/ 452 w 497"/>
                <a:gd name="T13" fmla="*/ 399 h 400"/>
                <a:gd name="T14" fmla="*/ 479 w 497"/>
                <a:gd name="T15" fmla="*/ 372 h 400"/>
                <a:gd name="T16" fmla="*/ 496 w 497"/>
                <a:gd name="T17" fmla="*/ 151 h 400"/>
                <a:gd name="T18" fmla="*/ 470 w 497"/>
                <a:gd name="T19" fmla="*/ 124 h 400"/>
                <a:gd name="T20" fmla="*/ 461 w 497"/>
                <a:gd name="T21" fmla="*/ 71 h 400"/>
                <a:gd name="T22" fmla="*/ 461 w 497"/>
                <a:gd name="T23" fmla="*/ 71 h 400"/>
                <a:gd name="T24" fmla="*/ 426 w 497"/>
                <a:gd name="T25" fmla="*/ 53 h 400"/>
                <a:gd name="T26" fmla="*/ 257 w 497"/>
                <a:gd name="T27" fmla="*/ 53 h 400"/>
                <a:gd name="T28" fmla="*/ 213 w 497"/>
                <a:gd name="T29" fmla="*/ 36 h 400"/>
                <a:gd name="T30" fmla="*/ 204 w 497"/>
                <a:gd name="T31" fmla="*/ 18 h 400"/>
                <a:gd name="T32" fmla="*/ 160 w 497"/>
                <a:gd name="T33" fmla="*/ 0 h 400"/>
                <a:gd name="T34" fmla="*/ 79 w 497"/>
                <a:gd name="T35" fmla="*/ 0 h 400"/>
                <a:gd name="T36" fmla="*/ 44 w 497"/>
                <a:gd name="T37" fmla="*/ 27 h 400"/>
                <a:gd name="T38" fmla="*/ 44 w 497"/>
                <a:gd name="T39" fmla="*/ 89 h 400"/>
                <a:gd name="T40" fmla="*/ 461 w 497"/>
                <a:gd name="T41" fmla="*/ 89 h 400"/>
                <a:gd name="T42" fmla="*/ 461 w 497"/>
                <a:gd name="T43" fmla="*/ 7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00">
                  <a:moveTo>
                    <a:pt x="470" y="124"/>
                  </a:moveTo>
                  <a:lnTo>
                    <a:pt x="470" y="124"/>
                  </a:lnTo>
                  <a:cubicBezTo>
                    <a:pt x="26" y="124"/>
                    <a:pt x="26" y="124"/>
                    <a:pt x="26" y="124"/>
                  </a:cubicBezTo>
                  <a:cubicBezTo>
                    <a:pt x="0" y="124"/>
                    <a:pt x="0" y="133"/>
                    <a:pt x="0" y="151"/>
                  </a:cubicBezTo>
                  <a:cubicBezTo>
                    <a:pt x="18" y="372"/>
                    <a:pt x="18" y="372"/>
                    <a:pt x="18" y="372"/>
                  </a:cubicBezTo>
                  <a:cubicBezTo>
                    <a:pt x="18" y="381"/>
                    <a:pt x="26" y="399"/>
                    <a:pt x="44" y="399"/>
                  </a:cubicBezTo>
                  <a:cubicBezTo>
                    <a:pt x="452" y="399"/>
                    <a:pt x="452" y="399"/>
                    <a:pt x="452" y="399"/>
                  </a:cubicBezTo>
                  <a:cubicBezTo>
                    <a:pt x="470" y="399"/>
                    <a:pt x="470" y="381"/>
                    <a:pt x="479" y="372"/>
                  </a:cubicBezTo>
                  <a:cubicBezTo>
                    <a:pt x="496" y="151"/>
                    <a:pt x="496" y="151"/>
                    <a:pt x="496" y="151"/>
                  </a:cubicBezTo>
                  <a:cubicBezTo>
                    <a:pt x="496" y="133"/>
                    <a:pt x="496" y="124"/>
                    <a:pt x="470" y="124"/>
                  </a:cubicBezTo>
                  <a:close/>
                  <a:moveTo>
                    <a:pt x="461" y="71"/>
                  </a:moveTo>
                  <a:lnTo>
                    <a:pt x="461" y="71"/>
                  </a:lnTo>
                  <a:cubicBezTo>
                    <a:pt x="452" y="62"/>
                    <a:pt x="443" y="53"/>
                    <a:pt x="426" y="53"/>
                  </a:cubicBezTo>
                  <a:cubicBezTo>
                    <a:pt x="257" y="53"/>
                    <a:pt x="257" y="53"/>
                    <a:pt x="257" y="53"/>
                  </a:cubicBezTo>
                  <a:cubicBezTo>
                    <a:pt x="239" y="53"/>
                    <a:pt x="222" y="44"/>
                    <a:pt x="213" y="36"/>
                  </a:cubicBezTo>
                  <a:cubicBezTo>
                    <a:pt x="204" y="18"/>
                    <a:pt x="204" y="18"/>
                    <a:pt x="204" y="18"/>
                  </a:cubicBezTo>
                  <a:cubicBezTo>
                    <a:pt x="186" y="8"/>
                    <a:pt x="169" y="0"/>
                    <a:pt x="160" y="0"/>
                  </a:cubicBezTo>
                  <a:cubicBezTo>
                    <a:pt x="79" y="0"/>
                    <a:pt x="79" y="0"/>
                    <a:pt x="79" y="0"/>
                  </a:cubicBezTo>
                  <a:cubicBezTo>
                    <a:pt x="62" y="0"/>
                    <a:pt x="53" y="8"/>
                    <a:pt x="44" y="27"/>
                  </a:cubicBezTo>
                  <a:cubicBezTo>
                    <a:pt x="44" y="89"/>
                    <a:pt x="44" y="89"/>
                    <a:pt x="44" y="89"/>
                  </a:cubicBezTo>
                  <a:cubicBezTo>
                    <a:pt x="461" y="89"/>
                    <a:pt x="461" y="89"/>
                    <a:pt x="461" y="89"/>
                  </a:cubicBezTo>
                  <a:lnTo>
                    <a:pt x="461" y="71"/>
                  </a:lnTo>
                  <a:close/>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81" name="Freeform 139"/>
            <p:cNvSpPr>
              <a:spLocks noChangeArrowheads="1"/>
            </p:cNvSpPr>
            <p:nvPr/>
          </p:nvSpPr>
          <p:spPr bwMode="auto">
            <a:xfrm>
              <a:off x="6742054" y="2452616"/>
              <a:ext cx="250319" cy="201583"/>
            </a:xfrm>
            <a:custGeom>
              <a:avLst/>
              <a:gdLst>
                <a:gd name="T0" fmla="*/ 416 w 497"/>
                <a:gd name="T1" fmla="*/ 71 h 400"/>
                <a:gd name="T2" fmla="*/ 416 w 497"/>
                <a:gd name="T3" fmla="*/ 71 h 400"/>
                <a:gd name="T4" fmla="*/ 398 w 497"/>
                <a:gd name="T5" fmla="*/ 53 h 400"/>
                <a:gd name="T6" fmla="*/ 97 w 497"/>
                <a:gd name="T7" fmla="*/ 53 h 400"/>
                <a:gd name="T8" fmla="*/ 71 w 497"/>
                <a:gd name="T9" fmla="*/ 71 h 400"/>
                <a:gd name="T10" fmla="*/ 71 w 497"/>
                <a:gd name="T11" fmla="*/ 98 h 400"/>
                <a:gd name="T12" fmla="*/ 416 w 497"/>
                <a:gd name="T13" fmla="*/ 98 h 400"/>
                <a:gd name="T14" fmla="*/ 416 w 497"/>
                <a:gd name="T15" fmla="*/ 71 h 400"/>
                <a:gd name="T16" fmla="*/ 345 w 497"/>
                <a:gd name="T17" fmla="*/ 0 h 400"/>
                <a:gd name="T18" fmla="*/ 345 w 497"/>
                <a:gd name="T19" fmla="*/ 0 h 400"/>
                <a:gd name="T20" fmla="*/ 150 w 497"/>
                <a:gd name="T21" fmla="*/ 0 h 400"/>
                <a:gd name="T22" fmla="*/ 124 w 497"/>
                <a:gd name="T23" fmla="*/ 27 h 400"/>
                <a:gd name="T24" fmla="*/ 372 w 497"/>
                <a:gd name="T25" fmla="*/ 27 h 400"/>
                <a:gd name="T26" fmla="*/ 345 w 497"/>
                <a:gd name="T27" fmla="*/ 0 h 400"/>
                <a:gd name="T28" fmla="*/ 469 w 497"/>
                <a:gd name="T29" fmla="*/ 98 h 400"/>
                <a:gd name="T30" fmla="*/ 469 w 497"/>
                <a:gd name="T31" fmla="*/ 98 h 400"/>
                <a:gd name="T32" fmla="*/ 451 w 497"/>
                <a:gd name="T33" fmla="*/ 80 h 400"/>
                <a:gd name="T34" fmla="*/ 451 w 497"/>
                <a:gd name="T35" fmla="*/ 124 h 400"/>
                <a:gd name="T36" fmla="*/ 44 w 497"/>
                <a:gd name="T37" fmla="*/ 124 h 400"/>
                <a:gd name="T38" fmla="*/ 44 w 497"/>
                <a:gd name="T39" fmla="*/ 80 h 400"/>
                <a:gd name="T40" fmla="*/ 26 w 497"/>
                <a:gd name="T41" fmla="*/ 98 h 400"/>
                <a:gd name="T42" fmla="*/ 8 w 497"/>
                <a:gd name="T43" fmla="*/ 151 h 400"/>
                <a:gd name="T44" fmla="*/ 44 w 497"/>
                <a:gd name="T45" fmla="*/ 372 h 400"/>
                <a:gd name="T46" fmla="*/ 71 w 497"/>
                <a:gd name="T47" fmla="*/ 399 h 400"/>
                <a:gd name="T48" fmla="*/ 416 w 497"/>
                <a:gd name="T49" fmla="*/ 399 h 400"/>
                <a:gd name="T50" fmla="*/ 451 w 497"/>
                <a:gd name="T51" fmla="*/ 372 h 400"/>
                <a:gd name="T52" fmla="*/ 487 w 497"/>
                <a:gd name="T53" fmla="*/ 151 h 400"/>
                <a:gd name="T54" fmla="*/ 469 w 497"/>
                <a:gd name="T55" fmla="*/ 98 h 400"/>
                <a:gd name="T56" fmla="*/ 345 w 497"/>
                <a:gd name="T57" fmla="*/ 230 h 400"/>
                <a:gd name="T58" fmla="*/ 345 w 497"/>
                <a:gd name="T59" fmla="*/ 230 h 400"/>
                <a:gd name="T60" fmla="*/ 319 w 497"/>
                <a:gd name="T61" fmla="*/ 257 h 400"/>
                <a:gd name="T62" fmla="*/ 177 w 497"/>
                <a:gd name="T63" fmla="*/ 257 h 400"/>
                <a:gd name="T64" fmla="*/ 150 w 497"/>
                <a:gd name="T65" fmla="*/ 230 h 400"/>
                <a:gd name="T66" fmla="*/ 150 w 497"/>
                <a:gd name="T67" fmla="*/ 186 h 400"/>
                <a:gd name="T68" fmla="*/ 186 w 497"/>
                <a:gd name="T69" fmla="*/ 186 h 400"/>
                <a:gd name="T70" fmla="*/ 186 w 497"/>
                <a:gd name="T71" fmla="*/ 221 h 400"/>
                <a:gd name="T72" fmla="*/ 309 w 497"/>
                <a:gd name="T73" fmla="*/ 221 h 400"/>
                <a:gd name="T74" fmla="*/ 309 w 497"/>
                <a:gd name="T75" fmla="*/ 186 h 400"/>
                <a:gd name="T76" fmla="*/ 345 w 497"/>
                <a:gd name="T77" fmla="*/ 186 h 400"/>
                <a:gd name="T78" fmla="*/ 345 w 497"/>
                <a:gd name="T79" fmla="*/ 23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7" h="400">
                  <a:moveTo>
                    <a:pt x="416" y="71"/>
                  </a:moveTo>
                  <a:lnTo>
                    <a:pt x="416" y="71"/>
                  </a:lnTo>
                  <a:cubicBezTo>
                    <a:pt x="416" y="53"/>
                    <a:pt x="398" y="53"/>
                    <a:pt x="398" y="53"/>
                  </a:cubicBezTo>
                  <a:cubicBezTo>
                    <a:pt x="97" y="53"/>
                    <a:pt x="97" y="53"/>
                    <a:pt x="97" y="53"/>
                  </a:cubicBezTo>
                  <a:cubicBezTo>
                    <a:pt x="97" y="53"/>
                    <a:pt x="71" y="53"/>
                    <a:pt x="71" y="71"/>
                  </a:cubicBezTo>
                  <a:cubicBezTo>
                    <a:pt x="71" y="98"/>
                    <a:pt x="71" y="98"/>
                    <a:pt x="71" y="98"/>
                  </a:cubicBezTo>
                  <a:cubicBezTo>
                    <a:pt x="416" y="98"/>
                    <a:pt x="416" y="98"/>
                    <a:pt x="416" y="98"/>
                  </a:cubicBezTo>
                  <a:lnTo>
                    <a:pt x="416" y="71"/>
                  </a:lnTo>
                  <a:close/>
                  <a:moveTo>
                    <a:pt x="345" y="0"/>
                  </a:moveTo>
                  <a:lnTo>
                    <a:pt x="345" y="0"/>
                  </a:lnTo>
                  <a:cubicBezTo>
                    <a:pt x="150" y="0"/>
                    <a:pt x="150" y="0"/>
                    <a:pt x="150" y="0"/>
                  </a:cubicBezTo>
                  <a:cubicBezTo>
                    <a:pt x="150" y="0"/>
                    <a:pt x="124" y="0"/>
                    <a:pt x="124" y="27"/>
                  </a:cubicBezTo>
                  <a:cubicBezTo>
                    <a:pt x="372" y="27"/>
                    <a:pt x="372" y="27"/>
                    <a:pt x="372" y="27"/>
                  </a:cubicBezTo>
                  <a:cubicBezTo>
                    <a:pt x="372" y="0"/>
                    <a:pt x="345" y="0"/>
                    <a:pt x="345" y="0"/>
                  </a:cubicBezTo>
                  <a:close/>
                  <a:moveTo>
                    <a:pt x="469" y="98"/>
                  </a:moveTo>
                  <a:lnTo>
                    <a:pt x="469" y="98"/>
                  </a:lnTo>
                  <a:cubicBezTo>
                    <a:pt x="451" y="80"/>
                    <a:pt x="451" y="80"/>
                    <a:pt x="451" y="80"/>
                  </a:cubicBezTo>
                  <a:cubicBezTo>
                    <a:pt x="451" y="124"/>
                    <a:pt x="451" y="124"/>
                    <a:pt x="451" y="124"/>
                  </a:cubicBezTo>
                  <a:cubicBezTo>
                    <a:pt x="44" y="124"/>
                    <a:pt x="44" y="124"/>
                    <a:pt x="44" y="124"/>
                  </a:cubicBezTo>
                  <a:cubicBezTo>
                    <a:pt x="44" y="80"/>
                    <a:pt x="44" y="80"/>
                    <a:pt x="44" y="80"/>
                  </a:cubicBezTo>
                  <a:cubicBezTo>
                    <a:pt x="44" y="80"/>
                    <a:pt x="44" y="80"/>
                    <a:pt x="26" y="98"/>
                  </a:cubicBezTo>
                  <a:cubicBezTo>
                    <a:pt x="8" y="115"/>
                    <a:pt x="0" y="115"/>
                    <a:pt x="8" y="151"/>
                  </a:cubicBezTo>
                  <a:cubicBezTo>
                    <a:pt x="8" y="177"/>
                    <a:pt x="44" y="346"/>
                    <a:pt x="44" y="372"/>
                  </a:cubicBezTo>
                  <a:cubicBezTo>
                    <a:pt x="53" y="399"/>
                    <a:pt x="71" y="399"/>
                    <a:pt x="71" y="399"/>
                  </a:cubicBezTo>
                  <a:cubicBezTo>
                    <a:pt x="416" y="399"/>
                    <a:pt x="416" y="399"/>
                    <a:pt x="416" y="399"/>
                  </a:cubicBezTo>
                  <a:cubicBezTo>
                    <a:pt x="416" y="399"/>
                    <a:pt x="443" y="399"/>
                    <a:pt x="451" y="372"/>
                  </a:cubicBezTo>
                  <a:cubicBezTo>
                    <a:pt x="451" y="346"/>
                    <a:pt x="487" y="177"/>
                    <a:pt x="487" y="151"/>
                  </a:cubicBezTo>
                  <a:cubicBezTo>
                    <a:pt x="496" y="115"/>
                    <a:pt x="487" y="115"/>
                    <a:pt x="469" y="98"/>
                  </a:cubicBezTo>
                  <a:close/>
                  <a:moveTo>
                    <a:pt x="345" y="230"/>
                  </a:moveTo>
                  <a:lnTo>
                    <a:pt x="345" y="230"/>
                  </a:lnTo>
                  <a:cubicBezTo>
                    <a:pt x="345" y="230"/>
                    <a:pt x="345" y="257"/>
                    <a:pt x="319" y="257"/>
                  </a:cubicBezTo>
                  <a:cubicBezTo>
                    <a:pt x="177" y="257"/>
                    <a:pt x="177" y="257"/>
                    <a:pt x="177" y="257"/>
                  </a:cubicBezTo>
                  <a:cubicBezTo>
                    <a:pt x="150" y="257"/>
                    <a:pt x="150" y="230"/>
                    <a:pt x="150" y="230"/>
                  </a:cubicBezTo>
                  <a:cubicBezTo>
                    <a:pt x="150" y="186"/>
                    <a:pt x="150" y="186"/>
                    <a:pt x="150" y="186"/>
                  </a:cubicBezTo>
                  <a:cubicBezTo>
                    <a:pt x="186" y="186"/>
                    <a:pt x="186" y="186"/>
                    <a:pt x="186" y="186"/>
                  </a:cubicBezTo>
                  <a:cubicBezTo>
                    <a:pt x="186" y="221"/>
                    <a:pt x="186" y="221"/>
                    <a:pt x="186" y="221"/>
                  </a:cubicBezTo>
                  <a:cubicBezTo>
                    <a:pt x="309" y="221"/>
                    <a:pt x="309" y="221"/>
                    <a:pt x="309" y="221"/>
                  </a:cubicBezTo>
                  <a:cubicBezTo>
                    <a:pt x="309" y="186"/>
                    <a:pt x="309" y="186"/>
                    <a:pt x="309" y="186"/>
                  </a:cubicBezTo>
                  <a:cubicBezTo>
                    <a:pt x="345" y="186"/>
                    <a:pt x="345" y="186"/>
                    <a:pt x="345" y="186"/>
                  </a:cubicBezTo>
                  <a:lnTo>
                    <a:pt x="345" y="230"/>
                  </a:lnTo>
                  <a:close/>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82" name="Freeform 142"/>
            <p:cNvSpPr>
              <a:spLocks noChangeArrowheads="1"/>
            </p:cNvSpPr>
            <p:nvPr/>
          </p:nvSpPr>
          <p:spPr bwMode="auto">
            <a:xfrm>
              <a:off x="3087134" y="3929220"/>
              <a:ext cx="188294" cy="241457"/>
            </a:xfrm>
            <a:custGeom>
              <a:avLst/>
              <a:gdLst>
                <a:gd name="T0" fmla="*/ 18 w 373"/>
                <a:gd name="T1" fmla="*/ 187 h 480"/>
                <a:gd name="T2" fmla="*/ 18 w 373"/>
                <a:gd name="T3" fmla="*/ 187 h 480"/>
                <a:gd name="T4" fmla="*/ 53 w 373"/>
                <a:gd name="T5" fmla="*/ 435 h 480"/>
                <a:gd name="T6" fmla="*/ 186 w 373"/>
                <a:gd name="T7" fmla="*/ 479 h 480"/>
                <a:gd name="T8" fmla="*/ 319 w 373"/>
                <a:gd name="T9" fmla="*/ 435 h 480"/>
                <a:gd name="T10" fmla="*/ 354 w 373"/>
                <a:gd name="T11" fmla="*/ 187 h 480"/>
                <a:gd name="T12" fmla="*/ 186 w 373"/>
                <a:gd name="T13" fmla="*/ 222 h 480"/>
                <a:gd name="T14" fmla="*/ 18 w 373"/>
                <a:gd name="T15" fmla="*/ 187 h 480"/>
                <a:gd name="T16" fmla="*/ 266 w 373"/>
                <a:gd name="T17" fmla="*/ 45 h 480"/>
                <a:gd name="T18" fmla="*/ 266 w 373"/>
                <a:gd name="T19" fmla="*/ 45 h 480"/>
                <a:gd name="T20" fmla="*/ 239 w 373"/>
                <a:gd name="T21" fmla="*/ 18 h 480"/>
                <a:gd name="T22" fmla="*/ 212 w 373"/>
                <a:gd name="T23" fmla="*/ 0 h 480"/>
                <a:gd name="T24" fmla="*/ 159 w 373"/>
                <a:gd name="T25" fmla="*/ 0 h 480"/>
                <a:gd name="T26" fmla="*/ 133 w 373"/>
                <a:gd name="T27" fmla="*/ 18 h 480"/>
                <a:gd name="T28" fmla="*/ 106 w 373"/>
                <a:gd name="T29" fmla="*/ 45 h 480"/>
                <a:gd name="T30" fmla="*/ 0 w 373"/>
                <a:gd name="T31" fmla="*/ 107 h 480"/>
                <a:gd name="T32" fmla="*/ 0 w 373"/>
                <a:gd name="T33" fmla="*/ 107 h 480"/>
                <a:gd name="T34" fmla="*/ 186 w 373"/>
                <a:gd name="T35" fmla="*/ 178 h 480"/>
                <a:gd name="T36" fmla="*/ 372 w 373"/>
                <a:gd name="T37" fmla="*/ 107 h 480"/>
                <a:gd name="T38" fmla="*/ 372 w 373"/>
                <a:gd name="T39" fmla="*/ 107 h 480"/>
                <a:gd name="T40" fmla="*/ 266 w 373"/>
                <a:gd name="T41" fmla="*/ 45 h 480"/>
                <a:gd name="T42" fmla="*/ 239 w 373"/>
                <a:gd name="T43" fmla="*/ 98 h 480"/>
                <a:gd name="T44" fmla="*/ 239 w 373"/>
                <a:gd name="T45" fmla="*/ 98 h 480"/>
                <a:gd name="T46" fmla="*/ 203 w 373"/>
                <a:gd name="T47" fmla="*/ 63 h 480"/>
                <a:gd name="T48" fmla="*/ 168 w 373"/>
                <a:gd name="T49" fmla="*/ 63 h 480"/>
                <a:gd name="T50" fmla="*/ 133 w 373"/>
                <a:gd name="T51" fmla="*/ 98 h 480"/>
                <a:gd name="T52" fmla="*/ 88 w 373"/>
                <a:gd name="T53" fmla="*/ 98 h 480"/>
                <a:gd name="T54" fmla="*/ 141 w 373"/>
                <a:gd name="T55" fmla="*/ 36 h 480"/>
                <a:gd name="T56" fmla="*/ 159 w 373"/>
                <a:gd name="T57" fmla="*/ 28 h 480"/>
                <a:gd name="T58" fmla="*/ 212 w 373"/>
                <a:gd name="T59" fmla="*/ 28 h 480"/>
                <a:gd name="T60" fmla="*/ 231 w 373"/>
                <a:gd name="T61" fmla="*/ 36 h 480"/>
                <a:gd name="T62" fmla="*/ 284 w 373"/>
                <a:gd name="T63" fmla="*/ 98 h 480"/>
                <a:gd name="T64" fmla="*/ 239 w 373"/>
                <a:gd name="T65" fmla="*/ 9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3" h="480">
                  <a:moveTo>
                    <a:pt x="18" y="187"/>
                  </a:moveTo>
                  <a:lnTo>
                    <a:pt x="18" y="187"/>
                  </a:lnTo>
                  <a:cubicBezTo>
                    <a:pt x="53" y="435"/>
                    <a:pt x="53" y="435"/>
                    <a:pt x="53" y="435"/>
                  </a:cubicBezTo>
                  <a:cubicBezTo>
                    <a:pt x="53" y="444"/>
                    <a:pt x="106" y="479"/>
                    <a:pt x="186" y="479"/>
                  </a:cubicBezTo>
                  <a:cubicBezTo>
                    <a:pt x="266" y="479"/>
                    <a:pt x="319" y="444"/>
                    <a:pt x="319" y="435"/>
                  </a:cubicBezTo>
                  <a:cubicBezTo>
                    <a:pt x="354" y="187"/>
                    <a:pt x="354" y="187"/>
                    <a:pt x="354" y="187"/>
                  </a:cubicBezTo>
                  <a:cubicBezTo>
                    <a:pt x="310" y="213"/>
                    <a:pt x="247" y="222"/>
                    <a:pt x="186" y="222"/>
                  </a:cubicBezTo>
                  <a:cubicBezTo>
                    <a:pt x="124" y="222"/>
                    <a:pt x="62" y="213"/>
                    <a:pt x="18" y="187"/>
                  </a:cubicBezTo>
                  <a:close/>
                  <a:moveTo>
                    <a:pt x="266" y="45"/>
                  </a:moveTo>
                  <a:lnTo>
                    <a:pt x="266" y="45"/>
                  </a:lnTo>
                  <a:cubicBezTo>
                    <a:pt x="239" y="18"/>
                    <a:pt x="239" y="18"/>
                    <a:pt x="239" y="18"/>
                  </a:cubicBezTo>
                  <a:cubicBezTo>
                    <a:pt x="239" y="9"/>
                    <a:pt x="231" y="0"/>
                    <a:pt x="212" y="0"/>
                  </a:cubicBezTo>
                  <a:cubicBezTo>
                    <a:pt x="159" y="0"/>
                    <a:pt x="159" y="0"/>
                    <a:pt x="159" y="0"/>
                  </a:cubicBezTo>
                  <a:cubicBezTo>
                    <a:pt x="141" y="0"/>
                    <a:pt x="133" y="9"/>
                    <a:pt x="133" y="18"/>
                  </a:cubicBezTo>
                  <a:cubicBezTo>
                    <a:pt x="106" y="45"/>
                    <a:pt x="106" y="45"/>
                    <a:pt x="106" y="45"/>
                  </a:cubicBezTo>
                  <a:cubicBezTo>
                    <a:pt x="44" y="53"/>
                    <a:pt x="0" y="81"/>
                    <a:pt x="0" y="107"/>
                  </a:cubicBezTo>
                  <a:lnTo>
                    <a:pt x="0" y="107"/>
                  </a:lnTo>
                  <a:cubicBezTo>
                    <a:pt x="0" y="151"/>
                    <a:pt x="80" y="178"/>
                    <a:pt x="186" y="178"/>
                  </a:cubicBezTo>
                  <a:cubicBezTo>
                    <a:pt x="292" y="178"/>
                    <a:pt x="372" y="151"/>
                    <a:pt x="372" y="107"/>
                  </a:cubicBezTo>
                  <a:lnTo>
                    <a:pt x="372" y="107"/>
                  </a:lnTo>
                  <a:cubicBezTo>
                    <a:pt x="372" y="81"/>
                    <a:pt x="328" y="53"/>
                    <a:pt x="266" y="45"/>
                  </a:cubicBezTo>
                  <a:close/>
                  <a:moveTo>
                    <a:pt x="239" y="98"/>
                  </a:moveTo>
                  <a:lnTo>
                    <a:pt x="239" y="98"/>
                  </a:lnTo>
                  <a:cubicBezTo>
                    <a:pt x="203" y="63"/>
                    <a:pt x="203" y="63"/>
                    <a:pt x="203" y="63"/>
                  </a:cubicBezTo>
                  <a:cubicBezTo>
                    <a:pt x="168" y="63"/>
                    <a:pt x="168" y="63"/>
                    <a:pt x="168" y="63"/>
                  </a:cubicBezTo>
                  <a:cubicBezTo>
                    <a:pt x="133" y="98"/>
                    <a:pt x="133" y="98"/>
                    <a:pt x="133" y="98"/>
                  </a:cubicBezTo>
                  <a:cubicBezTo>
                    <a:pt x="88" y="98"/>
                    <a:pt x="88" y="98"/>
                    <a:pt x="88" y="98"/>
                  </a:cubicBezTo>
                  <a:cubicBezTo>
                    <a:pt x="88" y="98"/>
                    <a:pt x="141" y="45"/>
                    <a:pt x="141" y="36"/>
                  </a:cubicBezTo>
                  <a:cubicBezTo>
                    <a:pt x="150" y="28"/>
                    <a:pt x="150" y="28"/>
                    <a:pt x="159" y="28"/>
                  </a:cubicBezTo>
                  <a:cubicBezTo>
                    <a:pt x="212" y="28"/>
                    <a:pt x="212" y="28"/>
                    <a:pt x="212" y="28"/>
                  </a:cubicBezTo>
                  <a:cubicBezTo>
                    <a:pt x="222" y="28"/>
                    <a:pt x="222" y="28"/>
                    <a:pt x="231" y="36"/>
                  </a:cubicBezTo>
                  <a:cubicBezTo>
                    <a:pt x="231" y="45"/>
                    <a:pt x="284" y="98"/>
                    <a:pt x="284" y="98"/>
                  </a:cubicBezTo>
                  <a:lnTo>
                    <a:pt x="239" y="98"/>
                  </a:lnTo>
                  <a:close/>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83" name="Freeform 143"/>
            <p:cNvSpPr>
              <a:spLocks noChangeArrowheads="1"/>
            </p:cNvSpPr>
            <p:nvPr/>
          </p:nvSpPr>
          <p:spPr bwMode="auto">
            <a:xfrm>
              <a:off x="6736042" y="4420920"/>
              <a:ext cx="197153" cy="201583"/>
            </a:xfrm>
            <a:custGeom>
              <a:avLst/>
              <a:gdLst>
                <a:gd name="T0" fmla="*/ 328 w 391"/>
                <a:gd name="T1" fmla="*/ 0 h 400"/>
                <a:gd name="T2" fmla="*/ 328 w 391"/>
                <a:gd name="T3" fmla="*/ 0 h 400"/>
                <a:gd name="T4" fmla="*/ 44 w 391"/>
                <a:gd name="T5" fmla="*/ 0 h 400"/>
                <a:gd name="T6" fmla="*/ 0 w 391"/>
                <a:gd name="T7" fmla="*/ 53 h 400"/>
                <a:gd name="T8" fmla="*/ 0 w 391"/>
                <a:gd name="T9" fmla="*/ 346 h 400"/>
                <a:gd name="T10" fmla="*/ 44 w 391"/>
                <a:gd name="T11" fmla="*/ 399 h 400"/>
                <a:gd name="T12" fmla="*/ 346 w 391"/>
                <a:gd name="T13" fmla="*/ 399 h 400"/>
                <a:gd name="T14" fmla="*/ 390 w 391"/>
                <a:gd name="T15" fmla="*/ 346 h 400"/>
                <a:gd name="T16" fmla="*/ 390 w 391"/>
                <a:gd name="T17" fmla="*/ 80 h 400"/>
                <a:gd name="T18" fmla="*/ 328 w 391"/>
                <a:gd name="T19" fmla="*/ 0 h 400"/>
                <a:gd name="T20" fmla="*/ 292 w 391"/>
                <a:gd name="T21" fmla="*/ 151 h 400"/>
                <a:gd name="T22" fmla="*/ 292 w 391"/>
                <a:gd name="T23" fmla="*/ 151 h 400"/>
                <a:gd name="T24" fmla="*/ 266 w 391"/>
                <a:gd name="T25" fmla="*/ 177 h 400"/>
                <a:gd name="T26" fmla="*/ 124 w 391"/>
                <a:gd name="T27" fmla="*/ 177 h 400"/>
                <a:gd name="T28" fmla="*/ 98 w 391"/>
                <a:gd name="T29" fmla="*/ 151 h 400"/>
                <a:gd name="T30" fmla="*/ 98 w 391"/>
                <a:gd name="T31" fmla="*/ 27 h 400"/>
                <a:gd name="T32" fmla="*/ 292 w 391"/>
                <a:gd name="T33" fmla="*/ 27 h 400"/>
                <a:gd name="T34" fmla="*/ 292 w 391"/>
                <a:gd name="T35" fmla="*/ 151 h 400"/>
                <a:gd name="T36" fmla="*/ 266 w 391"/>
                <a:gd name="T37" fmla="*/ 53 h 400"/>
                <a:gd name="T38" fmla="*/ 266 w 391"/>
                <a:gd name="T39" fmla="*/ 53 h 400"/>
                <a:gd name="T40" fmla="*/ 222 w 391"/>
                <a:gd name="T41" fmla="*/ 53 h 400"/>
                <a:gd name="T42" fmla="*/ 222 w 391"/>
                <a:gd name="T43" fmla="*/ 151 h 400"/>
                <a:gd name="T44" fmla="*/ 266 w 391"/>
                <a:gd name="T45" fmla="*/ 151 h 400"/>
                <a:gd name="T46" fmla="*/ 266 w 391"/>
                <a:gd name="T47" fmla="*/ 5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400">
                  <a:moveTo>
                    <a:pt x="328" y="0"/>
                  </a:moveTo>
                  <a:lnTo>
                    <a:pt x="328" y="0"/>
                  </a:lnTo>
                  <a:cubicBezTo>
                    <a:pt x="44" y="0"/>
                    <a:pt x="44" y="0"/>
                    <a:pt x="44" y="0"/>
                  </a:cubicBezTo>
                  <a:cubicBezTo>
                    <a:pt x="18" y="0"/>
                    <a:pt x="0" y="18"/>
                    <a:pt x="0" y="53"/>
                  </a:cubicBezTo>
                  <a:cubicBezTo>
                    <a:pt x="0" y="346"/>
                    <a:pt x="0" y="346"/>
                    <a:pt x="0" y="346"/>
                  </a:cubicBezTo>
                  <a:cubicBezTo>
                    <a:pt x="0" y="372"/>
                    <a:pt x="18" y="399"/>
                    <a:pt x="44" y="399"/>
                  </a:cubicBezTo>
                  <a:cubicBezTo>
                    <a:pt x="346" y="399"/>
                    <a:pt x="346" y="399"/>
                    <a:pt x="346" y="399"/>
                  </a:cubicBezTo>
                  <a:cubicBezTo>
                    <a:pt x="373" y="399"/>
                    <a:pt x="390" y="372"/>
                    <a:pt x="390" y="346"/>
                  </a:cubicBezTo>
                  <a:cubicBezTo>
                    <a:pt x="390" y="80"/>
                    <a:pt x="390" y="80"/>
                    <a:pt x="390" y="80"/>
                  </a:cubicBezTo>
                  <a:lnTo>
                    <a:pt x="328" y="0"/>
                  </a:lnTo>
                  <a:close/>
                  <a:moveTo>
                    <a:pt x="292" y="151"/>
                  </a:moveTo>
                  <a:lnTo>
                    <a:pt x="292" y="151"/>
                  </a:lnTo>
                  <a:cubicBezTo>
                    <a:pt x="292" y="159"/>
                    <a:pt x="284" y="177"/>
                    <a:pt x="266" y="177"/>
                  </a:cubicBezTo>
                  <a:cubicBezTo>
                    <a:pt x="124" y="177"/>
                    <a:pt x="124" y="177"/>
                    <a:pt x="124" y="177"/>
                  </a:cubicBezTo>
                  <a:cubicBezTo>
                    <a:pt x="107" y="177"/>
                    <a:pt x="98" y="159"/>
                    <a:pt x="98" y="151"/>
                  </a:cubicBezTo>
                  <a:cubicBezTo>
                    <a:pt x="98" y="27"/>
                    <a:pt x="98" y="27"/>
                    <a:pt x="98" y="27"/>
                  </a:cubicBezTo>
                  <a:cubicBezTo>
                    <a:pt x="292" y="27"/>
                    <a:pt x="292" y="27"/>
                    <a:pt x="292" y="27"/>
                  </a:cubicBezTo>
                  <a:lnTo>
                    <a:pt x="292" y="151"/>
                  </a:lnTo>
                  <a:close/>
                  <a:moveTo>
                    <a:pt x="266" y="53"/>
                  </a:moveTo>
                  <a:lnTo>
                    <a:pt x="266" y="53"/>
                  </a:lnTo>
                  <a:cubicBezTo>
                    <a:pt x="222" y="53"/>
                    <a:pt x="222" y="53"/>
                    <a:pt x="222" y="53"/>
                  </a:cubicBezTo>
                  <a:cubicBezTo>
                    <a:pt x="222" y="151"/>
                    <a:pt x="222" y="151"/>
                    <a:pt x="222" y="151"/>
                  </a:cubicBezTo>
                  <a:cubicBezTo>
                    <a:pt x="266" y="151"/>
                    <a:pt x="266" y="151"/>
                    <a:pt x="266" y="151"/>
                  </a:cubicBezTo>
                  <a:lnTo>
                    <a:pt x="266" y="53"/>
                  </a:lnTo>
                  <a:close/>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84" name="Freeform 147"/>
            <p:cNvSpPr>
              <a:spLocks noChangeArrowheads="1"/>
            </p:cNvSpPr>
            <p:nvPr/>
          </p:nvSpPr>
          <p:spPr bwMode="auto">
            <a:xfrm>
              <a:off x="5668347" y="4416490"/>
              <a:ext cx="250319" cy="210445"/>
            </a:xfrm>
            <a:custGeom>
              <a:avLst/>
              <a:gdLst>
                <a:gd name="T0" fmla="*/ 249 w 498"/>
                <a:gd name="T1" fmla="*/ 0 h 418"/>
                <a:gd name="T2" fmla="*/ 249 w 498"/>
                <a:gd name="T3" fmla="*/ 0 h 418"/>
                <a:gd name="T4" fmla="*/ 115 w 498"/>
                <a:gd name="T5" fmla="*/ 115 h 418"/>
                <a:gd name="T6" fmla="*/ 204 w 498"/>
                <a:gd name="T7" fmla="*/ 115 h 418"/>
                <a:gd name="T8" fmla="*/ 204 w 498"/>
                <a:gd name="T9" fmla="*/ 248 h 418"/>
                <a:gd name="T10" fmla="*/ 293 w 498"/>
                <a:gd name="T11" fmla="*/ 248 h 418"/>
                <a:gd name="T12" fmla="*/ 293 w 498"/>
                <a:gd name="T13" fmla="*/ 115 h 418"/>
                <a:gd name="T14" fmla="*/ 381 w 498"/>
                <a:gd name="T15" fmla="*/ 115 h 418"/>
                <a:gd name="T16" fmla="*/ 249 w 498"/>
                <a:gd name="T17" fmla="*/ 0 h 418"/>
                <a:gd name="T18" fmla="*/ 478 w 498"/>
                <a:gd name="T19" fmla="*/ 283 h 418"/>
                <a:gd name="T20" fmla="*/ 478 w 498"/>
                <a:gd name="T21" fmla="*/ 283 h 418"/>
                <a:gd name="T22" fmla="*/ 399 w 498"/>
                <a:gd name="T23" fmla="*/ 230 h 418"/>
                <a:gd name="T24" fmla="*/ 355 w 498"/>
                <a:gd name="T25" fmla="*/ 230 h 418"/>
                <a:gd name="T26" fmla="*/ 434 w 498"/>
                <a:gd name="T27" fmla="*/ 292 h 418"/>
                <a:gd name="T28" fmla="*/ 346 w 498"/>
                <a:gd name="T29" fmla="*/ 292 h 418"/>
                <a:gd name="T30" fmla="*/ 346 w 498"/>
                <a:gd name="T31" fmla="*/ 301 h 418"/>
                <a:gd name="T32" fmla="*/ 319 w 498"/>
                <a:gd name="T33" fmla="*/ 355 h 418"/>
                <a:gd name="T34" fmla="*/ 178 w 498"/>
                <a:gd name="T35" fmla="*/ 355 h 418"/>
                <a:gd name="T36" fmla="*/ 151 w 498"/>
                <a:gd name="T37" fmla="*/ 301 h 418"/>
                <a:gd name="T38" fmla="*/ 151 w 498"/>
                <a:gd name="T39" fmla="*/ 292 h 418"/>
                <a:gd name="T40" fmla="*/ 62 w 498"/>
                <a:gd name="T41" fmla="*/ 292 h 418"/>
                <a:gd name="T42" fmla="*/ 142 w 498"/>
                <a:gd name="T43" fmla="*/ 230 h 418"/>
                <a:gd name="T44" fmla="*/ 98 w 498"/>
                <a:gd name="T45" fmla="*/ 230 h 418"/>
                <a:gd name="T46" fmla="*/ 18 w 498"/>
                <a:gd name="T47" fmla="*/ 283 h 418"/>
                <a:gd name="T48" fmla="*/ 0 w 498"/>
                <a:gd name="T49" fmla="*/ 320 h 418"/>
                <a:gd name="T50" fmla="*/ 18 w 498"/>
                <a:gd name="T51" fmla="*/ 399 h 418"/>
                <a:gd name="T52" fmla="*/ 45 w 498"/>
                <a:gd name="T53" fmla="*/ 417 h 418"/>
                <a:gd name="T54" fmla="*/ 452 w 498"/>
                <a:gd name="T55" fmla="*/ 417 h 418"/>
                <a:gd name="T56" fmla="*/ 478 w 498"/>
                <a:gd name="T57" fmla="*/ 399 h 418"/>
                <a:gd name="T58" fmla="*/ 497 w 498"/>
                <a:gd name="T59" fmla="*/ 320 h 418"/>
                <a:gd name="T60" fmla="*/ 478 w 498"/>
                <a:gd name="T61" fmla="*/ 28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8" h="418">
                  <a:moveTo>
                    <a:pt x="249" y="0"/>
                  </a:moveTo>
                  <a:lnTo>
                    <a:pt x="249" y="0"/>
                  </a:lnTo>
                  <a:cubicBezTo>
                    <a:pt x="115" y="115"/>
                    <a:pt x="115" y="115"/>
                    <a:pt x="115" y="115"/>
                  </a:cubicBezTo>
                  <a:cubicBezTo>
                    <a:pt x="204" y="115"/>
                    <a:pt x="204" y="115"/>
                    <a:pt x="204" y="115"/>
                  </a:cubicBezTo>
                  <a:cubicBezTo>
                    <a:pt x="204" y="248"/>
                    <a:pt x="204" y="248"/>
                    <a:pt x="204" y="248"/>
                  </a:cubicBezTo>
                  <a:cubicBezTo>
                    <a:pt x="293" y="248"/>
                    <a:pt x="293" y="248"/>
                    <a:pt x="293" y="248"/>
                  </a:cubicBezTo>
                  <a:cubicBezTo>
                    <a:pt x="293" y="115"/>
                    <a:pt x="293" y="115"/>
                    <a:pt x="293" y="115"/>
                  </a:cubicBezTo>
                  <a:cubicBezTo>
                    <a:pt x="381" y="115"/>
                    <a:pt x="381" y="115"/>
                    <a:pt x="381" y="115"/>
                  </a:cubicBezTo>
                  <a:lnTo>
                    <a:pt x="249" y="0"/>
                  </a:lnTo>
                  <a:close/>
                  <a:moveTo>
                    <a:pt x="478" y="283"/>
                  </a:moveTo>
                  <a:lnTo>
                    <a:pt x="478" y="283"/>
                  </a:lnTo>
                  <a:cubicBezTo>
                    <a:pt x="399" y="230"/>
                    <a:pt x="399" y="230"/>
                    <a:pt x="399" y="230"/>
                  </a:cubicBezTo>
                  <a:cubicBezTo>
                    <a:pt x="355" y="230"/>
                    <a:pt x="355" y="230"/>
                    <a:pt x="355" y="230"/>
                  </a:cubicBezTo>
                  <a:cubicBezTo>
                    <a:pt x="434" y="292"/>
                    <a:pt x="434" y="292"/>
                    <a:pt x="434" y="292"/>
                  </a:cubicBezTo>
                  <a:cubicBezTo>
                    <a:pt x="346" y="292"/>
                    <a:pt x="346" y="292"/>
                    <a:pt x="346" y="292"/>
                  </a:cubicBezTo>
                  <a:cubicBezTo>
                    <a:pt x="346" y="292"/>
                    <a:pt x="346" y="292"/>
                    <a:pt x="346" y="301"/>
                  </a:cubicBezTo>
                  <a:cubicBezTo>
                    <a:pt x="319" y="355"/>
                    <a:pt x="319" y="355"/>
                    <a:pt x="319" y="355"/>
                  </a:cubicBezTo>
                  <a:cubicBezTo>
                    <a:pt x="178" y="355"/>
                    <a:pt x="178" y="355"/>
                    <a:pt x="178" y="355"/>
                  </a:cubicBezTo>
                  <a:cubicBezTo>
                    <a:pt x="151" y="301"/>
                    <a:pt x="151" y="301"/>
                    <a:pt x="151" y="301"/>
                  </a:cubicBezTo>
                  <a:cubicBezTo>
                    <a:pt x="151" y="292"/>
                    <a:pt x="151" y="292"/>
                    <a:pt x="151" y="292"/>
                  </a:cubicBezTo>
                  <a:cubicBezTo>
                    <a:pt x="62" y="292"/>
                    <a:pt x="62" y="292"/>
                    <a:pt x="62" y="292"/>
                  </a:cubicBezTo>
                  <a:cubicBezTo>
                    <a:pt x="142" y="230"/>
                    <a:pt x="142" y="230"/>
                    <a:pt x="142" y="230"/>
                  </a:cubicBezTo>
                  <a:cubicBezTo>
                    <a:pt x="98" y="230"/>
                    <a:pt x="98" y="230"/>
                    <a:pt x="98" y="230"/>
                  </a:cubicBezTo>
                  <a:cubicBezTo>
                    <a:pt x="18" y="283"/>
                    <a:pt x="18" y="283"/>
                    <a:pt x="18" y="283"/>
                  </a:cubicBezTo>
                  <a:cubicBezTo>
                    <a:pt x="9" y="292"/>
                    <a:pt x="0" y="301"/>
                    <a:pt x="0" y="320"/>
                  </a:cubicBezTo>
                  <a:cubicBezTo>
                    <a:pt x="18" y="399"/>
                    <a:pt x="18" y="399"/>
                    <a:pt x="18" y="399"/>
                  </a:cubicBezTo>
                  <a:cubicBezTo>
                    <a:pt x="18" y="408"/>
                    <a:pt x="36" y="417"/>
                    <a:pt x="45" y="417"/>
                  </a:cubicBezTo>
                  <a:cubicBezTo>
                    <a:pt x="452" y="417"/>
                    <a:pt x="452" y="417"/>
                    <a:pt x="452" y="417"/>
                  </a:cubicBezTo>
                  <a:cubicBezTo>
                    <a:pt x="461" y="417"/>
                    <a:pt x="478" y="408"/>
                    <a:pt x="478" y="399"/>
                  </a:cubicBezTo>
                  <a:cubicBezTo>
                    <a:pt x="497" y="320"/>
                    <a:pt x="497" y="320"/>
                    <a:pt x="497" y="320"/>
                  </a:cubicBezTo>
                  <a:cubicBezTo>
                    <a:pt x="497" y="301"/>
                    <a:pt x="487" y="292"/>
                    <a:pt x="478" y="283"/>
                  </a:cubicBezTo>
                  <a:close/>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85" name="Freeform 148"/>
            <p:cNvSpPr>
              <a:spLocks noChangeArrowheads="1"/>
            </p:cNvSpPr>
            <p:nvPr/>
          </p:nvSpPr>
          <p:spPr bwMode="auto">
            <a:xfrm>
              <a:off x="6166768" y="4416490"/>
              <a:ext cx="250320" cy="210445"/>
            </a:xfrm>
            <a:custGeom>
              <a:avLst/>
              <a:gdLst>
                <a:gd name="T0" fmla="*/ 479 w 497"/>
                <a:gd name="T1" fmla="*/ 283 h 418"/>
                <a:gd name="T2" fmla="*/ 479 w 497"/>
                <a:gd name="T3" fmla="*/ 283 h 418"/>
                <a:gd name="T4" fmla="*/ 398 w 497"/>
                <a:gd name="T5" fmla="*/ 230 h 418"/>
                <a:gd name="T6" fmla="*/ 354 w 497"/>
                <a:gd name="T7" fmla="*/ 230 h 418"/>
                <a:gd name="T8" fmla="*/ 434 w 497"/>
                <a:gd name="T9" fmla="*/ 292 h 418"/>
                <a:gd name="T10" fmla="*/ 345 w 497"/>
                <a:gd name="T11" fmla="*/ 292 h 418"/>
                <a:gd name="T12" fmla="*/ 345 w 497"/>
                <a:gd name="T13" fmla="*/ 301 h 418"/>
                <a:gd name="T14" fmla="*/ 319 w 497"/>
                <a:gd name="T15" fmla="*/ 355 h 418"/>
                <a:gd name="T16" fmla="*/ 177 w 497"/>
                <a:gd name="T17" fmla="*/ 355 h 418"/>
                <a:gd name="T18" fmla="*/ 151 w 497"/>
                <a:gd name="T19" fmla="*/ 301 h 418"/>
                <a:gd name="T20" fmla="*/ 151 w 497"/>
                <a:gd name="T21" fmla="*/ 292 h 418"/>
                <a:gd name="T22" fmla="*/ 62 w 497"/>
                <a:gd name="T23" fmla="*/ 292 h 418"/>
                <a:gd name="T24" fmla="*/ 141 w 497"/>
                <a:gd name="T25" fmla="*/ 230 h 418"/>
                <a:gd name="T26" fmla="*/ 97 w 497"/>
                <a:gd name="T27" fmla="*/ 230 h 418"/>
                <a:gd name="T28" fmla="*/ 17 w 497"/>
                <a:gd name="T29" fmla="*/ 283 h 418"/>
                <a:gd name="T30" fmla="*/ 0 w 497"/>
                <a:gd name="T31" fmla="*/ 320 h 418"/>
                <a:gd name="T32" fmla="*/ 17 w 497"/>
                <a:gd name="T33" fmla="*/ 399 h 418"/>
                <a:gd name="T34" fmla="*/ 44 w 497"/>
                <a:gd name="T35" fmla="*/ 417 h 418"/>
                <a:gd name="T36" fmla="*/ 451 w 497"/>
                <a:gd name="T37" fmla="*/ 417 h 418"/>
                <a:gd name="T38" fmla="*/ 479 w 497"/>
                <a:gd name="T39" fmla="*/ 399 h 418"/>
                <a:gd name="T40" fmla="*/ 496 w 497"/>
                <a:gd name="T41" fmla="*/ 320 h 418"/>
                <a:gd name="T42" fmla="*/ 479 w 497"/>
                <a:gd name="T43" fmla="*/ 283 h 418"/>
                <a:gd name="T44" fmla="*/ 381 w 497"/>
                <a:gd name="T45" fmla="*/ 124 h 418"/>
                <a:gd name="T46" fmla="*/ 381 w 497"/>
                <a:gd name="T47" fmla="*/ 124 h 418"/>
                <a:gd name="T48" fmla="*/ 292 w 497"/>
                <a:gd name="T49" fmla="*/ 124 h 418"/>
                <a:gd name="T50" fmla="*/ 292 w 497"/>
                <a:gd name="T51" fmla="*/ 0 h 418"/>
                <a:gd name="T52" fmla="*/ 204 w 497"/>
                <a:gd name="T53" fmla="*/ 0 h 418"/>
                <a:gd name="T54" fmla="*/ 204 w 497"/>
                <a:gd name="T55" fmla="*/ 124 h 418"/>
                <a:gd name="T56" fmla="*/ 115 w 497"/>
                <a:gd name="T57" fmla="*/ 124 h 418"/>
                <a:gd name="T58" fmla="*/ 248 w 497"/>
                <a:gd name="T59" fmla="*/ 248 h 418"/>
                <a:gd name="T60" fmla="*/ 381 w 497"/>
                <a:gd name="T61" fmla="*/ 124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418">
                  <a:moveTo>
                    <a:pt x="479" y="283"/>
                  </a:moveTo>
                  <a:lnTo>
                    <a:pt x="479" y="283"/>
                  </a:lnTo>
                  <a:cubicBezTo>
                    <a:pt x="398" y="230"/>
                    <a:pt x="398" y="230"/>
                    <a:pt x="398" y="230"/>
                  </a:cubicBezTo>
                  <a:cubicBezTo>
                    <a:pt x="354" y="230"/>
                    <a:pt x="354" y="230"/>
                    <a:pt x="354" y="230"/>
                  </a:cubicBezTo>
                  <a:cubicBezTo>
                    <a:pt x="434" y="292"/>
                    <a:pt x="434" y="292"/>
                    <a:pt x="434" y="292"/>
                  </a:cubicBezTo>
                  <a:cubicBezTo>
                    <a:pt x="345" y="292"/>
                    <a:pt x="345" y="292"/>
                    <a:pt x="345" y="292"/>
                  </a:cubicBezTo>
                  <a:cubicBezTo>
                    <a:pt x="345" y="292"/>
                    <a:pt x="345" y="292"/>
                    <a:pt x="345" y="301"/>
                  </a:cubicBezTo>
                  <a:cubicBezTo>
                    <a:pt x="319" y="355"/>
                    <a:pt x="319" y="355"/>
                    <a:pt x="319" y="355"/>
                  </a:cubicBezTo>
                  <a:cubicBezTo>
                    <a:pt x="177" y="355"/>
                    <a:pt x="177" y="355"/>
                    <a:pt x="177" y="355"/>
                  </a:cubicBezTo>
                  <a:cubicBezTo>
                    <a:pt x="151" y="301"/>
                    <a:pt x="151" y="301"/>
                    <a:pt x="151" y="301"/>
                  </a:cubicBezTo>
                  <a:cubicBezTo>
                    <a:pt x="151" y="292"/>
                    <a:pt x="151" y="292"/>
                    <a:pt x="151" y="292"/>
                  </a:cubicBezTo>
                  <a:cubicBezTo>
                    <a:pt x="62" y="292"/>
                    <a:pt x="62" y="292"/>
                    <a:pt x="62" y="292"/>
                  </a:cubicBezTo>
                  <a:cubicBezTo>
                    <a:pt x="141" y="230"/>
                    <a:pt x="141" y="230"/>
                    <a:pt x="141" y="230"/>
                  </a:cubicBezTo>
                  <a:cubicBezTo>
                    <a:pt x="97" y="230"/>
                    <a:pt x="97" y="230"/>
                    <a:pt x="97" y="230"/>
                  </a:cubicBezTo>
                  <a:cubicBezTo>
                    <a:pt x="17" y="283"/>
                    <a:pt x="17" y="283"/>
                    <a:pt x="17" y="283"/>
                  </a:cubicBezTo>
                  <a:cubicBezTo>
                    <a:pt x="9" y="292"/>
                    <a:pt x="0" y="301"/>
                    <a:pt x="0" y="320"/>
                  </a:cubicBezTo>
                  <a:cubicBezTo>
                    <a:pt x="17" y="399"/>
                    <a:pt x="17" y="399"/>
                    <a:pt x="17" y="399"/>
                  </a:cubicBezTo>
                  <a:cubicBezTo>
                    <a:pt x="17" y="408"/>
                    <a:pt x="35" y="417"/>
                    <a:pt x="44" y="417"/>
                  </a:cubicBezTo>
                  <a:cubicBezTo>
                    <a:pt x="451" y="417"/>
                    <a:pt x="451" y="417"/>
                    <a:pt x="451" y="417"/>
                  </a:cubicBezTo>
                  <a:cubicBezTo>
                    <a:pt x="460" y="417"/>
                    <a:pt x="479" y="408"/>
                    <a:pt x="479" y="399"/>
                  </a:cubicBezTo>
                  <a:cubicBezTo>
                    <a:pt x="496" y="320"/>
                    <a:pt x="496" y="320"/>
                    <a:pt x="496" y="320"/>
                  </a:cubicBezTo>
                  <a:cubicBezTo>
                    <a:pt x="496" y="301"/>
                    <a:pt x="487" y="292"/>
                    <a:pt x="479" y="283"/>
                  </a:cubicBezTo>
                  <a:close/>
                  <a:moveTo>
                    <a:pt x="381" y="124"/>
                  </a:moveTo>
                  <a:lnTo>
                    <a:pt x="381" y="124"/>
                  </a:lnTo>
                  <a:cubicBezTo>
                    <a:pt x="292" y="124"/>
                    <a:pt x="292" y="124"/>
                    <a:pt x="292" y="124"/>
                  </a:cubicBezTo>
                  <a:cubicBezTo>
                    <a:pt x="292" y="0"/>
                    <a:pt x="292" y="0"/>
                    <a:pt x="292" y="0"/>
                  </a:cubicBezTo>
                  <a:cubicBezTo>
                    <a:pt x="204" y="0"/>
                    <a:pt x="204" y="0"/>
                    <a:pt x="204" y="0"/>
                  </a:cubicBezTo>
                  <a:cubicBezTo>
                    <a:pt x="204" y="124"/>
                    <a:pt x="204" y="124"/>
                    <a:pt x="204" y="124"/>
                  </a:cubicBezTo>
                  <a:cubicBezTo>
                    <a:pt x="115" y="124"/>
                    <a:pt x="115" y="124"/>
                    <a:pt x="115" y="124"/>
                  </a:cubicBezTo>
                  <a:cubicBezTo>
                    <a:pt x="248" y="248"/>
                    <a:pt x="248" y="248"/>
                    <a:pt x="248" y="248"/>
                  </a:cubicBezTo>
                  <a:lnTo>
                    <a:pt x="381" y="124"/>
                  </a:lnTo>
                  <a:close/>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86" name="Freeform 152"/>
            <p:cNvSpPr>
              <a:spLocks noChangeArrowheads="1"/>
            </p:cNvSpPr>
            <p:nvPr/>
          </p:nvSpPr>
          <p:spPr bwMode="auto">
            <a:xfrm>
              <a:off x="9302103" y="4375508"/>
              <a:ext cx="179433" cy="228168"/>
            </a:xfrm>
            <a:custGeom>
              <a:avLst/>
              <a:gdLst>
                <a:gd name="T0" fmla="*/ 301 w 355"/>
                <a:gd name="T1" fmla="*/ 0 h 453"/>
                <a:gd name="T2" fmla="*/ 301 w 355"/>
                <a:gd name="T3" fmla="*/ 0 h 453"/>
                <a:gd name="T4" fmla="*/ 53 w 355"/>
                <a:gd name="T5" fmla="*/ 0 h 453"/>
                <a:gd name="T6" fmla="*/ 0 w 355"/>
                <a:gd name="T7" fmla="*/ 53 h 453"/>
                <a:gd name="T8" fmla="*/ 0 w 355"/>
                <a:gd name="T9" fmla="*/ 399 h 453"/>
                <a:gd name="T10" fmla="*/ 53 w 355"/>
                <a:gd name="T11" fmla="*/ 452 h 453"/>
                <a:gd name="T12" fmla="*/ 301 w 355"/>
                <a:gd name="T13" fmla="*/ 452 h 453"/>
                <a:gd name="T14" fmla="*/ 354 w 355"/>
                <a:gd name="T15" fmla="*/ 399 h 453"/>
                <a:gd name="T16" fmla="*/ 354 w 355"/>
                <a:gd name="T17" fmla="*/ 53 h 453"/>
                <a:gd name="T18" fmla="*/ 301 w 355"/>
                <a:gd name="T19" fmla="*/ 0 h 453"/>
                <a:gd name="T20" fmla="*/ 71 w 355"/>
                <a:gd name="T21" fmla="*/ 106 h 453"/>
                <a:gd name="T22" fmla="*/ 71 w 355"/>
                <a:gd name="T23" fmla="*/ 106 h 453"/>
                <a:gd name="T24" fmla="*/ 284 w 355"/>
                <a:gd name="T25" fmla="*/ 106 h 453"/>
                <a:gd name="T26" fmla="*/ 284 w 355"/>
                <a:gd name="T27" fmla="*/ 151 h 453"/>
                <a:gd name="T28" fmla="*/ 71 w 355"/>
                <a:gd name="T29" fmla="*/ 151 h 453"/>
                <a:gd name="T30" fmla="*/ 71 w 355"/>
                <a:gd name="T31" fmla="*/ 106 h 453"/>
                <a:gd name="T32" fmla="*/ 284 w 355"/>
                <a:gd name="T33" fmla="*/ 345 h 453"/>
                <a:gd name="T34" fmla="*/ 284 w 355"/>
                <a:gd name="T35" fmla="*/ 345 h 453"/>
                <a:gd name="T36" fmla="*/ 71 w 355"/>
                <a:gd name="T37" fmla="*/ 345 h 453"/>
                <a:gd name="T38" fmla="*/ 71 w 355"/>
                <a:gd name="T39" fmla="*/ 301 h 453"/>
                <a:gd name="T40" fmla="*/ 284 w 355"/>
                <a:gd name="T41" fmla="*/ 301 h 453"/>
                <a:gd name="T42" fmla="*/ 284 w 355"/>
                <a:gd name="T43" fmla="*/ 345 h 453"/>
                <a:gd name="T44" fmla="*/ 284 w 355"/>
                <a:gd name="T45" fmla="*/ 248 h 453"/>
                <a:gd name="T46" fmla="*/ 284 w 355"/>
                <a:gd name="T47" fmla="*/ 248 h 453"/>
                <a:gd name="T48" fmla="*/ 71 w 355"/>
                <a:gd name="T49" fmla="*/ 248 h 453"/>
                <a:gd name="T50" fmla="*/ 71 w 355"/>
                <a:gd name="T51" fmla="*/ 204 h 453"/>
                <a:gd name="T52" fmla="*/ 284 w 355"/>
                <a:gd name="T53" fmla="*/ 204 h 453"/>
                <a:gd name="T54" fmla="*/ 284 w 355"/>
                <a:gd name="T55" fmla="*/ 24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5" h="453">
                  <a:moveTo>
                    <a:pt x="301" y="0"/>
                  </a:moveTo>
                  <a:lnTo>
                    <a:pt x="301" y="0"/>
                  </a:lnTo>
                  <a:cubicBezTo>
                    <a:pt x="53" y="0"/>
                    <a:pt x="53" y="0"/>
                    <a:pt x="53" y="0"/>
                  </a:cubicBezTo>
                  <a:cubicBezTo>
                    <a:pt x="27" y="0"/>
                    <a:pt x="0" y="26"/>
                    <a:pt x="0" y="53"/>
                  </a:cubicBezTo>
                  <a:cubicBezTo>
                    <a:pt x="0" y="399"/>
                    <a:pt x="0" y="399"/>
                    <a:pt x="0" y="399"/>
                  </a:cubicBezTo>
                  <a:cubicBezTo>
                    <a:pt x="0" y="425"/>
                    <a:pt x="27" y="452"/>
                    <a:pt x="53" y="452"/>
                  </a:cubicBezTo>
                  <a:cubicBezTo>
                    <a:pt x="301" y="452"/>
                    <a:pt x="301" y="452"/>
                    <a:pt x="301" y="452"/>
                  </a:cubicBezTo>
                  <a:cubicBezTo>
                    <a:pt x="328" y="452"/>
                    <a:pt x="354" y="425"/>
                    <a:pt x="354" y="399"/>
                  </a:cubicBezTo>
                  <a:cubicBezTo>
                    <a:pt x="354" y="53"/>
                    <a:pt x="354" y="53"/>
                    <a:pt x="354" y="53"/>
                  </a:cubicBezTo>
                  <a:cubicBezTo>
                    <a:pt x="354" y="26"/>
                    <a:pt x="328" y="0"/>
                    <a:pt x="301" y="0"/>
                  </a:cubicBezTo>
                  <a:close/>
                  <a:moveTo>
                    <a:pt x="71" y="106"/>
                  </a:moveTo>
                  <a:lnTo>
                    <a:pt x="71" y="106"/>
                  </a:lnTo>
                  <a:cubicBezTo>
                    <a:pt x="284" y="106"/>
                    <a:pt x="284" y="106"/>
                    <a:pt x="284" y="106"/>
                  </a:cubicBezTo>
                  <a:cubicBezTo>
                    <a:pt x="284" y="151"/>
                    <a:pt x="284" y="151"/>
                    <a:pt x="284" y="151"/>
                  </a:cubicBezTo>
                  <a:cubicBezTo>
                    <a:pt x="71" y="151"/>
                    <a:pt x="71" y="151"/>
                    <a:pt x="71" y="151"/>
                  </a:cubicBezTo>
                  <a:lnTo>
                    <a:pt x="71" y="106"/>
                  </a:lnTo>
                  <a:close/>
                  <a:moveTo>
                    <a:pt x="284" y="345"/>
                  </a:moveTo>
                  <a:lnTo>
                    <a:pt x="284" y="345"/>
                  </a:lnTo>
                  <a:cubicBezTo>
                    <a:pt x="71" y="345"/>
                    <a:pt x="71" y="345"/>
                    <a:pt x="71" y="345"/>
                  </a:cubicBezTo>
                  <a:cubicBezTo>
                    <a:pt x="71" y="301"/>
                    <a:pt x="71" y="301"/>
                    <a:pt x="71" y="301"/>
                  </a:cubicBezTo>
                  <a:cubicBezTo>
                    <a:pt x="284" y="301"/>
                    <a:pt x="284" y="301"/>
                    <a:pt x="284" y="301"/>
                  </a:cubicBezTo>
                  <a:lnTo>
                    <a:pt x="284" y="345"/>
                  </a:lnTo>
                  <a:close/>
                  <a:moveTo>
                    <a:pt x="284" y="248"/>
                  </a:moveTo>
                  <a:lnTo>
                    <a:pt x="284" y="248"/>
                  </a:lnTo>
                  <a:cubicBezTo>
                    <a:pt x="71" y="248"/>
                    <a:pt x="71" y="248"/>
                    <a:pt x="71" y="248"/>
                  </a:cubicBezTo>
                  <a:cubicBezTo>
                    <a:pt x="71" y="204"/>
                    <a:pt x="71" y="204"/>
                    <a:pt x="71" y="204"/>
                  </a:cubicBezTo>
                  <a:cubicBezTo>
                    <a:pt x="284" y="204"/>
                    <a:pt x="284" y="204"/>
                    <a:pt x="284" y="204"/>
                  </a:cubicBezTo>
                  <a:lnTo>
                    <a:pt x="284" y="248"/>
                  </a:lnTo>
                  <a:close/>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87" name="Freeform 153"/>
            <p:cNvSpPr>
              <a:spLocks noChangeArrowheads="1"/>
            </p:cNvSpPr>
            <p:nvPr/>
          </p:nvSpPr>
          <p:spPr bwMode="auto">
            <a:xfrm>
              <a:off x="7216950" y="4427566"/>
              <a:ext cx="223737" cy="188292"/>
            </a:xfrm>
            <a:custGeom>
              <a:avLst/>
              <a:gdLst>
                <a:gd name="T0" fmla="*/ 434 w 444"/>
                <a:gd name="T1" fmla="*/ 213 h 374"/>
                <a:gd name="T2" fmla="*/ 434 w 444"/>
                <a:gd name="T3" fmla="*/ 213 h 374"/>
                <a:gd name="T4" fmla="*/ 364 w 444"/>
                <a:gd name="T5" fmla="*/ 28 h 374"/>
                <a:gd name="T6" fmla="*/ 319 w 444"/>
                <a:gd name="T7" fmla="*/ 0 h 374"/>
                <a:gd name="T8" fmla="*/ 274 w 444"/>
                <a:gd name="T9" fmla="*/ 0 h 374"/>
                <a:gd name="T10" fmla="*/ 283 w 444"/>
                <a:gd name="T11" fmla="*/ 107 h 374"/>
                <a:gd name="T12" fmla="*/ 346 w 444"/>
                <a:gd name="T13" fmla="*/ 107 h 374"/>
                <a:gd name="T14" fmla="*/ 221 w 444"/>
                <a:gd name="T15" fmla="*/ 213 h 374"/>
                <a:gd name="T16" fmla="*/ 98 w 444"/>
                <a:gd name="T17" fmla="*/ 107 h 374"/>
                <a:gd name="T18" fmla="*/ 160 w 444"/>
                <a:gd name="T19" fmla="*/ 107 h 374"/>
                <a:gd name="T20" fmla="*/ 168 w 444"/>
                <a:gd name="T21" fmla="*/ 0 h 374"/>
                <a:gd name="T22" fmla="*/ 124 w 444"/>
                <a:gd name="T23" fmla="*/ 0 h 374"/>
                <a:gd name="T24" fmla="*/ 89 w 444"/>
                <a:gd name="T25" fmla="*/ 28 h 374"/>
                <a:gd name="T26" fmla="*/ 9 w 444"/>
                <a:gd name="T27" fmla="*/ 213 h 374"/>
                <a:gd name="T28" fmla="*/ 0 w 444"/>
                <a:gd name="T29" fmla="*/ 258 h 374"/>
                <a:gd name="T30" fmla="*/ 18 w 444"/>
                <a:gd name="T31" fmla="*/ 356 h 374"/>
                <a:gd name="T32" fmla="*/ 45 w 444"/>
                <a:gd name="T33" fmla="*/ 373 h 374"/>
                <a:gd name="T34" fmla="*/ 399 w 444"/>
                <a:gd name="T35" fmla="*/ 373 h 374"/>
                <a:gd name="T36" fmla="*/ 426 w 444"/>
                <a:gd name="T37" fmla="*/ 356 h 374"/>
                <a:gd name="T38" fmla="*/ 443 w 444"/>
                <a:gd name="T39" fmla="*/ 258 h 374"/>
                <a:gd name="T40" fmla="*/ 434 w 444"/>
                <a:gd name="T41" fmla="*/ 213 h 374"/>
                <a:gd name="T42" fmla="*/ 408 w 444"/>
                <a:gd name="T43" fmla="*/ 275 h 374"/>
                <a:gd name="T44" fmla="*/ 408 w 444"/>
                <a:gd name="T45" fmla="*/ 275 h 374"/>
                <a:gd name="T46" fmla="*/ 399 w 444"/>
                <a:gd name="T47" fmla="*/ 311 h 374"/>
                <a:gd name="T48" fmla="*/ 372 w 444"/>
                <a:gd name="T49" fmla="*/ 338 h 374"/>
                <a:gd name="T50" fmla="*/ 71 w 444"/>
                <a:gd name="T51" fmla="*/ 338 h 374"/>
                <a:gd name="T52" fmla="*/ 45 w 444"/>
                <a:gd name="T53" fmla="*/ 311 h 374"/>
                <a:gd name="T54" fmla="*/ 45 w 444"/>
                <a:gd name="T55" fmla="*/ 275 h 374"/>
                <a:gd name="T56" fmla="*/ 62 w 444"/>
                <a:gd name="T57" fmla="*/ 249 h 374"/>
                <a:gd name="T58" fmla="*/ 381 w 444"/>
                <a:gd name="T59" fmla="*/ 249 h 374"/>
                <a:gd name="T60" fmla="*/ 408 w 444"/>
                <a:gd name="T61" fmla="*/ 27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4" h="374">
                  <a:moveTo>
                    <a:pt x="434" y="213"/>
                  </a:moveTo>
                  <a:lnTo>
                    <a:pt x="434" y="213"/>
                  </a:lnTo>
                  <a:cubicBezTo>
                    <a:pt x="364" y="28"/>
                    <a:pt x="364" y="28"/>
                    <a:pt x="364" y="28"/>
                  </a:cubicBezTo>
                  <a:cubicBezTo>
                    <a:pt x="355" y="10"/>
                    <a:pt x="337" y="0"/>
                    <a:pt x="319" y="0"/>
                  </a:cubicBezTo>
                  <a:cubicBezTo>
                    <a:pt x="274" y="0"/>
                    <a:pt x="274" y="0"/>
                    <a:pt x="274" y="0"/>
                  </a:cubicBezTo>
                  <a:cubicBezTo>
                    <a:pt x="283" y="107"/>
                    <a:pt x="283" y="107"/>
                    <a:pt x="283" y="107"/>
                  </a:cubicBezTo>
                  <a:cubicBezTo>
                    <a:pt x="346" y="107"/>
                    <a:pt x="346" y="107"/>
                    <a:pt x="346" y="107"/>
                  </a:cubicBezTo>
                  <a:cubicBezTo>
                    <a:pt x="221" y="213"/>
                    <a:pt x="221" y="213"/>
                    <a:pt x="221" y="213"/>
                  </a:cubicBezTo>
                  <a:cubicBezTo>
                    <a:pt x="98" y="107"/>
                    <a:pt x="98" y="107"/>
                    <a:pt x="98" y="107"/>
                  </a:cubicBezTo>
                  <a:cubicBezTo>
                    <a:pt x="160" y="107"/>
                    <a:pt x="160" y="107"/>
                    <a:pt x="160" y="107"/>
                  </a:cubicBezTo>
                  <a:cubicBezTo>
                    <a:pt x="168" y="0"/>
                    <a:pt x="168" y="0"/>
                    <a:pt x="168" y="0"/>
                  </a:cubicBezTo>
                  <a:cubicBezTo>
                    <a:pt x="124" y="0"/>
                    <a:pt x="124" y="0"/>
                    <a:pt x="124" y="0"/>
                  </a:cubicBezTo>
                  <a:cubicBezTo>
                    <a:pt x="107" y="0"/>
                    <a:pt x="89" y="10"/>
                    <a:pt x="89" y="28"/>
                  </a:cubicBezTo>
                  <a:cubicBezTo>
                    <a:pt x="9" y="213"/>
                    <a:pt x="9" y="213"/>
                    <a:pt x="9" y="213"/>
                  </a:cubicBezTo>
                  <a:cubicBezTo>
                    <a:pt x="0" y="222"/>
                    <a:pt x="0" y="249"/>
                    <a:pt x="0" y="258"/>
                  </a:cubicBezTo>
                  <a:cubicBezTo>
                    <a:pt x="18" y="356"/>
                    <a:pt x="18" y="356"/>
                    <a:pt x="18" y="356"/>
                  </a:cubicBezTo>
                  <a:cubicBezTo>
                    <a:pt x="18" y="364"/>
                    <a:pt x="36" y="373"/>
                    <a:pt x="45" y="373"/>
                  </a:cubicBezTo>
                  <a:cubicBezTo>
                    <a:pt x="399" y="373"/>
                    <a:pt x="399" y="373"/>
                    <a:pt x="399" y="373"/>
                  </a:cubicBezTo>
                  <a:cubicBezTo>
                    <a:pt x="408" y="373"/>
                    <a:pt x="426" y="364"/>
                    <a:pt x="426" y="356"/>
                  </a:cubicBezTo>
                  <a:cubicBezTo>
                    <a:pt x="443" y="258"/>
                    <a:pt x="443" y="258"/>
                    <a:pt x="443" y="258"/>
                  </a:cubicBezTo>
                  <a:cubicBezTo>
                    <a:pt x="443" y="249"/>
                    <a:pt x="443" y="222"/>
                    <a:pt x="434" y="213"/>
                  </a:cubicBezTo>
                  <a:close/>
                  <a:moveTo>
                    <a:pt x="408" y="275"/>
                  </a:moveTo>
                  <a:lnTo>
                    <a:pt x="408" y="275"/>
                  </a:lnTo>
                  <a:cubicBezTo>
                    <a:pt x="399" y="311"/>
                    <a:pt x="399" y="311"/>
                    <a:pt x="399" y="311"/>
                  </a:cubicBezTo>
                  <a:cubicBezTo>
                    <a:pt x="399" y="329"/>
                    <a:pt x="381" y="338"/>
                    <a:pt x="372" y="338"/>
                  </a:cubicBezTo>
                  <a:cubicBezTo>
                    <a:pt x="71" y="338"/>
                    <a:pt x="71" y="338"/>
                    <a:pt x="71" y="338"/>
                  </a:cubicBezTo>
                  <a:cubicBezTo>
                    <a:pt x="62" y="338"/>
                    <a:pt x="45" y="329"/>
                    <a:pt x="45" y="311"/>
                  </a:cubicBezTo>
                  <a:cubicBezTo>
                    <a:pt x="45" y="275"/>
                    <a:pt x="45" y="275"/>
                    <a:pt x="45" y="275"/>
                  </a:cubicBezTo>
                  <a:cubicBezTo>
                    <a:pt x="36" y="266"/>
                    <a:pt x="45" y="249"/>
                    <a:pt x="62" y="249"/>
                  </a:cubicBezTo>
                  <a:cubicBezTo>
                    <a:pt x="381" y="249"/>
                    <a:pt x="381" y="249"/>
                    <a:pt x="381" y="249"/>
                  </a:cubicBezTo>
                  <a:cubicBezTo>
                    <a:pt x="399" y="249"/>
                    <a:pt x="408" y="266"/>
                    <a:pt x="408" y="275"/>
                  </a:cubicBezTo>
                  <a:close/>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88" name="Freeform 165"/>
            <p:cNvSpPr>
              <a:spLocks noChangeArrowheads="1"/>
            </p:cNvSpPr>
            <p:nvPr/>
          </p:nvSpPr>
          <p:spPr bwMode="auto">
            <a:xfrm>
              <a:off x="5124313" y="4445288"/>
              <a:ext cx="250319" cy="168356"/>
            </a:xfrm>
            <a:custGeom>
              <a:avLst/>
              <a:gdLst>
                <a:gd name="T0" fmla="*/ 345 w 497"/>
                <a:gd name="T1" fmla="*/ 53 h 337"/>
                <a:gd name="T2" fmla="*/ 97 w 497"/>
                <a:gd name="T3" fmla="*/ 53 h 337"/>
                <a:gd name="T4" fmla="*/ 97 w 497"/>
                <a:gd name="T5" fmla="*/ 0 h 337"/>
                <a:gd name="T6" fmla="*/ 0 w 497"/>
                <a:gd name="T7" fmla="*/ 88 h 337"/>
                <a:gd name="T8" fmla="*/ 97 w 497"/>
                <a:gd name="T9" fmla="*/ 169 h 337"/>
                <a:gd name="T10" fmla="*/ 97 w 497"/>
                <a:gd name="T11" fmla="*/ 124 h 337"/>
                <a:gd name="T12" fmla="*/ 345 w 497"/>
                <a:gd name="T13" fmla="*/ 124 h 337"/>
                <a:gd name="T14" fmla="*/ 345 w 497"/>
                <a:gd name="T15" fmla="*/ 53 h 337"/>
                <a:gd name="T16" fmla="*/ 496 w 497"/>
                <a:gd name="T17" fmla="*/ 257 h 337"/>
                <a:gd name="T18" fmla="*/ 398 w 497"/>
                <a:gd name="T19" fmla="*/ 177 h 337"/>
                <a:gd name="T20" fmla="*/ 398 w 497"/>
                <a:gd name="T21" fmla="*/ 222 h 337"/>
                <a:gd name="T22" fmla="*/ 150 w 497"/>
                <a:gd name="T23" fmla="*/ 222 h 337"/>
                <a:gd name="T24" fmla="*/ 150 w 497"/>
                <a:gd name="T25" fmla="*/ 292 h 337"/>
                <a:gd name="T26" fmla="*/ 398 w 497"/>
                <a:gd name="T27" fmla="*/ 292 h 337"/>
                <a:gd name="T28" fmla="*/ 398 w 497"/>
                <a:gd name="T29" fmla="*/ 336 h 337"/>
                <a:gd name="T30" fmla="*/ 496 w 497"/>
                <a:gd name="T31" fmla="*/ 25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337">
                  <a:moveTo>
                    <a:pt x="345" y="53"/>
                  </a:moveTo>
                  <a:lnTo>
                    <a:pt x="97" y="53"/>
                  </a:lnTo>
                  <a:lnTo>
                    <a:pt x="97" y="0"/>
                  </a:lnTo>
                  <a:lnTo>
                    <a:pt x="0" y="88"/>
                  </a:lnTo>
                  <a:lnTo>
                    <a:pt x="97" y="169"/>
                  </a:lnTo>
                  <a:lnTo>
                    <a:pt x="97" y="124"/>
                  </a:lnTo>
                  <a:lnTo>
                    <a:pt x="345" y="124"/>
                  </a:lnTo>
                  <a:lnTo>
                    <a:pt x="345" y="53"/>
                  </a:lnTo>
                  <a:close/>
                  <a:moveTo>
                    <a:pt x="496" y="257"/>
                  </a:moveTo>
                  <a:lnTo>
                    <a:pt x="398" y="177"/>
                  </a:lnTo>
                  <a:lnTo>
                    <a:pt x="398" y="222"/>
                  </a:lnTo>
                  <a:lnTo>
                    <a:pt x="150" y="222"/>
                  </a:lnTo>
                  <a:lnTo>
                    <a:pt x="150" y="292"/>
                  </a:lnTo>
                  <a:lnTo>
                    <a:pt x="398" y="292"/>
                  </a:lnTo>
                  <a:lnTo>
                    <a:pt x="398" y="336"/>
                  </a:lnTo>
                  <a:lnTo>
                    <a:pt x="496" y="257"/>
                  </a:lnTo>
                  <a:close/>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89" name="Freeform 14"/>
            <p:cNvSpPr>
              <a:spLocks noChangeArrowheads="1"/>
            </p:cNvSpPr>
            <p:nvPr/>
          </p:nvSpPr>
          <p:spPr bwMode="auto">
            <a:xfrm>
              <a:off x="7730537" y="4393337"/>
              <a:ext cx="217092" cy="217092"/>
            </a:xfrm>
            <a:custGeom>
              <a:avLst/>
              <a:gdLst>
                <a:gd name="T0" fmla="*/ 204 w 418"/>
                <a:gd name="T1" fmla="*/ 0 h 417"/>
                <a:gd name="T2" fmla="*/ 204 w 418"/>
                <a:gd name="T3" fmla="*/ 0 h 417"/>
                <a:gd name="T4" fmla="*/ 0 w 418"/>
                <a:gd name="T5" fmla="*/ 204 h 417"/>
                <a:gd name="T6" fmla="*/ 204 w 418"/>
                <a:gd name="T7" fmla="*/ 416 h 417"/>
                <a:gd name="T8" fmla="*/ 417 w 418"/>
                <a:gd name="T9" fmla="*/ 204 h 417"/>
                <a:gd name="T10" fmla="*/ 204 w 418"/>
                <a:gd name="T11" fmla="*/ 0 h 417"/>
                <a:gd name="T12" fmla="*/ 230 w 418"/>
                <a:gd name="T13" fmla="*/ 230 h 417"/>
                <a:gd name="T14" fmla="*/ 230 w 418"/>
                <a:gd name="T15" fmla="*/ 230 h 417"/>
                <a:gd name="T16" fmla="*/ 230 w 418"/>
                <a:gd name="T17" fmla="*/ 328 h 417"/>
                <a:gd name="T18" fmla="*/ 177 w 418"/>
                <a:gd name="T19" fmla="*/ 328 h 417"/>
                <a:gd name="T20" fmla="*/ 177 w 418"/>
                <a:gd name="T21" fmla="*/ 230 h 417"/>
                <a:gd name="T22" fmla="*/ 79 w 418"/>
                <a:gd name="T23" fmla="*/ 230 h 417"/>
                <a:gd name="T24" fmla="*/ 79 w 418"/>
                <a:gd name="T25" fmla="*/ 177 h 417"/>
                <a:gd name="T26" fmla="*/ 177 w 418"/>
                <a:gd name="T27" fmla="*/ 177 h 417"/>
                <a:gd name="T28" fmla="*/ 177 w 418"/>
                <a:gd name="T29" fmla="*/ 79 h 417"/>
                <a:gd name="T30" fmla="*/ 230 w 418"/>
                <a:gd name="T31" fmla="*/ 79 h 417"/>
                <a:gd name="T32" fmla="*/ 230 w 418"/>
                <a:gd name="T33" fmla="*/ 177 h 417"/>
                <a:gd name="T34" fmla="*/ 327 w 418"/>
                <a:gd name="T35" fmla="*/ 177 h 417"/>
                <a:gd name="T36" fmla="*/ 327 w 418"/>
                <a:gd name="T37" fmla="*/ 230 h 417"/>
                <a:gd name="T38" fmla="*/ 230 w 418"/>
                <a:gd name="T39" fmla="*/ 23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8" h="417">
                  <a:moveTo>
                    <a:pt x="204" y="0"/>
                  </a:moveTo>
                  <a:lnTo>
                    <a:pt x="204" y="0"/>
                  </a:lnTo>
                  <a:cubicBezTo>
                    <a:pt x="88" y="0"/>
                    <a:pt x="0" y="88"/>
                    <a:pt x="0" y="204"/>
                  </a:cubicBezTo>
                  <a:cubicBezTo>
                    <a:pt x="0" y="319"/>
                    <a:pt x="88" y="416"/>
                    <a:pt x="204" y="416"/>
                  </a:cubicBezTo>
                  <a:cubicBezTo>
                    <a:pt x="319" y="416"/>
                    <a:pt x="417" y="319"/>
                    <a:pt x="417" y="204"/>
                  </a:cubicBezTo>
                  <a:cubicBezTo>
                    <a:pt x="417" y="88"/>
                    <a:pt x="319" y="0"/>
                    <a:pt x="204" y="0"/>
                  </a:cubicBezTo>
                  <a:close/>
                  <a:moveTo>
                    <a:pt x="230" y="230"/>
                  </a:moveTo>
                  <a:lnTo>
                    <a:pt x="230" y="230"/>
                  </a:lnTo>
                  <a:cubicBezTo>
                    <a:pt x="230" y="328"/>
                    <a:pt x="230" y="328"/>
                    <a:pt x="230" y="328"/>
                  </a:cubicBezTo>
                  <a:cubicBezTo>
                    <a:pt x="177" y="328"/>
                    <a:pt x="177" y="328"/>
                    <a:pt x="177" y="328"/>
                  </a:cubicBezTo>
                  <a:cubicBezTo>
                    <a:pt x="177" y="230"/>
                    <a:pt x="177" y="230"/>
                    <a:pt x="177" y="230"/>
                  </a:cubicBezTo>
                  <a:cubicBezTo>
                    <a:pt x="79" y="230"/>
                    <a:pt x="79" y="230"/>
                    <a:pt x="79" y="230"/>
                  </a:cubicBezTo>
                  <a:cubicBezTo>
                    <a:pt x="79" y="177"/>
                    <a:pt x="79" y="177"/>
                    <a:pt x="79" y="177"/>
                  </a:cubicBezTo>
                  <a:cubicBezTo>
                    <a:pt x="177" y="177"/>
                    <a:pt x="177" y="177"/>
                    <a:pt x="177" y="177"/>
                  </a:cubicBezTo>
                  <a:cubicBezTo>
                    <a:pt x="177" y="79"/>
                    <a:pt x="177" y="79"/>
                    <a:pt x="177" y="79"/>
                  </a:cubicBezTo>
                  <a:cubicBezTo>
                    <a:pt x="230" y="79"/>
                    <a:pt x="230" y="79"/>
                    <a:pt x="230" y="79"/>
                  </a:cubicBezTo>
                  <a:cubicBezTo>
                    <a:pt x="230" y="177"/>
                    <a:pt x="230" y="177"/>
                    <a:pt x="230" y="177"/>
                  </a:cubicBezTo>
                  <a:cubicBezTo>
                    <a:pt x="327" y="177"/>
                    <a:pt x="327" y="177"/>
                    <a:pt x="327" y="177"/>
                  </a:cubicBezTo>
                  <a:cubicBezTo>
                    <a:pt x="327" y="230"/>
                    <a:pt x="327" y="230"/>
                    <a:pt x="327" y="230"/>
                  </a:cubicBezTo>
                  <a:lnTo>
                    <a:pt x="230" y="230"/>
                  </a:lnTo>
                  <a:close/>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90" name="Freeform 140"/>
            <p:cNvSpPr>
              <a:spLocks noChangeArrowheads="1"/>
            </p:cNvSpPr>
            <p:nvPr/>
          </p:nvSpPr>
          <p:spPr bwMode="auto">
            <a:xfrm>
              <a:off x="8825060" y="4375056"/>
              <a:ext cx="185098" cy="235372"/>
            </a:xfrm>
            <a:custGeom>
              <a:avLst/>
              <a:gdLst>
                <a:gd name="T0" fmla="*/ 302 w 356"/>
                <a:gd name="T1" fmla="*/ 0 h 453"/>
                <a:gd name="T2" fmla="*/ 302 w 356"/>
                <a:gd name="T3" fmla="*/ 0 h 453"/>
                <a:gd name="T4" fmla="*/ 53 w 356"/>
                <a:gd name="T5" fmla="*/ 0 h 453"/>
                <a:gd name="T6" fmla="*/ 0 w 356"/>
                <a:gd name="T7" fmla="*/ 54 h 453"/>
                <a:gd name="T8" fmla="*/ 0 w 356"/>
                <a:gd name="T9" fmla="*/ 399 h 453"/>
                <a:gd name="T10" fmla="*/ 53 w 356"/>
                <a:gd name="T11" fmla="*/ 452 h 453"/>
                <a:gd name="T12" fmla="*/ 302 w 356"/>
                <a:gd name="T13" fmla="*/ 452 h 453"/>
                <a:gd name="T14" fmla="*/ 355 w 356"/>
                <a:gd name="T15" fmla="*/ 399 h 453"/>
                <a:gd name="T16" fmla="*/ 355 w 356"/>
                <a:gd name="T17" fmla="*/ 54 h 453"/>
                <a:gd name="T18" fmla="*/ 302 w 356"/>
                <a:gd name="T19" fmla="*/ 0 h 453"/>
                <a:gd name="T20" fmla="*/ 249 w 356"/>
                <a:gd name="T21" fmla="*/ 239 h 453"/>
                <a:gd name="T22" fmla="*/ 249 w 356"/>
                <a:gd name="T23" fmla="*/ 239 h 453"/>
                <a:gd name="T24" fmla="*/ 240 w 356"/>
                <a:gd name="T25" fmla="*/ 239 h 453"/>
                <a:gd name="T26" fmla="*/ 204 w 356"/>
                <a:gd name="T27" fmla="*/ 178 h 453"/>
                <a:gd name="T28" fmla="*/ 204 w 356"/>
                <a:gd name="T29" fmla="*/ 301 h 453"/>
                <a:gd name="T30" fmla="*/ 160 w 356"/>
                <a:gd name="T31" fmla="*/ 354 h 453"/>
                <a:gd name="T32" fmla="*/ 89 w 356"/>
                <a:gd name="T33" fmla="*/ 338 h 453"/>
                <a:gd name="T34" fmla="*/ 133 w 356"/>
                <a:gd name="T35" fmla="*/ 275 h 453"/>
                <a:gd name="T36" fmla="*/ 178 w 356"/>
                <a:gd name="T37" fmla="*/ 275 h 453"/>
                <a:gd name="T38" fmla="*/ 178 w 356"/>
                <a:gd name="T39" fmla="*/ 98 h 453"/>
                <a:gd name="T40" fmla="*/ 204 w 356"/>
                <a:gd name="T41" fmla="*/ 98 h 453"/>
                <a:gd name="T42" fmla="*/ 249 w 356"/>
                <a:gd name="T43" fmla="*/ 23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6" h="453">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249" y="239"/>
                  </a:moveTo>
                  <a:lnTo>
                    <a:pt x="249" y="239"/>
                  </a:lnTo>
                  <a:cubicBezTo>
                    <a:pt x="240" y="248"/>
                    <a:pt x="240" y="239"/>
                    <a:pt x="240" y="239"/>
                  </a:cubicBezTo>
                  <a:cubicBezTo>
                    <a:pt x="240" y="222"/>
                    <a:pt x="240" y="186"/>
                    <a:pt x="204" y="178"/>
                  </a:cubicBezTo>
                  <a:cubicBezTo>
                    <a:pt x="204" y="301"/>
                    <a:pt x="204" y="301"/>
                    <a:pt x="204" y="301"/>
                  </a:cubicBezTo>
                  <a:cubicBezTo>
                    <a:pt x="204" y="329"/>
                    <a:pt x="196" y="346"/>
                    <a:pt x="160" y="354"/>
                  </a:cubicBezTo>
                  <a:cubicBezTo>
                    <a:pt x="133" y="364"/>
                    <a:pt x="98" y="354"/>
                    <a:pt x="89" y="338"/>
                  </a:cubicBezTo>
                  <a:cubicBezTo>
                    <a:pt x="89" y="310"/>
                    <a:pt x="107" y="284"/>
                    <a:pt x="133" y="275"/>
                  </a:cubicBezTo>
                  <a:cubicBezTo>
                    <a:pt x="143" y="275"/>
                    <a:pt x="160" y="275"/>
                    <a:pt x="178" y="275"/>
                  </a:cubicBezTo>
                  <a:cubicBezTo>
                    <a:pt x="178" y="98"/>
                    <a:pt x="178" y="98"/>
                    <a:pt x="178" y="98"/>
                  </a:cubicBezTo>
                  <a:cubicBezTo>
                    <a:pt x="204" y="98"/>
                    <a:pt x="204" y="98"/>
                    <a:pt x="204" y="98"/>
                  </a:cubicBezTo>
                  <a:cubicBezTo>
                    <a:pt x="204" y="125"/>
                    <a:pt x="293" y="169"/>
                    <a:pt x="249" y="239"/>
                  </a:cubicBezTo>
                  <a:close/>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sp>
          <p:nvSpPr>
            <p:cNvPr id="91" name="Freeform 162"/>
            <p:cNvSpPr>
              <a:spLocks noChangeArrowheads="1"/>
            </p:cNvSpPr>
            <p:nvPr/>
          </p:nvSpPr>
          <p:spPr bwMode="auto">
            <a:xfrm>
              <a:off x="8266524" y="4382898"/>
              <a:ext cx="203379" cy="205666"/>
            </a:xfrm>
            <a:custGeom>
              <a:avLst/>
              <a:gdLst>
                <a:gd name="T0" fmla="*/ 346 w 391"/>
                <a:gd name="T1" fmla="*/ 0 h 399"/>
                <a:gd name="T2" fmla="*/ 346 w 391"/>
                <a:gd name="T3" fmla="*/ 0 h 399"/>
                <a:gd name="T4" fmla="*/ 44 w 391"/>
                <a:gd name="T5" fmla="*/ 0 h 399"/>
                <a:gd name="T6" fmla="*/ 0 w 391"/>
                <a:gd name="T7" fmla="*/ 53 h 399"/>
                <a:gd name="T8" fmla="*/ 0 w 391"/>
                <a:gd name="T9" fmla="*/ 345 h 399"/>
                <a:gd name="T10" fmla="*/ 44 w 391"/>
                <a:gd name="T11" fmla="*/ 398 h 399"/>
                <a:gd name="T12" fmla="*/ 346 w 391"/>
                <a:gd name="T13" fmla="*/ 398 h 399"/>
                <a:gd name="T14" fmla="*/ 390 w 391"/>
                <a:gd name="T15" fmla="*/ 345 h 399"/>
                <a:gd name="T16" fmla="*/ 390 w 391"/>
                <a:gd name="T17" fmla="*/ 53 h 399"/>
                <a:gd name="T18" fmla="*/ 346 w 391"/>
                <a:gd name="T19" fmla="*/ 0 h 399"/>
                <a:gd name="T20" fmla="*/ 319 w 391"/>
                <a:gd name="T21" fmla="*/ 221 h 399"/>
                <a:gd name="T22" fmla="*/ 319 w 391"/>
                <a:gd name="T23" fmla="*/ 221 h 399"/>
                <a:gd name="T24" fmla="*/ 222 w 391"/>
                <a:gd name="T25" fmla="*/ 221 h 399"/>
                <a:gd name="T26" fmla="*/ 222 w 391"/>
                <a:gd name="T27" fmla="*/ 319 h 399"/>
                <a:gd name="T28" fmla="*/ 169 w 391"/>
                <a:gd name="T29" fmla="*/ 319 h 399"/>
                <a:gd name="T30" fmla="*/ 169 w 391"/>
                <a:gd name="T31" fmla="*/ 221 h 399"/>
                <a:gd name="T32" fmla="*/ 71 w 391"/>
                <a:gd name="T33" fmla="*/ 221 h 399"/>
                <a:gd name="T34" fmla="*/ 71 w 391"/>
                <a:gd name="T35" fmla="*/ 177 h 399"/>
                <a:gd name="T36" fmla="*/ 169 w 391"/>
                <a:gd name="T37" fmla="*/ 177 h 399"/>
                <a:gd name="T38" fmla="*/ 169 w 391"/>
                <a:gd name="T39" fmla="*/ 70 h 399"/>
                <a:gd name="T40" fmla="*/ 222 w 391"/>
                <a:gd name="T41" fmla="*/ 70 h 399"/>
                <a:gd name="T42" fmla="*/ 222 w 391"/>
                <a:gd name="T43" fmla="*/ 177 h 399"/>
                <a:gd name="T44" fmla="*/ 319 w 391"/>
                <a:gd name="T45" fmla="*/ 177 h 399"/>
                <a:gd name="T46" fmla="*/ 319 w 391"/>
                <a:gd name="T47" fmla="*/ 22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399">
                  <a:moveTo>
                    <a:pt x="346" y="0"/>
                  </a:moveTo>
                  <a:lnTo>
                    <a:pt x="346" y="0"/>
                  </a:lnTo>
                  <a:cubicBezTo>
                    <a:pt x="44" y="0"/>
                    <a:pt x="44" y="0"/>
                    <a:pt x="44" y="0"/>
                  </a:cubicBezTo>
                  <a:cubicBezTo>
                    <a:pt x="18" y="0"/>
                    <a:pt x="0" y="17"/>
                    <a:pt x="0" y="53"/>
                  </a:cubicBezTo>
                  <a:cubicBezTo>
                    <a:pt x="0" y="345"/>
                    <a:pt x="0" y="345"/>
                    <a:pt x="0" y="345"/>
                  </a:cubicBezTo>
                  <a:cubicBezTo>
                    <a:pt x="0" y="372"/>
                    <a:pt x="18" y="398"/>
                    <a:pt x="44" y="398"/>
                  </a:cubicBezTo>
                  <a:cubicBezTo>
                    <a:pt x="346" y="398"/>
                    <a:pt x="346" y="398"/>
                    <a:pt x="346" y="398"/>
                  </a:cubicBezTo>
                  <a:cubicBezTo>
                    <a:pt x="373" y="398"/>
                    <a:pt x="390" y="372"/>
                    <a:pt x="390" y="345"/>
                  </a:cubicBezTo>
                  <a:cubicBezTo>
                    <a:pt x="390" y="53"/>
                    <a:pt x="390" y="53"/>
                    <a:pt x="390" y="53"/>
                  </a:cubicBezTo>
                  <a:cubicBezTo>
                    <a:pt x="390" y="17"/>
                    <a:pt x="373" y="0"/>
                    <a:pt x="346" y="0"/>
                  </a:cubicBezTo>
                  <a:close/>
                  <a:moveTo>
                    <a:pt x="319" y="221"/>
                  </a:moveTo>
                  <a:lnTo>
                    <a:pt x="319" y="221"/>
                  </a:lnTo>
                  <a:cubicBezTo>
                    <a:pt x="222" y="221"/>
                    <a:pt x="222" y="221"/>
                    <a:pt x="222" y="221"/>
                  </a:cubicBezTo>
                  <a:cubicBezTo>
                    <a:pt x="222" y="319"/>
                    <a:pt x="222" y="319"/>
                    <a:pt x="222" y="319"/>
                  </a:cubicBezTo>
                  <a:cubicBezTo>
                    <a:pt x="169" y="319"/>
                    <a:pt x="169" y="319"/>
                    <a:pt x="169" y="319"/>
                  </a:cubicBezTo>
                  <a:cubicBezTo>
                    <a:pt x="169" y="221"/>
                    <a:pt x="169" y="221"/>
                    <a:pt x="169" y="221"/>
                  </a:cubicBezTo>
                  <a:cubicBezTo>
                    <a:pt x="71" y="221"/>
                    <a:pt x="71" y="221"/>
                    <a:pt x="71" y="221"/>
                  </a:cubicBezTo>
                  <a:cubicBezTo>
                    <a:pt x="71" y="177"/>
                    <a:pt x="71" y="177"/>
                    <a:pt x="71" y="177"/>
                  </a:cubicBezTo>
                  <a:cubicBezTo>
                    <a:pt x="169" y="177"/>
                    <a:pt x="169" y="177"/>
                    <a:pt x="169" y="177"/>
                  </a:cubicBezTo>
                  <a:cubicBezTo>
                    <a:pt x="169" y="70"/>
                    <a:pt x="169" y="70"/>
                    <a:pt x="169" y="70"/>
                  </a:cubicBezTo>
                  <a:cubicBezTo>
                    <a:pt x="222" y="70"/>
                    <a:pt x="222" y="70"/>
                    <a:pt x="222" y="70"/>
                  </a:cubicBezTo>
                  <a:cubicBezTo>
                    <a:pt x="222" y="177"/>
                    <a:pt x="222" y="177"/>
                    <a:pt x="222" y="177"/>
                  </a:cubicBezTo>
                  <a:cubicBezTo>
                    <a:pt x="319" y="177"/>
                    <a:pt x="319" y="177"/>
                    <a:pt x="319" y="177"/>
                  </a:cubicBezTo>
                  <a:lnTo>
                    <a:pt x="319" y="221"/>
                  </a:lnTo>
                  <a:close/>
                </a:path>
              </a:pathLst>
            </a:custGeom>
            <a:solidFill>
              <a:schemeClr val="bg1"/>
            </a:solidFill>
            <a:ln>
              <a:solidFill>
                <a:srgbClr val="508468"/>
              </a:solidFill>
            </a:ln>
            <a:effectLst/>
          </p:spPr>
          <p:txBody>
            <a:bodyPr wrap="none" anchor="ctr"/>
            <a:lstStyle/>
            <a:p>
              <a:pPr defTabSz="534670" eaLnBrk="1" fontAlgn="auto" hangingPunct="1">
                <a:spcBef>
                  <a:spcPts val="0"/>
                </a:spcBef>
                <a:spcAft>
                  <a:spcPts val="0"/>
                </a:spcAft>
              </a:pPr>
              <a:endParaRPr kumimoji="0" lang="en-US" sz="2105">
                <a:solidFill>
                  <a:srgbClr val="508468"/>
                </a:solidFill>
                <a:latin typeface="Calibri" panose="020F0502020204030204"/>
                <a:ea typeface="+mn-ea"/>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33" name="组合 32"/>
          <p:cNvGrpSpPr/>
          <p:nvPr/>
        </p:nvGrpSpPr>
        <p:grpSpPr>
          <a:xfrm>
            <a:off x="2439986" y="1923447"/>
            <a:ext cx="8705809" cy="2246769"/>
            <a:chOff x="2335825" y="1923447"/>
            <a:chExt cx="8705809" cy="2246769"/>
          </a:xfrm>
        </p:grpSpPr>
        <p:sp>
          <p:nvSpPr>
            <p:cNvPr id="31" name="椭圆 30"/>
            <p:cNvSpPr/>
            <p:nvPr/>
          </p:nvSpPr>
          <p:spPr>
            <a:xfrm>
              <a:off x="2335825" y="2499601"/>
              <a:ext cx="3107093" cy="1505672"/>
            </a:xfrm>
            <a:prstGeom prst="ellipse">
              <a:avLst/>
            </a:prstGeom>
            <a:solidFill>
              <a:srgbClr val="F4F9F5"/>
            </a:solidFill>
            <a:ln w="57150">
              <a:solidFill>
                <a:srgbClr val="4BB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文本框 31"/>
            <p:cNvSpPr txBox="1"/>
            <p:nvPr/>
          </p:nvSpPr>
          <p:spPr>
            <a:xfrm>
              <a:off x="3374175" y="1923447"/>
              <a:ext cx="7667459" cy="2246769"/>
            </a:xfrm>
            <a:prstGeom prst="rect">
              <a:avLst/>
            </a:prstGeom>
            <a:solidFill>
              <a:srgbClr val="F4F9F5"/>
            </a:solidFill>
          </p:spPr>
          <p:txBody>
            <a:bodyPr wrap="square" rtlCol="0">
              <a:spAutoFit/>
            </a:bodyPr>
            <a:lstStyle/>
            <a:p>
              <a:endParaRPr lang="en-US" altLang="zh-CN" sz="5400" dirty="0">
                <a:solidFill>
                  <a:srgbClr val="508468"/>
                </a:solidFill>
                <a:latin typeface="方正清刻本悦宋简体" panose="02000000000000000000" pitchFamily="2" charset="-122"/>
                <a:ea typeface="方正清刻本悦宋简体" panose="02000000000000000000" pitchFamily="2" charset="-122"/>
              </a:endParaRPr>
            </a:p>
            <a:p>
              <a:r>
                <a:rPr lang="en-US" altLang="zh-CN" sz="5400" dirty="0">
                  <a:solidFill>
                    <a:srgbClr val="508468"/>
                  </a:solidFill>
                  <a:latin typeface="方正清刻本悦宋简体" panose="02000000000000000000" pitchFamily="2" charset="-122"/>
                  <a:ea typeface="方正清刻本悦宋简体" panose="02000000000000000000" pitchFamily="2" charset="-122"/>
                </a:rPr>
                <a:t>01. </a:t>
              </a:r>
              <a:r>
                <a:rPr lang="zh-CN" altLang="en-US" sz="3200" dirty="0">
                  <a:solidFill>
                    <a:srgbClr val="508468"/>
                  </a:solidFill>
                  <a:latin typeface="方正清刻本悦宋简体" panose="02000000000000000000" pitchFamily="2" charset="-122"/>
                  <a:ea typeface="方正清刻本悦宋简体" panose="02000000000000000000" pitchFamily="2" charset="-122"/>
                </a:rPr>
                <a:t>STUDY THE BACKGROUND AND SIGNIFICANCE</a:t>
              </a:r>
              <a:endParaRPr lang="en-US" altLang="zh-CN" sz="3200" dirty="0">
                <a:solidFill>
                  <a:srgbClr val="508468"/>
                </a:solidFill>
                <a:latin typeface="方正清刻本悦宋简体" panose="02000000000000000000" pitchFamily="2" charset="-122"/>
                <a:ea typeface="方正清刻本悦宋简体" panose="02000000000000000000" pitchFamily="2" charset="-122"/>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17" name="组合 16"/>
          <p:cNvGrpSpPr/>
          <p:nvPr/>
        </p:nvGrpSpPr>
        <p:grpSpPr>
          <a:xfrm>
            <a:off x="0" y="-38100"/>
            <a:ext cx="12193327" cy="4425950"/>
            <a:chOff x="0" y="-38100"/>
            <a:chExt cx="12193327" cy="4425950"/>
          </a:xfrm>
          <a:solidFill>
            <a:srgbClr val="508468"/>
          </a:solidFill>
        </p:grpSpPr>
        <p:grpSp>
          <p:nvGrpSpPr>
            <p:cNvPr id="18" name="组合 17"/>
            <p:cNvGrpSpPr/>
            <p:nvPr/>
          </p:nvGrpSpPr>
          <p:grpSpPr>
            <a:xfrm>
              <a:off x="3801785" y="333828"/>
              <a:ext cx="4540704" cy="1074057"/>
              <a:chOff x="3790496" y="841828"/>
              <a:chExt cx="4540704" cy="1074057"/>
            </a:xfrm>
            <a:grpFill/>
          </p:grpSpPr>
          <p:sp>
            <p:nvSpPr>
              <p:cNvPr id="27" name="任意多边形 26"/>
              <p:cNvSpPr/>
              <p:nvPr/>
            </p:nvSpPr>
            <p:spPr>
              <a:xfrm>
                <a:off x="4442278" y="1082675"/>
                <a:ext cx="3025775" cy="809625"/>
              </a:xfrm>
              <a:custGeom>
                <a:avLst/>
                <a:gdLst>
                  <a:gd name="connsiteX0" fmla="*/ 22225 w 3025775"/>
                  <a:gd name="connsiteY0" fmla="*/ 34925 h 809625"/>
                  <a:gd name="connsiteX1" fmla="*/ 0 w 3025775"/>
                  <a:gd name="connsiteY1" fmla="*/ 581025 h 809625"/>
                  <a:gd name="connsiteX2" fmla="*/ 3175 w 3025775"/>
                  <a:gd name="connsiteY2" fmla="*/ 762000 h 809625"/>
                  <a:gd name="connsiteX3" fmla="*/ 63500 w 3025775"/>
                  <a:gd name="connsiteY3" fmla="*/ 809625 h 809625"/>
                  <a:gd name="connsiteX4" fmla="*/ 2936875 w 3025775"/>
                  <a:gd name="connsiteY4" fmla="*/ 752475 h 809625"/>
                  <a:gd name="connsiteX5" fmla="*/ 3022600 w 3025775"/>
                  <a:gd name="connsiteY5" fmla="*/ 717550 h 809625"/>
                  <a:gd name="connsiteX6" fmla="*/ 3025775 w 3025775"/>
                  <a:gd name="connsiteY6" fmla="*/ 660400 h 809625"/>
                  <a:gd name="connsiteX7" fmla="*/ 3003550 w 3025775"/>
                  <a:gd name="connsiteY7" fmla="*/ 50800 h 809625"/>
                  <a:gd name="connsiteX8" fmla="*/ 2946400 w 3025775"/>
                  <a:gd name="connsiteY8" fmla="*/ 9525 h 809625"/>
                  <a:gd name="connsiteX9" fmla="*/ 2419350 w 3025775"/>
                  <a:gd name="connsiteY9" fmla="*/ 0 h 809625"/>
                  <a:gd name="connsiteX10" fmla="*/ 22225 w 3025775"/>
                  <a:gd name="connsiteY10" fmla="*/ 34925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25775" h="809625">
                    <a:moveTo>
                      <a:pt x="22225" y="34925"/>
                    </a:moveTo>
                    <a:lnTo>
                      <a:pt x="0" y="581025"/>
                    </a:lnTo>
                    <a:cubicBezTo>
                      <a:pt x="1058" y="641350"/>
                      <a:pt x="2117" y="701675"/>
                      <a:pt x="3175" y="762000"/>
                    </a:cubicBezTo>
                    <a:lnTo>
                      <a:pt x="63500" y="809625"/>
                    </a:lnTo>
                    <a:lnTo>
                      <a:pt x="2936875" y="752475"/>
                    </a:lnTo>
                    <a:lnTo>
                      <a:pt x="3022600" y="717550"/>
                    </a:lnTo>
                    <a:lnTo>
                      <a:pt x="3025775" y="660400"/>
                    </a:lnTo>
                    <a:lnTo>
                      <a:pt x="3003550" y="50800"/>
                    </a:lnTo>
                    <a:lnTo>
                      <a:pt x="2946400" y="9525"/>
                    </a:lnTo>
                    <a:lnTo>
                      <a:pt x="2419350" y="0"/>
                    </a:lnTo>
                    <a:lnTo>
                      <a:pt x="22225" y="349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3790496" y="841828"/>
                <a:ext cx="4540704" cy="1074057"/>
                <a:chOff x="4429125" y="2685143"/>
                <a:chExt cx="4118758" cy="1182009"/>
              </a:xfrm>
              <a:grpFill/>
            </p:grpSpPr>
            <p:sp>
              <p:nvSpPr>
                <p:cNvPr id="30" name="Freeform 92"/>
                <p:cNvSpPr>
                  <a:spLocks noEditPoints="1"/>
                </p:cNvSpPr>
                <p:nvPr/>
              </p:nvSpPr>
              <p:spPr bwMode="auto">
                <a:xfrm>
                  <a:off x="4429125" y="2685143"/>
                  <a:ext cx="4118758" cy="1182009"/>
                </a:xfrm>
                <a:custGeom>
                  <a:avLst/>
                  <a:gdLst>
                    <a:gd name="T0" fmla="*/ 1235 w 1305"/>
                    <a:gd name="T1" fmla="*/ 116 h 339"/>
                    <a:gd name="T2" fmla="*/ 1299 w 1305"/>
                    <a:gd name="T3" fmla="*/ 11 h 339"/>
                    <a:gd name="T4" fmla="*/ 868 w 1305"/>
                    <a:gd name="T5" fmla="*/ 14 h 339"/>
                    <a:gd name="T6" fmla="*/ 862 w 1305"/>
                    <a:gd name="T7" fmla="*/ 70 h 339"/>
                    <a:gd name="T8" fmla="*/ 408 w 1305"/>
                    <a:gd name="T9" fmla="*/ 31 h 339"/>
                    <a:gd name="T10" fmla="*/ 1 w 1305"/>
                    <a:gd name="T11" fmla="*/ 36 h 339"/>
                    <a:gd name="T12" fmla="*/ 20 w 1305"/>
                    <a:gd name="T13" fmla="*/ 231 h 339"/>
                    <a:gd name="T14" fmla="*/ 174 w 1305"/>
                    <a:gd name="T15" fmla="*/ 250 h 339"/>
                    <a:gd name="T16" fmla="*/ 61 w 1305"/>
                    <a:gd name="T17" fmla="*/ 177 h 339"/>
                    <a:gd name="T18" fmla="*/ 45 w 1305"/>
                    <a:gd name="T19" fmla="*/ 90 h 339"/>
                    <a:gd name="T20" fmla="*/ 44 w 1305"/>
                    <a:gd name="T21" fmla="*/ 40 h 339"/>
                    <a:gd name="T22" fmla="*/ 14 w 1305"/>
                    <a:gd name="T23" fmla="*/ 37 h 339"/>
                    <a:gd name="T24" fmla="*/ 189 w 1305"/>
                    <a:gd name="T25" fmla="*/ 89 h 339"/>
                    <a:gd name="T26" fmla="*/ 199 w 1305"/>
                    <a:gd name="T27" fmla="*/ 335 h 339"/>
                    <a:gd name="T28" fmla="*/ 778 w 1305"/>
                    <a:gd name="T29" fmla="*/ 327 h 339"/>
                    <a:gd name="T30" fmla="*/ 1061 w 1305"/>
                    <a:gd name="T31" fmla="*/ 273 h 339"/>
                    <a:gd name="T32" fmla="*/ 1076 w 1305"/>
                    <a:gd name="T33" fmla="*/ 231 h 339"/>
                    <a:gd name="T34" fmla="*/ 1299 w 1305"/>
                    <a:gd name="T35" fmla="*/ 209 h 339"/>
                    <a:gd name="T36" fmla="*/ 909 w 1305"/>
                    <a:gd name="T37" fmla="*/ 71 h 339"/>
                    <a:gd name="T38" fmla="*/ 925 w 1305"/>
                    <a:gd name="T39" fmla="*/ 71 h 339"/>
                    <a:gd name="T40" fmla="*/ 886 w 1305"/>
                    <a:gd name="T41" fmla="*/ 30 h 339"/>
                    <a:gd name="T42" fmla="*/ 870 w 1305"/>
                    <a:gd name="T43" fmla="*/ 25 h 339"/>
                    <a:gd name="T44" fmla="*/ 869 w 1305"/>
                    <a:gd name="T45" fmla="*/ 70 h 339"/>
                    <a:gd name="T46" fmla="*/ 399 w 1305"/>
                    <a:gd name="T47" fmla="*/ 56 h 339"/>
                    <a:gd name="T48" fmla="*/ 382 w 1305"/>
                    <a:gd name="T49" fmla="*/ 47 h 339"/>
                    <a:gd name="T50" fmla="*/ 382 w 1305"/>
                    <a:gd name="T51" fmla="*/ 47 h 339"/>
                    <a:gd name="T52" fmla="*/ 349 w 1305"/>
                    <a:gd name="T53" fmla="*/ 70 h 339"/>
                    <a:gd name="T54" fmla="*/ 325 w 1305"/>
                    <a:gd name="T55" fmla="*/ 63 h 339"/>
                    <a:gd name="T56" fmla="*/ 325 w 1305"/>
                    <a:gd name="T57" fmla="*/ 76 h 339"/>
                    <a:gd name="T58" fmla="*/ 318 w 1305"/>
                    <a:gd name="T59" fmla="*/ 76 h 339"/>
                    <a:gd name="T60" fmla="*/ 298 w 1305"/>
                    <a:gd name="T61" fmla="*/ 70 h 339"/>
                    <a:gd name="T62" fmla="*/ 1049 w 1305"/>
                    <a:gd name="T63" fmla="*/ 289 h 339"/>
                    <a:gd name="T64" fmla="*/ 1042 w 1305"/>
                    <a:gd name="T65" fmla="*/ 297 h 339"/>
                    <a:gd name="T66" fmla="*/ 762 w 1305"/>
                    <a:gd name="T67" fmla="*/ 315 h 339"/>
                    <a:gd name="T68" fmla="*/ 192 w 1305"/>
                    <a:gd name="T69" fmla="*/ 310 h 339"/>
                    <a:gd name="T70" fmla="*/ 213 w 1305"/>
                    <a:gd name="T71" fmla="*/ 302 h 339"/>
                    <a:gd name="T72" fmla="*/ 192 w 1305"/>
                    <a:gd name="T73" fmla="*/ 236 h 339"/>
                    <a:gd name="T74" fmla="*/ 223 w 1305"/>
                    <a:gd name="T75" fmla="*/ 111 h 339"/>
                    <a:gd name="T76" fmla="*/ 196 w 1305"/>
                    <a:gd name="T77" fmla="*/ 104 h 339"/>
                    <a:gd name="T78" fmla="*/ 1036 w 1305"/>
                    <a:gd name="T79" fmla="*/ 88 h 339"/>
                    <a:gd name="T80" fmla="*/ 1043 w 1305"/>
                    <a:gd name="T81" fmla="*/ 99 h 339"/>
                    <a:gd name="T82" fmla="*/ 1049 w 1305"/>
                    <a:gd name="T83" fmla="*/ 289 h 339"/>
                    <a:gd name="T84" fmla="*/ 947 w 1305"/>
                    <a:gd name="T85" fmla="*/ 72 h 339"/>
                    <a:gd name="T86" fmla="*/ 952 w 1305"/>
                    <a:gd name="T87" fmla="*/ 62 h 339"/>
                    <a:gd name="T88" fmla="*/ 968 w 1305"/>
                    <a:gd name="T89" fmla="*/ 72 h 339"/>
                    <a:gd name="T90" fmla="*/ 1004 w 1305"/>
                    <a:gd name="T91" fmla="*/ 73 h 339"/>
                    <a:gd name="T92" fmla="*/ 1176 w 1305"/>
                    <a:gd name="T93" fmla="*/ 209 h 339"/>
                    <a:gd name="T94" fmla="*/ 1059 w 1305"/>
                    <a:gd name="T95" fmla="*/ 210 h 339"/>
                    <a:gd name="T96" fmla="*/ 1071 w 1305"/>
                    <a:gd name="T97" fmla="*/ 206 h 339"/>
                    <a:gd name="T98" fmla="*/ 1044 w 1305"/>
                    <a:gd name="T99" fmla="*/ 78 h 339"/>
                    <a:gd name="T100" fmla="*/ 972 w 1305"/>
                    <a:gd name="T101" fmla="*/ 44 h 339"/>
                    <a:gd name="T102" fmla="*/ 949 w 1305"/>
                    <a:gd name="T103" fmla="*/ 41 h 339"/>
                    <a:gd name="T104" fmla="*/ 1232 w 1305"/>
                    <a:gd name="T105" fmla="*/ 99 h 339"/>
                    <a:gd name="T106" fmla="*/ 1269 w 1305"/>
                    <a:gd name="T107" fmla="*/ 185 h 339"/>
                    <a:gd name="T108" fmla="*/ 1280 w 1305"/>
                    <a:gd name="T109" fmla="*/ 18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05" h="339">
                      <a:moveTo>
                        <a:pt x="1303" y="200"/>
                      </a:moveTo>
                      <a:cubicBezTo>
                        <a:pt x="1293" y="186"/>
                        <a:pt x="1281" y="173"/>
                        <a:pt x="1269" y="160"/>
                      </a:cubicBezTo>
                      <a:cubicBezTo>
                        <a:pt x="1263" y="152"/>
                        <a:pt x="1256" y="145"/>
                        <a:pt x="1250" y="138"/>
                      </a:cubicBezTo>
                      <a:cubicBezTo>
                        <a:pt x="1244" y="132"/>
                        <a:pt x="1233" y="124"/>
                        <a:pt x="1235" y="116"/>
                      </a:cubicBezTo>
                      <a:cubicBezTo>
                        <a:pt x="1236" y="109"/>
                        <a:pt x="1245" y="99"/>
                        <a:pt x="1249" y="93"/>
                      </a:cubicBezTo>
                      <a:cubicBezTo>
                        <a:pt x="1254" y="85"/>
                        <a:pt x="1260" y="77"/>
                        <a:pt x="1265" y="68"/>
                      </a:cubicBezTo>
                      <a:cubicBezTo>
                        <a:pt x="1276" y="50"/>
                        <a:pt x="1287" y="32"/>
                        <a:pt x="1298" y="14"/>
                      </a:cubicBezTo>
                      <a:cubicBezTo>
                        <a:pt x="1299" y="13"/>
                        <a:pt x="1299" y="12"/>
                        <a:pt x="1299" y="11"/>
                      </a:cubicBezTo>
                      <a:cubicBezTo>
                        <a:pt x="1303" y="8"/>
                        <a:pt x="1300" y="0"/>
                        <a:pt x="1294" y="1"/>
                      </a:cubicBezTo>
                      <a:cubicBezTo>
                        <a:pt x="1154" y="22"/>
                        <a:pt x="1012" y="26"/>
                        <a:pt x="872" y="13"/>
                      </a:cubicBezTo>
                      <a:cubicBezTo>
                        <a:pt x="870" y="13"/>
                        <a:pt x="869" y="14"/>
                        <a:pt x="868" y="15"/>
                      </a:cubicBezTo>
                      <a:cubicBezTo>
                        <a:pt x="868" y="15"/>
                        <a:pt x="868" y="14"/>
                        <a:pt x="868" y="14"/>
                      </a:cubicBezTo>
                      <a:cubicBezTo>
                        <a:pt x="867" y="11"/>
                        <a:pt x="862" y="12"/>
                        <a:pt x="862" y="15"/>
                      </a:cubicBezTo>
                      <a:cubicBezTo>
                        <a:pt x="861" y="24"/>
                        <a:pt x="862" y="34"/>
                        <a:pt x="862" y="44"/>
                      </a:cubicBezTo>
                      <a:cubicBezTo>
                        <a:pt x="862" y="52"/>
                        <a:pt x="860" y="61"/>
                        <a:pt x="862" y="69"/>
                      </a:cubicBezTo>
                      <a:cubicBezTo>
                        <a:pt x="862" y="70"/>
                        <a:pt x="862" y="70"/>
                        <a:pt x="862" y="70"/>
                      </a:cubicBezTo>
                      <a:cubicBezTo>
                        <a:pt x="710" y="68"/>
                        <a:pt x="559" y="69"/>
                        <a:pt x="407" y="73"/>
                      </a:cubicBezTo>
                      <a:cubicBezTo>
                        <a:pt x="408" y="68"/>
                        <a:pt x="408" y="62"/>
                        <a:pt x="409" y="57"/>
                      </a:cubicBezTo>
                      <a:cubicBezTo>
                        <a:pt x="409" y="49"/>
                        <a:pt x="410" y="41"/>
                        <a:pt x="409" y="33"/>
                      </a:cubicBezTo>
                      <a:cubicBezTo>
                        <a:pt x="409" y="32"/>
                        <a:pt x="409" y="31"/>
                        <a:pt x="408" y="31"/>
                      </a:cubicBezTo>
                      <a:cubicBezTo>
                        <a:pt x="407" y="30"/>
                        <a:pt x="406" y="29"/>
                        <a:pt x="404" y="29"/>
                      </a:cubicBezTo>
                      <a:cubicBezTo>
                        <a:pt x="338" y="26"/>
                        <a:pt x="272" y="26"/>
                        <a:pt x="206" y="26"/>
                      </a:cubicBezTo>
                      <a:cubicBezTo>
                        <a:pt x="141" y="26"/>
                        <a:pt x="74" y="24"/>
                        <a:pt x="9" y="30"/>
                      </a:cubicBezTo>
                      <a:cubicBezTo>
                        <a:pt x="6" y="27"/>
                        <a:pt x="0" y="31"/>
                        <a:pt x="1" y="36"/>
                      </a:cubicBezTo>
                      <a:cubicBezTo>
                        <a:pt x="10" y="71"/>
                        <a:pt x="38" y="103"/>
                        <a:pt x="63" y="128"/>
                      </a:cubicBezTo>
                      <a:cubicBezTo>
                        <a:pt x="73" y="138"/>
                        <a:pt x="73" y="139"/>
                        <a:pt x="65" y="151"/>
                      </a:cubicBezTo>
                      <a:cubicBezTo>
                        <a:pt x="59" y="159"/>
                        <a:pt x="53" y="167"/>
                        <a:pt x="48" y="176"/>
                      </a:cubicBezTo>
                      <a:cubicBezTo>
                        <a:pt x="37" y="193"/>
                        <a:pt x="26" y="211"/>
                        <a:pt x="20" y="231"/>
                      </a:cubicBezTo>
                      <a:cubicBezTo>
                        <a:pt x="19" y="234"/>
                        <a:pt x="22" y="236"/>
                        <a:pt x="24" y="235"/>
                      </a:cubicBezTo>
                      <a:cubicBezTo>
                        <a:pt x="24" y="237"/>
                        <a:pt x="24" y="239"/>
                        <a:pt x="27" y="239"/>
                      </a:cubicBezTo>
                      <a:cubicBezTo>
                        <a:pt x="50" y="243"/>
                        <a:pt x="74" y="244"/>
                        <a:pt x="98" y="246"/>
                      </a:cubicBezTo>
                      <a:cubicBezTo>
                        <a:pt x="123" y="248"/>
                        <a:pt x="149" y="252"/>
                        <a:pt x="174" y="250"/>
                      </a:cubicBezTo>
                      <a:cubicBezTo>
                        <a:pt x="179" y="249"/>
                        <a:pt x="181" y="242"/>
                        <a:pt x="176" y="241"/>
                      </a:cubicBezTo>
                      <a:cubicBezTo>
                        <a:pt x="152" y="236"/>
                        <a:pt x="128" y="236"/>
                        <a:pt x="104" y="235"/>
                      </a:cubicBezTo>
                      <a:cubicBezTo>
                        <a:pt x="79" y="233"/>
                        <a:pt x="53" y="231"/>
                        <a:pt x="28" y="232"/>
                      </a:cubicBezTo>
                      <a:cubicBezTo>
                        <a:pt x="40" y="214"/>
                        <a:pt x="50" y="195"/>
                        <a:pt x="61" y="177"/>
                      </a:cubicBezTo>
                      <a:cubicBezTo>
                        <a:pt x="68" y="167"/>
                        <a:pt x="77" y="157"/>
                        <a:pt x="83" y="147"/>
                      </a:cubicBezTo>
                      <a:cubicBezTo>
                        <a:pt x="86" y="142"/>
                        <a:pt x="87" y="139"/>
                        <a:pt x="84" y="133"/>
                      </a:cubicBezTo>
                      <a:cubicBezTo>
                        <a:pt x="81" y="126"/>
                        <a:pt x="73" y="121"/>
                        <a:pt x="67" y="115"/>
                      </a:cubicBezTo>
                      <a:cubicBezTo>
                        <a:pt x="60" y="107"/>
                        <a:pt x="52" y="99"/>
                        <a:pt x="45" y="90"/>
                      </a:cubicBezTo>
                      <a:cubicBezTo>
                        <a:pt x="35" y="77"/>
                        <a:pt x="27" y="62"/>
                        <a:pt x="19" y="48"/>
                      </a:cubicBezTo>
                      <a:cubicBezTo>
                        <a:pt x="23" y="48"/>
                        <a:pt x="27" y="48"/>
                        <a:pt x="31" y="48"/>
                      </a:cubicBezTo>
                      <a:cubicBezTo>
                        <a:pt x="35" y="48"/>
                        <a:pt x="40" y="49"/>
                        <a:pt x="44" y="47"/>
                      </a:cubicBezTo>
                      <a:cubicBezTo>
                        <a:pt x="48" y="46"/>
                        <a:pt x="48" y="42"/>
                        <a:pt x="44" y="40"/>
                      </a:cubicBezTo>
                      <a:cubicBezTo>
                        <a:pt x="40" y="39"/>
                        <a:pt x="35" y="39"/>
                        <a:pt x="31" y="40"/>
                      </a:cubicBezTo>
                      <a:cubicBezTo>
                        <a:pt x="26" y="40"/>
                        <a:pt x="21" y="40"/>
                        <a:pt x="17" y="40"/>
                      </a:cubicBezTo>
                      <a:cubicBezTo>
                        <a:pt x="16" y="40"/>
                        <a:pt x="16" y="40"/>
                        <a:pt x="15" y="40"/>
                      </a:cubicBezTo>
                      <a:cubicBezTo>
                        <a:pt x="15" y="39"/>
                        <a:pt x="14" y="38"/>
                        <a:pt x="14" y="37"/>
                      </a:cubicBezTo>
                      <a:cubicBezTo>
                        <a:pt x="78" y="39"/>
                        <a:pt x="142" y="36"/>
                        <a:pt x="206" y="36"/>
                      </a:cubicBezTo>
                      <a:cubicBezTo>
                        <a:pt x="263" y="36"/>
                        <a:pt x="320" y="37"/>
                        <a:pt x="377" y="38"/>
                      </a:cubicBezTo>
                      <a:cubicBezTo>
                        <a:pt x="317" y="58"/>
                        <a:pt x="254" y="69"/>
                        <a:pt x="191" y="81"/>
                      </a:cubicBezTo>
                      <a:cubicBezTo>
                        <a:pt x="187" y="81"/>
                        <a:pt x="187" y="86"/>
                        <a:pt x="189" y="89"/>
                      </a:cubicBezTo>
                      <a:cubicBezTo>
                        <a:pt x="188" y="90"/>
                        <a:pt x="187" y="91"/>
                        <a:pt x="187" y="93"/>
                      </a:cubicBezTo>
                      <a:cubicBezTo>
                        <a:pt x="183" y="143"/>
                        <a:pt x="182" y="192"/>
                        <a:pt x="180" y="242"/>
                      </a:cubicBezTo>
                      <a:cubicBezTo>
                        <a:pt x="179" y="263"/>
                        <a:pt x="177" y="284"/>
                        <a:pt x="178" y="304"/>
                      </a:cubicBezTo>
                      <a:cubicBezTo>
                        <a:pt x="179" y="318"/>
                        <a:pt x="185" y="330"/>
                        <a:pt x="199" y="335"/>
                      </a:cubicBezTo>
                      <a:cubicBezTo>
                        <a:pt x="217" y="339"/>
                        <a:pt x="238" y="336"/>
                        <a:pt x="255" y="336"/>
                      </a:cubicBezTo>
                      <a:cubicBezTo>
                        <a:pt x="282" y="335"/>
                        <a:pt x="309" y="335"/>
                        <a:pt x="335" y="335"/>
                      </a:cubicBezTo>
                      <a:cubicBezTo>
                        <a:pt x="384" y="334"/>
                        <a:pt x="433" y="333"/>
                        <a:pt x="482" y="333"/>
                      </a:cubicBezTo>
                      <a:cubicBezTo>
                        <a:pt x="581" y="331"/>
                        <a:pt x="679" y="329"/>
                        <a:pt x="778" y="327"/>
                      </a:cubicBezTo>
                      <a:cubicBezTo>
                        <a:pt x="828" y="326"/>
                        <a:pt x="878" y="324"/>
                        <a:pt x="928" y="323"/>
                      </a:cubicBezTo>
                      <a:cubicBezTo>
                        <a:pt x="950" y="322"/>
                        <a:pt x="972" y="322"/>
                        <a:pt x="995" y="321"/>
                      </a:cubicBezTo>
                      <a:cubicBezTo>
                        <a:pt x="1011" y="321"/>
                        <a:pt x="1036" y="325"/>
                        <a:pt x="1051" y="315"/>
                      </a:cubicBezTo>
                      <a:cubicBezTo>
                        <a:pt x="1064" y="305"/>
                        <a:pt x="1061" y="287"/>
                        <a:pt x="1061" y="273"/>
                      </a:cubicBezTo>
                      <a:cubicBezTo>
                        <a:pt x="1060" y="259"/>
                        <a:pt x="1060" y="245"/>
                        <a:pt x="1059" y="232"/>
                      </a:cubicBezTo>
                      <a:cubicBezTo>
                        <a:pt x="1061" y="232"/>
                        <a:pt x="1063" y="232"/>
                        <a:pt x="1065" y="232"/>
                      </a:cubicBezTo>
                      <a:cubicBezTo>
                        <a:pt x="1068" y="233"/>
                        <a:pt x="1072" y="234"/>
                        <a:pt x="1074" y="233"/>
                      </a:cubicBezTo>
                      <a:cubicBezTo>
                        <a:pt x="1075" y="232"/>
                        <a:pt x="1076" y="232"/>
                        <a:pt x="1076" y="231"/>
                      </a:cubicBezTo>
                      <a:cubicBezTo>
                        <a:pt x="1090" y="231"/>
                        <a:pt x="1104" y="229"/>
                        <a:pt x="1118" y="227"/>
                      </a:cubicBezTo>
                      <a:cubicBezTo>
                        <a:pt x="1138" y="225"/>
                        <a:pt x="1159" y="223"/>
                        <a:pt x="1180" y="221"/>
                      </a:cubicBezTo>
                      <a:cubicBezTo>
                        <a:pt x="1199" y="219"/>
                        <a:pt x="1219" y="217"/>
                        <a:pt x="1239" y="215"/>
                      </a:cubicBezTo>
                      <a:cubicBezTo>
                        <a:pt x="1258" y="213"/>
                        <a:pt x="1280" y="214"/>
                        <a:pt x="1299" y="209"/>
                      </a:cubicBezTo>
                      <a:cubicBezTo>
                        <a:pt x="1301" y="208"/>
                        <a:pt x="1302" y="206"/>
                        <a:pt x="1302" y="204"/>
                      </a:cubicBezTo>
                      <a:cubicBezTo>
                        <a:pt x="1304" y="204"/>
                        <a:pt x="1305" y="202"/>
                        <a:pt x="1303" y="200"/>
                      </a:cubicBezTo>
                      <a:close/>
                      <a:moveTo>
                        <a:pt x="925" y="71"/>
                      </a:moveTo>
                      <a:cubicBezTo>
                        <a:pt x="919" y="71"/>
                        <a:pt x="914" y="71"/>
                        <a:pt x="909" y="71"/>
                      </a:cubicBezTo>
                      <a:cubicBezTo>
                        <a:pt x="908" y="66"/>
                        <a:pt x="907" y="60"/>
                        <a:pt x="906" y="55"/>
                      </a:cubicBezTo>
                      <a:cubicBezTo>
                        <a:pt x="905" y="49"/>
                        <a:pt x="905" y="43"/>
                        <a:pt x="904" y="37"/>
                      </a:cubicBezTo>
                      <a:cubicBezTo>
                        <a:pt x="910" y="39"/>
                        <a:pt x="916" y="41"/>
                        <a:pt x="922" y="43"/>
                      </a:cubicBezTo>
                      <a:cubicBezTo>
                        <a:pt x="920" y="52"/>
                        <a:pt x="920" y="63"/>
                        <a:pt x="925" y="71"/>
                      </a:cubicBezTo>
                      <a:close/>
                      <a:moveTo>
                        <a:pt x="900" y="35"/>
                      </a:moveTo>
                      <a:cubicBezTo>
                        <a:pt x="899" y="46"/>
                        <a:pt x="898" y="60"/>
                        <a:pt x="901" y="71"/>
                      </a:cubicBezTo>
                      <a:cubicBezTo>
                        <a:pt x="897" y="71"/>
                        <a:pt x="894" y="71"/>
                        <a:pt x="890" y="71"/>
                      </a:cubicBezTo>
                      <a:cubicBezTo>
                        <a:pt x="889" y="57"/>
                        <a:pt x="886" y="44"/>
                        <a:pt x="886" y="30"/>
                      </a:cubicBezTo>
                      <a:cubicBezTo>
                        <a:pt x="890" y="32"/>
                        <a:pt x="895" y="34"/>
                        <a:pt x="900" y="35"/>
                      </a:cubicBezTo>
                      <a:close/>
                      <a:moveTo>
                        <a:pt x="869" y="69"/>
                      </a:moveTo>
                      <a:cubicBezTo>
                        <a:pt x="873" y="61"/>
                        <a:pt x="872" y="51"/>
                        <a:pt x="872" y="42"/>
                      </a:cubicBezTo>
                      <a:cubicBezTo>
                        <a:pt x="872" y="36"/>
                        <a:pt x="871" y="30"/>
                        <a:pt x="870" y="25"/>
                      </a:cubicBezTo>
                      <a:cubicBezTo>
                        <a:pt x="870" y="25"/>
                        <a:pt x="870" y="25"/>
                        <a:pt x="870" y="25"/>
                      </a:cubicBezTo>
                      <a:cubicBezTo>
                        <a:pt x="874" y="26"/>
                        <a:pt x="877" y="27"/>
                        <a:pt x="880" y="28"/>
                      </a:cubicBezTo>
                      <a:cubicBezTo>
                        <a:pt x="879" y="42"/>
                        <a:pt x="878" y="57"/>
                        <a:pt x="882" y="71"/>
                      </a:cubicBezTo>
                      <a:cubicBezTo>
                        <a:pt x="878" y="71"/>
                        <a:pt x="873" y="70"/>
                        <a:pt x="869" y="70"/>
                      </a:cubicBezTo>
                      <a:cubicBezTo>
                        <a:pt x="869" y="70"/>
                        <a:pt x="869" y="70"/>
                        <a:pt x="869" y="69"/>
                      </a:cubicBezTo>
                      <a:close/>
                      <a:moveTo>
                        <a:pt x="388" y="45"/>
                      </a:moveTo>
                      <a:cubicBezTo>
                        <a:pt x="392" y="43"/>
                        <a:pt x="397" y="42"/>
                        <a:pt x="402" y="40"/>
                      </a:cubicBezTo>
                      <a:cubicBezTo>
                        <a:pt x="401" y="45"/>
                        <a:pt x="400" y="51"/>
                        <a:pt x="399" y="56"/>
                      </a:cubicBezTo>
                      <a:cubicBezTo>
                        <a:pt x="398" y="62"/>
                        <a:pt x="397" y="68"/>
                        <a:pt x="397" y="73"/>
                      </a:cubicBezTo>
                      <a:cubicBezTo>
                        <a:pt x="395" y="73"/>
                        <a:pt x="392" y="74"/>
                        <a:pt x="389" y="74"/>
                      </a:cubicBezTo>
                      <a:cubicBezTo>
                        <a:pt x="387" y="64"/>
                        <a:pt x="386" y="55"/>
                        <a:pt x="388" y="45"/>
                      </a:cubicBezTo>
                      <a:close/>
                      <a:moveTo>
                        <a:pt x="382" y="47"/>
                      </a:moveTo>
                      <a:cubicBezTo>
                        <a:pt x="380" y="56"/>
                        <a:pt x="379" y="65"/>
                        <a:pt x="381" y="74"/>
                      </a:cubicBezTo>
                      <a:cubicBezTo>
                        <a:pt x="377" y="74"/>
                        <a:pt x="373" y="74"/>
                        <a:pt x="368" y="74"/>
                      </a:cubicBezTo>
                      <a:cubicBezTo>
                        <a:pt x="369" y="66"/>
                        <a:pt x="369" y="59"/>
                        <a:pt x="368" y="51"/>
                      </a:cubicBezTo>
                      <a:cubicBezTo>
                        <a:pt x="373" y="49"/>
                        <a:pt x="377" y="48"/>
                        <a:pt x="382" y="47"/>
                      </a:cubicBezTo>
                      <a:close/>
                      <a:moveTo>
                        <a:pt x="363" y="52"/>
                      </a:moveTo>
                      <a:cubicBezTo>
                        <a:pt x="363" y="60"/>
                        <a:pt x="362" y="67"/>
                        <a:pt x="361" y="74"/>
                      </a:cubicBezTo>
                      <a:cubicBezTo>
                        <a:pt x="357" y="75"/>
                        <a:pt x="353" y="75"/>
                        <a:pt x="349" y="75"/>
                      </a:cubicBezTo>
                      <a:cubicBezTo>
                        <a:pt x="350" y="73"/>
                        <a:pt x="349" y="72"/>
                        <a:pt x="349" y="70"/>
                      </a:cubicBezTo>
                      <a:cubicBezTo>
                        <a:pt x="349" y="66"/>
                        <a:pt x="349" y="61"/>
                        <a:pt x="348" y="57"/>
                      </a:cubicBezTo>
                      <a:cubicBezTo>
                        <a:pt x="353" y="55"/>
                        <a:pt x="358" y="54"/>
                        <a:pt x="363" y="52"/>
                      </a:cubicBezTo>
                      <a:close/>
                      <a:moveTo>
                        <a:pt x="325" y="71"/>
                      </a:moveTo>
                      <a:cubicBezTo>
                        <a:pt x="325" y="68"/>
                        <a:pt x="325" y="66"/>
                        <a:pt x="325" y="63"/>
                      </a:cubicBezTo>
                      <a:cubicBezTo>
                        <a:pt x="331" y="61"/>
                        <a:pt x="337" y="60"/>
                        <a:pt x="343" y="58"/>
                      </a:cubicBezTo>
                      <a:cubicBezTo>
                        <a:pt x="343" y="62"/>
                        <a:pt x="343" y="66"/>
                        <a:pt x="342" y="70"/>
                      </a:cubicBezTo>
                      <a:cubicBezTo>
                        <a:pt x="342" y="72"/>
                        <a:pt x="342" y="73"/>
                        <a:pt x="342" y="75"/>
                      </a:cubicBezTo>
                      <a:cubicBezTo>
                        <a:pt x="336" y="75"/>
                        <a:pt x="330" y="75"/>
                        <a:pt x="325" y="76"/>
                      </a:cubicBezTo>
                      <a:cubicBezTo>
                        <a:pt x="325" y="74"/>
                        <a:pt x="325" y="72"/>
                        <a:pt x="325" y="71"/>
                      </a:cubicBezTo>
                      <a:close/>
                      <a:moveTo>
                        <a:pt x="320" y="64"/>
                      </a:moveTo>
                      <a:cubicBezTo>
                        <a:pt x="320" y="66"/>
                        <a:pt x="319" y="68"/>
                        <a:pt x="319" y="70"/>
                      </a:cubicBezTo>
                      <a:cubicBezTo>
                        <a:pt x="319" y="72"/>
                        <a:pt x="318" y="74"/>
                        <a:pt x="318" y="76"/>
                      </a:cubicBezTo>
                      <a:cubicBezTo>
                        <a:pt x="313" y="76"/>
                        <a:pt x="309" y="76"/>
                        <a:pt x="304" y="76"/>
                      </a:cubicBezTo>
                      <a:cubicBezTo>
                        <a:pt x="303" y="74"/>
                        <a:pt x="302" y="71"/>
                        <a:pt x="302" y="69"/>
                      </a:cubicBezTo>
                      <a:cubicBezTo>
                        <a:pt x="308" y="67"/>
                        <a:pt x="314" y="66"/>
                        <a:pt x="320" y="64"/>
                      </a:cubicBezTo>
                      <a:close/>
                      <a:moveTo>
                        <a:pt x="298" y="70"/>
                      </a:moveTo>
                      <a:cubicBezTo>
                        <a:pt x="298" y="72"/>
                        <a:pt x="298" y="74"/>
                        <a:pt x="299" y="76"/>
                      </a:cubicBezTo>
                      <a:cubicBezTo>
                        <a:pt x="286" y="77"/>
                        <a:pt x="274" y="77"/>
                        <a:pt x="261" y="78"/>
                      </a:cubicBezTo>
                      <a:cubicBezTo>
                        <a:pt x="273" y="75"/>
                        <a:pt x="286" y="72"/>
                        <a:pt x="298" y="70"/>
                      </a:cubicBezTo>
                      <a:close/>
                      <a:moveTo>
                        <a:pt x="1049" y="289"/>
                      </a:moveTo>
                      <a:cubicBezTo>
                        <a:pt x="1047" y="288"/>
                        <a:pt x="1045" y="289"/>
                        <a:pt x="1042" y="289"/>
                      </a:cubicBezTo>
                      <a:cubicBezTo>
                        <a:pt x="1039" y="289"/>
                        <a:pt x="1037" y="289"/>
                        <a:pt x="1034" y="289"/>
                      </a:cubicBezTo>
                      <a:cubicBezTo>
                        <a:pt x="1031" y="290"/>
                        <a:pt x="1031" y="296"/>
                        <a:pt x="1034" y="297"/>
                      </a:cubicBezTo>
                      <a:cubicBezTo>
                        <a:pt x="1037" y="297"/>
                        <a:pt x="1039" y="297"/>
                        <a:pt x="1042" y="297"/>
                      </a:cubicBezTo>
                      <a:cubicBezTo>
                        <a:pt x="1044" y="297"/>
                        <a:pt x="1046" y="297"/>
                        <a:pt x="1048" y="297"/>
                      </a:cubicBezTo>
                      <a:cubicBezTo>
                        <a:pt x="1048" y="297"/>
                        <a:pt x="1048" y="297"/>
                        <a:pt x="1048" y="297"/>
                      </a:cubicBezTo>
                      <a:cubicBezTo>
                        <a:pt x="1044" y="311"/>
                        <a:pt x="1025" y="308"/>
                        <a:pt x="1015" y="308"/>
                      </a:cubicBezTo>
                      <a:cubicBezTo>
                        <a:pt x="930" y="311"/>
                        <a:pt x="846" y="313"/>
                        <a:pt x="762" y="315"/>
                      </a:cubicBezTo>
                      <a:cubicBezTo>
                        <a:pt x="593" y="319"/>
                        <a:pt x="424" y="321"/>
                        <a:pt x="255" y="323"/>
                      </a:cubicBezTo>
                      <a:cubicBezTo>
                        <a:pt x="244" y="323"/>
                        <a:pt x="233" y="323"/>
                        <a:pt x="222" y="323"/>
                      </a:cubicBezTo>
                      <a:cubicBezTo>
                        <a:pt x="217" y="323"/>
                        <a:pt x="212" y="324"/>
                        <a:pt x="207" y="323"/>
                      </a:cubicBezTo>
                      <a:cubicBezTo>
                        <a:pt x="198" y="321"/>
                        <a:pt x="194" y="316"/>
                        <a:pt x="192" y="310"/>
                      </a:cubicBezTo>
                      <a:cubicBezTo>
                        <a:pt x="192" y="310"/>
                        <a:pt x="193" y="310"/>
                        <a:pt x="193" y="310"/>
                      </a:cubicBezTo>
                      <a:cubicBezTo>
                        <a:pt x="195" y="310"/>
                        <a:pt x="198" y="310"/>
                        <a:pt x="200" y="310"/>
                      </a:cubicBezTo>
                      <a:cubicBezTo>
                        <a:pt x="204" y="311"/>
                        <a:pt x="209" y="311"/>
                        <a:pt x="213" y="310"/>
                      </a:cubicBezTo>
                      <a:cubicBezTo>
                        <a:pt x="217" y="309"/>
                        <a:pt x="217" y="303"/>
                        <a:pt x="213" y="302"/>
                      </a:cubicBezTo>
                      <a:cubicBezTo>
                        <a:pt x="209" y="301"/>
                        <a:pt x="204" y="302"/>
                        <a:pt x="200" y="302"/>
                      </a:cubicBezTo>
                      <a:cubicBezTo>
                        <a:pt x="197" y="302"/>
                        <a:pt x="193" y="302"/>
                        <a:pt x="191" y="304"/>
                      </a:cubicBezTo>
                      <a:cubicBezTo>
                        <a:pt x="190" y="303"/>
                        <a:pt x="190" y="301"/>
                        <a:pt x="190" y="299"/>
                      </a:cubicBezTo>
                      <a:cubicBezTo>
                        <a:pt x="189" y="278"/>
                        <a:pt x="192" y="257"/>
                        <a:pt x="192" y="236"/>
                      </a:cubicBezTo>
                      <a:cubicBezTo>
                        <a:pt x="194" y="195"/>
                        <a:pt x="195" y="154"/>
                        <a:pt x="196" y="112"/>
                      </a:cubicBezTo>
                      <a:cubicBezTo>
                        <a:pt x="196" y="113"/>
                        <a:pt x="197" y="113"/>
                        <a:pt x="198" y="113"/>
                      </a:cubicBezTo>
                      <a:cubicBezTo>
                        <a:pt x="202" y="113"/>
                        <a:pt x="207" y="113"/>
                        <a:pt x="211" y="113"/>
                      </a:cubicBezTo>
                      <a:cubicBezTo>
                        <a:pt x="215" y="113"/>
                        <a:pt x="219" y="113"/>
                        <a:pt x="223" y="111"/>
                      </a:cubicBezTo>
                      <a:cubicBezTo>
                        <a:pt x="225" y="110"/>
                        <a:pt x="225" y="107"/>
                        <a:pt x="223" y="106"/>
                      </a:cubicBezTo>
                      <a:cubicBezTo>
                        <a:pt x="219" y="103"/>
                        <a:pt x="215" y="104"/>
                        <a:pt x="211" y="104"/>
                      </a:cubicBezTo>
                      <a:cubicBezTo>
                        <a:pt x="207" y="104"/>
                        <a:pt x="202" y="104"/>
                        <a:pt x="197" y="104"/>
                      </a:cubicBezTo>
                      <a:cubicBezTo>
                        <a:pt x="197" y="104"/>
                        <a:pt x="196" y="104"/>
                        <a:pt x="196" y="104"/>
                      </a:cubicBezTo>
                      <a:cubicBezTo>
                        <a:pt x="196" y="100"/>
                        <a:pt x="196" y="97"/>
                        <a:pt x="196" y="93"/>
                      </a:cubicBezTo>
                      <a:cubicBezTo>
                        <a:pt x="196" y="92"/>
                        <a:pt x="196" y="91"/>
                        <a:pt x="196" y="91"/>
                      </a:cubicBezTo>
                      <a:cubicBezTo>
                        <a:pt x="475" y="80"/>
                        <a:pt x="754" y="78"/>
                        <a:pt x="1033" y="85"/>
                      </a:cubicBezTo>
                      <a:cubicBezTo>
                        <a:pt x="1034" y="86"/>
                        <a:pt x="1035" y="87"/>
                        <a:pt x="1036" y="88"/>
                      </a:cubicBezTo>
                      <a:cubicBezTo>
                        <a:pt x="1038" y="88"/>
                        <a:pt x="1039" y="90"/>
                        <a:pt x="1040" y="92"/>
                      </a:cubicBezTo>
                      <a:cubicBezTo>
                        <a:pt x="1039" y="92"/>
                        <a:pt x="1037" y="91"/>
                        <a:pt x="1035" y="90"/>
                      </a:cubicBezTo>
                      <a:cubicBezTo>
                        <a:pt x="1031" y="89"/>
                        <a:pt x="1028" y="93"/>
                        <a:pt x="1032" y="96"/>
                      </a:cubicBezTo>
                      <a:cubicBezTo>
                        <a:pt x="1035" y="98"/>
                        <a:pt x="1039" y="99"/>
                        <a:pt x="1043" y="99"/>
                      </a:cubicBezTo>
                      <a:cubicBezTo>
                        <a:pt x="1046" y="113"/>
                        <a:pt x="1044" y="135"/>
                        <a:pt x="1044" y="142"/>
                      </a:cubicBezTo>
                      <a:cubicBezTo>
                        <a:pt x="1045" y="164"/>
                        <a:pt x="1045" y="185"/>
                        <a:pt x="1046" y="207"/>
                      </a:cubicBezTo>
                      <a:cubicBezTo>
                        <a:pt x="1047" y="227"/>
                        <a:pt x="1047" y="247"/>
                        <a:pt x="1048" y="266"/>
                      </a:cubicBezTo>
                      <a:cubicBezTo>
                        <a:pt x="1048" y="272"/>
                        <a:pt x="1050" y="281"/>
                        <a:pt x="1049" y="289"/>
                      </a:cubicBezTo>
                      <a:close/>
                      <a:moveTo>
                        <a:pt x="928" y="45"/>
                      </a:moveTo>
                      <a:cubicBezTo>
                        <a:pt x="934" y="48"/>
                        <a:pt x="940" y="50"/>
                        <a:pt x="946" y="52"/>
                      </a:cubicBezTo>
                      <a:cubicBezTo>
                        <a:pt x="946" y="56"/>
                        <a:pt x="946" y="59"/>
                        <a:pt x="946" y="62"/>
                      </a:cubicBezTo>
                      <a:cubicBezTo>
                        <a:pt x="947" y="66"/>
                        <a:pt x="946" y="69"/>
                        <a:pt x="947" y="72"/>
                      </a:cubicBezTo>
                      <a:cubicBezTo>
                        <a:pt x="942" y="72"/>
                        <a:pt x="937" y="72"/>
                        <a:pt x="932" y="71"/>
                      </a:cubicBezTo>
                      <a:cubicBezTo>
                        <a:pt x="931" y="66"/>
                        <a:pt x="929" y="62"/>
                        <a:pt x="928" y="57"/>
                      </a:cubicBezTo>
                      <a:cubicBezTo>
                        <a:pt x="927" y="53"/>
                        <a:pt x="927" y="49"/>
                        <a:pt x="928" y="45"/>
                      </a:cubicBezTo>
                      <a:close/>
                      <a:moveTo>
                        <a:pt x="952" y="62"/>
                      </a:moveTo>
                      <a:cubicBezTo>
                        <a:pt x="952" y="59"/>
                        <a:pt x="952" y="57"/>
                        <a:pt x="951" y="54"/>
                      </a:cubicBezTo>
                      <a:cubicBezTo>
                        <a:pt x="957" y="56"/>
                        <a:pt x="962" y="58"/>
                        <a:pt x="967" y="60"/>
                      </a:cubicBezTo>
                      <a:cubicBezTo>
                        <a:pt x="968" y="62"/>
                        <a:pt x="968" y="64"/>
                        <a:pt x="968" y="67"/>
                      </a:cubicBezTo>
                      <a:cubicBezTo>
                        <a:pt x="968" y="68"/>
                        <a:pt x="968" y="70"/>
                        <a:pt x="968" y="72"/>
                      </a:cubicBezTo>
                      <a:cubicBezTo>
                        <a:pt x="963" y="72"/>
                        <a:pt x="958" y="72"/>
                        <a:pt x="953" y="72"/>
                      </a:cubicBezTo>
                      <a:cubicBezTo>
                        <a:pt x="954" y="68"/>
                        <a:pt x="953" y="65"/>
                        <a:pt x="952" y="62"/>
                      </a:cubicBezTo>
                      <a:close/>
                      <a:moveTo>
                        <a:pt x="974" y="62"/>
                      </a:moveTo>
                      <a:cubicBezTo>
                        <a:pt x="984" y="66"/>
                        <a:pt x="994" y="69"/>
                        <a:pt x="1004" y="73"/>
                      </a:cubicBezTo>
                      <a:cubicBezTo>
                        <a:pt x="994" y="73"/>
                        <a:pt x="984" y="72"/>
                        <a:pt x="975" y="72"/>
                      </a:cubicBezTo>
                      <a:cubicBezTo>
                        <a:pt x="975" y="69"/>
                        <a:pt x="975" y="66"/>
                        <a:pt x="974" y="62"/>
                      </a:cubicBezTo>
                      <a:close/>
                      <a:moveTo>
                        <a:pt x="1239" y="203"/>
                      </a:moveTo>
                      <a:cubicBezTo>
                        <a:pt x="1218" y="205"/>
                        <a:pt x="1197" y="207"/>
                        <a:pt x="1176" y="209"/>
                      </a:cubicBezTo>
                      <a:cubicBezTo>
                        <a:pt x="1156" y="211"/>
                        <a:pt x="1135" y="213"/>
                        <a:pt x="1114" y="216"/>
                      </a:cubicBezTo>
                      <a:cubicBezTo>
                        <a:pt x="1098" y="218"/>
                        <a:pt x="1080" y="219"/>
                        <a:pt x="1064" y="225"/>
                      </a:cubicBezTo>
                      <a:cubicBezTo>
                        <a:pt x="1062" y="225"/>
                        <a:pt x="1061" y="225"/>
                        <a:pt x="1059" y="225"/>
                      </a:cubicBezTo>
                      <a:cubicBezTo>
                        <a:pt x="1059" y="220"/>
                        <a:pt x="1059" y="215"/>
                        <a:pt x="1059" y="210"/>
                      </a:cubicBezTo>
                      <a:cubicBezTo>
                        <a:pt x="1062" y="212"/>
                        <a:pt x="1065" y="213"/>
                        <a:pt x="1069" y="214"/>
                      </a:cubicBezTo>
                      <a:cubicBezTo>
                        <a:pt x="1073" y="214"/>
                        <a:pt x="1078" y="215"/>
                        <a:pt x="1081" y="212"/>
                      </a:cubicBezTo>
                      <a:cubicBezTo>
                        <a:pt x="1082" y="211"/>
                        <a:pt x="1082" y="210"/>
                        <a:pt x="1081" y="209"/>
                      </a:cubicBezTo>
                      <a:cubicBezTo>
                        <a:pt x="1078" y="206"/>
                        <a:pt x="1075" y="207"/>
                        <a:pt x="1071" y="206"/>
                      </a:cubicBezTo>
                      <a:cubicBezTo>
                        <a:pt x="1067" y="206"/>
                        <a:pt x="1062" y="205"/>
                        <a:pt x="1058" y="204"/>
                      </a:cubicBezTo>
                      <a:cubicBezTo>
                        <a:pt x="1058" y="199"/>
                        <a:pt x="1058" y="193"/>
                        <a:pt x="1058" y="188"/>
                      </a:cubicBezTo>
                      <a:cubicBezTo>
                        <a:pt x="1057" y="161"/>
                        <a:pt x="1056" y="135"/>
                        <a:pt x="1055" y="109"/>
                      </a:cubicBezTo>
                      <a:cubicBezTo>
                        <a:pt x="1055" y="97"/>
                        <a:pt x="1054" y="84"/>
                        <a:pt x="1044" y="78"/>
                      </a:cubicBezTo>
                      <a:cubicBezTo>
                        <a:pt x="1043" y="76"/>
                        <a:pt x="1042" y="75"/>
                        <a:pt x="1040" y="74"/>
                      </a:cubicBezTo>
                      <a:cubicBezTo>
                        <a:pt x="1012" y="64"/>
                        <a:pt x="983" y="53"/>
                        <a:pt x="955" y="43"/>
                      </a:cubicBezTo>
                      <a:cubicBezTo>
                        <a:pt x="957" y="43"/>
                        <a:pt x="959" y="43"/>
                        <a:pt x="962" y="44"/>
                      </a:cubicBezTo>
                      <a:cubicBezTo>
                        <a:pt x="965" y="44"/>
                        <a:pt x="969" y="46"/>
                        <a:pt x="972" y="44"/>
                      </a:cubicBezTo>
                      <a:cubicBezTo>
                        <a:pt x="974" y="44"/>
                        <a:pt x="974" y="42"/>
                        <a:pt x="973" y="40"/>
                      </a:cubicBezTo>
                      <a:cubicBezTo>
                        <a:pt x="972" y="36"/>
                        <a:pt x="966" y="36"/>
                        <a:pt x="962" y="35"/>
                      </a:cubicBezTo>
                      <a:cubicBezTo>
                        <a:pt x="957" y="35"/>
                        <a:pt x="953" y="36"/>
                        <a:pt x="949" y="39"/>
                      </a:cubicBezTo>
                      <a:cubicBezTo>
                        <a:pt x="949" y="40"/>
                        <a:pt x="949" y="40"/>
                        <a:pt x="949" y="41"/>
                      </a:cubicBezTo>
                      <a:cubicBezTo>
                        <a:pt x="937" y="37"/>
                        <a:pt x="926" y="32"/>
                        <a:pt x="914" y="28"/>
                      </a:cubicBezTo>
                      <a:cubicBezTo>
                        <a:pt x="1038" y="37"/>
                        <a:pt x="1162" y="32"/>
                        <a:pt x="1285" y="14"/>
                      </a:cubicBezTo>
                      <a:cubicBezTo>
                        <a:pt x="1273" y="33"/>
                        <a:pt x="1261" y="52"/>
                        <a:pt x="1249" y="71"/>
                      </a:cubicBezTo>
                      <a:cubicBezTo>
                        <a:pt x="1244" y="80"/>
                        <a:pt x="1238" y="89"/>
                        <a:pt x="1232" y="99"/>
                      </a:cubicBezTo>
                      <a:cubicBezTo>
                        <a:pt x="1228" y="105"/>
                        <a:pt x="1222" y="111"/>
                        <a:pt x="1222" y="119"/>
                      </a:cubicBezTo>
                      <a:cubicBezTo>
                        <a:pt x="1221" y="132"/>
                        <a:pt x="1240" y="145"/>
                        <a:pt x="1248" y="153"/>
                      </a:cubicBezTo>
                      <a:cubicBezTo>
                        <a:pt x="1257" y="164"/>
                        <a:pt x="1267" y="174"/>
                        <a:pt x="1276" y="184"/>
                      </a:cubicBezTo>
                      <a:cubicBezTo>
                        <a:pt x="1274" y="184"/>
                        <a:pt x="1272" y="185"/>
                        <a:pt x="1269" y="185"/>
                      </a:cubicBezTo>
                      <a:cubicBezTo>
                        <a:pt x="1266" y="186"/>
                        <a:pt x="1262" y="186"/>
                        <a:pt x="1258" y="186"/>
                      </a:cubicBezTo>
                      <a:cubicBezTo>
                        <a:pt x="1255" y="186"/>
                        <a:pt x="1255" y="190"/>
                        <a:pt x="1257" y="191"/>
                      </a:cubicBezTo>
                      <a:cubicBezTo>
                        <a:pt x="1261" y="192"/>
                        <a:pt x="1265" y="192"/>
                        <a:pt x="1270" y="192"/>
                      </a:cubicBezTo>
                      <a:cubicBezTo>
                        <a:pt x="1273" y="192"/>
                        <a:pt x="1278" y="192"/>
                        <a:pt x="1280" y="189"/>
                      </a:cubicBezTo>
                      <a:cubicBezTo>
                        <a:pt x="1281" y="189"/>
                        <a:pt x="1281" y="189"/>
                        <a:pt x="1281" y="189"/>
                      </a:cubicBezTo>
                      <a:cubicBezTo>
                        <a:pt x="1284" y="192"/>
                        <a:pt x="1288" y="196"/>
                        <a:pt x="1292" y="199"/>
                      </a:cubicBezTo>
                      <a:cubicBezTo>
                        <a:pt x="1274" y="198"/>
                        <a:pt x="1256" y="201"/>
                        <a:pt x="1239" y="203"/>
                      </a:cubicBezTo>
                      <a:close/>
                    </a:path>
                  </a:pathLst>
                </a:custGeom>
                <a:grpFill/>
                <a:ln w="0">
                  <a:solidFill>
                    <a:schemeClr val="bg1"/>
                  </a:solidFill>
                </a:ln>
              </p:spPr>
              <p:txBody>
                <a:bodyPr vert="horz" wrap="square" lIns="91440" tIns="45720" rIns="91440" bIns="45720" numCol="1" anchor="t" anchorCtr="0" compatLnSpc="1"/>
                <a:lstStyle/>
                <a:p>
                  <a:endParaRPr lang="zh-CN" altLang="en-US"/>
                </a:p>
              </p:txBody>
            </p:sp>
            <p:sp>
              <p:nvSpPr>
                <p:cNvPr id="31" name="Freeform 93"/>
                <p:cNvSpPr/>
                <p:nvPr/>
              </p:nvSpPr>
              <p:spPr bwMode="auto">
                <a:xfrm>
                  <a:off x="4583754" y="3442044"/>
                  <a:ext cx="84343" cy="38883"/>
                </a:xfrm>
                <a:custGeom>
                  <a:avLst/>
                  <a:gdLst>
                    <a:gd name="T0" fmla="*/ 21 w 27"/>
                    <a:gd name="T1" fmla="*/ 1 h 11"/>
                    <a:gd name="T2" fmla="*/ 3 w 27"/>
                    <a:gd name="T3" fmla="*/ 0 h 11"/>
                    <a:gd name="T4" fmla="*/ 2 w 27"/>
                    <a:gd name="T5" fmla="*/ 5 h 11"/>
                    <a:gd name="T6" fmla="*/ 20 w 27"/>
                    <a:gd name="T7" fmla="*/ 9 h 11"/>
                    <a:gd name="T8" fmla="*/ 21 w 27"/>
                    <a:gd name="T9" fmla="*/ 1 h 11"/>
                  </a:gdLst>
                  <a:ahLst/>
                  <a:cxnLst>
                    <a:cxn ang="0">
                      <a:pos x="T0" y="T1"/>
                    </a:cxn>
                    <a:cxn ang="0">
                      <a:pos x="T2" y="T3"/>
                    </a:cxn>
                    <a:cxn ang="0">
                      <a:pos x="T4" y="T5"/>
                    </a:cxn>
                    <a:cxn ang="0">
                      <a:pos x="T6" y="T7"/>
                    </a:cxn>
                    <a:cxn ang="0">
                      <a:pos x="T8" y="T9"/>
                    </a:cxn>
                  </a:cxnLst>
                  <a:rect l="0" t="0" r="r" b="b"/>
                  <a:pathLst>
                    <a:path w="27" h="11">
                      <a:moveTo>
                        <a:pt x="21" y="1"/>
                      </a:moveTo>
                      <a:cubicBezTo>
                        <a:pt x="15" y="0"/>
                        <a:pt x="9" y="0"/>
                        <a:pt x="3" y="0"/>
                      </a:cubicBezTo>
                      <a:cubicBezTo>
                        <a:pt x="0" y="0"/>
                        <a:pt x="0" y="4"/>
                        <a:pt x="2" y="5"/>
                      </a:cubicBezTo>
                      <a:cubicBezTo>
                        <a:pt x="8" y="6"/>
                        <a:pt x="14" y="8"/>
                        <a:pt x="20" y="9"/>
                      </a:cubicBezTo>
                      <a:cubicBezTo>
                        <a:pt x="26" y="11"/>
                        <a:pt x="27" y="1"/>
                        <a:pt x="2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94"/>
                <p:cNvSpPr/>
                <p:nvPr/>
              </p:nvSpPr>
              <p:spPr bwMode="auto">
                <a:xfrm>
                  <a:off x="4712611" y="3439451"/>
                  <a:ext cx="117143" cy="33698"/>
                </a:xfrm>
                <a:custGeom>
                  <a:avLst/>
                  <a:gdLst>
                    <a:gd name="T0" fmla="*/ 32 w 37"/>
                    <a:gd name="T1" fmla="*/ 2 h 10"/>
                    <a:gd name="T2" fmla="*/ 4 w 37"/>
                    <a:gd name="T3" fmla="*/ 0 h 10"/>
                    <a:gd name="T4" fmla="*/ 4 w 37"/>
                    <a:gd name="T5" fmla="*/ 6 h 10"/>
                    <a:gd name="T6" fmla="*/ 31 w 37"/>
                    <a:gd name="T7" fmla="*/ 10 h 10"/>
                    <a:gd name="T8" fmla="*/ 32 w 37"/>
                    <a:gd name="T9" fmla="*/ 2 h 10"/>
                  </a:gdLst>
                  <a:ahLst/>
                  <a:cxnLst>
                    <a:cxn ang="0">
                      <a:pos x="T0" y="T1"/>
                    </a:cxn>
                    <a:cxn ang="0">
                      <a:pos x="T2" y="T3"/>
                    </a:cxn>
                    <a:cxn ang="0">
                      <a:pos x="T4" y="T5"/>
                    </a:cxn>
                    <a:cxn ang="0">
                      <a:pos x="T6" y="T7"/>
                    </a:cxn>
                    <a:cxn ang="0">
                      <a:pos x="T8" y="T9"/>
                    </a:cxn>
                  </a:cxnLst>
                  <a:rect l="0" t="0" r="r" b="b"/>
                  <a:pathLst>
                    <a:path w="37" h="10">
                      <a:moveTo>
                        <a:pt x="32" y="2"/>
                      </a:moveTo>
                      <a:cubicBezTo>
                        <a:pt x="23" y="0"/>
                        <a:pt x="14" y="0"/>
                        <a:pt x="4" y="0"/>
                      </a:cubicBezTo>
                      <a:cubicBezTo>
                        <a:pt x="1" y="0"/>
                        <a:pt x="0" y="5"/>
                        <a:pt x="4" y="6"/>
                      </a:cubicBezTo>
                      <a:cubicBezTo>
                        <a:pt x="13" y="8"/>
                        <a:pt x="22" y="10"/>
                        <a:pt x="31" y="10"/>
                      </a:cubicBezTo>
                      <a:cubicBezTo>
                        <a:pt x="36" y="10"/>
                        <a:pt x="37" y="2"/>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95"/>
                <p:cNvSpPr/>
                <p:nvPr/>
              </p:nvSpPr>
              <p:spPr bwMode="auto">
                <a:xfrm>
                  <a:off x="4888327" y="3439451"/>
                  <a:ext cx="96058" cy="38883"/>
                </a:xfrm>
                <a:custGeom>
                  <a:avLst/>
                  <a:gdLst>
                    <a:gd name="T0" fmla="*/ 28 w 30"/>
                    <a:gd name="T1" fmla="*/ 3 h 11"/>
                    <a:gd name="T2" fmla="*/ 17 w 30"/>
                    <a:gd name="T3" fmla="*/ 1 h 11"/>
                    <a:gd name="T4" fmla="*/ 4 w 30"/>
                    <a:gd name="T5" fmla="*/ 3 h 11"/>
                    <a:gd name="T6" fmla="*/ 4 w 30"/>
                    <a:gd name="T7" fmla="*/ 9 h 11"/>
                    <a:gd name="T8" fmla="*/ 17 w 30"/>
                    <a:gd name="T9" fmla="*/ 10 h 11"/>
                    <a:gd name="T10" fmla="*/ 28 w 30"/>
                    <a:gd name="T11" fmla="*/ 9 h 11"/>
                    <a:gd name="T12" fmla="*/ 28 w 30"/>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8" y="3"/>
                      </a:moveTo>
                      <a:cubicBezTo>
                        <a:pt x="25" y="0"/>
                        <a:pt x="21" y="1"/>
                        <a:pt x="17" y="1"/>
                      </a:cubicBezTo>
                      <a:cubicBezTo>
                        <a:pt x="13" y="2"/>
                        <a:pt x="8" y="2"/>
                        <a:pt x="4" y="3"/>
                      </a:cubicBezTo>
                      <a:cubicBezTo>
                        <a:pt x="0" y="3"/>
                        <a:pt x="0" y="8"/>
                        <a:pt x="4" y="9"/>
                      </a:cubicBezTo>
                      <a:cubicBezTo>
                        <a:pt x="8" y="9"/>
                        <a:pt x="13" y="10"/>
                        <a:pt x="17" y="10"/>
                      </a:cubicBezTo>
                      <a:cubicBezTo>
                        <a:pt x="21" y="11"/>
                        <a:pt x="25" y="11"/>
                        <a:pt x="28" y="9"/>
                      </a:cubicBezTo>
                      <a:cubicBezTo>
                        <a:pt x="30" y="7"/>
                        <a:pt x="30" y="4"/>
                        <a:pt x="2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96"/>
                <p:cNvSpPr/>
                <p:nvPr/>
              </p:nvSpPr>
              <p:spPr bwMode="auto">
                <a:xfrm>
                  <a:off x="5169471" y="3734953"/>
                  <a:ext cx="124173" cy="49251"/>
                </a:xfrm>
                <a:custGeom>
                  <a:avLst/>
                  <a:gdLst>
                    <a:gd name="T0" fmla="*/ 36 w 39"/>
                    <a:gd name="T1" fmla="*/ 2 h 14"/>
                    <a:gd name="T2" fmla="*/ 22 w 39"/>
                    <a:gd name="T3" fmla="*/ 1 h 14"/>
                    <a:gd name="T4" fmla="*/ 6 w 39"/>
                    <a:gd name="T5" fmla="*/ 2 h 14"/>
                    <a:gd name="T6" fmla="*/ 5 w 39"/>
                    <a:gd name="T7" fmla="*/ 11 h 14"/>
                    <a:gd name="T8" fmla="*/ 37 w 39"/>
                    <a:gd name="T9" fmla="*/ 7 h 14"/>
                    <a:gd name="T10" fmla="*/ 36 w 39"/>
                    <a:gd name="T11" fmla="*/ 2 h 14"/>
                  </a:gdLst>
                  <a:ahLst/>
                  <a:cxnLst>
                    <a:cxn ang="0">
                      <a:pos x="T0" y="T1"/>
                    </a:cxn>
                    <a:cxn ang="0">
                      <a:pos x="T2" y="T3"/>
                    </a:cxn>
                    <a:cxn ang="0">
                      <a:pos x="T4" y="T5"/>
                    </a:cxn>
                    <a:cxn ang="0">
                      <a:pos x="T6" y="T7"/>
                    </a:cxn>
                    <a:cxn ang="0">
                      <a:pos x="T8" y="T9"/>
                    </a:cxn>
                    <a:cxn ang="0">
                      <a:pos x="T10" y="T11"/>
                    </a:cxn>
                  </a:cxnLst>
                  <a:rect l="0" t="0" r="r" b="b"/>
                  <a:pathLst>
                    <a:path w="39" h="14">
                      <a:moveTo>
                        <a:pt x="36" y="2"/>
                      </a:moveTo>
                      <a:cubicBezTo>
                        <a:pt x="31" y="0"/>
                        <a:pt x="27" y="1"/>
                        <a:pt x="22" y="1"/>
                      </a:cubicBezTo>
                      <a:cubicBezTo>
                        <a:pt x="17" y="2"/>
                        <a:pt x="11" y="2"/>
                        <a:pt x="6" y="2"/>
                      </a:cubicBezTo>
                      <a:cubicBezTo>
                        <a:pt x="2" y="2"/>
                        <a:pt x="0" y="10"/>
                        <a:pt x="5" y="11"/>
                      </a:cubicBezTo>
                      <a:cubicBezTo>
                        <a:pt x="15" y="12"/>
                        <a:pt x="28" y="14"/>
                        <a:pt x="37" y="7"/>
                      </a:cubicBezTo>
                      <a:cubicBezTo>
                        <a:pt x="39" y="5"/>
                        <a:pt x="38" y="3"/>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97"/>
                <p:cNvSpPr/>
                <p:nvPr/>
              </p:nvSpPr>
              <p:spPr bwMode="auto">
                <a:xfrm>
                  <a:off x="5373299" y="3721993"/>
                  <a:ext cx="119487" cy="49251"/>
                </a:xfrm>
                <a:custGeom>
                  <a:avLst/>
                  <a:gdLst>
                    <a:gd name="T0" fmla="*/ 34 w 38"/>
                    <a:gd name="T1" fmla="*/ 3 h 14"/>
                    <a:gd name="T2" fmla="*/ 4 w 38"/>
                    <a:gd name="T3" fmla="*/ 4 h 14"/>
                    <a:gd name="T4" fmla="*/ 4 w 38"/>
                    <a:gd name="T5" fmla="*/ 11 h 14"/>
                    <a:gd name="T6" fmla="*/ 34 w 38"/>
                    <a:gd name="T7" fmla="*/ 11 h 14"/>
                    <a:gd name="T8" fmla="*/ 34 w 38"/>
                    <a:gd name="T9" fmla="*/ 3 h 14"/>
                  </a:gdLst>
                  <a:ahLst/>
                  <a:cxnLst>
                    <a:cxn ang="0">
                      <a:pos x="T0" y="T1"/>
                    </a:cxn>
                    <a:cxn ang="0">
                      <a:pos x="T2" y="T3"/>
                    </a:cxn>
                    <a:cxn ang="0">
                      <a:pos x="T4" y="T5"/>
                    </a:cxn>
                    <a:cxn ang="0">
                      <a:pos x="T6" y="T7"/>
                    </a:cxn>
                    <a:cxn ang="0">
                      <a:pos x="T8" y="T9"/>
                    </a:cxn>
                  </a:cxnLst>
                  <a:rect l="0" t="0" r="r" b="b"/>
                  <a:pathLst>
                    <a:path w="38" h="14">
                      <a:moveTo>
                        <a:pt x="34" y="3"/>
                      </a:moveTo>
                      <a:cubicBezTo>
                        <a:pt x="26" y="0"/>
                        <a:pt x="14" y="3"/>
                        <a:pt x="4" y="4"/>
                      </a:cubicBezTo>
                      <a:cubicBezTo>
                        <a:pt x="0" y="4"/>
                        <a:pt x="0" y="10"/>
                        <a:pt x="4" y="11"/>
                      </a:cubicBezTo>
                      <a:cubicBezTo>
                        <a:pt x="14" y="11"/>
                        <a:pt x="26" y="14"/>
                        <a:pt x="34" y="11"/>
                      </a:cubicBezTo>
                      <a:cubicBezTo>
                        <a:pt x="38" y="10"/>
                        <a:pt x="38" y="5"/>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98"/>
                <p:cNvSpPr/>
                <p:nvPr/>
              </p:nvSpPr>
              <p:spPr bwMode="auto">
                <a:xfrm>
                  <a:off x="5567758" y="3724584"/>
                  <a:ext cx="107772" cy="38883"/>
                </a:xfrm>
                <a:custGeom>
                  <a:avLst/>
                  <a:gdLst>
                    <a:gd name="T0" fmla="*/ 30 w 34"/>
                    <a:gd name="T1" fmla="*/ 1 h 11"/>
                    <a:gd name="T2" fmla="*/ 16 w 34"/>
                    <a:gd name="T3" fmla="*/ 2 h 11"/>
                    <a:gd name="T4" fmla="*/ 2 w 34"/>
                    <a:gd name="T5" fmla="*/ 4 h 11"/>
                    <a:gd name="T6" fmla="*/ 1 w 34"/>
                    <a:gd name="T7" fmla="*/ 8 h 11"/>
                    <a:gd name="T8" fmla="*/ 17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1" y="2"/>
                        <a:pt x="16" y="2"/>
                      </a:cubicBezTo>
                      <a:cubicBezTo>
                        <a:pt x="11" y="2"/>
                        <a:pt x="6" y="2"/>
                        <a:pt x="2" y="4"/>
                      </a:cubicBezTo>
                      <a:cubicBezTo>
                        <a:pt x="0" y="5"/>
                        <a:pt x="0" y="7"/>
                        <a:pt x="1" y="8"/>
                      </a:cubicBezTo>
                      <a:cubicBezTo>
                        <a:pt x="6" y="11"/>
                        <a:pt x="12" y="11"/>
                        <a:pt x="17" y="11"/>
                      </a:cubicBezTo>
                      <a:cubicBezTo>
                        <a:pt x="22" y="11"/>
                        <a:pt x="28" y="11"/>
                        <a:pt x="32" y="7"/>
                      </a:cubicBezTo>
                      <a:cubicBezTo>
                        <a:pt x="34" y="5"/>
                        <a:pt x="33" y="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99"/>
                <p:cNvSpPr/>
                <p:nvPr/>
              </p:nvSpPr>
              <p:spPr bwMode="auto">
                <a:xfrm>
                  <a:off x="5720043" y="3729769"/>
                  <a:ext cx="107772" cy="33698"/>
                </a:xfrm>
                <a:custGeom>
                  <a:avLst/>
                  <a:gdLst>
                    <a:gd name="T0" fmla="*/ 28 w 34"/>
                    <a:gd name="T1" fmla="*/ 0 h 10"/>
                    <a:gd name="T2" fmla="*/ 3 w 34"/>
                    <a:gd name="T3" fmla="*/ 3 h 10"/>
                    <a:gd name="T4" fmla="*/ 3 w 34"/>
                    <a:gd name="T5" fmla="*/ 8 h 10"/>
                    <a:gd name="T6" fmla="*/ 28 w 34"/>
                    <a:gd name="T7" fmla="*/ 10 h 10"/>
                    <a:gd name="T8" fmla="*/ 28 w 34"/>
                    <a:gd name="T9" fmla="*/ 0 h 10"/>
                  </a:gdLst>
                  <a:ahLst/>
                  <a:cxnLst>
                    <a:cxn ang="0">
                      <a:pos x="T0" y="T1"/>
                    </a:cxn>
                    <a:cxn ang="0">
                      <a:pos x="T2" y="T3"/>
                    </a:cxn>
                    <a:cxn ang="0">
                      <a:pos x="T4" y="T5"/>
                    </a:cxn>
                    <a:cxn ang="0">
                      <a:pos x="T6" y="T7"/>
                    </a:cxn>
                    <a:cxn ang="0">
                      <a:pos x="T8" y="T9"/>
                    </a:cxn>
                  </a:cxnLst>
                  <a:rect l="0" t="0" r="r" b="b"/>
                  <a:pathLst>
                    <a:path w="34" h="10">
                      <a:moveTo>
                        <a:pt x="28" y="0"/>
                      </a:moveTo>
                      <a:cubicBezTo>
                        <a:pt x="20" y="0"/>
                        <a:pt x="12" y="2"/>
                        <a:pt x="3" y="3"/>
                      </a:cubicBezTo>
                      <a:cubicBezTo>
                        <a:pt x="0" y="3"/>
                        <a:pt x="0" y="7"/>
                        <a:pt x="3" y="8"/>
                      </a:cubicBezTo>
                      <a:cubicBezTo>
                        <a:pt x="12" y="9"/>
                        <a:pt x="20" y="10"/>
                        <a:pt x="28" y="10"/>
                      </a:cubicBezTo>
                      <a:cubicBezTo>
                        <a:pt x="34" y="10"/>
                        <a:pt x="34" y="1"/>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00"/>
                <p:cNvSpPr/>
                <p:nvPr/>
              </p:nvSpPr>
              <p:spPr bwMode="auto">
                <a:xfrm>
                  <a:off x="5893415" y="3719400"/>
                  <a:ext cx="110115" cy="44067"/>
                </a:xfrm>
                <a:custGeom>
                  <a:avLst/>
                  <a:gdLst>
                    <a:gd name="T0" fmla="*/ 32 w 35"/>
                    <a:gd name="T1" fmla="*/ 1 h 13"/>
                    <a:gd name="T2" fmla="*/ 19 w 35"/>
                    <a:gd name="T3" fmla="*/ 2 h 13"/>
                    <a:gd name="T4" fmla="*/ 4 w 35"/>
                    <a:gd name="T5" fmla="*/ 3 h 13"/>
                    <a:gd name="T6" fmla="*/ 3 w 35"/>
                    <a:gd name="T7" fmla="*/ 8 h 13"/>
                    <a:gd name="T8" fmla="*/ 33 w 35"/>
                    <a:gd name="T9" fmla="*/ 7 h 13"/>
                    <a:gd name="T10" fmla="*/ 32 w 35"/>
                    <a:gd name="T11" fmla="*/ 1 h 13"/>
                  </a:gdLst>
                  <a:ahLst/>
                  <a:cxnLst>
                    <a:cxn ang="0">
                      <a:pos x="T0" y="T1"/>
                    </a:cxn>
                    <a:cxn ang="0">
                      <a:pos x="T2" y="T3"/>
                    </a:cxn>
                    <a:cxn ang="0">
                      <a:pos x="T4" y="T5"/>
                    </a:cxn>
                    <a:cxn ang="0">
                      <a:pos x="T6" y="T7"/>
                    </a:cxn>
                    <a:cxn ang="0">
                      <a:pos x="T8" y="T9"/>
                    </a:cxn>
                    <a:cxn ang="0">
                      <a:pos x="T10" y="T11"/>
                    </a:cxn>
                  </a:cxnLst>
                  <a:rect l="0" t="0" r="r" b="b"/>
                  <a:pathLst>
                    <a:path w="35" h="13">
                      <a:moveTo>
                        <a:pt x="32" y="1"/>
                      </a:moveTo>
                      <a:cubicBezTo>
                        <a:pt x="28" y="0"/>
                        <a:pt x="23" y="2"/>
                        <a:pt x="19" y="2"/>
                      </a:cubicBezTo>
                      <a:cubicBezTo>
                        <a:pt x="14" y="3"/>
                        <a:pt x="9" y="3"/>
                        <a:pt x="4" y="3"/>
                      </a:cubicBezTo>
                      <a:cubicBezTo>
                        <a:pt x="1" y="3"/>
                        <a:pt x="0" y="8"/>
                        <a:pt x="3" y="8"/>
                      </a:cubicBezTo>
                      <a:cubicBezTo>
                        <a:pt x="12" y="10"/>
                        <a:pt x="26" y="13"/>
                        <a:pt x="33" y="7"/>
                      </a:cubicBezTo>
                      <a:cubicBezTo>
                        <a:pt x="35" y="5"/>
                        <a:pt x="34" y="2"/>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01"/>
                <p:cNvSpPr/>
                <p:nvPr/>
              </p:nvSpPr>
              <p:spPr bwMode="auto">
                <a:xfrm>
                  <a:off x="6073817" y="3721993"/>
                  <a:ext cx="121829" cy="51843"/>
                </a:xfrm>
                <a:custGeom>
                  <a:avLst/>
                  <a:gdLst>
                    <a:gd name="T0" fmla="*/ 32 w 39"/>
                    <a:gd name="T1" fmla="*/ 0 h 15"/>
                    <a:gd name="T2" fmla="*/ 5 w 39"/>
                    <a:gd name="T3" fmla="*/ 2 h 15"/>
                    <a:gd name="T4" fmla="*/ 3 w 39"/>
                    <a:gd name="T5" fmla="*/ 7 h 15"/>
                    <a:gd name="T6" fmla="*/ 35 w 39"/>
                    <a:gd name="T7" fmla="*/ 7 h 15"/>
                    <a:gd name="T8" fmla="*/ 32 w 39"/>
                    <a:gd name="T9" fmla="*/ 0 h 15"/>
                  </a:gdLst>
                  <a:ahLst/>
                  <a:cxnLst>
                    <a:cxn ang="0">
                      <a:pos x="T0" y="T1"/>
                    </a:cxn>
                    <a:cxn ang="0">
                      <a:pos x="T2" y="T3"/>
                    </a:cxn>
                    <a:cxn ang="0">
                      <a:pos x="T4" y="T5"/>
                    </a:cxn>
                    <a:cxn ang="0">
                      <a:pos x="T6" y="T7"/>
                    </a:cxn>
                    <a:cxn ang="0">
                      <a:pos x="T8" y="T9"/>
                    </a:cxn>
                  </a:cxnLst>
                  <a:rect l="0" t="0" r="r" b="b"/>
                  <a:pathLst>
                    <a:path w="39" h="15">
                      <a:moveTo>
                        <a:pt x="32" y="0"/>
                      </a:moveTo>
                      <a:cubicBezTo>
                        <a:pt x="23" y="2"/>
                        <a:pt x="14" y="4"/>
                        <a:pt x="5" y="2"/>
                      </a:cubicBezTo>
                      <a:cubicBezTo>
                        <a:pt x="2" y="1"/>
                        <a:pt x="0" y="5"/>
                        <a:pt x="3" y="7"/>
                      </a:cubicBezTo>
                      <a:cubicBezTo>
                        <a:pt x="13" y="12"/>
                        <a:pt x="26" y="15"/>
                        <a:pt x="35" y="7"/>
                      </a:cubicBezTo>
                      <a:cubicBezTo>
                        <a:pt x="39" y="5"/>
                        <a:pt x="37" y="0"/>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02"/>
                <p:cNvSpPr/>
                <p:nvPr/>
              </p:nvSpPr>
              <p:spPr bwMode="auto">
                <a:xfrm>
                  <a:off x="6261246" y="3711625"/>
                  <a:ext cx="126515" cy="44067"/>
                </a:xfrm>
                <a:custGeom>
                  <a:avLst/>
                  <a:gdLst>
                    <a:gd name="T0" fmla="*/ 34 w 40"/>
                    <a:gd name="T1" fmla="*/ 1 h 13"/>
                    <a:gd name="T2" fmla="*/ 19 w 40"/>
                    <a:gd name="T3" fmla="*/ 1 h 13"/>
                    <a:gd name="T4" fmla="*/ 5 w 40"/>
                    <a:gd name="T5" fmla="*/ 1 h 13"/>
                    <a:gd name="T6" fmla="*/ 4 w 40"/>
                    <a:gd name="T7" fmla="*/ 7 h 13"/>
                    <a:gd name="T8" fmla="*/ 35 w 40"/>
                    <a:gd name="T9" fmla="*/ 10 h 13"/>
                    <a:gd name="T10" fmla="*/ 34 w 40"/>
                    <a:gd name="T11" fmla="*/ 1 h 13"/>
                  </a:gdLst>
                  <a:ahLst/>
                  <a:cxnLst>
                    <a:cxn ang="0">
                      <a:pos x="T0" y="T1"/>
                    </a:cxn>
                    <a:cxn ang="0">
                      <a:pos x="T2" y="T3"/>
                    </a:cxn>
                    <a:cxn ang="0">
                      <a:pos x="T4" y="T5"/>
                    </a:cxn>
                    <a:cxn ang="0">
                      <a:pos x="T6" y="T7"/>
                    </a:cxn>
                    <a:cxn ang="0">
                      <a:pos x="T8" y="T9"/>
                    </a:cxn>
                    <a:cxn ang="0">
                      <a:pos x="T10" y="T11"/>
                    </a:cxn>
                  </a:cxnLst>
                  <a:rect l="0" t="0" r="r" b="b"/>
                  <a:pathLst>
                    <a:path w="40" h="13">
                      <a:moveTo>
                        <a:pt x="34" y="1"/>
                      </a:moveTo>
                      <a:cubicBezTo>
                        <a:pt x="29" y="1"/>
                        <a:pt x="24" y="1"/>
                        <a:pt x="19" y="1"/>
                      </a:cubicBezTo>
                      <a:cubicBezTo>
                        <a:pt x="14" y="1"/>
                        <a:pt x="10" y="1"/>
                        <a:pt x="5" y="1"/>
                      </a:cubicBezTo>
                      <a:cubicBezTo>
                        <a:pt x="1" y="0"/>
                        <a:pt x="0" y="6"/>
                        <a:pt x="4" y="7"/>
                      </a:cubicBezTo>
                      <a:cubicBezTo>
                        <a:pt x="13" y="10"/>
                        <a:pt x="26" y="13"/>
                        <a:pt x="35" y="10"/>
                      </a:cubicBezTo>
                      <a:cubicBezTo>
                        <a:pt x="40" y="8"/>
                        <a:pt x="39" y="2"/>
                        <a:pt x="3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03"/>
                <p:cNvSpPr/>
                <p:nvPr/>
              </p:nvSpPr>
              <p:spPr bwMode="auto">
                <a:xfrm>
                  <a:off x="6448675" y="3706440"/>
                  <a:ext cx="126515" cy="46658"/>
                </a:xfrm>
                <a:custGeom>
                  <a:avLst/>
                  <a:gdLst>
                    <a:gd name="T0" fmla="*/ 36 w 40"/>
                    <a:gd name="T1" fmla="*/ 3 h 13"/>
                    <a:gd name="T2" fmla="*/ 4 w 40"/>
                    <a:gd name="T3" fmla="*/ 4 h 13"/>
                    <a:gd name="T4" fmla="*/ 4 w 40"/>
                    <a:gd name="T5" fmla="*/ 10 h 13"/>
                    <a:gd name="T6" fmla="*/ 36 w 40"/>
                    <a:gd name="T7" fmla="*/ 11 h 13"/>
                    <a:gd name="T8" fmla="*/ 36 w 40"/>
                    <a:gd name="T9" fmla="*/ 3 h 13"/>
                  </a:gdLst>
                  <a:ahLst/>
                  <a:cxnLst>
                    <a:cxn ang="0">
                      <a:pos x="T0" y="T1"/>
                    </a:cxn>
                    <a:cxn ang="0">
                      <a:pos x="T2" y="T3"/>
                    </a:cxn>
                    <a:cxn ang="0">
                      <a:pos x="T4" y="T5"/>
                    </a:cxn>
                    <a:cxn ang="0">
                      <a:pos x="T6" y="T7"/>
                    </a:cxn>
                    <a:cxn ang="0">
                      <a:pos x="T8" y="T9"/>
                    </a:cxn>
                  </a:cxnLst>
                  <a:rect l="0" t="0" r="r" b="b"/>
                  <a:pathLst>
                    <a:path w="40" h="13">
                      <a:moveTo>
                        <a:pt x="36" y="3"/>
                      </a:moveTo>
                      <a:cubicBezTo>
                        <a:pt x="26" y="0"/>
                        <a:pt x="14" y="2"/>
                        <a:pt x="4" y="4"/>
                      </a:cubicBezTo>
                      <a:cubicBezTo>
                        <a:pt x="0" y="4"/>
                        <a:pt x="0" y="9"/>
                        <a:pt x="4" y="10"/>
                      </a:cubicBezTo>
                      <a:cubicBezTo>
                        <a:pt x="14" y="11"/>
                        <a:pt x="26" y="13"/>
                        <a:pt x="36" y="11"/>
                      </a:cubicBezTo>
                      <a:cubicBezTo>
                        <a:pt x="40" y="10"/>
                        <a:pt x="40" y="4"/>
                        <a:pt x="3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04"/>
                <p:cNvSpPr/>
                <p:nvPr/>
              </p:nvSpPr>
              <p:spPr bwMode="auto">
                <a:xfrm>
                  <a:off x="6643132" y="3711625"/>
                  <a:ext cx="121829" cy="38883"/>
                </a:xfrm>
                <a:custGeom>
                  <a:avLst/>
                  <a:gdLst>
                    <a:gd name="T0" fmla="*/ 34 w 38"/>
                    <a:gd name="T1" fmla="*/ 2 h 11"/>
                    <a:gd name="T2" fmla="*/ 20 w 38"/>
                    <a:gd name="T3" fmla="*/ 1 h 11"/>
                    <a:gd name="T4" fmla="*/ 4 w 38"/>
                    <a:gd name="T5" fmla="*/ 2 h 11"/>
                    <a:gd name="T6" fmla="*/ 4 w 38"/>
                    <a:gd name="T7" fmla="*/ 9 h 11"/>
                    <a:gd name="T8" fmla="*/ 20 w 38"/>
                    <a:gd name="T9" fmla="*/ 10 h 11"/>
                    <a:gd name="T10" fmla="*/ 34 w 38"/>
                    <a:gd name="T11" fmla="*/ 10 h 11"/>
                    <a:gd name="T12" fmla="*/ 34 w 38"/>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8" h="11">
                      <a:moveTo>
                        <a:pt x="34" y="2"/>
                      </a:moveTo>
                      <a:cubicBezTo>
                        <a:pt x="30" y="0"/>
                        <a:pt x="24" y="1"/>
                        <a:pt x="20" y="1"/>
                      </a:cubicBezTo>
                      <a:cubicBezTo>
                        <a:pt x="15" y="2"/>
                        <a:pt x="9" y="2"/>
                        <a:pt x="4" y="2"/>
                      </a:cubicBezTo>
                      <a:cubicBezTo>
                        <a:pt x="0" y="3"/>
                        <a:pt x="0" y="9"/>
                        <a:pt x="4" y="9"/>
                      </a:cubicBezTo>
                      <a:cubicBezTo>
                        <a:pt x="9" y="9"/>
                        <a:pt x="15" y="10"/>
                        <a:pt x="20" y="10"/>
                      </a:cubicBezTo>
                      <a:cubicBezTo>
                        <a:pt x="24" y="10"/>
                        <a:pt x="30" y="11"/>
                        <a:pt x="34" y="10"/>
                      </a:cubicBezTo>
                      <a:cubicBezTo>
                        <a:pt x="38" y="8"/>
                        <a:pt x="38" y="3"/>
                        <a:pt x="3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05"/>
                <p:cNvSpPr/>
                <p:nvPr/>
              </p:nvSpPr>
              <p:spPr bwMode="auto">
                <a:xfrm>
                  <a:off x="6828219" y="3711625"/>
                  <a:ext cx="93715" cy="44067"/>
                </a:xfrm>
                <a:custGeom>
                  <a:avLst/>
                  <a:gdLst>
                    <a:gd name="T0" fmla="*/ 27 w 30"/>
                    <a:gd name="T1" fmla="*/ 3 h 13"/>
                    <a:gd name="T2" fmla="*/ 17 w 30"/>
                    <a:gd name="T3" fmla="*/ 2 h 13"/>
                    <a:gd name="T4" fmla="*/ 5 w 30"/>
                    <a:gd name="T5" fmla="*/ 1 h 13"/>
                    <a:gd name="T6" fmla="*/ 3 w 30"/>
                    <a:gd name="T7" fmla="*/ 7 h 13"/>
                    <a:gd name="T8" fmla="*/ 28 w 30"/>
                    <a:gd name="T9" fmla="*/ 8 h 13"/>
                    <a:gd name="T10" fmla="*/ 27 w 30"/>
                    <a:gd name="T11" fmla="*/ 3 h 13"/>
                  </a:gdLst>
                  <a:ahLst/>
                  <a:cxnLst>
                    <a:cxn ang="0">
                      <a:pos x="T0" y="T1"/>
                    </a:cxn>
                    <a:cxn ang="0">
                      <a:pos x="T2" y="T3"/>
                    </a:cxn>
                    <a:cxn ang="0">
                      <a:pos x="T4" y="T5"/>
                    </a:cxn>
                    <a:cxn ang="0">
                      <a:pos x="T6" y="T7"/>
                    </a:cxn>
                    <a:cxn ang="0">
                      <a:pos x="T8" y="T9"/>
                    </a:cxn>
                    <a:cxn ang="0">
                      <a:pos x="T10" y="T11"/>
                    </a:cxn>
                  </a:cxnLst>
                  <a:rect l="0" t="0" r="r" b="b"/>
                  <a:pathLst>
                    <a:path w="30" h="13">
                      <a:moveTo>
                        <a:pt x="27" y="3"/>
                      </a:moveTo>
                      <a:cubicBezTo>
                        <a:pt x="24" y="2"/>
                        <a:pt x="20" y="2"/>
                        <a:pt x="17" y="2"/>
                      </a:cubicBezTo>
                      <a:cubicBezTo>
                        <a:pt x="13" y="2"/>
                        <a:pt x="9" y="2"/>
                        <a:pt x="5" y="1"/>
                      </a:cubicBezTo>
                      <a:cubicBezTo>
                        <a:pt x="1" y="0"/>
                        <a:pt x="0" y="5"/>
                        <a:pt x="3" y="7"/>
                      </a:cubicBezTo>
                      <a:cubicBezTo>
                        <a:pt x="10" y="9"/>
                        <a:pt x="21" y="13"/>
                        <a:pt x="28" y="8"/>
                      </a:cubicBezTo>
                      <a:cubicBezTo>
                        <a:pt x="30" y="7"/>
                        <a:pt x="30" y="3"/>
                        <a:pt x="2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06"/>
                <p:cNvSpPr/>
                <p:nvPr/>
              </p:nvSpPr>
              <p:spPr bwMode="auto">
                <a:xfrm>
                  <a:off x="6978163" y="3696072"/>
                  <a:ext cx="114801" cy="38883"/>
                </a:xfrm>
                <a:custGeom>
                  <a:avLst/>
                  <a:gdLst>
                    <a:gd name="T0" fmla="*/ 32 w 36"/>
                    <a:gd name="T1" fmla="*/ 2 h 11"/>
                    <a:gd name="T2" fmla="*/ 19 w 36"/>
                    <a:gd name="T3" fmla="*/ 2 h 11"/>
                    <a:gd name="T4" fmla="*/ 4 w 36"/>
                    <a:gd name="T5" fmla="*/ 5 h 11"/>
                    <a:gd name="T6" fmla="*/ 5 w 36"/>
                    <a:gd name="T7" fmla="*/ 11 h 11"/>
                    <a:gd name="T8" fmla="*/ 20 w 36"/>
                    <a:gd name="T9" fmla="*/ 11 h 11"/>
                    <a:gd name="T10" fmla="*/ 33 w 36"/>
                    <a:gd name="T11" fmla="*/ 8 h 11"/>
                    <a:gd name="T12" fmla="*/ 32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2" y="2"/>
                      </a:moveTo>
                      <a:cubicBezTo>
                        <a:pt x="28" y="0"/>
                        <a:pt x="24" y="1"/>
                        <a:pt x="19" y="2"/>
                      </a:cubicBezTo>
                      <a:cubicBezTo>
                        <a:pt x="14" y="3"/>
                        <a:pt x="9" y="4"/>
                        <a:pt x="4" y="5"/>
                      </a:cubicBezTo>
                      <a:cubicBezTo>
                        <a:pt x="0" y="5"/>
                        <a:pt x="1" y="11"/>
                        <a:pt x="5" y="11"/>
                      </a:cubicBezTo>
                      <a:cubicBezTo>
                        <a:pt x="10" y="11"/>
                        <a:pt x="15" y="11"/>
                        <a:pt x="20" y="11"/>
                      </a:cubicBezTo>
                      <a:cubicBezTo>
                        <a:pt x="25" y="10"/>
                        <a:pt x="30" y="11"/>
                        <a:pt x="33" y="8"/>
                      </a:cubicBezTo>
                      <a:cubicBezTo>
                        <a:pt x="36" y="6"/>
                        <a:pt x="35" y="3"/>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07"/>
                <p:cNvSpPr/>
                <p:nvPr/>
              </p:nvSpPr>
              <p:spPr bwMode="auto">
                <a:xfrm>
                  <a:off x="7167934" y="3696072"/>
                  <a:ext cx="105430" cy="46658"/>
                </a:xfrm>
                <a:custGeom>
                  <a:avLst/>
                  <a:gdLst>
                    <a:gd name="T0" fmla="*/ 32 w 33"/>
                    <a:gd name="T1" fmla="*/ 6 h 13"/>
                    <a:gd name="T2" fmla="*/ 4 w 33"/>
                    <a:gd name="T3" fmla="*/ 6 h 13"/>
                    <a:gd name="T4" fmla="*/ 6 w 33"/>
                    <a:gd name="T5" fmla="*/ 12 h 13"/>
                    <a:gd name="T6" fmla="*/ 20 w 33"/>
                    <a:gd name="T7" fmla="*/ 11 h 13"/>
                    <a:gd name="T8" fmla="*/ 31 w 33"/>
                    <a:gd name="T9" fmla="*/ 10 h 13"/>
                    <a:gd name="T10" fmla="*/ 32 w 33"/>
                    <a:gd name="T11" fmla="*/ 6 h 13"/>
                  </a:gdLst>
                  <a:ahLst/>
                  <a:cxnLst>
                    <a:cxn ang="0">
                      <a:pos x="T0" y="T1"/>
                    </a:cxn>
                    <a:cxn ang="0">
                      <a:pos x="T2" y="T3"/>
                    </a:cxn>
                    <a:cxn ang="0">
                      <a:pos x="T4" y="T5"/>
                    </a:cxn>
                    <a:cxn ang="0">
                      <a:pos x="T6" y="T7"/>
                    </a:cxn>
                    <a:cxn ang="0">
                      <a:pos x="T8" y="T9"/>
                    </a:cxn>
                    <a:cxn ang="0">
                      <a:pos x="T10" y="T11"/>
                    </a:cxn>
                  </a:cxnLst>
                  <a:rect l="0" t="0" r="r" b="b"/>
                  <a:pathLst>
                    <a:path w="33" h="13">
                      <a:moveTo>
                        <a:pt x="32" y="6"/>
                      </a:moveTo>
                      <a:cubicBezTo>
                        <a:pt x="25" y="0"/>
                        <a:pt x="11" y="3"/>
                        <a:pt x="4" y="6"/>
                      </a:cubicBezTo>
                      <a:cubicBezTo>
                        <a:pt x="0" y="7"/>
                        <a:pt x="2" y="13"/>
                        <a:pt x="6" y="12"/>
                      </a:cubicBezTo>
                      <a:cubicBezTo>
                        <a:pt x="10" y="11"/>
                        <a:pt x="15" y="11"/>
                        <a:pt x="20" y="11"/>
                      </a:cubicBezTo>
                      <a:cubicBezTo>
                        <a:pt x="24" y="11"/>
                        <a:pt x="27" y="12"/>
                        <a:pt x="31" y="10"/>
                      </a:cubicBezTo>
                      <a:cubicBezTo>
                        <a:pt x="33" y="9"/>
                        <a:pt x="33" y="7"/>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08"/>
                <p:cNvSpPr/>
                <p:nvPr/>
              </p:nvSpPr>
              <p:spPr bwMode="auto">
                <a:xfrm>
                  <a:off x="7341306" y="3696072"/>
                  <a:ext cx="107772" cy="38883"/>
                </a:xfrm>
                <a:custGeom>
                  <a:avLst/>
                  <a:gdLst>
                    <a:gd name="T0" fmla="*/ 32 w 34"/>
                    <a:gd name="T1" fmla="*/ 3 h 11"/>
                    <a:gd name="T2" fmla="*/ 19 w 34"/>
                    <a:gd name="T3" fmla="*/ 1 h 11"/>
                    <a:gd name="T4" fmla="*/ 3 w 34"/>
                    <a:gd name="T5" fmla="*/ 2 h 11"/>
                    <a:gd name="T6" fmla="*/ 3 w 34"/>
                    <a:gd name="T7" fmla="*/ 8 h 11"/>
                    <a:gd name="T8" fmla="*/ 19 w 34"/>
                    <a:gd name="T9" fmla="*/ 10 h 11"/>
                    <a:gd name="T10" fmla="*/ 32 w 34"/>
                    <a:gd name="T11" fmla="*/ 7 h 11"/>
                    <a:gd name="T12" fmla="*/ 32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2" y="3"/>
                      </a:moveTo>
                      <a:cubicBezTo>
                        <a:pt x="28" y="0"/>
                        <a:pt x="24" y="1"/>
                        <a:pt x="19" y="1"/>
                      </a:cubicBezTo>
                      <a:cubicBezTo>
                        <a:pt x="13" y="1"/>
                        <a:pt x="8" y="2"/>
                        <a:pt x="3" y="2"/>
                      </a:cubicBezTo>
                      <a:cubicBezTo>
                        <a:pt x="0" y="3"/>
                        <a:pt x="0" y="8"/>
                        <a:pt x="3" y="8"/>
                      </a:cubicBezTo>
                      <a:cubicBezTo>
                        <a:pt x="8" y="9"/>
                        <a:pt x="13" y="9"/>
                        <a:pt x="19" y="10"/>
                      </a:cubicBezTo>
                      <a:cubicBezTo>
                        <a:pt x="24" y="10"/>
                        <a:pt x="28" y="11"/>
                        <a:pt x="32" y="7"/>
                      </a:cubicBezTo>
                      <a:cubicBezTo>
                        <a:pt x="34" y="6"/>
                        <a:pt x="34" y="4"/>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09"/>
                <p:cNvSpPr/>
                <p:nvPr/>
              </p:nvSpPr>
              <p:spPr bwMode="auto">
                <a:xfrm>
                  <a:off x="7519364" y="3683110"/>
                  <a:ext cx="119487" cy="51843"/>
                </a:xfrm>
                <a:custGeom>
                  <a:avLst/>
                  <a:gdLst>
                    <a:gd name="T0" fmla="*/ 32 w 38"/>
                    <a:gd name="T1" fmla="*/ 1 h 15"/>
                    <a:gd name="T2" fmla="*/ 19 w 38"/>
                    <a:gd name="T3" fmla="*/ 3 h 15"/>
                    <a:gd name="T4" fmla="*/ 6 w 38"/>
                    <a:gd name="T5" fmla="*/ 2 h 15"/>
                    <a:gd name="T6" fmla="*/ 4 w 38"/>
                    <a:gd name="T7" fmla="*/ 8 h 15"/>
                    <a:gd name="T8" fmla="*/ 35 w 38"/>
                    <a:gd name="T9" fmla="*/ 8 h 15"/>
                    <a:gd name="T10" fmla="*/ 32 w 38"/>
                    <a:gd name="T11" fmla="*/ 1 h 15"/>
                  </a:gdLst>
                  <a:ahLst/>
                  <a:cxnLst>
                    <a:cxn ang="0">
                      <a:pos x="T0" y="T1"/>
                    </a:cxn>
                    <a:cxn ang="0">
                      <a:pos x="T2" y="T3"/>
                    </a:cxn>
                    <a:cxn ang="0">
                      <a:pos x="T4" y="T5"/>
                    </a:cxn>
                    <a:cxn ang="0">
                      <a:pos x="T6" y="T7"/>
                    </a:cxn>
                    <a:cxn ang="0">
                      <a:pos x="T8" y="T9"/>
                    </a:cxn>
                    <a:cxn ang="0">
                      <a:pos x="T10" y="T11"/>
                    </a:cxn>
                  </a:cxnLst>
                  <a:rect l="0" t="0" r="r" b="b"/>
                  <a:pathLst>
                    <a:path w="38" h="15">
                      <a:moveTo>
                        <a:pt x="32" y="1"/>
                      </a:moveTo>
                      <a:cubicBezTo>
                        <a:pt x="28" y="0"/>
                        <a:pt x="24" y="2"/>
                        <a:pt x="19" y="3"/>
                      </a:cubicBezTo>
                      <a:cubicBezTo>
                        <a:pt x="15" y="3"/>
                        <a:pt x="10" y="3"/>
                        <a:pt x="6" y="2"/>
                      </a:cubicBezTo>
                      <a:cubicBezTo>
                        <a:pt x="3" y="2"/>
                        <a:pt x="0" y="6"/>
                        <a:pt x="4" y="8"/>
                      </a:cubicBezTo>
                      <a:cubicBezTo>
                        <a:pt x="12" y="12"/>
                        <a:pt x="27" y="15"/>
                        <a:pt x="35" y="8"/>
                      </a:cubicBezTo>
                      <a:cubicBezTo>
                        <a:pt x="38" y="5"/>
                        <a:pt x="35" y="1"/>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10"/>
                <p:cNvSpPr/>
                <p:nvPr/>
              </p:nvSpPr>
              <p:spPr bwMode="auto">
                <a:xfrm>
                  <a:off x="7891880" y="3382424"/>
                  <a:ext cx="103086" cy="31106"/>
                </a:xfrm>
                <a:custGeom>
                  <a:avLst/>
                  <a:gdLst>
                    <a:gd name="T0" fmla="*/ 30 w 33"/>
                    <a:gd name="T1" fmla="*/ 1 h 9"/>
                    <a:gd name="T2" fmla="*/ 17 w 33"/>
                    <a:gd name="T3" fmla="*/ 1 h 9"/>
                    <a:gd name="T4" fmla="*/ 2 w 33"/>
                    <a:gd name="T5" fmla="*/ 4 h 9"/>
                    <a:gd name="T6" fmla="*/ 3 w 33"/>
                    <a:gd name="T7" fmla="*/ 9 h 9"/>
                    <a:gd name="T8" fmla="*/ 18 w 33"/>
                    <a:gd name="T9" fmla="*/ 9 h 9"/>
                    <a:gd name="T10" fmla="*/ 31 w 33"/>
                    <a:gd name="T11" fmla="*/ 6 h 9"/>
                    <a:gd name="T12" fmla="*/ 30 w 33"/>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3" h="9">
                      <a:moveTo>
                        <a:pt x="30" y="1"/>
                      </a:moveTo>
                      <a:cubicBezTo>
                        <a:pt x="26" y="0"/>
                        <a:pt x="22" y="1"/>
                        <a:pt x="17" y="1"/>
                      </a:cubicBezTo>
                      <a:cubicBezTo>
                        <a:pt x="12" y="2"/>
                        <a:pt x="7" y="3"/>
                        <a:pt x="2" y="4"/>
                      </a:cubicBezTo>
                      <a:cubicBezTo>
                        <a:pt x="0" y="5"/>
                        <a:pt x="0" y="9"/>
                        <a:pt x="3" y="9"/>
                      </a:cubicBezTo>
                      <a:cubicBezTo>
                        <a:pt x="8" y="9"/>
                        <a:pt x="13" y="9"/>
                        <a:pt x="18" y="9"/>
                      </a:cubicBezTo>
                      <a:cubicBezTo>
                        <a:pt x="23" y="9"/>
                        <a:pt x="27" y="9"/>
                        <a:pt x="31" y="6"/>
                      </a:cubicBezTo>
                      <a:cubicBezTo>
                        <a:pt x="33" y="5"/>
                        <a:pt x="33" y="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11"/>
                <p:cNvSpPr/>
                <p:nvPr/>
              </p:nvSpPr>
              <p:spPr bwMode="auto">
                <a:xfrm>
                  <a:off x="8055881" y="3353911"/>
                  <a:ext cx="100744" cy="38883"/>
                </a:xfrm>
                <a:custGeom>
                  <a:avLst/>
                  <a:gdLst>
                    <a:gd name="T0" fmla="*/ 30 w 32"/>
                    <a:gd name="T1" fmla="*/ 2 h 11"/>
                    <a:gd name="T2" fmla="*/ 18 w 32"/>
                    <a:gd name="T3" fmla="*/ 2 h 11"/>
                    <a:gd name="T4" fmla="*/ 4 w 32"/>
                    <a:gd name="T5" fmla="*/ 5 h 11"/>
                    <a:gd name="T6" fmla="*/ 4 w 32"/>
                    <a:gd name="T7" fmla="*/ 11 h 11"/>
                    <a:gd name="T8" fmla="*/ 19 w 32"/>
                    <a:gd name="T9" fmla="*/ 10 h 11"/>
                    <a:gd name="T10" fmla="*/ 31 w 32"/>
                    <a:gd name="T11" fmla="*/ 7 h 11"/>
                    <a:gd name="T12" fmla="*/ 30 w 32"/>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2" h="11">
                      <a:moveTo>
                        <a:pt x="30" y="2"/>
                      </a:moveTo>
                      <a:cubicBezTo>
                        <a:pt x="26" y="0"/>
                        <a:pt x="22" y="2"/>
                        <a:pt x="18" y="2"/>
                      </a:cubicBezTo>
                      <a:cubicBezTo>
                        <a:pt x="13" y="3"/>
                        <a:pt x="8" y="4"/>
                        <a:pt x="4" y="5"/>
                      </a:cubicBezTo>
                      <a:cubicBezTo>
                        <a:pt x="0" y="6"/>
                        <a:pt x="1" y="10"/>
                        <a:pt x="4" y="11"/>
                      </a:cubicBezTo>
                      <a:cubicBezTo>
                        <a:pt x="9" y="11"/>
                        <a:pt x="14" y="10"/>
                        <a:pt x="19" y="10"/>
                      </a:cubicBezTo>
                      <a:cubicBezTo>
                        <a:pt x="23" y="10"/>
                        <a:pt x="28" y="10"/>
                        <a:pt x="31" y="7"/>
                      </a:cubicBezTo>
                      <a:cubicBezTo>
                        <a:pt x="32" y="6"/>
                        <a:pt x="32" y="3"/>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12"/>
                <p:cNvSpPr/>
                <p:nvPr/>
              </p:nvSpPr>
              <p:spPr bwMode="auto">
                <a:xfrm>
                  <a:off x="8210510" y="3330581"/>
                  <a:ext cx="131200" cy="38883"/>
                </a:xfrm>
                <a:custGeom>
                  <a:avLst/>
                  <a:gdLst>
                    <a:gd name="T0" fmla="*/ 39 w 42"/>
                    <a:gd name="T1" fmla="*/ 1 h 11"/>
                    <a:gd name="T2" fmla="*/ 22 w 42"/>
                    <a:gd name="T3" fmla="*/ 2 h 11"/>
                    <a:gd name="T4" fmla="*/ 3 w 42"/>
                    <a:gd name="T5" fmla="*/ 5 h 11"/>
                    <a:gd name="T6" fmla="*/ 4 w 42"/>
                    <a:gd name="T7" fmla="*/ 11 h 11"/>
                    <a:gd name="T8" fmla="*/ 24 w 42"/>
                    <a:gd name="T9" fmla="*/ 10 h 11"/>
                    <a:gd name="T10" fmla="*/ 40 w 42"/>
                    <a:gd name="T11" fmla="*/ 7 h 11"/>
                    <a:gd name="T12" fmla="*/ 39 w 42"/>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42" h="11">
                      <a:moveTo>
                        <a:pt x="39" y="1"/>
                      </a:moveTo>
                      <a:cubicBezTo>
                        <a:pt x="33" y="0"/>
                        <a:pt x="28" y="1"/>
                        <a:pt x="22" y="2"/>
                      </a:cubicBezTo>
                      <a:cubicBezTo>
                        <a:pt x="16" y="3"/>
                        <a:pt x="10" y="4"/>
                        <a:pt x="3" y="5"/>
                      </a:cubicBezTo>
                      <a:cubicBezTo>
                        <a:pt x="0" y="6"/>
                        <a:pt x="1" y="11"/>
                        <a:pt x="4" y="11"/>
                      </a:cubicBezTo>
                      <a:cubicBezTo>
                        <a:pt x="11" y="11"/>
                        <a:pt x="17" y="10"/>
                        <a:pt x="24" y="10"/>
                      </a:cubicBezTo>
                      <a:cubicBezTo>
                        <a:pt x="29" y="10"/>
                        <a:pt x="34" y="10"/>
                        <a:pt x="40" y="7"/>
                      </a:cubicBezTo>
                      <a:cubicBezTo>
                        <a:pt x="42" y="6"/>
                        <a:pt x="42" y="2"/>
                        <a:pt x="3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13"/>
                <p:cNvSpPr/>
                <p:nvPr/>
              </p:nvSpPr>
              <p:spPr bwMode="auto">
                <a:xfrm>
                  <a:off x="4621240" y="2827709"/>
                  <a:ext cx="89029" cy="33698"/>
                </a:xfrm>
                <a:custGeom>
                  <a:avLst/>
                  <a:gdLst>
                    <a:gd name="T0" fmla="*/ 27 w 28"/>
                    <a:gd name="T1" fmla="*/ 3 h 10"/>
                    <a:gd name="T2" fmla="*/ 17 w 28"/>
                    <a:gd name="T3" fmla="*/ 1 h 10"/>
                    <a:gd name="T4" fmla="*/ 4 w 28"/>
                    <a:gd name="T5" fmla="*/ 2 h 10"/>
                    <a:gd name="T6" fmla="*/ 4 w 28"/>
                    <a:gd name="T7" fmla="*/ 8 h 10"/>
                    <a:gd name="T8" fmla="*/ 17 w 28"/>
                    <a:gd name="T9" fmla="*/ 9 h 10"/>
                    <a:gd name="T10" fmla="*/ 27 w 28"/>
                    <a:gd name="T11" fmla="*/ 7 h 10"/>
                    <a:gd name="T12" fmla="*/ 27 w 28"/>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7" y="3"/>
                      </a:moveTo>
                      <a:cubicBezTo>
                        <a:pt x="24" y="0"/>
                        <a:pt x="20" y="1"/>
                        <a:pt x="17" y="1"/>
                      </a:cubicBezTo>
                      <a:cubicBezTo>
                        <a:pt x="13" y="1"/>
                        <a:pt x="9" y="1"/>
                        <a:pt x="4" y="2"/>
                      </a:cubicBezTo>
                      <a:cubicBezTo>
                        <a:pt x="0" y="2"/>
                        <a:pt x="0" y="8"/>
                        <a:pt x="4" y="8"/>
                      </a:cubicBezTo>
                      <a:cubicBezTo>
                        <a:pt x="9" y="9"/>
                        <a:pt x="13" y="9"/>
                        <a:pt x="17" y="9"/>
                      </a:cubicBezTo>
                      <a:cubicBezTo>
                        <a:pt x="20" y="9"/>
                        <a:pt x="24" y="10"/>
                        <a:pt x="27" y="7"/>
                      </a:cubicBezTo>
                      <a:cubicBezTo>
                        <a:pt x="28" y="6"/>
                        <a:pt x="28" y="4"/>
                        <a:pt x="2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14"/>
                <p:cNvSpPr/>
                <p:nvPr/>
              </p:nvSpPr>
              <p:spPr bwMode="auto">
                <a:xfrm>
                  <a:off x="4775869" y="2835486"/>
                  <a:ext cx="103086" cy="33698"/>
                </a:xfrm>
                <a:custGeom>
                  <a:avLst/>
                  <a:gdLst>
                    <a:gd name="T0" fmla="*/ 31 w 33"/>
                    <a:gd name="T1" fmla="*/ 2 h 10"/>
                    <a:gd name="T2" fmla="*/ 19 w 33"/>
                    <a:gd name="T3" fmla="*/ 1 h 10"/>
                    <a:gd name="T4" fmla="*/ 4 w 33"/>
                    <a:gd name="T5" fmla="*/ 2 h 10"/>
                    <a:gd name="T6" fmla="*/ 4 w 33"/>
                    <a:gd name="T7" fmla="*/ 9 h 10"/>
                    <a:gd name="T8" fmla="*/ 19 w 33"/>
                    <a:gd name="T9" fmla="*/ 10 h 10"/>
                    <a:gd name="T10" fmla="*/ 31 w 33"/>
                    <a:gd name="T11" fmla="*/ 8 h 10"/>
                    <a:gd name="T12" fmla="*/ 31 w 33"/>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31" y="2"/>
                      </a:moveTo>
                      <a:cubicBezTo>
                        <a:pt x="27" y="0"/>
                        <a:pt x="23" y="1"/>
                        <a:pt x="19" y="1"/>
                      </a:cubicBezTo>
                      <a:cubicBezTo>
                        <a:pt x="14" y="1"/>
                        <a:pt x="9" y="1"/>
                        <a:pt x="4" y="2"/>
                      </a:cubicBezTo>
                      <a:cubicBezTo>
                        <a:pt x="0" y="2"/>
                        <a:pt x="0" y="8"/>
                        <a:pt x="4" y="9"/>
                      </a:cubicBezTo>
                      <a:cubicBezTo>
                        <a:pt x="9" y="9"/>
                        <a:pt x="14" y="9"/>
                        <a:pt x="19" y="10"/>
                      </a:cubicBezTo>
                      <a:cubicBezTo>
                        <a:pt x="23" y="10"/>
                        <a:pt x="27" y="10"/>
                        <a:pt x="31" y="8"/>
                      </a:cubicBezTo>
                      <a:cubicBezTo>
                        <a:pt x="33" y="7"/>
                        <a:pt x="33" y="3"/>
                        <a:pt x="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15"/>
                <p:cNvSpPr/>
                <p:nvPr/>
              </p:nvSpPr>
              <p:spPr bwMode="auto">
                <a:xfrm>
                  <a:off x="4937526" y="2835486"/>
                  <a:ext cx="110115" cy="41474"/>
                </a:xfrm>
                <a:custGeom>
                  <a:avLst/>
                  <a:gdLst>
                    <a:gd name="T0" fmla="*/ 32 w 35"/>
                    <a:gd name="T1" fmla="*/ 1 h 12"/>
                    <a:gd name="T2" fmla="*/ 19 w 35"/>
                    <a:gd name="T3" fmla="*/ 2 h 12"/>
                    <a:gd name="T4" fmla="*/ 5 w 35"/>
                    <a:gd name="T5" fmla="*/ 2 h 12"/>
                    <a:gd name="T6" fmla="*/ 4 w 35"/>
                    <a:gd name="T7" fmla="*/ 8 h 12"/>
                    <a:gd name="T8" fmla="*/ 33 w 35"/>
                    <a:gd name="T9" fmla="*/ 7 h 12"/>
                    <a:gd name="T10" fmla="*/ 32 w 35"/>
                    <a:gd name="T11" fmla="*/ 1 h 12"/>
                  </a:gdLst>
                  <a:ahLst/>
                  <a:cxnLst>
                    <a:cxn ang="0">
                      <a:pos x="T0" y="T1"/>
                    </a:cxn>
                    <a:cxn ang="0">
                      <a:pos x="T2" y="T3"/>
                    </a:cxn>
                    <a:cxn ang="0">
                      <a:pos x="T4" y="T5"/>
                    </a:cxn>
                    <a:cxn ang="0">
                      <a:pos x="T6" y="T7"/>
                    </a:cxn>
                    <a:cxn ang="0">
                      <a:pos x="T8" y="T9"/>
                    </a:cxn>
                    <a:cxn ang="0">
                      <a:pos x="T10" y="T11"/>
                    </a:cxn>
                  </a:cxnLst>
                  <a:rect l="0" t="0" r="r" b="b"/>
                  <a:pathLst>
                    <a:path w="35" h="12">
                      <a:moveTo>
                        <a:pt x="32" y="1"/>
                      </a:moveTo>
                      <a:cubicBezTo>
                        <a:pt x="28" y="0"/>
                        <a:pt x="23" y="1"/>
                        <a:pt x="19" y="2"/>
                      </a:cubicBezTo>
                      <a:cubicBezTo>
                        <a:pt x="14" y="2"/>
                        <a:pt x="9" y="2"/>
                        <a:pt x="5" y="2"/>
                      </a:cubicBezTo>
                      <a:cubicBezTo>
                        <a:pt x="1" y="2"/>
                        <a:pt x="0" y="7"/>
                        <a:pt x="4" y="8"/>
                      </a:cubicBezTo>
                      <a:cubicBezTo>
                        <a:pt x="12" y="10"/>
                        <a:pt x="25" y="12"/>
                        <a:pt x="33" y="7"/>
                      </a:cubicBezTo>
                      <a:cubicBezTo>
                        <a:pt x="35" y="5"/>
                        <a:pt x="35" y="2"/>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16"/>
                <p:cNvSpPr/>
                <p:nvPr/>
              </p:nvSpPr>
              <p:spPr bwMode="auto">
                <a:xfrm>
                  <a:off x="5101527" y="2825118"/>
                  <a:ext cx="100744" cy="41474"/>
                </a:xfrm>
                <a:custGeom>
                  <a:avLst/>
                  <a:gdLst>
                    <a:gd name="T0" fmla="*/ 29 w 32"/>
                    <a:gd name="T1" fmla="*/ 1 h 12"/>
                    <a:gd name="T2" fmla="*/ 18 w 32"/>
                    <a:gd name="T3" fmla="*/ 2 h 12"/>
                    <a:gd name="T4" fmla="*/ 4 w 32"/>
                    <a:gd name="T5" fmla="*/ 3 h 12"/>
                    <a:gd name="T6" fmla="*/ 3 w 32"/>
                    <a:gd name="T7" fmla="*/ 9 h 12"/>
                    <a:gd name="T8" fmla="*/ 31 w 32"/>
                    <a:gd name="T9" fmla="*/ 6 h 12"/>
                    <a:gd name="T10" fmla="*/ 29 w 32"/>
                    <a:gd name="T11" fmla="*/ 1 h 12"/>
                  </a:gdLst>
                  <a:ahLst/>
                  <a:cxnLst>
                    <a:cxn ang="0">
                      <a:pos x="T0" y="T1"/>
                    </a:cxn>
                    <a:cxn ang="0">
                      <a:pos x="T2" y="T3"/>
                    </a:cxn>
                    <a:cxn ang="0">
                      <a:pos x="T4" y="T5"/>
                    </a:cxn>
                    <a:cxn ang="0">
                      <a:pos x="T6" y="T7"/>
                    </a:cxn>
                    <a:cxn ang="0">
                      <a:pos x="T8" y="T9"/>
                    </a:cxn>
                    <a:cxn ang="0">
                      <a:pos x="T10" y="T11"/>
                    </a:cxn>
                  </a:cxnLst>
                  <a:rect l="0" t="0" r="r" b="b"/>
                  <a:pathLst>
                    <a:path w="32" h="12">
                      <a:moveTo>
                        <a:pt x="29" y="1"/>
                      </a:moveTo>
                      <a:cubicBezTo>
                        <a:pt x="25" y="0"/>
                        <a:pt x="22" y="1"/>
                        <a:pt x="18" y="2"/>
                      </a:cubicBezTo>
                      <a:cubicBezTo>
                        <a:pt x="13" y="3"/>
                        <a:pt x="8" y="3"/>
                        <a:pt x="4" y="3"/>
                      </a:cubicBezTo>
                      <a:cubicBezTo>
                        <a:pt x="0" y="3"/>
                        <a:pt x="0" y="8"/>
                        <a:pt x="3" y="9"/>
                      </a:cubicBezTo>
                      <a:cubicBezTo>
                        <a:pt x="10" y="11"/>
                        <a:pt x="24" y="12"/>
                        <a:pt x="31" y="6"/>
                      </a:cubicBezTo>
                      <a:cubicBezTo>
                        <a:pt x="32" y="5"/>
                        <a:pt x="32" y="1"/>
                        <a:pt x="2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17"/>
                <p:cNvSpPr/>
                <p:nvPr/>
              </p:nvSpPr>
              <p:spPr bwMode="auto">
                <a:xfrm>
                  <a:off x="5237413" y="2817341"/>
                  <a:ext cx="105430" cy="38883"/>
                </a:xfrm>
                <a:custGeom>
                  <a:avLst/>
                  <a:gdLst>
                    <a:gd name="T0" fmla="*/ 31 w 34"/>
                    <a:gd name="T1" fmla="*/ 1 h 11"/>
                    <a:gd name="T2" fmla="*/ 19 w 34"/>
                    <a:gd name="T3" fmla="*/ 2 h 11"/>
                    <a:gd name="T4" fmla="*/ 5 w 34"/>
                    <a:gd name="T5" fmla="*/ 2 h 11"/>
                    <a:gd name="T6" fmla="*/ 4 w 34"/>
                    <a:gd name="T7" fmla="*/ 9 h 11"/>
                    <a:gd name="T8" fmla="*/ 19 w 34"/>
                    <a:gd name="T9" fmla="*/ 10 h 11"/>
                    <a:gd name="T10" fmla="*/ 32 w 34"/>
                    <a:gd name="T11" fmla="*/ 7 h 11"/>
                    <a:gd name="T12" fmla="*/ 31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1"/>
                      </a:moveTo>
                      <a:cubicBezTo>
                        <a:pt x="27" y="0"/>
                        <a:pt x="23" y="1"/>
                        <a:pt x="19" y="2"/>
                      </a:cubicBezTo>
                      <a:cubicBezTo>
                        <a:pt x="14" y="2"/>
                        <a:pt x="10" y="2"/>
                        <a:pt x="5" y="2"/>
                      </a:cubicBezTo>
                      <a:cubicBezTo>
                        <a:pt x="1" y="2"/>
                        <a:pt x="0" y="8"/>
                        <a:pt x="4" y="9"/>
                      </a:cubicBezTo>
                      <a:cubicBezTo>
                        <a:pt x="9" y="10"/>
                        <a:pt x="14" y="11"/>
                        <a:pt x="19" y="10"/>
                      </a:cubicBezTo>
                      <a:cubicBezTo>
                        <a:pt x="24" y="10"/>
                        <a:pt x="29" y="10"/>
                        <a:pt x="32" y="7"/>
                      </a:cubicBezTo>
                      <a:cubicBezTo>
                        <a:pt x="34" y="5"/>
                        <a:pt x="33" y="2"/>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18"/>
                <p:cNvSpPr/>
                <p:nvPr/>
              </p:nvSpPr>
              <p:spPr bwMode="auto">
                <a:xfrm>
                  <a:off x="5403757" y="2819934"/>
                  <a:ext cx="89029" cy="36290"/>
                </a:xfrm>
                <a:custGeom>
                  <a:avLst/>
                  <a:gdLst>
                    <a:gd name="T0" fmla="*/ 25 w 28"/>
                    <a:gd name="T1" fmla="*/ 2 h 10"/>
                    <a:gd name="T2" fmla="*/ 14 w 28"/>
                    <a:gd name="T3" fmla="*/ 1 h 10"/>
                    <a:gd name="T4" fmla="*/ 3 w 28"/>
                    <a:gd name="T5" fmla="*/ 2 h 10"/>
                    <a:gd name="T6" fmla="*/ 3 w 28"/>
                    <a:gd name="T7" fmla="*/ 8 h 10"/>
                    <a:gd name="T8" fmla="*/ 14 w 28"/>
                    <a:gd name="T9" fmla="*/ 9 h 10"/>
                    <a:gd name="T10" fmla="*/ 25 w 28"/>
                    <a:gd name="T11" fmla="*/ 8 h 10"/>
                    <a:gd name="T12" fmla="*/ 25 w 28"/>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5" y="2"/>
                      </a:moveTo>
                      <a:cubicBezTo>
                        <a:pt x="22" y="0"/>
                        <a:pt x="18" y="0"/>
                        <a:pt x="14" y="1"/>
                      </a:cubicBezTo>
                      <a:cubicBezTo>
                        <a:pt x="10" y="1"/>
                        <a:pt x="6" y="1"/>
                        <a:pt x="3" y="2"/>
                      </a:cubicBezTo>
                      <a:cubicBezTo>
                        <a:pt x="0" y="2"/>
                        <a:pt x="0" y="7"/>
                        <a:pt x="3" y="8"/>
                      </a:cubicBezTo>
                      <a:cubicBezTo>
                        <a:pt x="6" y="8"/>
                        <a:pt x="10" y="9"/>
                        <a:pt x="14" y="9"/>
                      </a:cubicBezTo>
                      <a:cubicBezTo>
                        <a:pt x="18" y="9"/>
                        <a:pt x="22" y="10"/>
                        <a:pt x="25" y="8"/>
                      </a:cubicBezTo>
                      <a:cubicBezTo>
                        <a:pt x="28" y="7"/>
                        <a:pt x="28" y="3"/>
                        <a:pt x="2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19"/>
                <p:cNvSpPr/>
                <p:nvPr/>
              </p:nvSpPr>
              <p:spPr bwMode="auto">
                <a:xfrm>
                  <a:off x="7559194" y="2825118"/>
                  <a:ext cx="91372" cy="25921"/>
                </a:xfrm>
                <a:custGeom>
                  <a:avLst/>
                  <a:gdLst>
                    <a:gd name="T0" fmla="*/ 27 w 29"/>
                    <a:gd name="T1" fmla="*/ 1 h 8"/>
                    <a:gd name="T2" fmla="*/ 16 w 29"/>
                    <a:gd name="T3" fmla="*/ 0 h 8"/>
                    <a:gd name="T4" fmla="*/ 3 w 29"/>
                    <a:gd name="T5" fmla="*/ 1 h 8"/>
                    <a:gd name="T6" fmla="*/ 3 w 29"/>
                    <a:gd name="T7" fmla="*/ 7 h 8"/>
                    <a:gd name="T8" fmla="*/ 16 w 29"/>
                    <a:gd name="T9" fmla="*/ 7 h 8"/>
                    <a:gd name="T10" fmla="*/ 27 w 29"/>
                    <a:gd name="T11" fmla="*/ 6 h 8"/>
                    <a:gd name="T12" fmla="*/ 27 w 29"/>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29" h="8">
                      <a:moveTo>
                        <a:pt x="27" y="1"/>
                      </a:moveTo>
                      <a:cubicBezTo>
                        <a:pt x="24" y="0"/>
                        <a:pt x="20" y="0"/>
                        <a:pt x="16" y="0"/>
                      </a:cubicBezTo>
                      <a:cubicBezTo>
                        <a:pt x="12" y="1"/>
                        <a:pt x="8" y="1"/>
                        <a:pt x="3" y="1"/>
                      </a:cubicBezTo>
                      <a:cubicBezTo>
                        <a:pt x="0" y="1"/>
                        <a:pt x="0" y="6"/>
                        <a:pt x="3" y="7"/>
                      </a:cubicBezTo>
                      <a:cubicBezTo>
                        <a:pt x="8" y="7"/>
                        <a:pt x="12" y="7"/>
                        <a:pt x="16" y="7"/>
                      </a:cubicBezTo>
                      <a:cubicBezTo>
                        <a:pt x="20" y="7"/>
                        <a:pt x="24" y="8"/>
                        <a:pt x="27" y="6"/>
                      </a:cubicBezTo>
                      <a:cubicBezTo>
                        <a:pt x="29" y="5"/>
                        <a:pt x="29" y="2"/>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20"/>
                <p:cNvSpPr/>
                <p:nvPr/>
              </p:nvSpPr>
              <p:spPr bwMode="auto">
                <a:xfrm>
                  <a:off x="7711479" y="2819934"/>
                  <a:ext cx="110115" cy="36290"/>
                </a:xfrm>
                <a:custGeom>
                  <a:avLst/>
                  <a:gdLst>
                    <a:gd name="T0" fmla="*/ 32 w 35"/>
                    <a:gd name="T1" fmla="*/ 1 h 10"/>
                    <a:gd name="T2" fmla="*/ 19 w 35"/>
                    <a:gd name="T3" fmla="*/ 1 h 10"/>
                    <a:gd name="T4" fmla="*/ 4 w 35"/>
                    <a:gd name="T5" fmla="*/ 2 h 10"/>
                    <a:gd name="T6" fmla="*/ 4 w 35"/>
                    <a:gd name="T7" fmla="*/ 8 h 10"/>
                    <a:gd name="T8" fmla="*/ 19 w 35"/>
                    <a:gd name="T9" fmla="*/ 9 h 10"/>
                    <a:gd name="T10" fmla="*/ 32 w 35"/>
                    <a:gd name="T11" fmla="*/ 8 h 10"/>
                    <a:gd name="T12" fmla="*/ 32 w 35"/>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5" h="10">
                      <a:moveTo>
                        <a:pt x="32" y="1"/>
                      </a:moveTo>
                      <a:cubicBezTo>
                        <a:pt x="28" y="0"/>
                        <a:pt x="23" y="1"/>
                        <a:pt x="19" y="1"/>
                      </a:cubicBezTo>
                      <a:cubicBezTo>
                        <a:pt x="14" y="1"/>
                        <a:pt x="9" y="2"/>
                        <a:pt x="4" y="2"/>
                      </a:cubicBezTo>
                      <a:cubicBezTo>
                        <a:pt x="0" y="2"/>
                        <a:pt x="0" y="8"/>
                        <a:pt x="4" y="8"/>
                      </a:cubicBezTo>
                      <a:cubicBezTo>
                        <a:pt x="9" y="8"/>
                        <a:pt x="14" y="8"/>
                        <a:pt x="19" y="9"/>
                      </a:cubicBezTo>
                      <a:cubicBezTo>
                        <a:pt x="23" y="9"/>
                        <a:pt x="28" y="10"/>
                        <a:pt x="32" y="8"/>
                      </a:cubicBezTo>
                      <a:cubicBezTo>
                        <a:pt x="35" y="7"/>
                        <a:pt x="35" y="3"/>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21"/>
                <p:cNvSpPr/>
                <p:nvPr/>
              </p:nvSpPr>
              <p:spPr bwMode="auto">
                <a:xfrm>
                  <a:off x="7875480" y="2814749"/>
                  <a:ext cx="100744" cy="31106"/>
                </a:xfrm>
                <a:custGeom>
                  <a:avLst/>
                  <a:gdLst>
                    <a:gd name="T0" fmla="*/ 29 w 32"/>
                    <a:gd name="T1" fmla="*/ 1 h 9"/>
                    <a:gd name="T2" fmla="*/ 17 w 32"/>
                    <a:gd name="T3" fmla="*/ 1 h 9"/>
                    <a:gd name="T4" fmla="*/ 3 w 32"/>
                    <a:gd name="T5" fmla="*/ 2 h 9"/>
                    <a:gd name="T6" fmla="*/ 3 w 32"/>
                    <a:gd name="T7" fmla="*/ 8 h 9"/>
                    <a:gd name="T8" fmla="*/ 17 w 32"/>
                    <a:gd name="T9" fmla="*/ 8 h 9"/>
                    <a:gd name="T10" fmla="*/ 29 w 32"/>
                    <a:gd name="T11" fmla="*/ 8 h 9"/>
                    <a:gd name="T12" fmla="*/ 29 w 3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2" h="9">
                      <a:moveTo>
                        <a:pt x="29" y="1"/>
                      </a:moveTo>
                      <a:cubicBezTo>
                        <a:pt x="25" y="0"/>
                        <a:pt x="21" y="1"/>
                        <a:pt x="17" y="1"/>
                      </a:cubicBezTo>
                      <a:cubicBezTo>
                        <a:pt x="12" y="1"/>
                        <a:pt x="8" y="1"/>
                        <a:pt x="3" y="2"/>
                      </a:cubicBezTo>
                      <a:cubicBezTo>
                        <a:pt x="0" y="2"/>
                        <a:pt x="0" y="7"/>
                        <a:pt x="3" y="8"/>
                      </a:cubicBezTo>
                      <a:cubicBezTo>
                        <a:pt x="8" y="8"/>
                        <a:pt x="12" y="8"/>
                        <a:pt x="17" y="8"/>
                      </a:cubicBezTo>
                      <a:cubicBezTo>
                        <a:pt x="21" y="9"/>
                        <a:pt x="25" y="9"/>
                        <a:pt x="29" y="8"/>
                      </a:cubicBezTo>
                      <a:cubicBezTo>
                        <a:pt x="32" y="7"/>
                        <a:pt x="32" y="2"/>
                        <a:pt x="2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22"/>
                <p:cNvSpPr/>
                <p:nvPr/>
              </p:nvSpPr>
              <p:spPr bwMode="auto">
                <a:xfrm>
                  <a:off x="8046510" y="2796604"/>
                  <a:ext cx="105430" cy="38883"/>
                </a:xfrm>
                <a:custGeom>
                  <a:avLst/>
                  <a:gdLst>
                    <a:gd name="T0" fmla="*/ 30 w 34"/>
                    <a:gd name="T1" fmla="*/ 1 h 11"/>
                    <a:gd name="T2" fmla="*/ 19 w 34"/>
                    <a:gd name="T3" fmla="*/ 3 h 11"/>
                    <a:gd name="T4" fmla="*/ 6 w 34"/>
                    <a:gd name="T5" fmla="*/ 2 h 11"/>
                    <a:gd name="T6" fmla="*/ 4 w 34"/>
                    <a:gd name="T7" fmla="*/ 9 h 11"/>
                    <a:gd name="T8" fmla="*/ 19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3" y="2"/>
                        <a:pt x="19" y="3"/>
                      </a:cubicBezTo>
                      <a:cubicBezTo>
                        <a:pt x="15" y="3"/>
                        <a:pt x="10" y="3"/>
                        <a:pt x="6" y="2"/>
                      </a:cubicBezTo>
                      <a:cubicBezTo>
                        <a:pt x="2" y="2"/>
                        <a:pt x="0" y="7"/>
                        <a:pt x="4" y="9"/>
                      </a:cubicBezTo>
                      <a:cubicBezTo>
                        <a:pt x="9" y="10"/>
                        <a:pt x="14" y="11"/>
                        <a:pt x="19" y="11"/>
                      </a:cubicBezTo>
                      <a:cubicBezTo>
                        <a:pt x="23" y="11"/>
                        <a:pt x="29" y="11"/>
                        <a:pt x="32" y="7"/>
                      </a:cubicBezTo>
                      <a:cubicBezTo>
                        <a:pt x="34" y="5"/>
                        <a:pt x="33" y="1"/>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23"/>
                <p:cNvSpPr/>
                <p:nvPr/>
              </p:nvSpPr>
              <p:spPr bwMode="auto">
                <a:xfrm>
                  <a:off x="8210510" y="2778460"/>
                  <a:ext cx="110115" cy="38883"/>
                </a:xfrm>
                <a:custGeom>
                  <a:avLst/>
                  <a:gdLst>
                    <a:gd name="T0" fmla="*/ 32 w 35"/>
                    <a:gd name="T1" fmla="*/ 2 h 11"/>
                    <a:gd name="T2" fmla="*/ 19 w 35"/>
                    <a:gd name="T3" fmla="*/ 3 h 11"/>
                    <a:gd name="T4" fmla="*/ 3 w 35"/>
                    <a:gd name="T5" fmla="*/ 5 h 11"/>
                    <a:gd name="T6" fmla="*/ 4 w 35"/>
                    <a:gd name="T7" fmla="*/ 11 h 11"/>
                    <a:gd name="T8" fmla="*/ 20 w 35"/>
                    <a:gd name="T9" fmla="*/ 11 h 11"/>
                    <a:gd name="T10" fmla="*/ 33 w 35"/>
                    <a:gd name="T11" fmla="*/ 8 h 11"/>
                    <a:gd name="T12" fmla="*/ 32 w 35"/>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5" h="11">
                      <a:moveTo>
                        <a:pt x="32" y="2"/>
                      </a:moveTo>
                      <a:cubicBezTo>
                        <a:pt x="28" y="0"/>
                        <a:pt x="23" y="2"/>
                        <a:pt x="19" y="3"/>
                      </a:cubicBezTo>
                      <a:cubicBezTo>
                        <a:pt x="13" y="3"/>
                        <a:pt x="8" y="4"/>
                        <a:pt x="3" y="5"/>
                      </a:cubicBezTo>
                      <a:cubicBezTo>
                        <a:pt x="0" y="6"/>
                        <a:pt x="1" y="11"/>
                        <a:pt x="4" y="11"/>
                      </a:cubicBezTo>
                      <a:cubicBezTo>
                        <a:pt x="9" y="11"/>
                        <a:pt x="14" y="11"/>
                        <a:pt x="20" y="11"/>
                      </a:cubicBezTo>
                      <a:cubicBezTo>
                        <a:pt x="24" y="10"/>
                        <a:pt x="29" y="11"/>
                        <a:pt x="33" y="8"/>
                      </a:cubicBezTo>
                      <a:cubicBezTo>
                        <a:pt x="35" y="7"/>
                        <a:pt x="35" y="3"/>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24"/>
                <p:cNvSpPr/>
                <p:nvPr/>
              </p:nvSpPr>
              <p:spPr bwMode="auto">
                <a:xfrm>
                  <a:off x="8365139" y="2768091"/>
                  <a:ext cx="86687" cy="31106"/>
                </a:xfrm>
                <a:custGeom>
                  <a:avLst/>
                  <a:gdLst>
                    <a:gd name="T0" fmla="*/ 26 w 28"/>
                    <a:gd name="T1" fmla="*/ 1 h 9"/>
                    <a:gd name="T2" fmla="*/ 16 w 28"/>
                    <a:gd name="T3" fmla="*/ 1 h 9"/>
                    <a:gd name="T4" fmla="*/ 4 w 28"/>
                    <a:gd name="T5" fmla="*/ 1 h 9"/>
                    <a:gd name="T6" fmla="*/ 4 w 28"/>
                    <a:gd name="T7" fmla="*/ 7 h 9"/>
                    <a:gd name="T8" fmla="*/ 16 w 28"/>
                    <a:gd name="T9" fmla="*/ 8 h 9"/>
                    <a:gd name="T10" fmla="*/ 26 w 28"/>
                    <a:gd name="T11" fmla="*/ 7 h 9"/>
                    <a:gd name="T12" fmla="*/ 26 w 2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26" y="1"/>
                      </a:moveTo>
                      <a:cubicBezTo>
                        <a:pt x="23" y="0"/>
                        <a:pt x="19" y="0"/>
                        <a:pt x="16" y="1"/>
                      </a:cubicBezTo>
                      <a:cubicBezTo>
                        <a:pt x="12" y="1"/>
                        <a:pt x="8" y="1"/>
                        <a:pt x="4" y="1"/>
                      </a:cubicBezTo>
                      <a:cubicBezTo>
                        <a:pt x="0" y="1"/>
                        <a:pt x="0" y="7"/>
                        <a:pt x="4" y="7"/>
                      </a:cubicBezTo>
                      <a:cubicBezTo>
                        <a:pt x="8" y="8"/>
                        <a:pt x="12" y="8"/>
                        <a:pt x="16" y="8"/>
                      </a:cubicBezTo>
                      <a:cubicBezTo>
                        <a:pt x="19" y="8"/>
                        <a:pt x="23" y="9"/>
                        <a:pt x="26" y="7"/>
                      </a:cubicBezTo>
                      <a:cubicBezTo>
                        <a:pt x="28" y="6"/>
                        <a:pt x="28"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25"/>
                <p:cNvSpPr/>
                <p:nvPr/>
              </p:nvSpPr>
              <p:spPr bwMode="auto">
                <a:xfrm>
                  <a:off x="5209299" y="3055816"/>
                  <a:ext cx="93715" cy="33698"/>
                </a:xfrm>
                <a:custGeom>
                  <a:avLst/>
                  <a:gdLst>
                    <a:gd name="T0" fmla="*/ 26 w 30"/>
                    <a:gd name="T1" fmla="*/ 1 h 10"/>
                    <a:gd name="T2" fmla="*/ 13 w 30"/>
                    <a:gd name="T3" fmla="*/ 1 h 10"/>
                    <a:gd name="T4" fmla="*/ 2 w 30"/>
                    <a:gd name="T5" fmla="*/ 2 h 10"/>
                    <a:gd name="T6" fmla="*/ 1 w 30"/>
                    <a:gd name="T7" fmla="*/ 5 h 10"/>
                    <a:gd name="T8" fmla="*/ 13 w 30"/>
                    <a:gd name="T9" fmla="*/ 9 h 10"/>
                    <a:gd name="T10" fmla="*/ 27 w 30"/>
                    <a:gd name="T11" fmla="*/ 7 h 10"/>
                    <a:gd name="T12" fmla="*/ 26 w 30"/>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26" y="1"/>
                      </a:moveTo>
                      <a:cubicBezTo>
                        <a:pt x="22" y="0"/>
                        <a:pt x="17" y="1"/>
                        <a:pt x="13" y="1"/>
                      </a:cubicBezTo>
                      <a:cubicBezTo>
                        <a:pt x="9" y="1"/>
                        <a:pt x="5" y="0"/>
                        <a:pt x="2" y="2"/>
                      </a:cubicBezTo>
                      <a:cubicBezTo>
                        <a:pt x="1" y="2"/>
                        <a:pt x="0" y="4"/>
                        <a:pt x="1" y="5"/>
                      </a:cubicBezTo>
                      <a:cubicBezTo>
                        <a:pt x="4" y="8"/>
                        <a:pt x="9" y="8"/>
                        <a:pt x="13" y="9"/>
                      </a:cubicBezTo>
                      <a:cubicBezTo>
                        <a:pt x="18" y="9"/>
                        <a:pt x="23" y="10"/>
                        <a:pt x="27" y="7"/>
                      </a:cubicBezTo>
                      <a:cubicBezTo>
                        <a:pt x="30" y="6"/>
                        <a:pt x="29"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26"/>
                <p:cNvSpPr/>
                <p:nvPr/>
              </p:nvSpPr>
              <p:spPr bwMode="auto">
                <a:xfrm>
                  <a:off x="5375643" y="3040263"/>
                  <a:ext cx="117143" cy="41474"/>
                </a:xfrm>
                <a:custGeom>
                  <a:avLst/>
                  <a:gdLst>
                    <a:gd name="T0" fmla="*/ 33 w 37"/>
                    <a:gd name="T1" fmla="*/ 3 h 12"/>
                    <a:gd name="T2" fmla="*/ 3 w 37"/>
                    <a:gd name="T3" fmla="*/ 6 h 12"/>
                    <a:gd name="T4" fmla="*/ 4 w 37"/>
                    <a:gd name="T5" fmla="*/ 11 h 12"/>
                    <a:gd name="T6" fmla="*/ 19 w 37"/>
                    <a:gd name="T7" fmla="*/ 10 h 12"/>
                    <a:gd name="T8" fmla="*/ 33 w 37"/>
                    <a:gd name="T9" fmla="*/ 9 h 12"/>
                    <a:gd name="T10" fmla="*/ 33 w 37"/>
                    <a:gd name="T11" fmla="*/ 3 h 12"/>
                  </a:gdLst>
                  <a:ahLst/>
                  <a:cxnLst>
                    <a:cxn ang="0">
                      <a:pos x="T0" y="T1"/>
                    </a:cxn>
                    <a:cxn ang="0">
                      <a:pos x="T2" y="T3"/>
                    </a:cxn>
                    <a:cxn ang="0">
                      <a:pos x="T4" y="T5"/>
                    </a:cxn>
                    <a:cxn ang="0">
                      <a:pos x="T6" y="T7"/>
                    </a:cxn>
                    <a:cxn ang="0">
                      <a:pos x="T8" y="T9"/>
                    </a:cxn>
                    <a:cxn ang="0">
                      <a:pos x="T10" y="T11"/>
                    </a:cxn>
                  </a:cxnLst>
                  <a:rect l="0" t="0" r="r" b="b"/>
                  <a:pathLst>
                    <a:path w="37" h="12">
                      <a:moveTo>
                        <a:pt x="33" y="3"/>
                      </a:moveTo>
                      <a:cubicBezTo>
                        <a:pt x="25" y="0"/>
                        <a:pt x="11" y="4"/>
                        <a:pt x="3" y="6"/>
                      </a:cubicBezTo>
                      <a:cubicBezTo>
                        <a:pt x="0" y="7"/>
                        <a:pt x="1" y="12"/>
                        <a:pt x="4" y="11"/>
                      </a:cubicBezTo>
                      <a:cubicBezTo>
                        <a:pt x="9" y="11"/>
                        <a:pt x="14" y="10"/>
                        <a:pt x="19" y="10"/>
                      </a:cubicBezTo>
                      <a:cubicBezTo>
                        <a:pt x="24" y="10"/>
                        <a:pt x="29" y="11"/>
                        <a:pt x="33" y="9"/>
                      </a:cubicBezTo>
                      <a:cubicBezTo>
                        <a:pt x="37" y="9"/>
                        <a:pt x="36" y="4"/>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27"/>
                <p:cNvSpPr/>
                <p:nvPr/>
              </p:nvSpPr>
              <p:spPr bwMode="auto">
                <a:xfrm>
                  <a:off x="5579471" y="3027304"/>
                  <a:ext cx="117143" cy="41474"/>
                </a:xfrm>
                <a:custGeom>
                  <a:avLst/>
                  <a:gdLst>
                    <a:gd name="T0" fmla="*/ 34 w 37"/>
                    <a:gd name="T1" fmla="*/ 3 h 12"/>
                    <a:gd name="T2" fmla="*/ 15 w 37"/>
                    <a:gd name="T3" fmla="*/ 1 h 12"/>
                    <a:gd name="T4" fmla="*/ 1 w 37"/>
                    <a:gd name="T5" fmla="*/ 4 h 12"/>
                    <a:gd name="T6" fmla="*/ 0 w 37"/>
                    <a:gd name="T7" fmla="*/ 8 h 12"/>
                    <a:gd name="T8" fmla="*/ 4 w 37"/>
                    <a:gd name="T9" fmla="*/ 10 h 12"/>
                    <a:gd name="T10" fmla="*/ 4 w 37"/>
                    <a:gd name="T11" fmla="*/ 10 h 12"/>
                    <a:gd name="T12" fmla="*/ 15 w 37"/>
                    <a:gd name="T13" fmla="*/ 10 h 12"/>
                    <a:gd name="T14" fmla="*/ 33 w 37"/>
                    <a:gd name="T15" fmla="*/ 10 h 12"/>
                    <a:gd name="T16" fmla="*/ 34 w 37"/>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2">
                      <a:moveTo>
                        <a:pt x="34" y="3"/>
                      </a:moveTo>
                      <a:cubicBezTo>
                        <a:pt x="28" y="0"/>
                        <a:pt x="21" y="1"/>
                        <a:pt x="15" y="1"/>
                      </a:cubicBezTo>
                      <a:cubicBezTo>
                        <a:pt x="11" y="1"/>
                        <a:pt x="4" y="1"/>
                        <a:pt x="1" y="4"/>
                      </a:cubicBezTo>
                      <a:cubicBezTo>
                        <a:pt x="0" y="5"/>
                        <a:pt x="0" y="7"/>
                        <a:pt x="0" y="8"/>
                      </a:cubicBezTo>
                      <a:cubicBezTo>
                        <a:pt x="1" y="10"/>
                        <a:pt x="2" y="10"/>
                        <a:pt x="4" y="10"/>
                      </a:cubicBezTo>
                      <a:cubicBezTo>
                        <a:pt x="4" y="10"/>
                        <a:pt x="4" y="10"/>
                        <a:pt x="4" y="10"/>
                      </a:cubicBezTo>
                      <a:cubicBezTo>
                        <a:pt x="8" y="10"/>
                        <a:pt x="12" y="10"/>
                        <a:pt x="15" y="10"/>
                      </a:cubicBezTo>
                      <a:cubicBezTo>
                        <a:pt x="21" y="11"/>
                        <a:pt x="28" y="12"/>
                        <a:pt x="33" y="10"/>
                      </a:cubicBezTo>
                      <a:cubicBezTo>
                        <a:pt x="36" y="9"/>
                        <a:pt x="37" y="5"/>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28"/>
                <p:cNvSpPr/>
                <p:nvPr/>
              </p:nvSpPr>
              <p:spPr bwMode="auto">
                <a:xfrm>
                  <a:off x="5757529" y="3027304"/>
                  <a:ext cx="107772" cy="38883"/>
                </a:xfrm>
                <a:custGeom>
                  <a:avLst/>
                  <a:gdLst>
                    <a:gd name="T0" fmla="*/ 31 w 34"/>
                    <a:gd name="T1" fmla="*/ 3 h 11"/>
                    <a:gd name="T2" fmla="*/ 19 w 34"/>
                    <a:gd name="T3" fmla="*/ 1 h 11"/>
                    <a:gd name="T4" fmla="*/ 5 w 34"/>
                    <a:gd name="T5" fmla="*/ 0 h 11"/>
                    <a:gd name="T6" fmla="*/ 4 w 34"/>
                    <a:gd name="T7" fmla="*/ 6 h 11"/>
                    <a:gd name="T8" fmla="*/ 18 w 34"/>
                    <a:gd name="T9" fmla="*/ 9 h 11"/>
                    <a:gd name="T10" fmla="*/ 30 w 34"/>
                    <a:gd name="T11" fmla="*/ 9 h 11"/>
                    <a:gd name="T12" fmla="*/ 31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3"/>
                      </a:moveTo>
                      <a:cubicBezTo>
                        <a:pt x="27" y="1"/>
                        <a:pt x="23" y="1"/>
                        <a:pt x="19" y="1"/>
                      </a:cubicBezTo>
                      <a:cubicBezTo>
                        <a:pt x="14" y="1"/>
                        <a:pt x="10" y="0"/>
                        <a:pt x="5" y="0"/>
                      </a:cubicBezTo>
                      <a:cubicBezTo>
                        <a:pt x="1" y="0"/>
                        <a:pt x="0" y="6"/>
                        <a:pt x="4" y="6"/>
                      </a:cubicBezTo>
                      <a:cubicBezTo>
                        <a:pt x="9" y="7"/>
                        <a:pt x="13" y="8"/>
                        <a:pt x="18" y="9"/>
                      </a:cubicBezTo>
                      <a:cubicBezTo>
                        <a:pt x="22" y="9"/>
                        <a:pt x="26" y="11"/>
                        <a:pt x="30" y="9"/>
                      </a:cubicBezTo>
                      <a:cubicBezTo>
                        <a:pt x="33" y="9"/>
                        <a:pt x="34" y="4"/>
                        <a:pt x="3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29"/>
                <p:cNvSpPr/>
                <p:nvPr/>
              </p:nvSpPr>
              <p:spPr bwMode="auto">
                <a:xfrm>
                  <a:off x="5937930" y="3011751"/>
                  <a:ext cx="93715" cy="38883"/>
                </a:xfrm>
                <a:custGeom>
                  <a:avLst/>
                  <a:gdLst>
                    <a:gd name="T0" fmla="*/ 27 w 30"/>
                    <a:gd name="T1" fmla="*/ 2 h 11"/>
                    <a:gd name="T2" fmla="*/ 13 w 30"/>
                    <a:gd name="T3" fmla="*/ 2 h 11"/>
                    <a:gd name="T4" fmla="*/ 0 w 30"/>
                    <a:gd name="T5" fmla="*/ 4 h 11"/>
                    <a:gd name="T6" fmla="*/ 0 w 30"/>
                    <a:gd name="T7" fmla="*/ 7 h 11"/>
                    <a:gd name="T8" fmla="*/ 13 w 30"/>
                    <a:gd name="T9" fmla="*/ 9 h 11"/>
                    <a:gd name="T10" fmla="*/ 27 w 30"/>
                    <a:gd name="T11" fmla="*/ 8 h 11"/>
                    <a:gd name="T12" fmla="*/ 27 w 30"/>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7" y="2"/>
                      </a:moveTo>
                      <a:cubicBezTo>
                        <a:pt x="23" y="0"/>
                        <a:pt x="18" y="1"/>
                        <a:pt x="13" y="2"/>
                      </a:cubicBezTo>
                      <a:cubicBezTo>
                        <a:pt x="9" y="2"/>
                        <a:pt x="4" y="2"/>
                        <a:pt x="0" y="4"/>
                      </a:cubicBezTo>
                      <a:cubicBezTo>
                        <a:pt x="0" y="5"/>
                        <a:pt x="0" y="6"/>
                        <a:pt x="0" y="7"/>
                      </a:cubicBezTo>
                      <a:cubicBezTo>
                        <a:pt x="4" y="9"/>
                        <a:pt x="9" y="9"/>
                        <a:pt x="13" y="9"/>
                      </a:cubicBezTo>
                      <a:cubicBezTo>
                        <a:pt x="18" y="10"/>
                        <a:pt x="23" y="11"/>
                        <a:pt x="27" y="8"/>
                      </a:cubicBezTo>
                      <a:cubicBezTo>
                        <a:pt x="30" y="7"/>
                        <a:pt x="30" y="4"/>
                        <a:pt x="2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30"/>
                <p:cNvSpPr/>
                <p:nvPr/>
              </p:nvSpPr>
              <p:spPr bwMode="auto">
                <a:xfrm>
                  <a:off x="6120674" y="3006567"/>
                  <a:ext cx="93715" cy="38883"/>
                </a:xfrm>
                <a:custGeom>
                  <a:avLst/>
                  <a:gdLst>
                    <a:gd name="T0" fmla="*/ 27 w 30"/>
                    <a:gd name="T1" fmla="*/ 1 h 11"/>
                    <a:gd name="T2" fmla="*/ 12 w 30"/>
                    <a:gd name="T3" fmla="*/ 1 h 11"/>
                    <a:gd name="T4" fmla="*/ 6 w 30"/>
                    <a:gd name="T5" fmla="*/ 2 h 11"/>
                    <a:gd name="T6" fmla="*/ 1 w 30"/>
                    <a:gd name="T7" fmla="*/ 4 h 11"/>
                    <a:gd name="T8" fmla="*/ 1 w 30"/>
                    <a:gd name="T9" fmla="*/ 6 h 11"/>
                    <a:gd name="T10" fmla="*/ 6 w 30"/>
                    <a:gd name="T11" fmla="*/ 8 h 11"/>
                    <a:gd name="T12" fmla="*/ 12 w 30"/>
                    <a:gd name="T13" fmla="*/ 9 h 11"/>
                    <a:gd name="T14" fmla="*/ 27 w 30"/>
                    <a:gd name="T15" fmla="*/ 9 h 11"/>
                    <a:gd name="T16" fmla="*/ 27 w 30"/>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1">
                      <a:moveTo>
                        <a:pt x="27" y="1"/>
                      </a:moveTo>
                      <a:cubicBezTo>
                        <a:pt x="22" y="0"/>
                        <a:pt x="17" y="1"/>
                        <a:pt x="12" y="1"/>
                      </a:cubicBezTo>
                      <a:cubicBezTo>
                        <a:pt x="10" y="2"/>
                        <a:pt x="8" y="2"/>
                        <a:pt x="6" y="2"/>
                      </a:cubicBezTo>
                      <a:cubicBezTo>
                        <a:pt x="3" y="2"/>
                        <a:pt x="3" y="3"/>
                        <a:pt x="1" y="4"/>
                      </a:cubicBezTo>
                      <a:cubicBezTo>
                        <a:pt x="0" y="5"/>
                        <a:pt x="0" y="6"/>
                        <a:pt x="1" y="6"/>
                      </a:cubicBezTo>
                      <a:cubicBezTo>
                        <a:pt x="3" y="7"/>
                        <a:pt x="3" y="8"/>
                        <a:pt x="6" y="8"/>
                      </a:cubicBezTo>
                      <a:cubicBezTo>
                        <a:pt x="8" y="9"/>
                        <a:pt x="10" y="9"/>
                        <a:pt x="12" y="9"/>
                      </a:cubicBezTo>
                      <a:cubicBezTo>
                        <a:pt x="17" y="9"/>
                        <a:pt x="22" y="11"/>
                        <a:pt x="27" y="9"/>
                      </a:cubicBezTo>
                      <a:cubicBezTo>
                        <a:pt x="30" y="8"/>
                        <a:pt x="30" y="3"/>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31"/>
                <p:cNvSpPr/>
                <p:nvPr/>
              </p:nvSpPr>
              <p:spPr bwMode="auto">
                <a:xfrm>
                  <a:off x="6277645" y="2991014"/>
                  <a:ext cx="126515" cy="38883"/>
                </a:xfrm>
                <a:custGeom>
                  <a:avLst/>
                  <a:gdLst>
                    <a:gd name="T0" fmla="*/ 37 w 40"/>
                    <a:gd name="T1" fmla="*/ 4 h 11"/>
                    <a:gd name="T2" fmla="*/ 21 w 40"/>
                    <a:gd name="T3" fmla="*/ 0 h 11"/>
                    <a:gd name="T4" fmla="*/ 4 w 40"/>
                    <a:gd name="T5" fmla="*/ 2 h 11"/>
                    <a:gd name="T6" fmla="*/ 4 w 40"/>
                    <a:gd name="T7" fmla="*/ 8 h 11"/>
                    <a:gd name="T8" fmla="*/ 21 w 40"/>
                    <a:gd name="T9" fmla="*/ 9 h 11"/>
                    <a:gd name="T10" fmla="*/ 37 w 40"/>
                    <a:gd name="T11" fmla="*/ 10 h 11"/>
                    <a:gd name="T12" fmla="*/ 37 w 40"/>
                    <a:gd name="T13" fmla="*/ 4 h 11"/>
                  </a:gdLst>
                  <a:ahLst/>
                  <a:cxnLst>
                    <a:cxn ang="0">
                      <a:pos x="T0" y="T1"/>
                    </a:cxn>
                    <a:cxn ang="0">
                      <a:pos x="T2" y="T3"/>
                    </a:cxn>
                    <a:cxn ang="0">
                      <a:pos x="T4" y="T5"/>
                    </a:cxn>
                    <a:cxn ang="0">
                      <a:pos x="T6" y="T7"/>
                    </a:cxn>
                    <a:cxn ang="0">
                      <a:pos x="T8" y="T9"/>
                    </a:cxn>
                    <a:cxn ang="0">
                      <a:pos x="T10" y="T11"/>
                    </a:cxn>
                    <a:cxn ang="0">
                      <a:pos x="T12" y="T13"/>
                    </a:cxn>
                  </a:cxnLst>
                  <a:rect l="0" t="0" r="r" b="b"/>
                  <a:pathLst>
                    <a:path w="40" h="11">
                      <a:moveTo>
                        <a:pt x="37" y="4"/>
                      </a:moveTo>
                      <a:cubicBezTo>
                        <a:pt x="33" y="1"/>
                        <a:pt x="26" y="1"/>
                        <a:pt x="21" y="0"/>
                      </a:cubicBezTo>
                      <a:cubicBezTo>
                        <a:pt x="15" y="0"/>
                        <a:pt x="9" y="1"/>
                        <a:pt x="4" y="2"/>
                      </a:cubicBezTo>
                      <a:cubicBezTo>
                        <a:pt x="0" y="2"/>
                        <a:pt x="1" y="8"/>
                        <a:pt x="4" y="8"/>
                      </a:cubicBezTo>
                      <a:cubicBezTo>
                        <a:pt x="10" y="8"/>
                        <a:pt x="16" y="8"/>
                        <a:pt x="21" y="9"/>
                      </a:cubicBezTo>
                      <a:cubicBezTo>
                        <a:pt x="26" y="9"/>
                        <a:pt x="31" y="11"/>
                        <a:pt x="37" y="10"/>
                      </a:cubicBezTo>
                      <a:cubicBezTo>
                        <a:pt x="40" y="9"/>
                        <a:pt x="40" y="5"/>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32"/>
                <p:cNvSpPr/>
                <p:nvPr/>
              </p:nvSpPr>
              <p:spPr bwMode="auto">
                <a:xfrm>
                  <a:off x="6474446" y="2998789"/>
                  <a:ext cx="112458" cy="38883"/>
                </a:xfrm>
                <a:custGeom>
                  <a:avLst/>
                  <a:gdLst>
                    <a:gd name="T0" fmla="*/ 33 w 36"/>
                    <a:gd name="T1" fmla="*/ 2 h 11"/>
                    <a:gd name="T2" fmla="*/ 19 w 36"/>
                    <a:gd name="T3" fmla="*/ 1 h 11"/>
                    <a:gd name="T4" fmla="*/ 4 w 36"/>
                    <a:gd name="T5" fmla="*/ 4 h 11"/>
                    <a:gd name="T6" fmla="*/ 5 w 36"/>
                    <a:gd name="T7" fmla="*/ 10 h 11"/>
                    <a:gd name="T8" fmla="*/ 20 w 36"/>
                    <a:gd name="T9" fmla="*/ 9 h 11"/>
                    <a:gd name="T10" fmla="*/ 32 w 36"/>
                    <a:gd name="T11" fmla="*/ 9 h 11"/>
                    <a:gd name="T12" fmla="*/ 33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3" y="2"/>
                      </a:moveTo>
                      <a:cubicBezTo>
                        <a:pt x="29" y="0"/>
                        <a:pt x="24" y="0"/>
                        <a:pt x="19" y="1"/>
                      </a:cubicBezTo>
                      <a:cubicBezTo>
                        <a:pt x="14" y="1"/>
                        <a:pt x="9" y="2"/>
                        <a:pt x="4" y="4"/>
                      </a:cubicBezTo>
                      <a:cubicBezTo>
                        <a:pt x="0" y="5"/>
                        <a:pt x="2" y="11"/>
                        <a:pt x="5" y="10"/>
                      </a:cubicBezTo>
                      <a:cubicBezTo>
                        <a:pt x="10" y="9"/>
                        <a:pt x="15" y="9"/>
                        <a:pt x="20" y="9"/>
                      </a:cubicBezTo>
                      <a:cubicBezTo>
                        <a:pt x="24" y="9"/>
                        <a:pt x="28" y="10"/>
                        <a:pt x="32" y="9"/>
                      </a:cubicBezTo>
                      <a:cubicBezTo>
                        <a:pt x="35" y="8"/>
                        <a:pt x="36" y="4"/>
                        <a:pt x="3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33"/>
                <p:cNvSpPr/>
                <p:nvPr/>
              </p:nvSpPr>
              <p:spPr bwMode="auto">
                <a:xfrm>
                  <a:off x="6673590" y="3009158"/>
                  <a:ext cx="110115" cy="41474"/>
                </a:xfrm>
                <a:custGeom>
                  <a:avLst/>
                  <a:gdLst>
                    <a:gd name="T0" fmla="*/ 32 w 35"/>
                    <a:gd name="T1" fmla="*/ 4 h 12"/>
                    <a:gd name="T2" fmla="*/ 16 w 35"/>
                    <a:gd name="T3" fmla="*/ 1 h 12"/>
                    <a:gd name="T4" fmla="*/ 1 w 35"/>
                    <a:gd name="T5" fmla="*/ 3 h 12"/>
                    <a:gd name="T6" fmla="*/ 1 w 35"/>
                    <a:gd name="T7" fmla="*/ 5 h 12"/>
                    <a:gd name="T8" fmla="*/ 14 w 35"/>
                    <a:gd name="T9" fmla="*/ 9 h 12"/>
                    <a:gd name="T10" fmla="*/ 32 w 35"/>
                    <a:gd name="T11" fmla="*/ 10 h 12"/>
                    <a:gd name="T12" fmla="*/ 32 w 35"/>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35" h="12">
                      <a:moveTo>
                        <a:pt x="32" y="4"/>
                      </a:moveTo>
                      <a:cubicBezTo>
                        <a:pt x="28" y="1"/>
                        <a:pt x="22" y="2"/>
                        <a:pt x="16" y="1"/>
                      </a:cubicBezTo>
                      <a:cubicBezTo>
                        <a:pt x="11" y="1"/>
                        <a:pt x="5" y="0"/>
                        <a:pt x="1" y="3"/>
                      </a:cubicBezTo>
                      <a:cubicBezTo>
                        <a:pt x="0" y="3"/>
                        <a:pt x="0" y="4"/>
                        <a:pt x="1" y="5"/>
                      </a:cubicBezTo>
                      <a:cubicBezTo>
                        <a:pt x="4" y="9"/>
                        <a:pt x="9" y="8"/>
                        <a:pt x="14" y="9"/>
                      </a:cubicBezTo>
                      <a:cubicBezTo>
                        <a:pt x="20" y="10"/>
                        <a:pt x="26" y="12"/>
                        <a:pt x="32" y="10"/>
                      </a:cubicBezTo>
                      <a:cubicBezTo>
                        <a:pt x="34" y="9"/>
                        <a:pt x="35" y="5"/>
                        <a:pt x="3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34"/>
                <p:cNvSpPr/>
                <p:nvPr/>
              </p:nvSpPr>
              <p:spPr bwMode="auto">
                <a:xfrm>
                  <a:off x="6846962" y="3001382"/>
                  <a:ext cx="107772" cy="31106"/>
                </a:xfrm>
                <a:custGeom>
                  <a:avLst/>
                  <a:gdLst>
                    <a:gd name="T0" fmla="*/ 33 w 34"/>
                    <a:gd name="T1" fmla="*/ 3 h 9"/>
                    <a:gd name="T2" fmla="*/ 19 w 34"/>
                    <a:gd name="T3" fmla="*/ 2 h 9"/>
                    <a:gd name="T4" fmla="*/ 2 w 34"/>
                    <a:gd name="T5" fmla="*/ 3 h 9"/>
                    <a:gd name="T6" fmla="*/ 2 w 34"/>
                    <a:gd name="T7" fmla="*/ 7 h 9"/>
                    <a:gd name="T8" fmla="*/ 19 w 34"/>
                    <a:gd name="T9" fmla="*/ 8 h 9"/>
                    <a:gd name="T10" fmla="*/ 33 w 34"/>
                    <a:gd name="T11" fmla="*/ 7 h 9"/>
                    <a:gd name="T12" fmla="*/ 33 w 34"/>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34" h="9">
                      <a:moveTo>
                        <a:pt x="33" y="3"/>
                      </a:moveTo>
                      <a:cubicBezTo>
                        <a:pt x="28" y="0"/>
                        <a:pt x="24" y="1"/>
                        <a:pt x="19" y="2"/>
                      </a:cubicBezTo>
                      <a:cubicBezTo>
                        <a:pt x="14" y="2"/>
                        <a:pt x="8" y="2"/>
                        <a:pt x="2" y="3"/>
                      </a:cubicBezTo>
                      <a:cubicBezTo>
                        <a:pt x="0" y="3"/>
                        <a:pt x="0" y="7"/>
                        <a:pt x="2" y="7"/>
                      </a:cubicBezTo>
                      <a:cubicBezTo>
                        <a:pt x="8" y="8"/>
                        <a:pt x="14" y="8"/>
                        <a:pt x="19" y="8"/>
                      </a:cubicBezTo>
                      <a:cubicBezTo>
                        <a:pt x="24" y="9"/>
                        <a:pt x="28" y="9"/>
                        <a:pt x="33" y="7"/>
                      </a:cubicBezTo>
                      <a:cubicBezTo>
                        <a:pt x="34" y="6"/>
                        <a:pt x="34" y="4"/>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35"/>
                <p:cNvSpPr/>
                <p:nvPr/>
              </p:nvSpPr>
              <p:spPr bwMode="auto">
                <a:xfrm>
                  <a:off x="7010963" y="2998789"/>
                  <a:ext cx="121829" cy="38883"/>
                </a:xfrm>
                <a:custGeom>
                  <a:avLst/>
                  <a:gdLst>
                    <a:gd name="T0" fmla="*/ 36 w 39"/>
                    <a:gd name="T1" fmla="*/ 2 h 11"/>
                    <a:gd name="T2" fmla="*/ 22 w 39"/>
                    <a:gd name="T3" fmla="*/ 2 h 11"/>
                    <a:gd name="T4" fmla="*/ 4 w 39"/>
                    <a:gd name="T5" fmla="*/ 0 h 11"/>
                    <a:gd name="T6" fmla="*/ 3 w 39"/>
                    <a:gd name="T7" fmla="*/ 6 h 11"/>
                    <a:gd name="T8" fmla="*/ 36 w 39"/>
                    <a:gd name="T9" fmla="*/ 8 h 11"/>
                    <a:gd name="T10" fmla="*/ 36 w 39"/>
                    <a:gd name="T11" fmla="*/ 2 h 11"/>
                  </a:gdLst>
                  <a:ahLst/>
                  <a:cxnLst>
                    <a:cxn ang="0">
                      <a:pos x="T0" y="T1"/>
                    </a:cxn>
                    <a:cxn ang="0">
                      <a:pos x="T2" y="T3"/>
                    </a:cxn>
                    <a:cxn ang="0">
                      <a:pos x="T4" y="T5"/>
                    </a:cxn>
                    <a:cxn ang="0">
                      <a:pos x="T6" y="T7"/>
                    </a:cxn>
                    <a:cxn ang="0">
                      <a:pos x="T8" y="T9"/>
                    </a:cxn>
                    <a:cxn ang="0">
                      <a:pos x="T10" y="T11"/>
                    </a:cxn>
                  </a:cxnLst>
                  <a:rect l="0" t="0" r="r" b="b"/>
                  <a:pathLst>
                    <a:path w="39" h="11">
                      <a:moveTo>
                        <a:pt x="36" y="2"/>
                      </a:moveTo>
                      <a:cubicBezTo>
                        <a:pt x="31" y="1"/>
                        <a:pt x="26" y="2"/>
                        <a:pt x="22" y="2"/>
                      </a:cubicBezTo>
                      <a:cubicBezTo>
                        <a:pt x="16" y="2"/>
                        <a:pt x="10" y="1"/>
                        <a:pt x="4" y="0"/>
                      </a:cubicBezTo>
                      <a:cubicBezTo>
                        <a:pt x="1" y="0"/>
                        <a:pt x="0" y="5"/>
                        <a:pt x="3" y="6"/>
                      </a:cubicBezTo>
                      <a:cubicBezTo>
                        <a:pt x="13" y="9"/>
                        <a:pt x="26" y="11"/>
                        <a:pt x="36" y="8"/>
                      </a:cubicBezTo>
                      <a:cubicBezTo>
                        <a:pt x="39" y="7"/>
                        <a:pt x="39" y="2"/>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36"/>
                <p:cNvSpPr/>
                <p:nvPr/>
              </p:nvSpPr>
              <p:spPr bwMode="auto">
                <a:xfrm>
                  <a:off x="7181991" y="3001382"/>
                  <a:ext cx="100744" cy="36290"/>
                </a:xfrm>
                <a:custGeom>
                  <a:avLst/>
                  <a:gdLst>
                    <a:gd name="T0" fmla="*/ 28 w 32"/>
                    <a:gd name="T1" fmla="*/ 1 h 10"/>
                    <a:gd name="T2" fmla="*/ 15 w 32"/>
                    <a:gd name="T3" fmla="*/ 2 h 10"/>
                    <a:gd name="T4" fmla="*/ 3 w 32"/>
                    <a:gd name="T5" fmla="*/ 4 h 10"/>
                    <a:gd name="T6" fmla="*/ 3 w 32"/>
                    <a:gd name="T7" fmla="*/ 9 h 10"/>
                    <a:gd name="T8" fmla="*/ 29 w 32"/>
                    <a:gd name="T9" fmla="*/ 7 h 10"/>
                    <a:gd name="T10" fmla="*/ 28 w 32"/>
                    <a:gd name="T11" fmla="*/ 1 h 10"/>
                  </a:gdLst>
                  <a:ahLst/>
                  <a:cxnLst>
                    <a:cxn ang="0">
                      <a:pos x="T0" y="T1"/>
                    </a:cxn>
                    <a:cxn ang="0">
                      <a:pos x="T2" y="T3"/>
                    </a:cxn>
                    <a:cxn ang="0">
                      <a:pos x="T4" y="T5"/>
                    </a:cxn>
                    <a:cxn ang="0">
                      <a:pos x="T6" y="T7"/>
                    </a:cxn>
                    <a:cxn ang="0">
                      <a:pos x="T8" y="T9"/>
                    </a:cxn>
                    <a:cxn ang="0">
                      <a:pos x="T10" y="T11"/>
                    </a:cxn>
                  </a:cxnLst>
                  <a:rect l="0" t="0" r="r" b="b"/>
                  <a:pathLst>
                    <a:path w="32" h="10">
                      <a:moveTo>
                        <a:pt x="28" y="1"/>
                      </a:moveTo>
                      <a:cubicBezTo>
                        <a:pt x="24" y="0"/>
                        <a:pt x="20" y="1"/>
                        <a:pt x="15" y="2"/>
                      </a:cubicBezTo>
                      <a:cubicBezTo>
                        <a:pt x="11" y="3"/>
                        <a:pt x="7" y="3"/>
                        <a:pt x="3" y="4"/>
                      </a:cubicBezTo>
                      <a:cubicBezTo>
                        <a:pt x="0" y="5"/>
                        <a:pt x="0" y="9"/>
                        <a:pt x="3" y="9"/>
                      </a:cubicBezTo>
                      <a:cubicBezTo>
                        <a:pt x="11" y="10"/>
                        <a:pt x="21" y="10"/>
                        <a:pt x="29" y="7"/>
                      </a:cubicBezTo>
                      <a:cubicBezTo>
                        <a:pt x="32" y="6"/>
                        <a:pt x="31" y="1"/>
                        <a:pt x="2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37"/>
                <p:cNvSpPr/>
                <p:nvPr/>
              </p:nvSpPr>
              <p:spPr bwMode="auto">
                <a:xfrm>
                  <a:off x="7355363" y="3006567"/>
                  <a:ext cx="100744" cy="33698"/>
                </a:xfrm>
                <a:custGeom>
                  <a:avLst/>
                  <a:gdLst>
                    <a:gd name="T0" fmla="*/ 30 w 32"/>
                    <a:gd name="T1" fmla="*/ 2 h 10"/>
                    <a:gd name="T2" fmla="*/ 18 w 32"/>
                    <a:gd name="T3" fmla="*/ 1 h 10"/>
                    <a:gd name="T4" fmla="*/ 4 w 32"/>
                    <a:gd name="T5" fmla="*/ 2 h 10"/>
                    <a:gd name="T6" fmla="*/ 4 w 32"/>
                    <a:gd name="T7" fmla="*/ 8 h 10"/>
                    <a:gd name="T8" fmla="*/ 18 w 32"/>
                    <a:gd name="T9" fmla="*/ 9 h 10"/>
                    <a:gd name="T10" fmla="*/ 30 w 32"/>
                    <a:gd name="T11" fmla="*/ 8 h 10"/>
                    <a:gd name="T12" fmla="*/ 30 w 32"/>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30" y="2"/>
                      </a:moveTo>
                      <a:cubicBezTo>
                        <a:pt x="26" y="0"/>
                        <a:pt x="22" y="1"/>
                        <a:pt x="18" y="1"/>
                      </a:cubicBezTo>
                      <a:cubicBezTo>
                        <a:pt x="13" y="2"/>
                        <a:pt x="9" y="2"/>
                        <a:pt x="4" y="2"/>
                      </a:cubicBezTo>
                      <a:cubicBezTo>
                        <a:pt x="0" y="2"/>
                        <a:pt x="0" y="8"/>
                        <a:pt x="4" y="8"/>
                      </a:cubicBezTo>
                      <a:cubicBezTo>
                        <a:pt x="9" y="8"/>
                        <a:pt x="13" y="9"/>
                        <a:pt x="18" y="9"/>
                      </a:cubicBezTo>
                      <a:cubicBezTo>
                        <a:pt x="22" y="9"/>
                        <a:pt x="26" y="10"/>
                        <a:pt x="30" y="8"/>
                      </a:cubicBezTo>
                      <a:cubicBezTo>
                        <a:pt x="32" y="7"/>
                        <a:pt x="32" y="4"/>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38"/>
                <p:cNvSpPr/>
                <p:nvPr/>
              </p:nvSpPr>
              <p:spPr bwMode="auto">
                <a:xfrm>
                  <a:off x="7521708" y="2996198"/>
                  <a:ext cx="112458" cy="44067"/>
                </a:xfrm>
                <a:custGeom>
                  <a:avLst/>
                  <a:gdLst>
                    <a:gd name="T0" fmla="*/ 31 w 36"/>
                    <a:gd name="T1" fmla="*/ 0 h 13"/>
                    <a:gd name="T2" fmla="*/ 18 w 36"/>
                    <a:gd name="T3" fmla="*/ 3 h 13"/>
                    <a:gd name="T4" fmla="*/ 5 w 36"/>
                    <a:gd name="T5" fmla="*/ 2 h 13"/>
                    <a:gd name="T6" fmla="*/ 3 w 36"/>
                    <a:gd name="T7" fmla="*/ 6 h 13"/>
                    <a:gd name="T8" fmla="*/ 33 w 36"/>
                    <a:gd name="T9" fmla="*/ 7 h 13"/>
                    <a:gd name="T10" fmla="*/ 31 w 36"/>
                    <a:gd name="T11" fmla="*/ 0 h 13"/>
                  </a:gdLst>
                  <a:ahLst/>
                  <a:cxnLst>
                    <a:cxn ang="0">
                      <a:pos x="T0" y="T1"/>
                    </a:cxn>
                    <a:cxn ang="0">
                      <a:pos x="T2" y="T3"/>
                    </a:cxn>
                    <a:cxn ang="0">
                      <a:pos x="T4" y="T5"/>
                    </a:cxn>
                    <a:cxn ang="0">
                      <a:pos x="T6" y="T7"/>
                    </a:cxn>
                    <a:cxn ang="0">
                      <a:pos x="T8" y="T9"/>
                    </a:cxn>
                    <a:cxn ang="0">
                      <a:pos x="T10" y="T11"/>
                    </a:cxn>
                  </a:cxnLst>
                  <a:rect l="0" t="0" r="r" b="b"/>
                  <a:pathLst>
                    <a:path w="36" h="13">
                      <a:moveTo>
                        <a:pt x="31" y="0"/>
                      </a:moveTo>
                      <a:cubicBezTo>
                        <a:pt x="27" y="1"/>
                        <a:pt x="23" y="3"/>
                        <a:pt x="18" y="3"/>
                      </a:cubicBezTo>
                      <a:cubicBezTo>
                        <a:pt x="14" y="3"/>
                        <a:pt x="9" y="3"/>
                        <a:pt x="5" y="2"/>
                      </a:cubicBezTo>
                      <a:cubicBezTo>
                        <a:pt x="2" y="2"/>
                        <a:pt x="0" y="5"/>
                        <a:pt x="3" y="6"/>
                      </a:cubicBezTo>
                      <a:cubicBezTo>
                        <a:pt x="11" y="10"/>
                        <a:pt x="25" y="13"/>
                        <a:pt x="33" y="7"/>
                      </a:cubicBezTo>
                      <a:cubicBezTo>
                        <a:pt x="36" y="5"/>
                        <a:pt x="35"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9" name="文本框 28"/>
              <p:cNvSpPr txBox="1"/>
              <p:nvPr/>
            </p:nvSpPr>
            <p:spPr>
              <a:xfrm>
                <a:off x="4606687" y="1209268"/>
                <a:ext cx="2863122" cy="523220"/>
              </a:xfrm>
              <a:prstGeom prst="rect">
                <a:avLst/>
              </a:prstGeom>
              <a:grp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Add a title here.</a:t>
                </a:r>
              </a:p>
            </p:txBody>
          </p:sp>
        </p:grpSp>
        <p:grpSp>
          <p:nvGrpSpPr>
            <p:cNvPr id="19" name="组合 18"/>
            <p:cNvGrpSpPr/>
            <p:nvPr/>
          </p:nvGrpSpPr>
          <p:grpSpPr>
            <a:xfrm>
              <a:off x="179512" y="123478"/>
              <a:ext cx="792088" cy="936104"/>
              <a:chOff x="5465763" y="3317875"/>
              <a:chExt cx="1511300" cy="1701801"/>
            </a:xfrm>
            <a:grpFill/>
          </p:grpSpPr>
          <p:sp>
            <p:nvSpPr>
              <p:cNvPr id="24" name="Freeform 7085"/>
              <p:cNvSpPr>
                <a:spLocks noEditPoints="1"/>
              </p:cNvSpPr>
              <p:nvPr/>
            </p:nvSpPr>
            <p:spPr bwMode="auto">
              <a:xfrm>
                <a:off x="5465763" y="3317875"/>
                <a:ext cx="1511300" cy="1400175"/>
              </a:xfrm>
              <a:custGeom>
                <a:avLst/>
                <a:gdLst/>
                <a:ahLst/>
                <a:cxnLst>
                  <a:cxn ang="0">
                    <a:pos x="513" y="81"/>
                  </a:cxn>
                  <a:cxn ang="0">
                    <a:pos x="517" y="101"/>
                  </a:cxn>
                  <a:cxn ang="0">
                    <a:pos x="679" y="26"/>
                  </a:cxn>
                  <a:cxn ang="0">
                    <a:pos x="763" y="279"/>
                  </a:cxn>
                  <a:cxn ang="0">
                    <a:pos x="851" y="141"/>
                  </a:cxn>
                  <a:cxn ang="0">
                    <a:pos x="764" y="350"/>
                  </a:cxn>
                  <a:cxn ang="0">
                    <a:pos x="933" y="308"/>
                  </a:cxn>
                  <a:cxn ang="0">
                    <a:pos x="816" y="459"/>
                  </a:cxn>
                  <a:cxn ang="0">
                    <a:pos x="860" y="537"/>
                  </a:cxn>
                  <a:cxn ang="0">
                    <a:pos x="799" y="642"/>
                  </a:cxn>
                  <a:cxn ang="0">
                    <a:pos x="725" y="711"/>
                  </a:cxn>
                  <a:cxn ang="0">
                    <a:pos x="651" y="795"/>
                  </a:cxn>
                  <a:cxn ang="0">
                    <a:pos x="525" y="699"/>
                  </a:cxn>
                  <a:cxn ang="0">
                    <a:pos x="407" y="816"/>
                  </a:cxn>
                  <a:cxn ang="0">
                    <a:pos x="305" y="709"/>
                  </a:cxn>
                  <a:cxn ang="0">
                    <a:pos x="220" y="717"/>
                  </a:cxn>
                  <a:cxn ang="0">
                    <a:pos x="101" y="674"/>
                  </a:cxn>
                  <a:cxn ang="0">
                    <a:pos x="157" y="482"/>
                  </a:cxn>
                  <a:cxn ang="0">
                    <a:pos x="28" y="436"/>
                  </a:cxn>
                  <a:cxn ang="0">
                    <a:pos x="171" y="287"/>
                  </a:cxn>
                  <a:cxn ang="0">
                    <a:pos x="81" y="247"/>
                  </a:cxn>
                  <a:cxn ang="0">
                    <a:pos x="319" y="218"/>
                  </a:cxn>
                  <a:cxn ang="0">
                    <a:pos x="328" y="147"/>
                  </a:cxn>
                  <a:cxn ang="0">
                    <a:pos x="394" y="51"/>
                  </a:cxn>
                  <a:cxn ang="0">
                    <a:pos x="651" y="173"/>
                  </a:cxn>
                  <a:cxn ang="0">
                    <a:pos x="528" y="176"/>
                  </a:cxn>
                  <a:cxn ang="0">
                    <a:pos x="508" y="243"/>
                  </a:cxn>
                  <a:cxn ang="0">
                    <a:pos x="314" y="243"/>
                  </a:cxn>
                  <a:cxn ang="0">
                    <a:pos x="435" y="247"/>
                  </a:cxn>
                  <a:cxn ang="0">
                    <a:pos x="592" y="266"/>
                  </a:cxn>
                  <a:cxn ang="0">
                    <a:pos x="555" y="336"/>
                  </a:cxn>
                  <a:cxn ang="0">
                    <a:pos x="607" y="270"/>
                  </a:cxn>
                  <a:cxn ang="0">
                    <a:pos x="583" y="295"/>
                  </a:cxn>
                  <a:cxn ang="0">
                    <a:pos x="180" y="316"/>
                  </a:cxn>
                  <a:cxn ang="0">
                    <a:pos x="263" y="374"/>
                  </a:cxn>
                  <a:cxn ang="0">
                    <a:pos x="641" y="423"/>
                  </a:cxn>
                  <a:cxn ang="0">
                    <a:pos x="430" y="339"/>
                  </a:cxn>
                  <a:cxn ang="0">
                    <a:pos x="421" y="380"/>
                  </a:cxn>
                  <a:cxn ang="0">
                    <a:pos x="382" y="386"/>
                  </a:cxn>
                  <a:cxn ang="0">
                    <a:pos x="203" y="372"/>
                  </a:cxn>
                  <a:cxn ang="0">
                    <a:pos x="552" y="389"/>
                  </a:cxn>
                  <a:cxn ang="0">
                    <a:pos x="578" y="417"/>
                  </a:cxn>
                  <a:cxn ang="0">
                    <a:pos x="781" y="427"/>
                  </a:cxn>
                  <a:cxn ang="0">
                    <a:pos x="699" y="429"/>
                  </a:cxn>
                  <a:cxn ang="0">
                    <a:pos x="478" y="449"/>
                  </a:cxn>
                  <a:cxn ang="0">
                    <a:pos x="792" y="452"/>
                  </a:cxn>
                  <a:cxn ang="0">
                    <a:pos x="331" y="470"/>
                  </a:cxn>
                  <a:cxn ang="0">
                    <a:pos x="563" y="529"/>
                  </a:cxn>
                  <a:cxn ang="0">
                    <a:pos x="577" y="493"/>
                  </a:cxn>
                  <a:cxn ang="0">
                    <a:pos x="327" y="500"/>
                  </a:cxn>
                  <a:cxn ang="0">
                    <a:pos x="228" y="555"/>
                  </a:cxn>
                  <a:cxn ang="0">
                    <a:pos x="677" y="529"/>
                  </a:cxn>
                  <a:cxn ang="0">
                    <a:pos x="686" y="536"/>
                  </a:cxn>
                  <a:cxn ang="0">
                    <a:pos x="354" y="568"/>
                  </a:cxn>
                  <a:cxn ang="0">
                    <a:pos x="500" y="624"/>
                  </a:cxn>
                  <a:cxn ang="0">
                    <a:pos x="536" y="610"/>
                  </a:cxn>
                  <a:cxn ang="0">
                    <a:pos x="735" y="613"/>
                  </a:cxn>
                  <a:cxn ang="0">
                    <a:pos x="325" y="619"/>
                  </a:cxn>
                  <a:cxn ang="0">
                    <a:pos x="766" y="642"/>
                  </a:cxn>
                  <a:cxn ang="0">
                    <a:pos x="685" y="650"/>
                  </a:cxn>
                  <a:cxn ang="0">
                    <a:pos x="618" y="673"/>
                  </a:cxn>
                  <a:cxn ang="0">
                    <a:pos x="432" y="699"/>
                  </a:cxn>
                  <a:cxn ang="0">
                    <a:pos x="478" y="802"/>
                  </a:cxn>
                </a:cxnLst>
                <a:rect l="0" t="0" r="r" b="b"/>
                <a:pathLst>
                  <a:path w="952" h="882">
                    <a:moveTo>
                      <a:pt x="438" y="58"/>
                    </a:moveTo>
                    <a:lnTo>
                      <a:pt x="438" y="58"/>
                    </a:lnTo>
                    <a:lnTo>
                      <a:pt x="443" y="63"/>
                    </a:lnTo>
                    <a:lnTo>
                      <a:pt x="450" y="66"/>
                    </a:lnTo>
                    <a:lnTo>
                      <a:pt x="456" y="69"/>
                    </a:lnTo>
                    <a:lnTo>
                      <a:pt x="461" y="74"/>
                    </a:lnTo>
                    <a:lnTo>
                      <a:pt x="461" y="74"/>
                    </a:lnTo>
                    <a:lnTo>
                      <a:pt x="461" y="75"/>
                    </a:lnTo>
                    <a:lnTo>
                      <a:pt x="461" y="75"/>
                    </a:lnTo>
                    <a:lnTo>
                      <a:pt x="459" y="75"/>
                    </a:lnTo>
                    <a:lnTo>
                      <a:pt x="458" y="77"/>
                    </a:lnTo>
                    <a:lnTo>
                      <a:pt x="458" y="77"/>
                    </a:lnTo>
                    <a:lnTo>
                      <a:pt x="447" y="74"/>
                    </a:lnTo>
                    <a:lnTo>
                      <a:pt x="438" y="71"/>
                    </a:lnTo>
                    <a:lnTo>
                      <a:pt x="427" y="67"/>
                    </a:lnTo>
                    <a:lnTo>
                      <a:pt x="417" y="64"/>
                    </a:lnTo>
                    <a:lnTo>
                      <a:pt x="417" y="64"/>
                    </a:lnTo>
                    <a:lnTo>
                      <a:pt x="423" y="67"/>
                    </a:lnTo>
                    <a:lnTo>
                      <a:pt x="430" y="71"/>
                    </a:lnTo>
                    <a:lnTo>
                      <a:pt x="438" y="74"/>
                    </a:lnTo>
                    <a:lnTo>
                      <a:pt x="446" y="78"/>
                    </a:lnTo>
                    <a:lnTo>
                      <a:pt x="446" y="78"/>
                    </a:lnTo>
                    <a:lnTo>
                      <a:pt x="461" y="84"/>
                    </a:lnTo>
                    <a:lnTo>
                      <a:pt x="475" y="93"/>
                    </a:lnTo>
                    <a:lnTo>
                      <a:pt x="475" y="93"/>
                    </a:lnTo>
                    <a:lnTo>
                      <a:pt x="472" y="95"/>
                    </a:lnTo>
                    <a:lnTo>
                      <a:pt x="468" y="96"/>
                    </a:lnTo>
                    <a:lnTo>
                      <a:pt x="461" y="95"/>
                    </a:lnTo>
                    <a:lnTo>
                      <a:pt x="446" y="89"/>
                    </a:lnTo>
                    <a:lnTo>
                      <a:pt x="446" y="89"/>
                    </a:lnTo>
                    <a:lnTo>
                      <a:pt x="455" y="95"/>
                    </a:lnTo>
                    <a:lnTo>
                      <a:pt x="465" y="101"/>
                    </a:lnTo>
                    <a:lnTo>
                      <a:pt x="488" y="113"/>
                    </a:lnTo>
                    <a:lnTo>
                      <a:pt x="488" y="113"/>
                    </a:lnTo>
                    <a:lnTo>
                      <a:pt x="487" y="116"/>
                    </a:lnTo>
                    <a:lnTo>
                      <a:pt x="484" y="116"/>
                    </a:lnTo>
                    <a:lnTo>
                      <a:pt x="479" y="115"/>
                    </a:lnTo>
                    <a:lnTo>
                      <a:pt x="473" y="112"/>
                    </a:lnTo>
                    <a:lnTo>
                      <a:pt x="470" y="110"/>
                    </a:lnTo>
                    <a:lnTo>
                      <a:pt x="467" y="110"/>
                    </a:lnTo>
                    <a:lnTo>
                      <a:pt x="467" y="110"/>
                    </a:lnTo>
                    <a:lnTo>
                      <a:pt x="465" y="109"/>
                    </a:lnTo>
                    <a:lnTo>
                      <a:pt x="464" y="107"/>
                    </a:lnTo>
                    <a:lnTo>
                      <a:pt x="464" y="107"/>
                    </a:lnTo>
                    <a:lnTo>
                      <a:pt x="462" y="106"/>
                    </a:lnTo>
                    <a:lnTo>
                      <a:pt x="462" y="106"/>
                    </a:lnTo>
                    <a:lnTo>
                      <a:pt x="420" y="90"/>
                    </a:lnTo>
                    <a:lnTo>
                      <a:pt x="397" y="81"/>
                    </a:lnTo>
                    <a:lnTo>
                      <a:pt x="372" y="74"/>
                    </a:lnTo>
                    <a:lnTo>
                      <a:pt x="372" y="74"/>
                    </a:lnTo>
                    <a:lnTo>
                      <a:pt x="383" y="81"/>
                    </a:lnTo>
                    <a:lnTo>
                      <a:pt x="394" y="87"/>
                    </a:lnTo>
                    <a:lnTo>
                      <a:pt x="418" y="98"/>
                    </a:lnTo>
                    <a:lnTo>
                      <a:pt x="444" y="110"/>
                    </a:lnTo>
                    <a:lnTo>
                      <a:pt x="468" y="121"/>
                    </a:lnTo>
                    <a:lnTo>
                      <a:pt x="468" y="121"/>
                    </a:lnTo>
                    <a:lnTo>
                      <a:pt x="482" y="125"/>
                    </a:lnTo>
                    <a:lnTo>
                      <a:pt x="488" y="128"/>
                    </a:lnTo>
                    <a:lnTo>
                      <a:pt x="493" y="133"/>
                    </a:lnTo>
                    <a:lnTo>
                      <a:pt x="493" y="133"/>
                    </a:lnTo>
                    <a:lnTo>
                      <a:pt x="485" y="133"/>
                    </a:lnTo>
                    <a:lnTo>
                      <a:pt x="478" y="131"/>
                    </a:lnTo>
                    <a:lnTo>
                      <a:pt x="462" y="124"/>
                    </a:lnTo>
                    <a:lnTo>
                      <a:pt x="462" y="124"/>
                    </a:lnTo>
                    <a:lnTo>
                      <a:pt x="456" y="122"/>
                    </a:lnTo>
                    <a:lnTo>
                      <a:pt x="453" y="122"/>
                    </a:lnTo>
                    <a:lnTo>
                      <a:pt x="450" y="119"/>
                    </a:lnTo>
                    <a:lnTo>
                      <a:pt x="450" y="119"/>
                    </a:lnTo>
                    <a:lnTo>
                      <a:pt x="443" y="119"/>
                    </a:lnTo>
                    <a:lnTo>
                      <a:pt x="436" y="116"/>
                    </a:lnTo>
                    <a:lnTo>
                      <a:pt x="430" y="115"/>
                    </a:lnTo>
                    <a:lnTo>
                      <a:pt x="424" y="113"/>
                    </a:lnTo>
                    <a:lnTo>
                      <a:pt x="424" y="113"/>
                    </a:lnTo>
                    <a:lnTo>
                      <a:pt x="455" y="128"/>
                    </a:lnTo>
                    <a:lnTo>
                      <a:pt x="485" y="144"/>
                    </a:lnTo>
                    <a:lnTo>
                      <a:pt x="485" y="144"/>
                    </a:lnTo>
                    <a:lnTo>
                      <a:pt x="484" y="147"/>
                    </a:lnTo>
                    <a:lnTo>
                      <a:pt x="482" y="147"/>
                    </a:lnTo>
                    <a:lnTo>
                      <a:pt x="476" y="147"/>
                    </a:lnTo>
                    <a:lnTo>
                      <a:pt x="464" y="144"/>
                    </a:lnTo>
                    <a:lnTo>
                      <a:pt x="464" y="144"/>
                    </a:lnTo>
                    <a:lnTo>
                      <a:pt x="472" y="148"/>
                    </a:lnTo>
                    <a:lnTo>
                      <a:pt x="476" y="151"/>
                    </a:lnTo>
                    <a:lnTo>
                      <a:pt x="482" y="153"/>
                    </a:lnTo>
                    <a:lnTo>
                      <a:pt x="482" y="153"/>
                    </a:lnTo>
                    <a:lnTo>
                      <a:pt x="504" y="164"/>
                    </a:lnTo>
                    <a:lnTo>
                      <a:pt x="526" y="176"/>
                    </a:lnTo>
                    <a:lnTo>
                      <a:pt x="526" y="176"/>
                    </a:lnTo>
                    <a:lnTo>
                      <a:pt x="525" y="173"/>
                    </a:lnTo>
                    <a:lnTo>
                      <a:pt x="522" y="171"/>
                    </a:lnTo>
                    <a:lnTo>
                      <a:pt x="516" y="168"/>
                    </a:lnTo>
                    <a:lnTo>
                      <a:pt x="516" y="168"/>
                    </a:lnTo>
                    <a:lnTo>
                      <a:pt x="507" y="162"/>
                    </a:lnTo>
                    <a:lnTo>
                      <a:pt x="507" y="162"/>
                    </a:lnTo>
                    <a:lnTo>
                      <a:pt x="499" y="159"/>
                    </a:lnTo>
                    <a:lnTo>
                      <a:pt x="496" y="156"/>
                    </a:lnTo>
                    <a:lnTo>
                      <a:pt x="496" y="153"/>
                    </a:lnTo>
                    <a:lnTo>
                      <a:pt x="496" y="153"/>
                    </a:lnTo>
                    <a:lnTo>
                      <a:pt x="504" y="154"/>
                    </a:lnTo>
                    <a:lnTo>
                      <a:pt x="513" y="156"/>
                    </a:lnTo>
                    <a:lnTo>
                      <a:pt x="528" y="164"/>
                    </a:lnTo>
                    <a:lnTo>
                      <a:pt x="542" y="171"/>
                    </a:lnTo>
                    <a:lnTo>
                      <a:pt x="557" y="177"/>
                    </a:lnTo>
                    <a:lnTo>
                      <a:pt x="557" y="177"/>
                    </a:lnTo>
                    <a:lnTo>
                      <a:pt x="572" y="186"/>
                    </a:lnTo>
                    <a:lnTo>
                      <a:pt x="590" y="194"/>
                    </a:lnTo>
                    <a:lnTo>
                      <a:pt x="590" y="194"/>
                    </a:lnTo>
                    <a:lnTo>
                      <a:pt x="589" y="192"/>
                    </a:lnTo>
                    <a:lnTo>
                      <a:pt x="586" y="191"/>
                    </a:lnTo>
                    <a:lnTo>
                      <a:pt x="580" y="188"/>
                    </a:lnTo>
                    <a:lnTo>
                      <a:pt x="580" y="188"/>
                    </a:lnTo>
                    <a:lnTo>
                      <a:pt x="578" y="185"/>
                    </a:lnTo>
                    <a:lnTo>
                      <a:pt x="577" y="183"/>
                    </a:lnTo>
                    <a:lnTo>
                      <a:pt x="577" y="183"/>
                    </a:lnTo>
                    <a:lnTo>
                      <a:pt x="572" y="183"/>
                    </a:lnTo>
                    <a:lnTo>
                      <a:pt x="569" y="182"/>
                    </a:lnTo>
                    <a:lnTo>
                      <a:pt x="568" y="179"/>
                    </a:lnTo>
                    <a:lnTo>
                      <a:pt x="568" y="179"/>
                    </a:lnTo>
                    <a:lnTo>
                      <a:pt x="568" y="179"/>
                    </a:lnTo>
                    <a:lnTo>
                      <a:pt x="568" y="180"/>
                    </a:lnTo>
                    <a:lnTo>
                      <a:pt x="568" y="180"/>
                    </a:lnTo>
                    <a:lnTo>
                      <a:pt x="560" y="174"/>
                    </a:lnTo>
                    <a:lnTo>
                      <a:pt x="551" y="170"/>
                    </a:lnTo>
                    <a:lnTo>
                      <a:pt x="532" y="160"/>
                    </a:lnTo>
                    <a:lnTo>
                      <a:pt x="532" y="160"/>
                    </a:lnTo>
                    <a:lnTo>
                      <a:pt x="529" y="157"/>
                    </a:lnTo>
                    <a:lnTo>
                      <a:pt x="525" y="154"/>
                    </a:lnTo>
                    <a:lnTo>
                      <a:pt x="513" y="150"/>
                    </a:lnTo>
                    <a:lnTo>
                      <a:pt x="508" y="148"/>
                    </a:lnTo>
                    <a:lnTo>
                      <a:pt x="502" y="145"/>
                    </a:lnTo>
                    <a:lnTo>
                      <a:pt x="499" y="142"/>
                    </a:lnTo>
                    <a:lnTo>
                      <a:pt x="497" y="138"/>
                    </a:lnTo>
                    <a:lnTo>
                      <a:pt x="497" y="138"/>
                    </a:lnTo>
                    <a:lnTo>
                      <a:pt x="508" y="139"/>
                    </a:lnTo>
                    <a:lnTo>
                      <a:pt x="519" y="145"/>
                    </a:lnTo>
                    <a:lnTo>
                      <a:pt x="529" y="150"/>
                    </a:lnTo>
                    <a:lnTo>
                      <a:pt x="540" y="154"/>
                    </a:lnTo>
                    <a:lnTo>
                      <a:pt x="540" y="154"/>
                    </a:lnTo>
                    <a:lnTo>
                      <a:pt x="539" y="150"/>
                    </a:lnTo>
                    <a:lnTo>
                      <a:pt x="536" y="147"/>
                    </a:lnTo>
                    <a:lnTo>
                      <a:pt x="528" y="139"/>
                    </a:lnTo>
                    <a:lnTo>
                      <a:pt x="525" y="135"/>
                    </a:lnTo>
                    <a:lnTo>
                      <a:pt x="523" y="131"/>
                    </a:lnTo>
                    <a:lnTo>
                      <a:pt x="522" y="127"/>
                    </a:lnTo>
                    <a:lnTo>
                      <a:pt x="523" y="121"/>
                    </a:lnTo>
                    <a:lnTo>
                      <a:pt x="523" y="121"/>
                    </a:lnTo>
                    <a:lnTo>
                      <a:pt x="516" y="110"/>
                    </a:lnTo>
                    <a:lnTo>
                      <a:pt x="513" y="104"/>
                    </a:lnTo>
                    <a:lnTo>
                      <a:pt x="511" y="98"/>
                    </a:lnTo>
                    <a:lnTo>
                      <a:pt x="511" y="98"/>
                    </a:lnTo>
                    <a:lnTo>
                      <a:pt x="513" y="96"/>
                    </a:lnTo>
                    <a:lnTo>
                      <a:pt x="516" y="95"/>
                    </a:lnTo>
                    <a:lnTo>
                      <a:pt x="522" y="96"/>
                    </a:lnTo>
                    <a:lnTo>
                      <a:pt x="522" y="96"/>
                    </a:lnTo>
                    <a:lnTo>
                      <a:pt x="520" y="93"/>
                    </a:lnTo>
                    <a:lnTo>
                      <a:pt x="517" y="90"/>
                    </a:lnTo>
                    <a:lnTo>
                      <a:pt x="514" y="86"/>
                    </a:lnTo>
                    <a:lnTo>
                      <a:pt x="513" y="81"/>
                    </a:lnTo>
                    <a:lnTo>
                      <a:pt x="513" y="81"/>
                    </a:lnTo>
                    <a:lnTo>
                      <a:pt x="517" y="80"/>
                    </a:lnTo>
                    <a:lnTo>
                      <a:pt x="520" y="80"/>
                    </a:lnTo>
                    <a:lnTo>
                      <a:pt x="525" y="83"/>
                    </a:lnTo>
                    <a:lnTo>
                      <a:pt x="525" y="83"/>
                    </a:lnTo>
                    <a:lnTo>
                      <a:pt x="522" y="78"/>
                    </a:lnTo>
                    <a:lnTo>
                      <a:pt x="520" y="77"/>
                    </a:lnTo>
                    <a:lnTo>
                      <a:pt x="520" y="72"/>
                    </a:lnTo>
                    <a:lnTo>
                      <a:pt x="520" y="72"/>
                    </a:lnTo>
                    <a:lnTo>
                      <a:pt x="525" y="72"/>
                    </a:lnTo>
                    <a:lnTo>
                      <a:pt x="526" y="74"/>
                    </a:lnTo>
                    <a:lnTo>
                      <a:pt x="532" y="77"/>
                    </a:lnTo>
                    <a:lnTo>
                      <a:pt x="532" y="77"/>
                    </a:lnTo>
                    <a:lnTo>
                      <a:pt x="529" y="74"/>
                    </a:lnTo>
                    <a:lnTo>
                      <a:pt x="525" y="69"/>
                    </a:lnTo>
                    <a:lnTo>
                      <a:pt x="522" y="64"/>
                    </a:lnTo>
                    <a:lnTo>
                      <a:pt x="519" y="60"/>
                    </a:lnTo>
                    <a:lnTo>
                      <a:pt x="519" y="60"/>
                    </a:lnTo>
                    <a:lnTo>
                      <a:pt x="519" y="58"/>
                    </a:lnTo>
                    <a:lnTo>
                      <a:pt x="520" y="58"/>
                    </a:lnTo>
                    <a:lnTo>
                      <a:pt x="523" y="58"/>
                    </a:lnTo>
                    <a:lnTo>
                      <a:pt x="523" y="58"/>
                    </a:lnTo>
                    <a:lnTo>
                      <a:pt x="517" y="52"/>
                    </a:lnTo>
                    <a:lnTo>
                      <a:pt x="516" y="49"/>
                    </a:lnTo>
                    <a:lnTo>
                      <a:pt x="514" y="45"/>
                    </a:lnTo>
                    <a:lnTo>
                      <a:pt x="514" y="45"/>
                    </a:lnTo>
                    <a:lnTo>
                      <a:pt x="516" y="43"/>
                    </a:lnTo>
                    <a:lnTo>
                      <a:pt x="517" y="43"/>
                    </a:lnTo>
                    <a:lnTo>
                      <a:pt x="517" y="43"/>
                    </a:lnTo>
                    <a:lnTo>
                      <a:pt x="517" y="43"/>
                    </a:lnTo>
                    <a:lnTo>
                      <a:pt x="517" y="38"/>
                    </a:lnTo>
                    <a:lnTo>
                      <a:pt x="517" y="35"/>
                    </a:lnTo>
                    <a:lnTo>
                      <a:pt x="517" y="35"/>
                    </a:lnTo>
                    <a:lnTo>
                      <a:pt x="522" y="35"/>
                    </a:lnTo>
                    <a:lnTo>
                      <a:pt x="526" y="37"/>
                    </a:lnTo>
                    <a:lnTo>
                      <a:pt x="534" y="42"/>
                    </a:lnTo>
                    <a:lnTo>
                      <a:pt x="542" y="48"/>
                    </a:lnTo>
                    <a:lnTo>
                      <a:pt x="551" y="52"/>
                    </a:lnTo>
                    <a:lnTo>
                      <a:pt x="551" y="52"/>
                    </a:lnTo>
                    <a:lnTo>
                      <a:pt x="546" y="48"/>
                    </a:lnTo>
                    <a:lnTo>
                      <a:pt x="542" y="43"/>
                    </a:lnTo>
                    <a:lnTo>
                      <a:pt x="532" y="35"/>
                    </a:lnTo>
                    <a:lnTo>
                      <a:pt x="525" y="28"/>
                    </a:lnTo>
                    <a:lnTo>
                      <a:pt x="522" y="23"/>
                    </a:lnTo>
                    <a:lnTo>
                      <a:pt x="520" y="17"/>
                    </a:lnTo>
                    <a:lnTo>
                      <a:pt x="520" y="17"/>
                    </a:lnTo>
                    <a:lnTo>
                      <a:pt x="525" y="17"/>
                    </a:lnTo>
                    <a:lnTo>
                      <a:pt x="529" y="19"/>
                    </a:lnTo>
                    <a:lnTo>
                      <a:pt x="536" y="23"/>
                    </a:lnTo>
                    <a:lnTo>
                      <a:pt x="543" y="29"/>
                    </a:lnTo>
                    <a:lnTo>
                      <a:pt x="551" y="34"/>
                    </a:lnTo>
                    <a:lnTo>
                      <a:pt x="551" y="34"/>
                    </a:lnTo>
                    <a:lnTo>
                      <a:pt x="545" y="28"/>
                    </a:lnTo>
                    <a:lnTo>
                      <a:pt x="537" y="22"/>
                    </a:lnTo>
                    <a:lnTo>
                      <a:pt x="531" y="16"/>
                    </a:lnTo>
                    <a:lnTo>
                      <a:pt x="529" y="11"/>
                    </a:lnTo>
                    <a:lnTo>
                      <a:pt x="528" y="6"/>
                    </a:lnTo>
                    <a:lnTo>
                      <a:pt x="528" y="6"/>
                    </a:lnTo>
                    <a:lnTo>
                      <a:pt x="536" y="6"/>
                    </a:lnTo>
                    <a:lnTo>
                      <a:pt x="542" y="8"/>
                    </a:lnTo>
                    <a:lnTo>
                      <a:pt x="548" y="11"/>
                    </a:lnTo>
                    <a:lnTo>
                      <a:pt x="552" y="14"/>
                    </a:lnTo>
                    <a:lnTo>
                      <a:pt x="561" y="22"/>
                    </a:lnTo>
                    <a:lnTo>
                      <a:pt x="569" y="29"/>
                    </a:lnTo>
                    <a:lnTo>
                      <a:pt x="569" y="29"/>
                    </a:lnTo>
                    <a:lnTo>
                      <a:pt x="569" y="32"/>
                    </a:lnTo>
                    <a:lnTo>
                      <a:pt x="569" y="35"/>
                    </a:lnTo>
                    <a:lnTo>
                      <a:pt x="571" y="38"/>
                    </a:lnTo>
                    <a:lnTo>
                      <a:pt x="568" y="42"/>
                    </a:lnTo>
                    <a:lnTo>
                      <a:pt x="568" y="42"/>
                    </a:lnTo>
                    <a:lnTo>
                      <a:pt x="572" y="46"/>
                    </a:lnTo>
                    <a:lnTo>
                      <a:pt x="577" y="51"/>
                    </a:lnTo>
                    <a:lnTo>
                      <a:pt x="577" y="51"/>
                    </a:lnTo>
                    <a:lnTo>
                      <a:pt x="577" y="52"/>
                    </a:lnTo>
                    <a:lnTo>
                      <a:pt x="575" y="52"/>
                    </a:lnTo>
                    <a:lnTo>
                      <a:pt x="575" y="54"/>
                    </a:lnTo>
                    <a:lnTo>
                      <a:pt x="575" y="55"/>
                    </a:lnTo>
                    <a:lnTo>
                      <a:pt x="575" y="55"/>
                    </a:lnTo>
                    <a:lnTo>
                      <a:pt x="566" y="52"/>
                    </a:lnTo>
                    <a:lnTo>
                      <a:pt x="560" y="48"/>
                    </a:lnTo>
                    <a:lnTo>
                      <a:pt x="548" y="40"/>
                    </a:lnTo>
                    <a:lnTo>
                      <a:pt x="548" y="40"/>
                    </a:lnTo>
                    <a:lnTo>
                      <a:pt x="554" y="48"/>
                    </a:lnTo>
                    <a:lnTo>
                      <a:pt x="563" y="55"/>
                    </a:lnTo>
                    <a:lnTo>
                      <a:pt x="571" y="63"/>
                    </a:lnTo>
                    <a:lnTo>
                      <a:pt x="578" y="72"/>
                    </a:lnTo>
                    <a:lnTo>
                      <a:pt x="578" y="72"/>
                    </a:lnTo>
                    <a:lnTo>
                      <a:pt x="578" y="72"/>
                    </a:lnTo>
                    <a:lnTo>
                      <a:pt x="578" y="74"/>
                    </a:lnTo>
                    <a:lnTo>
                      <a:pt x="577" y="74"/>
                    </a:lnTo>
                    <a:lnTo>
                      <a:pt x="577" y="75"/>
                    </a:lnTo>
                    <a:lnTo>
                      <a:pt x="577" y="75"/>
                    </a:lnTo>
                    <a:lnTo>
                      <a:pt x="572" y="75"/>
                    </a:lnTo>
                    <a:lnTo>
                      <a:pt x="569" y="74"/>
                    </a:lnTo>
                    <a:lnTo>
                      <a:pt x="565" y="71"/>
                    </a:lnTo>
                    <a:lnTo>
                      <a:pt x="560" y="66"/>
                    </a:lnTo>
                    <a:lnTo>
                      <a:pt x="554" y="64"/>
                    </a:lnTo>
                    <a:lnTo>
                      <a:pt x="554" y="64"/>
                    </a:lnTo>
                    <a:lnTo>
                      <a:pt x="546" y="58"/>
                    </a:lnTo>
                    <a:lnTo>
                      <a:pt x="539" y="52"/>
                    </a:lnTo>
                    <a:lnTo>
                      <a:pt x="539" y="52"/>
                    </a:lnTo>
                    <a:lnTo>
                      <a:pt x="548" y="61"/>
                    </a:lnTo>
                    <a:lnTo>
                      <a:pt x="557" y="71"/>
                    </a:lnTo>
                    <a:lnTo>
                      <a:pt x="578" y="89"/>
                    </a:lnTo>
                    <a:lnTo>
                      <a:pt x="578" y="89"/>
                    </a:lnTo>
                    <a:lnTo>
                      <a:pt x="578" y="90"/>
                    </a:lnTo>
                    <a:lnTo>
                      <a:pt x="577" y="92"/>
                    </a:lnTo>
                    <a:lnTo>
                      <a:pt x="575" y="93"/>
                    </a:lnTo>
                    <a:lnTo>
                      <a:pt x="575" y="93"/>
                    </a:lnTo>
                    <a:lnTo>
                      <a:pt x="580" y="98"/>
                    </a:lnTo>
                    <a:lnTo>
                      <a:pt x="587" y="103"/>
                    </a:lnTo>
                    <a:lnTo>
                      <a:pt x="592" y="109"/>
                    </a:lnTo>
                    <a:lnTo>
                      <a:pt x="593" y="112"/>
                    </a:lnTo>
                    <a:lnTo>
                      <a:pt x="592" y="116"/>
                    </a:lnTo>
                    <a:lnTo>
                      <a:pt x="592" y="116"/>
                    </a:lnTo>
                    <a:lnTo>
                      <a:pt x="587" y="116"/>
                    </a:lnTo>
                    <a:lnTo>
                      <a:pt x="583" y="115"/>
                    </a:lnTo>
                    <a:lnTo>
                      <a:pt x="574" y="109"/>
                    </a:lnTo>
                    <a:lnTo>
                      <a:pt x="566" y="104"/>
                    </a:lnTo>
                    <a:lnTo>
                      <a:pt x="557" y="99"/>
                    </a:lnTo>
                    <a:lnTo>
                      <a:pt x="557" y="99"/>
                    </a:lnTo>
                    <a:lnTo>
                      <a:pt x="560" y="104"/>
                    </a:lnTo>
                    <a:lnTo>
                      <a:pt x="565" y="107"/>
                    </a:lnTo>
                    <a:lnTo>
                      <a:pt x="571" y="112"/>
                    </a:lnTo>
                    <a:lnTo>
                      <a:pt x="575" y="118"/>
                    </a:lnTo>
                    <a:lnTo>
                      <a:pt x="575" y="118"/>
                    </a:lnTo>
                    <a:lnTo>
                      <a:pt x="583" y="122"/>
                    </a:lnTo>
                    <a:lnTo>
                      <a:pt x="590" y="130"/>
                    </a:lnTo>
                    <a:lnTo>
                      <a:pt x="590" y="130"/>
                    </a:lnTo>
                    <a:lnTo>
                      <a:pt x="600" y="136"/>
                    </a:lnTo>
                    <a:lnTo>
                      <a:pt x="603" y="139"/>
                    </a:lnTo>
                    <a:lnTo>
                      <a:pt x="606" y="144"/>
                    </a:lnTo>
                    <a:lnTo>
                      <a:pt x="606" y="144"/>
                    </a:lnTo>
                    <a:lnTo>
                      <a:pt x="603" y="145"/>
                    </a:lnTo>
                    <a:lnTo>
                      <a:pt x="600" y="145"/>
                    </a:lnTo>
                    <a:lnTo>
                      <a:pt x="593" y="142"/>
                    </a:lnTo>
                    <a:lnTo>
                      <a:pt x="586" y="133"/>
                    </a:lnTo>
                    <a:lnTo>
                      <a:pt x="586" y="133"/>
                    </a:lnTo>
                    <a:lnTo>
                      <a:pt x="574" y="127"/>
                    </a:lnTo>
                    <a:lnTo>
                      <a:pt x="569" y="122"/>
                    </a:lnTo>
                    <a:lnTo>
                      <a:pt x="565" y="118"/>
                    </a:lnTo>
                    <a:lnTo>
                      <a:pt x="565" y="118"/>
                    </a:lnTo>
                    <a:lnTo>
                      <a:pt x="555" y="112"/>
                    </a:lnTo>
                    <a:lnTo>
                      <a:pt x="548" y="106"/>
                    </a:lnTo>
                    <a:lnTo>
                      <a:pt x="531" y="93"/>
                    </a:lnTo>
                    <a:lnTo>
                      <a:pt x="531" y="93"/>
                    </a:lnTo>
                    <a:lnTo>
                      <a:pt x="545" y="109"/>
                    </a:lnTo>
                    <a:lnTo>
                      <a:pt x="561" y="121"/>
                    </a:lnTo>
                    <a:lnTo>
                      <a:pt x="578" y="133"/>
                    </a:lnTo>
                    <a:lnTo>
                      <a:pt x="593" y="147"/>
                    </a:lnTo>
                    <a:lnTo>
                      <a:pt x="593" y="147"/>
                    </a:lnTo>
                    <a:lnTo>
                      <a:pt x="592" y="151"/>
                    </a:lnTo>
                    <a:lnTo>
                      <a:pt x="592" y="151"/>
                    </a:lnTo>
                    <a:lnTo>
                      <a:pt x="572" y="139"/>
                    </a:lnTo>
                    <a:lnTo>
                      <a:pt x="555" y="125"/>
                    </a:lnTo>
                    <a:lnTo>
                      <a:pt x="537" y="112"/>
                    </a:lnTo>
                    <a:lnTo>
                      <a:pt x="528" y="106"/>
                    </a:lnTo>
                    <a:lnTo>
                      <a:pt x="517" y="101"/>
                    </a:lnTo>
                    <a:lnTo>
                      <a:pt x="517" y="101"/>
                    </a:lnTo>
                    <a:lnTo>
                      <a:pt x="523" y="112"/>
                    </a:lnTo>
                    <a:lnTo>
                      <a:pt x="526" y="116"/>
                    </a:lnTo>
                    <a:lnTo>
                      <a:pt x="531" y="119"/>
                    </a:lnTo>
                    <a:lnTo>
                      <a:pt x="531" y="119"/>
                    </a:lnTo>
                    <a:lnTo>
                      <a:pt x="537" y="124"/>
                    </a:lnTo>
                    <a:lnTo>
                      <a:pt x="543" y="125"/>
                    </a:lnTo>
                    <a:lnTo>
                      <a:pt x="543" y="125"/>
                    </a:lnTo>
                    <a:lnTo>
                      <a:pt x="561" y="138"/>
                    </a:lnTo>
                    <a:lnTo>
                      <a:pt x="569" y="145"/>
                    </a:lnTo>
                    <a:lnTo>
                      <a:pt x="577" y="153"/>
                    </a:lnTo>
                    <a:lnTo>
                      <a:pt x="577" y="153"/>
                    </a:lnTo>
                    <a:lnTo>
                      <a:pt x="581" y="159"/>
                    </a:lnTo>
                    <a:lnTo>
                      <a:pt x="583" y="162"/>
                    </a:lnTo>
                    <a:lnTo>
                      <a:pt x="581" y="165"/>
                    </a:lnTo>
                    <a:lnTo>
                      <a:pt x="581" y="165"/>
                    </a:lnTo>
                    <a:lnTo>
                      <a:pt x="577" y="164"/>
                    </a:lnTo>
                    <a:lnTo>
                      <a:pt x="574" y="162"/>
                    </a:lnTo>
                    <a:lnTo>
                      <a:pt x="566" y="157"/>
                    </a:lnTo>
                    <a:lnTo>
                      <a:pt x="566" y="157"/>
                    </a:lnTo>
                    <a:lnTo>
                      <a:pt x="549" y="144"/>
                    </a:lnTo>
                    <a:lnTo>
                      <a:pt x="531" y="128"/>
                    </a:lnTo>
                    <a:lnTo>
                      <a:pt x="531" y="128"/>
                    </a:lnTo>
                    <a:lnTo>
                      <a:pt x="532" y="131"/>
                    </a:lnTo>
                    <a:lnTo>
                      <a:pt x="534" y="135"/>
                    </a:lnTo>
                    <a:lnTo>
                      <a:pt x="537" y="138"/>
                    </a:lnTo>
                    <a:lnTo>
                      <a:pt x="539" y="141"/>
                    </a:lnTo>
                    <a:lnTo>
                      <a:pt x="539" y="141"/>
                    </a:lnTo>
                    <a:lnTo>
                      <a:pt x="554" y="159"/>
                    </a:lnTo>
                    <a:lnTo>
                      <a:pt x="563" y="168"/>
                    </a:lnTo>
                    <a:lnTo>
                      <a:pt x="574" y="174"/>
                    </a:lnTo>
                    <a:lnTo>
                      <a:pt x="574" y="174"/>
                    </a:lnTo>
                    <a:lnTo>
                      <a:pt x="583" y="179"/>
                    </a:lnTo>
                    <a:lnTo>
                      <a:pt x="592" y="183"/>
                    </a:lnTo>
                    <a:lnTo>
                      <a:pt x="601" y="189"/>
                    </a:lnTo>
                    <a:lnTo>
                      <a:pt x="612" y="194"/>
                    </a:lnTo>
                    <a:lnTo>
                      <a:pt x="612" y="194"/>
                    </a:lnTo>
                    <a:lnTo>
                      <a:pt x="610" y="192"/>
                    </a:lnTo>
                    <a:lnTo>
                      <a:pt x="609" y="189"/>
                    </a:lnTo>
                    <a:lnTo>
                      <a:pt x="607" y="186"/>
                    </a:lnTo>
                    <a:lnTo>
                      <a:pt x="607" y="183"/>
                    </a:lnTo>
                    <a:lnTo>
                      <a:pt x="607" y="183"/>
                    </a:lnTo>
                    <a:lnTo>
                      <a:pt x="612" y="183"/>
                    </a:lnTo>
                    <a:lnTo>
                      <a:pt x="616" y="185"/>
                    </a:lnTo>
                    <a:lnTo>
                      <a:pt x="622" y="189"/>
                    </a:lnTo>
                    <a:lnTo>
                      <a:pt x="630" y="196"/>
                    </a:lnTo>
                    <a:lnTo>
                      <a:pt x="638" y="200"/>
                    </a:lnTo>
                    <a:lnTo>
                      <a:pt x="638" y="200"/>
                    </a:lnTo>
                    <a:lnTo>
                      <a:pt x="635" y="196"/>
                    </a:lnTo>
                    <a:lnTo>
                      <a:pt x="632" y="191"/>
                    </a:lnTo>
                    <a:lnTo>
                      <a:pt x="622" y="183"/>
                    </a:lnTo>
                    <a:lnTo>
                      <a:pt x="612" y="177"/>
                    </a:lnTo>
                    <a:lnTo>
                      <a:pt x="609" y="173"/>
                    </a:lnTo>
                    <a:lnTo>
                      <a:pt x="607" y="167"/>
                    </a:lnTo>
                    <a:lnTo>
                      <a:pt x="607" y="167"/>
                    </a:lnTo>
                    <a:lnTo>
                      <a:pt x="613" y="167"/>
                    </a:lnTo>
                    <a:lnTo>
                      <a:pt x="619" y="167"/>
                    </a:lnTo>
                    <a:lnTo>
                      <a:pt x="619" y="167"/>
                    </a:lnTo>
                    <a:lnTo>
                      <a:pt x="621" y="164"/>
                    </a:lnTo>
                    <a:lnTo>
                      <a:pt x="622" y="160"/>
                    </a:lnTo>
                    <a:lnTo>
                      <a:pt x="622" y="160"/>
                    </a:lnTo>
                    <a:lnTo>
                      <a:pt x="630" y="160"/>
                    </a:lnTo>
                    <a:lnTo>
                      <a:pt x="633" y="160"/>
                    </a:lnTo>
                    <a:lnTo>
                      <a:pt x="636" y="162"/>
                    </a:lnTo>
                    <a:lnTo>
                      <a:pt x="636" y="162"/>
                    </a:lnTo>
                    <a:lnTo>
                      <a:pt x="633" y="156"/>
                    </a:lnTo>
                    <a:lnTo>
                      <a:pt x="630" y="151"/>
                    </a:lnTo>
                    <a:lnTo>
                      <a:pt x="627" y="147"/>
                    </a:lnTo>
                    <a:lnTo>
                      <a:pt x="627" y="139"/>
                    </a:lnTo>
                    <a:lnTo>
                      <a:pt x="627" y="139"/>
                    </a:lnTo>
                    <a:lnTo>
                      <a:pt x="632" y="139"/>
                    </a:lnTo>
                    <a:lnTo>
                      <a:pt x="635" y="139"/>
                    </a:lnTo>
                    <a:lnTo>
                      <a:pt x="641" y="142"/>
                    </a:lnTo>
                    <a:lnTo>
                      <a:pt x="641" y="142"/>
                    </a:lnTo>
                    <a:lnTo>
                      <a:pt x="636" y="136"/>
                    </a:lnTo>
                    <a:lnTo>
                      <a:pt x="635" y="130"/>
                    </a:lnTo>
                    <a:lnTo>
                      <a:pt x="635" y="128"/>
                    </a:lnTo>
                    <a:lnTo>
                      <a:pt x="636" y="125"/>
                    </a:lnTo>
                    <a:lnTo>
                      <a:pt x="636" y="125"/>
                    </a:lnTo>
                    <a:lnTo>
                      <a:pt x="641" y="127"/>
                    </a:lnTo>
                    <a:lnTo>
                      <a:pt x="642" y="128"/>
                    </a:lnTo>
                    <a:lnTo>
                      <a:pt x="642" y="128"/>
                    </a:lnTo>
                    <a:lnTo>
                      <a:pt x="638" y="121"/>
                    </a:lnTo>
                    <a:lnTo>
                      <a:pt x="636" y="116"/>
                    </a:lnTo>
                    <a:lnTo>
                      <a:pt x="635" y="112"/>
                    </a:lnTo>
                    <a:lnTo>
                      <a:pt x="635" y="112"/>
                    </a:lnTo>
                    <a:lnTo>
                      <a:pt x="641" y="112"/>
                    </a:lnTo>
                    <a:lnTo>
                      <a:pt x="645" y="113"/>
                    </a:lnTo>
                    <a:lnTo>
                      <a:pt x="648" y="115"/>
                    </a:lnTo>
                    <a:lnTo>
                      <a:pt x="653" y="118"/>
                    </a:lnTo>
                    <a:lnTo>
                      <a:pt x="659" y="125"/>
                    </a:lnTo>
                    <a:lnTo>
                      <a:pt x="667" y="130"/>
                    </a:lnTo>
                    <a:lnTo>
                      <a:pt x="667" y="130"/>
                    </a:lnTo>
                    <a:lnTo>
                      <a:pt x="661" y="122"/>
                    </a:lnTo>
                    <a:lnTo>
                      <a:pt x="654" y="115"/>
                    </a:lnTo>
                    <a:lnTo>
                      <a:pt x="647" y="107"/>
                    </a:lnTo>
                    <a:lnTo>
                      <a:pt x="644" y="103"/>
                    </a:lnTo>
                    <a:lnTo>
                      <a:pt x="642" y="96"/>
                    </a:lnTo>
                    <a:lnTo>
                      <a:pt x="642" y="96"/>
                    </a:lnTo>
                    <a:lnTo>
                      <a:pt x="647" y="96"/>
                    </a:lnTo>
                    <a:lnTo>
                      <a:pt x="650" y="98"/>
                    </a:lnTo>
                    <a:lnTo>
                      <a:pt x="650" y="98"/>
                    </a:lnTo>
                    <a:lnTo>
                      <a:pt x="650" y="96"/>
                    </a:lnTo>
                    <a:lnTo>
                      <a:pt x="650" y="93"/>
                    </a:lnTo>
                    <a:lnTo>
                      <a:pt x="648" y="92"/>
                    </a:lnTo>
                    <a:lnTo>
                      <a:pt x="648" y="89"/>
                    </a:lnTo>
                    <a:lnTo>
                      <a:pt x="648" y="89"/>
                    </a:lnTo>
                    <a:lnTo>
                      <a:pt x="654" y="87"/>
                    </a:lnTo>
                    <a:lnTo>
                      <a:pt x="659" y="90"/>
                    </a:lnTo>
                    <a:lnTo>
                      <a:pt x="667" y="95"/>
                    </a:lnTo>
                    <a:lnTo>
                      <a:pt x="667" y="95"/>
                    </a:lnTo>
                    <a:lnTo>
                      <a:pt x="662" y="89"/>
                    </a:lnTo>
                    <a:lnTo>
                      <a:pt x="658" y="83"/>
                    </a:lnTo>
                    <a:lnTo>
                      <a:pt x="653" y="77"/>
                    </a:lnTo>
                    <a:lnTo>
                      <a:pt x="651" y="72"/>
                    </a:lnTo>
                    <a:lnTo>
                      <a:pt x="650" y="67"/>
                    </a:lnTo>
                    <a:lnTo>
                      <a:pt x="650" y="67"/>
                    </a:lnTo>
                    <a:lnTo>
                      <a:pt x="656" y="69"/>
                    </a:lnTo>
                    <a:lnTo>
                      <a:pt x="661" y="72"/>
                    </a:lnTo>
                    <a:lnTo>
                      <a:pt x="667" y="80"/>
                    </a:lnTo>
                    <a:lnTo>
                      <a:pt x="667" y="80"/>
                    </a:lnTo>
                    <a:lnTo>
                      <a:pt x="673" y="87"/>
                    </a:lnTo>
                    <a:lnTo>
                      <a:pt x="679" y="95"/>
                    </a:lnTo>
                    <a:lnTo>
                      <a:pt x="679" y="95"/>
                    </a:lnTo>
                    <a:lnTo>
                      <a:pt x="676" y="90"/>
                    </a:lnTo>
                    <a:lnTo>
                      <a:pt x="673" y="86"/>
                    </a:lnTo>
                    <a:lnTo>
                      <a:pt x="665" y="77"/>
                    </a:lnTo>
                    <a:lnTo>
                      <a:pt x="659" y="67"/>
                    </a:lnTo>
                    <a:lnTo>
                      <a:pt x="658" y="63"/>
                    </a:lnTo>
                    <a:lnTo>
                      <a:pt x="658" y="57"/>
                    </a:lnTo>
                    <a:lnTo>
                      <a:pt x="658" y="57"/>
                    </a:lnTo>
                    <a:lnTo>
                      <a:pt x="661" y="58"/>
                    </a:lnTo>
                    <a:lnTo>
                      <a:pt x="664" y="58"/>
                    </a:lnTo>
                    <a:lnTo>
                      <a:pt x="665" y="58"/>
                    </a:lnTo>
                    <a:lnTo>
                      <a:pt x="668" y="58"/>
                    </a:lnTo>
                    <a:lnTo>
                      <a:pt x="668" y="58"/>
                    </a:lnTo>
                    <a:lnTo>
                      <a:pt x="679" y="67"/>
                    </a:lnTo>
                    <a:lnTo>
                      <a:pt x="690" y="80"/>
                    </a:lnTo>
                    <a:lnTo>
                      <a:pt x="708" y="101"/>
                    </a:lnTo>
                    <a:lnTo>
                      <a:pt x="708" y="101"/>
                    </a:lnTo>
                    <a:lnTo>
                      <a:pt x="703" y="93"/>
                    </a:lnTo>
                    <a:lnTo>
                      <a:pt x="699" y="87"/>
                    </a:lnTo>
                    <a:lnTo>
                      <a:pt x="688" y="74"/>
                    </a:lnTo>
                    <a:lnTo>
                      <a:pt x="677" y="58"/>
                    </a:lnTo>
                    <a:lnTo>
                      <a:pt x="673" y="51"/>
                    </a:lnTo>
                    <a:lnTo>
                      <a:pt x="670" y="42"/>
                    </a:lnTo>
                    <a:lnTo>
                      <a:pt x="670" y="42"/>
                    </a:lnTo>
                    <a:lnTo>
                      <a:pt x="673" y="42"/>
                    </a:lnTo>
                    <a:lnTo>
                      <a:pt x="674" y="42"/>
                    </a:lnTo>
                    <a:lnTo>
                      <a:pt x="674" y="42"/>
                    </a:lnTo>
                    <a:lnTo>
                      <a:pt x="673" y="31"/>
                    </a:lnTo>
                    <a:lnTo>
                      <a:pt x="673" y="31"/>
                    </a:lnTo>
                    <a:lnTo>
                      <a:pt x="674" y="29"/>
                    </a:lnTo>
                    <a:lnTo>
                      <a:pt x="677" y="29"/>
                    </a:lnTo>
                    <a:lnTo>
                      <a:pt x="677" y="29"/>
                    </a:lnTo>
                    <a:lnTo>
                      <a:pt x="679" y="28"/>
                    </a:lnTo>
                    <a:lnTo>
                      <a:pt x="679" y="28"/>
                    </a:lnTo>
                    <a:lnTo>
                      <a:pt x="679" y="26"/>
                    </a:lnTo>
                    <a:lnTo>
                      <a:pt x="679" y="25"/>
                    </a:lnTo>
                    <a:lnTo>
                      <a:pt x="679" y="25"/>
                    </a:lnTo>
                    <a:lnTo>
                      <a:pt x="682" y="23"/>
                    </a:lnTo>
                    <a:lnTo>
                      <a:pt x="685" y="25"/>
                    </a:lnTo>
                    <a:lnTo>
                      <a:pt x="685" y="25"/>
                    </a:lnTo>
                    <a:lnTo>
                      <a:pt x="683" y="20"/>
                    </a:lnTo>
                    <a:lnTo>
                      <a:pt x="682" y="17"/>
                    </a:lnTo>
                    <a:lnTo>
                      <a:pt x="682" y="13"/>
                    </a:lnTo>
                    <a:lnTo>
                      <a:pt x="686" y="10"/>
                    </a:lnTo>
                    <a:lnTo>
                      <a:pt x="686" y="10"/>
                    </a:lnTo>
                    <a:lnTo>
                      <a:pt x="688" y="10"/>
                    </a:lnTo>
                    <a:lnTo>
                      <a:pt x="688" y="11"/>
                    </a:lnTo>
                    <a:lnTo>
                      <a:pt x="690" y="14"/>
                    </a:lnTo>
                    <a:lnTo>
                      <a:pt x="690" y="14"/>
                    </a:lnTo>
                    <a:lnTo>
                      <a:pt x="700" y="26"/>
                    </a:lnTo>
                    <a:lnTo>
                      <a:pt x="705" y="32"/>
                    </a:lnTo>
                    <a:lnTo>
                      <a:pt x="708" y="40"/>
                    </a:lnTo>
                    <a:lnTo>
                      <a:pt x="708" y="40"/>
                    </a:lnTo>
                    <a:lnTo>
                      <a:pt x="705" y="42"/>
                    </a:lnTo>
                    <a:lnTo>
                      <a:pt x="703" y="43"/>
                    </a:lnTo>
                    <a:lnTo>
                      <a:pt x="703" y="45"/>
                    </a:lnTo>
                    <a:lnTo>
                      <a:pt x="703" y="45"/>
                    </a:lnTo>
                    <a:lnTo>
                      <a:pt x="705" y="51"/>
                    </a:lnTo>
                    <a:lnTo>
                      <a:pt x="703" y="54"/>
                    </a:lnTo>
                    <a:lnTo>
                      <a:pt x="700" y="55"/>
                    </a:lnTo>
                    <a:lnTo>
                      <a:pt x="700" y="55"/>
                    </a:lnTo>
                    <a:lnTo>
                      <a:pt x="705" y="61"/>
                    </a:lnTo>
                    <a:lnTo>
                      <a:pt x="708" y="69"/>
                    </a:lnTo>
                    <a:lnTo>
                      <a:pt x="708" y="69"/>
                    </a:lnTo>
                    <a:lnTo>
                      <a:pt x="706" y="71"/>
                    </a:lnTo>
                    <a:lnTo>
                      <a:pt x="706" y="72"/>
                    </a:lnTo>
                    <a:lnTo>
                      <a:pt x="703" y="72"/>
                    </a:lnTo>
                    <a:lnTo>
                      <a:pt x="703" y="72"/>
                    </a:lnTo>
                    <a:lnTo>
                      <a:pt x="708" y="81"/>
                    </a:lnTo>
                    <a:lnTo>
                      <a:pt x="708" y="81"/>
                    </a:lnTo>
                    <a:lnTo>
                      <a:pt x="708" y="83"/>
                    </a:lnTo>
                    <a:lnTo>
                      <a:pt x="706" y="83"/>
                    </a:lnTo>
                    <a:lnTo>
                      <a:pt x="705" y="84"/>
                    </a:lnTo>
                    <a:lnTo>
                      <a:pt x="705" y="84"/>
                    </a:lnTo>
                    <a:lnTo>
                      <a:pt x="709" y="93"/>
                    </a:lnTo>
                    <a:lnTo>
                      <a:pt x="715" y="101"/>
                    </a:lnTo>
                    <a:lnTo>
                      <a:pt x="720" y="110"/>
                    </a:lnTo>
                    <a:lnTo>
                      <a:pt x="722" y="115"/>
                    </a:lnTo>
                    <a:lnTo>
                      <a:pt x="723" y="119"/>
                    </a:lnTo>
                    <a:lnTo>
                      <a:pt x="723" y="119"/>
                    </a:lnTo>
                    <a:lnTo>
                      <a:pt x="720" y="121"/>
                    </a:lnTo>
                    <a:lnTo>
                      <a:pt x="717" y="119"/>
                    </a:lnTo>
                    <a:lnTo>
                      <a:pt x="712" y="115"/>
                    </a:lnTo>
                    <a:lnTo>
                      <a:pt x="712" y="115"/>
                    </a:lnTo>
                    <a:lnTo>
                      <a:pt x="711" y="116"/>
                    </a:lnTo>
                    <a:lnTo>
                      <a:pt x="708" y="118"/>
                    </a:lnTo>
                    <a:lnTo>
                      <a:pt x="708" y="118"/>
                    </a:lnTo>
                    <a:lnTo>
                      <a:pt x="697" y="106"/>
                    </a:lnTo>
                    <a:lnTo>
                      <a:pt x="693" y="101"/>
                    </a:lnTo>
                    <a:lnTo>
                      <a:pt x="688" y="95"/>
                    </a:lnTo>
                    <a:lnTo>
                      <a:pt x="688" y="95"/>
                    </a:lnTo>
                    <a:lnTo>
                      <a:pt x="694" y="106"/>
                    </a:lnTo>
                    <a:lnTo>
                      <a:pt x="702" y="116"/>
                    </a:lnTo>
                    <a:lnTo>
                      <a:pt x="709" y="125"/>
                    </a:lnTo>
                    <a:lnTo>
                      <a:pt x="715" y="136"/>
                    </a:lnTo>
                    <a:lnTo>
                      <a:pt x="715" y="136"/>
                    </a:lnTo>
                    <a:lnTo>
                      <a:pt x="714" y="139"/>
                    </a:lnTo>
                    <a:lnTo>
                      <a:pt x="715" y="142"/>
                    </a:lnTo>
                    <a:lnTo>
                      <a:pt x="717" y="148"/>
                    </a:lnTo>
                    <a:lnTo>
                      <a:pt x="717" y="148"/>
                    </a:lnTo>
                    <a:lnTo>
                      <a:pt x="715" y="148"/>
                    </a:lnTo>
                    <a:lnTo>
                      <a:pt x="715" y="150"/>
                    </a:lnTo>
                    <a:lnTo>
                      <a:pt x="715" y="150"/>
                    </a:lnTo>
                    <a:lnTo>
                      <a:pt x="703" y="142"/>
                    </a:lnTo>
                    <a:lnTo>
                      <a:pt x="694" y="131"/>
                    </a:lnTo>
                    <a:lnTo>
                      <a:pt x="686" y="121"/>
                    </a:lnTo>
                    <a:lnTo>
                      <a:pt x="676" y="112"/>
                    </a:lnTo>
                    <a:lnTo>
                      <a:pt x="676" y="112"/>
                    </a:lnTo>
                    <a:lnTo>
                      <a:pt x="676" y="110"/>
                    </a:lnTo>
                    <a:lnTo>
                      <a:pt x="676" y="109"/>
                    </a:lnTo>
                    <a:lnTo>
                      <a:pt x="676" y="109"/>
                    </a:lnTo>
                    <a:lnTo>
                      <a:pt x="671" y="106"/>
                    </a:lnTo>
                    <a:lnTo>
                      <a:pt x="667" y="103"/>
                    </a:lnTo>
                    <a:lnTo>
                      <a:pt x="659" y="95"/>
                    </a:lnTo>
                    <a:lnTo>
                      <a:pt x="659" y="95"/>
                    </a:lnTo>
                    <a:lnTo>
                      <a:pt x="661" y="99"/>
                    </a:lnTo>
                    <a:lnTo>
                      <a:pt x="664" y="104"/>
                    </a:lnTo>
                    <a:lnTo>
                      <a:pt x="670" y="113"/>
                    </a:lnTo>
                    <a:lnTo>
                      <a:pt x="670" y="113"/>
                    </a:lnTo>
                    <a:lnTo>
                      <a:pt x="683" y="128"/>
                    </a:lnTo>
                    <a:lnTo>
                      <a:pt x="697" y="142"/>
                    </a:lnTo>
                    <a:lnTo>
                      <a:pt x="711" y="157"/>
                    </a:lnTo>
                    <a:lnTo>
                      <a:pt x="717" y="165"/>
                    </a:lnTo>
                    <a:lnTo>
                      <a:pt x="723" y="174"/>
                    </a:lnTo>
                    <a:lnTo>
                      <a:pt x="723" y="174"/>
                    </a:lnTo>
                    <a:lnTo>
                      <a:pt x="722" y="174"/>
                    </a:lnTo>
                    <a:lnTo>
                      <a:pt x="720" y="176"/>
                    </a:lnTo>
                    <a:lnTo>
                      <a:pt x="720" y="176"/>
                    </a:lnTo>
                    <a:lnTo>
                      <a:pt x="715" y="174"/>
                    </a:lnTo>
                    <a:lnTo>
                      <a:pt x="714" y="171"/>
                    </a:lnTo>
                    <a:lnTo>
                      <a:pt x="711" y="168"/>
                    </a:lnTo>
                    <a:lnTo>
                      <a:pt x="709" y="165"/>
                    </a:lnTo>
                    <a:lnTo>
                      <a:pt x="709" y="165"/>
                    </a:lnTo>
                    <a:lnTo>
                      <a:pt x="731" y="200"/>
                    </a:lnTo>
                    <a:lnTo>
                      <a:pt x="731" y="200"/>
                    </a:lnTo>
                    <a:lnTo>
                      <a:pt x="729" y="202"/>
                    </a:lnTo>
                    <a:lnTo>
                      <a:pt x="728" y="203"/>
                    </a:lnTo>
                    <a:lnTo>
                      <a:pt x="728" y="203"/>
                    </a:lnTo>
                    <a:lnTo>
                      <a:pt x="731" y="208"/>
                    </a:lnTo>
                    <a:lnTo>
                      <a:pt x="732" y="214"/>
                    </a:lnTo>
                    <a:lnTo>
                      <a:pt x="732" y="214"/>
                    </a:lnTo>
                    <a:lnTo>
                      <a:pt x="731" y="215"/>
                    </a:lnTo>
                    <a:lnTo>
                      <a:pt x="729" y="215"/>
                    </a:lnTo>
                    <a:lnTo>
                      <a:pt x="725" y="215"/>
                    </a:lnTo>
                    <a:lnTo>
                      <a:pt x="720" y="214"/>
                    </a:lnTo>
                    <a:lnTo>
                      <a:pt x="715" y="211"/>
                    </a:lnTo>
                    <a:lnTo>
                      <a:pt x="715" y="211"/>
                    </a:lnTo>
                    <a:lnTo>
                      <a:pt x="700" y="196"/>
                    </a:lnTo>
                    <a:lnTo>
                      <a:pt x="685" y="180"/>
                    </a:lnTo>
                    <a:lnTo>
                      <a:pt x="685" y="180"/>
                    </a:lnTo>
                    <a:lnTo>
                      <a:pt x="686" y="185"/>
                    </a:lnTo>
                    <a:lnTo>
                      <a:pt x="690" y="188"/>
                    </a:lnTo>
                    <a:lnTo>
                      <a:pt x="690" y="188"/>
                    </a:lnTo>
                    <a:lnTo>
                      <a:pt x="711" y="208"/>
                    </a:lnTo>
                    <a:lnTo>
                      <a:pt x="720" y="218"/>
                    </a:lnTo>
                    <a:lnTo>
                      <a:pt x="725" y="225"/>
                    </a:lnTo>
                    <a:lnTo>
                      <a:pt x="728" y="231"/>
                    </a:lnTo>
                    <a:lnTo>
                      <a:pt x="728" y="231"/>
                    </a:lnTo>
                    <a:lnTo>
                      <a:pt x="725" y="232"/>
                    </a:lnTo>
                    <a:lnTo>
                      <a:pt x="722" y="231"/>
                    </a:lnTo>
                    <a:lnTo>
                      <a:pt x="719" y="229"/>
                    </a:lnTo>
                    <a:lnTo>
                      <a:pt x="717" y="226"/>
                    </a:lnTo>
                    <a:lnTo>
                      <a:pt x="717" y="226"/>
                    </a:lnTo>
                    <a:lnTo>
                      <a:pt x="706" y="220"/>
                    </a:lnTo>
                    <a:lnTo>
                      <a:pt x="697" y="212"/>
                    </a:lnTo>
                    <a:lnTo>
                      <a:pt x="688" y="205"/>
                    </a:lnTo>
                    <a:lnTo>
                      <a:pt x="677" y="197"/>
                    </a:lnTo>
                    <a:lnTo>
                      <a:pt x="677" y="197"/>
                    </a:lnTo>
                    <a:lnTo>
                      <a:pt x="677" y="196"/>
                    </a:lnTo>
                    <a:lnTo>
                      <a:pt x="676" y="194"/>
                    </a:lnTo>
                    <a:lnTo>
                      <a:pt x="676" y="194"/>
                    </a:lnTo>
                    <a:lnTo>
                      <a:pt x="673" y="192"/>
                    </a:lnTo>
                    <a:lnTo>
                      <a:pt x="670" y="191"/>
                    </a:lnTo>
                    <a:lnTo>
                      <a:pt x="664" y="186"/>
                    </a:lnTo>
                    <a:lnTo>
                      <a:pt x="664" y="186"/>
                    </a:lnTo>
                    <a:lnTo>
                      <a:pt x="665" y="189"/>
                    </a:lnTo>
                    <a:lnTo>
                      <a:pt x="668" y="194"/>
                    </a:lnTo>
                    <a:lnTo>
                      <a:pt x="676" y="200"/>
                    </a:lnTo>
                    <a:lnTo>
                      <a:pt x="676" y="200"/>
                    </a:lnTo>
                    <a:lnTo>
                      <a:pt x="700" y="223"/>
                    </a:lnTo>
                    <a:lnTo>
                      <a:pt x="726" y="246"/>
                    </a:lnTo>
                    <a:lnTo>
                      <a:pt x="726" y="246"/>
                    </a:lnTo>
                    <a:lnTo>
                      <a:pt x="726" y="241"/>
                    </a:lnTo>
                    <a:lnTo>
                      <a:pt x="728" y="240"/>
                    </a:lnTo>
                    <a:lnTo>
                      <a:pt x="728" y="237"/>
                    </a:lnTo>
                    <a:lnTo>
                      <a:pt x="728" y="237"/>
                    </a:lnTo>
                    <a:lnTo>
                      <a:pt x="734" y="241"/>
                    </a:lnTo>
                    <a:lnTo>
                      <a:pt x="738" y="246"/>
                    </a:lnTo>
                    <a:lnTo>
                      <a:pt x="746" y="257"/>
                    </a:lnTo>
                    <a:lnTo>
                      <a:pt x="754" y="269"/>
                    </a:lnTo>
                    <a:lnTo>
                      <a:pt x="758" y="275"/>
                    </a:lnTo>
                    <a:lnTo>
                      <a:pt x="763" y="279"/>
                    </a:lnTo>
                    <a:lnTo>
                      <a:pt x="763" y="279"/>
                    </a:lnTo>
                    <a:lnTo>
                      <a:pt x="749" y="257"/>
                    </a:lnTo>
                    <a:lnTo>
                      <a:pt x="734" y="235"/>
                    </a:lnTo>
                    <a:lnTo>
                      <a:pt x="734" y="235"/>
                    </a:lnTo>
                    <a:lnTo>
                      <a:pt x="734" y="231"/>
                    </a:lnTo>
                    <a:lnTo>
                      <a:pt x="735" y="226"/>
                    </a:lnTo>
                    <a:lnTo>
                      <a:pt x="735" y="226"/>
                    </a:lnTo>
                    <a:lnTo>
                      <a:pt x="741" y="231"/>
                    </a:lnTo>
                    <a:lnTo>
                      <a:pt x="746" y="235"/>
                    </a:lnTo>
                    <a:lnTo>
                      <a:pt x="754" y="247"/>
                    </a:lnTo>
                    <a:lnTo>
                      <a:pt x="754" y="247"/>
                    </a:lnTo>
                    <a:lnTo>
                      <a:pt x="761" y="255"/>
                    </a:lnTo>
                    <a:lnTo>
                      <a:pt x="767" y="264"/>
                    </a:lnTo>
                    <a:lnTo>
                      <a:pt x="767" y="264"/>
                    </a:lnTo>
                    <a:lnTo>
                      <a:pt x="775" y="272"/>
                    </a:lnTo>
                    <a:lnTo>
                      <a:pt x="781" y="281"/>
                    </a:lnTo>
                    <a:lnTo>
                      <a:pt x="789" y="290"/>
                    </a:lnTo>
                    <a:lnTo>
                      <a:pt x="796" y="298"/>
                    </a:lnTo>
                    <a:lnTo>
                      <a:pt x="796" y="298"/>
                    </a:lnTo>
                    <a:lnTo>
                      <a:pt x="792" y="290"/>
                    </a:lnTo>
                    <a:lnTo>
                      <a:pt x="789" y="281"/>
                    </a:lnTo>
                    <a:lnTo>
                      <a:pt x="789" y="281"/>
                    </a:lnTo>
                    <a:lnTo>
                      <a:pt x="787" y="279"/>
                    </a:lnTo>
                    <a:lnTo>
                      <a:pt x="784" y="279"/>
                    </a:lnTo>
                    <a:lnTo>
                      <a:pt x="784" y="279"/>
                    </a:lnTo>
                    <a:lnTo>
                      <a:pt x="781" y="270"/>
                    </a:lnTo>
                    <a:lnTo>
                      <a:pt x="775" y="263"/>
                    </a:lnTo>
                    <a:lnTo>
                      <a:pt x="775" y="263"/>
                    </a:lnTo>
                    <a:lnTo>
                      <a:pt x="766" y="250"/>
                    </a:lnTo>
                    <a:lnTo>
                      <a:pt x="757" y="238"/>
                    </a:lnTo>
                    <a:lnTo>
                      <a:pt x="747" y="225"/>
                    </a:lnTo>
                    <a:lnTo>
                      <a:pt x="740" y="211"/>
                    </a:lnTo>
                    <a:lnTo>
                      <a:pt x="740" y="211"/>
                    </a:lnTo>
                    <a:lnTo>
                      <a:pt x="743" y="209"/>
                    </a:lnTo>
                    <a:lnTo>
                      <a:pt x="743" y="209"/>
                    </a:lnTo>
                    <a:lnTo>
                      <a:pt x="754" y="220"/>
                    </a:lnTo>
                    <a:lnTo>
                      <a:pt x="763" y="231"/>
                    </a:lnTo>
                    <a:lnTo>
                      <a:pt x="781" y="255"/>
                    </a:lnTo>
                    <a:lnTo>
                      <a:pt x="781" y="255"/>
                    </a:lnTo>
                    <a:lnTo>
                      <a:pt x="779" y="250"/>
                    </a:lnTo>
                    <a:lnTo>
                      <a:pt x="776" y="249"/>
                    </a:lnTo>
                    <a:lnTo>
                      <a:pt x="776" y="249"/>
                    </a:lnTo>
                    <a:lnTo>
                      <a:pt x="773" y="241"/>
                    </a:lnTo>
                    <a:lnTo>
                      <a:pt x="770" y="235"/>
                    </a:lnTo>
                    <a:lnTo>
                      <a:pt x="761" y="225"/>
                    </a:lnTo>
                    <a:lnTo>
                      <a:pt x="754" y="214"/>
                    </a:lnTo>
                    <a:lnTo>
                      <a:pt x="752" y="208"/>
                    </a:lnTo>
                    <a:lnTo>
                      <a:pt x="751" y="200"/>
                    </a:lnTo>
                    <a:lnTo>
                      <a:pt x="751" y="200"/>
                    </a:lnTo>
                    <a:lnTo>
                      <a:pt x="754" y="200"/>
                    </a:lnTo>
                    <a:lnTo>
                      <a:pt x="757" y="203"/>
                    </a:lnTo>
                    <a:lnTo>
                      <a:pt x="760" y="208"/>
                    </a:lnTo>
                    <a:lnTo>
                      <a:pt x="760" y="208"/>
                    </a:lnTo>
                    <a:lnTo>
                      <a:pt x="770" y="221"/>
                    </a:lnTo>
                    <a:lnTo>
                      <a:pt x="781" y="235"/>
                    </a:lnTo>
                    <a:lnTo>
                      <a:pt x="792" y="249"/>
                    </a:lnTo>
                    <a:lnTo>
                      <a:pt x="802" y="263"/>
                    </a:lnTo>
                    <a:lnTo>
                      <a:pt x="802" y="263"/>
                    </a:lnTo>
                    <a:lnTo>
                      <a:pt x="795" y="247"/>
                    </a:lnTo>
                    <a:lnTo>
                      <a:pt x="786" y="232"/>
                    </a:lnTo>
                    <a:lnTo>
                      <a:pt x="786" y="232"/>
                    </a:lnTo>
                    <a:lnTo>
                      <a:pt x="775" y="214"/>
                    </a:lnTo>
                    <a:lnTo>
                      <a:pt x="770" y="205"/>
                    </a:lnTo>
                    <a:lnTo>
                      <a:pt x="769" y="200"/>
                    </a:lnTo>
                    <a:lnTo>
                      <a:pt x="769" y="196"/>
                    </a:lnTo>
                    <a:lnTo>
                      <a:pt x="769" y="196"/>
                    </a:lnTo>
                    <a:lnTo>
                      <a:pt x="773" y="197"/>
                    </a:lnTo>
                    <a:lnTo>
                      <a:pt x="776" y="199"/>
                    </a:lnTo>
                    <a:lnTo>
                      <a:pt x="779" y="202"/>
                    </a:lnTo>
                    <a:lnTo>
                      <a:pt x="783" y="205"/>
                    </a:lnTo>
                    <a:lnTo>
                      <a:pt x="783" y="205"/>
                    </a:lnTo>
                    <a:lnTo>
                      <a:pt x="799" y="229"/>
                    </a:lnTo>
                    <a:lnTo>
                      <a:pt x="818" y="253"/>
                    </a:lnTo>
                    <a:lnTo>
                      <a:pt x="818" y="253"/>
                    </a:lnTo>
                    <a:lnTo>
                      <a:pt x="813" y="243"/>
                    </a:lnTo>
                    <a:lnTo>
                      <a:pt x="808" y="232"/>
                    </a:lnTo>
                    <a:lnTo>
                      <a:pt x="808" y="232"/>
                    </a:lnTo>
                    <a:lnTo>
                      <a:pt x="799" y="217"/>
                    </a:lnTo>
                    <a:lnTo>
                      <a:pt x="789" y="200"/>
                    </a:lnTo>
                    <a:lnTo>
                      <a:pt x="789" y="200"/>
                    </a:lnTo>
                    <a:lnTo>
                      <a:pt x="784" y="194"/>
                    </a:lnTo>
                    <a:lnTo>
                      <a:pt x="783" y="191"/>
                    </a:lnTo>
                    <a:lnTo>
                      <a:pt x="783" y="186"/>
                    </a:lnTo>
                    <a:lnTo>
                      <a:pt x="783" y="186"/>
                    </a:lnTo>
                    <a:lnTo>
                      <a:pt x="787" y="186"/>
                    </a:lnTo>
                    <a:lnTo>
                      <a:pt x="792" y="189"/>
                    </a:lnTo>
                    <a:lnTo>
                      <a:pt x="796" y="197"/>
                    </a:lnTo>
                    <a:lnTo>
                      <a:pt x="796" y="197"/>
                    </a:lnTo>
                    <a:lnTo>
                      <a:pt x="804" y="205"/>
                    </a:lnTo>
                    <a:lnTo>
                      <a:pt x="810" y="214"/>
                    </a:lnTo>
                    <a:lnTo>
                      <a:pt x="816" y="223"/>
                    </a:lnTo>
                    <a:lnTo>
                      <a:pt x="824" y="231"/>
                    </a:lnTo>
                    <a:lnTo>
                      <a:pt x="824" y="231"/>
                    </a:lnTo>
                    <a:lnTo>
                      <a:pt x="816" y="217"/>
                    </a:lnTo>
                    <a:lnTo>
                      <a:pt x="808" y="203"/>
                    </a:lnTo>
                    <a:lnTo>
                      <a:pt x="793" y="179"/>
                    </a:lnTo>
                    <a:lnTo>
                      <a:pt x="793" y="179"/>
                    </a:lnTo>
                    <a:lnTo>
                      <a:pt x="793" y="177"/>
                    </a:lnTo>
                    <a:lnTo>
                      <a:pt x="793" y="176"/>
                    </a:lnTo>
                    <a:lnTo>
                      <a:pt x="793" y="174"/>
                    </a:lnTo>
                    <a:lnTo>
                      <a:pt x="793" y="173"/>
                    </a:lnTo>
                    <a:lnTo>
                      <a:pt x="793" y="173"/>
                    </a:lnTo>
                    <a:lnTo>
                      <a:pt x="799" y="176"/>
                    </a:lnTo>
                    <a:lnTo>
                      <a:pt x="805" y="182"/>
                    </a:lnTo>
                    <a:lnTo>
                      <a:pt x="812" y="194"/>
                    </a:lnTo>
                    <a:lnTo>
                      <a:pt x="812" y="194"/>
                    </a:lnTo>
                    <a:lnTo>
                      <a:pt x="836" y="228"/>
                    </a:lnTo>
                    <a:lnTo>
                      <a:pt x="836" y="228"/>
                    </a:lnTo>
                    <a:lnTo>
                      <a:pt x="833" y="218"/>
                    </a:lnTo>
                    <a:lnTo>
                      <a:pt x="828" y="209"/>
                    </a:lnTo>
                    <a:lnTo>
                      <a:pt x="818" y="191"/>
                    </a:lnTo>
                    <a:lnTo>
                      <a:pt x="818" y="191"/>
                    </a:lnTo>
                    <a:lnTo>
                      <a:pt x="810" y="177"/>
                    </a:lnTo>
                    <a:lnTo>
                      <a:pt x="807" y="171"/>
                    </a:lnTo>
                    <a:lnTo>
                      <a:pt x="807" y="164"/>
                    </a:lnTo>
                    <a:lnTo>
                      <a:pt x="807" y="164"/>
                    </a:lnTo>
                    <a:lnTo>
                      <a:pt x="812" y="167"/>
                    </a:lnTo>
                    <a:lnTo>
                      <a:pt x="816" y="171"/>
                    </a:lnTo>
                    <a:lnTo>
                      <a:pt x="824" y="180"/>
                    </a:lnTo>
                    <a:lnTo>
                      <a:pt x="830" y="189"/>
                    </a:lnTo>
                    <a:lnTo>
                      <a:pt x="836" y="199"/>
                    </a:lnTo>
                    <a:lnTo>
                      <a:pt x="836" y="199"/>
                    </a:lnTo>
                    <a:lnTo>
                      <a:pt x="831" y="186"/>
                    </a:lnTo>
                    <a:lnTo>
                      <a:pt x="824" y="176"/>
                    </a:lnTo>
                    <a:lnTo>
                      <a:pt x="818" y="164"/>
                    </a:lnTo>
                    <a:lnTo>
                      <a:pt x="812" y="151"/>
                    </a:lnTo>
                    <a:lnTo>
                      <a:pt x="812" y="151"/>
                    </a:lnTo>
                    <a:lnTo>
                      <a:pt x="815" y="151"/>
                    </a:lnTo>
                    <a:lnTo>
                      <a:pt x="816" y="151"/>
                    </a:lnTo>
                    <a:lnTo>
                      <a:pt x="816" y="151"/>
                    </a:lnTo>
                    <a:lnTo>
                      <a:pt x="825" y="160"/>
                    </a:lnTo>
                    <a:lnTo>
                      <a:pt x="833" y="171"/>
                    </a:lnTo>
                    <a:lnTo>
                      <a:pt x="848" y="192"/>
                    </a:lnTo>
                    <a:lnTo>
                      <a:pt x="848" y="192"/>
                    </a:lnTo>
                    <a:lnTo>
                      <a:pt x="847" y="186"/>
                    </a:lnTo>
                    <a:lnTo>
                      <a:pt x="844" y="180"/>
                    </a:lnTo>
                    <a:lnTo>
                      <a:pt x="836" y="167"/>
                    </a:lnTo>
                    <a:lnTo>
                      <a:pt x="828" y="154"/>
                    </a:lnTo>
                    <a:lnTo>
                      <a:pt x="825" y="148"/>
                    </a:lnTo>
                    <a:lnTo>
                      <a:pt x="824" y="141"/>
                    </a:lnTo>
                    <a:lnTo>
                      <a:pt x="824" y="141"/>
                    </a:lnTo>
                    <a:lnTo>
                      <a:pt x="828" y="142"/>
                    </a:lnTo>
                    <a:lnTo>
                      <a:pt x="831" y="144"/>
                    </a:lnTo>
                    <a:lnTo>
                      <a:pt x="837" y="151"/>
                    </a:lnTo>
                    <a:lnTo>
                      <a:pt x="842" y="160"/>
                    </a:lnTo>
                    <a:lnTo>
                      <a:pt x="848" y="168"/>
                    </a:lnTo>
                    <a:lnTo>
                      <a:pt x="848" y="168"/>
                    </a:lnTo>
                    <a:lnTo>
                      <a:pt x="847" y="162"/>
                    </a:lnTo>
                    <a:lnTo>
                      <a:pt x="842" y="154"/>
                    </a:lnTo>
                    <a:lnTo>
                      <a:pt x="839" y="148"/>
                    </a:lnTo>
                    <a:lnTo>
                      <a:pt x="837" y="139"/>
                    </a:lnTo>
                    <a:lnTo>
                      <a:pt x="837" y="139"/>
                    </a:lnTo>
                    <a:lnTo>
                      <a:pt x="840" y="139"/>
                    </a:lnTo>
                    <a:lnTo>
                      <a:pt x="842" y="138"/>
                    </a:lnTo>
                    <a:lnTo>
                      <a:pt x="844" y="138"/>
                    </a:lnTo>
                    <a:lnTo>
                      <a:pt x="845" y="136"/>
                    </a:lnTo>
                    <a:lnTo>
                      <a:pt x="845" y="136"/>
                    </a:lnTo>
                    <a:lnTo>
                      <a:pt x="848" y="138"/>
                    </a:lnTo>
                    <a:lnTo>
                      <a:pt x="851" y="141"/>
                    </a:lnTo>
                    <a:lnTo>
                      <a:pt x="856" y="151"/>
                    </a:lnTo>
                    <a:lnTo>
                      <a:pt x="860" y="164"/>
                    </a:lnTo>
                    <a:lnTo>
                      <a:pt x="863" y="173"/>
                    </a:lnTo>
                    <a:lnTo>
                      <a:pt x="863" y="173"/>
                    </a:lnTo>
                    <a:lnTo>
                      <a:pt x="860" y="174"/>
                    </a:lnTo>
                    <a:lnTo>
                      <a:pt x="857" y="176"/>
                    </a:lnTo>
                    <a:lnTo>
                      <a:pt x="857" y="176"/>
                    </a:lnTo>
                    <a:lnTo>
                      <a:pt x="859" y="182"/>
                    </a:lnTo>
                    <a:lnTo>
                      <a:pt x="860" y="188"/>
                    </a:lnTo>
                    <a:lnTo>
                      <a:pt x="860" y="188"/>
                    </a:lnTo>
                    <a:lnTo>
                      <a:pt x="857" y="188"/>
                    </a:lnTo>
                    <a:lnTo>
                      <a:pt x="856" y="188"/>
                    </a:lnTo>
                    <a:lnTo>
                      <a:pt x="853" y="186"/>
                    </a:lnTo>
                    <a:lnTo>
                      <a:pt x="853" y="186"/>
                    </a:lnTo>
                    <a:lnTo>
                      <a:pt x="857" y="197"/>
                    </a:lnTo>
                    <a:lnTo>
                      <a:pt x="859" y="202"/>
                    </a:lnTo>
                    <a:lnTo>
                      <a:pt x="859" y="208"/>
                    </a:lnTo>
                    <a:lnTo>
                      <a:pt x="859" y="208"/>
                    </a:lnTo>
                    <a:lnTo>
                      <a:pt x="857" y="208"/>
                    </a:lnTo>
                    <a:lnTo>
                      <a:pt x="856" y="209"/>
                    </a:lnTo>
                    <a:lnTo>
                      <a:pt x="856" y="209"/>
                    </a:lnTo>
                    <a:lnTo>
                      <a:pt x="850" y="205"/>
                    </a:lnTo>
                    <a:lnTo>
                      <a:pt x="845" y="200"/>
                    </a:lnTo>
                    <a:lnTo>
                      <a:pt x="837" y="188"/>
                    </a:lnTo>
                    <a:lnTo>
                      <a:pt x="837" y="188"/>
                    </a:lnTo>
                    <a:lnTo>
                      <a:pt x="842" y="196"/>
                    </a:lnTo>
                    <a:lnTo>
                      <a:pt x="847" y="205"/>
                    </a:lnTo>
                    <a:lnTo>
                      <a:pt x="850" y="215"/>
                    </a:lnTo>
                    <a:lnTo>
                      <a:pt x="851" y="220"/>
                    </a:lnTo>
                    <a:lnTo>
                      <a:pt x="851" y="225"/>
                    </a:lnTo>
                    <a:lnTo>
                      <a:pt x="851" y="225"/>
                    </a:lnTo>
                    <a:lnTo>
                      <a:pt x="850" y="225"/>
                    </a:lnTo>
                    <a:lnTo>
                      <a:pt x="850" y="226"/>
                    </a:lnTo>
                    <a:lnTo>
                      <a:pt x="850" y="226"/>
                    </a:lnTo>
                    <a:lnTo>
                      <a:pt x="845" y="225"/>
                    </a:lnTo>
                    <a:lnTo>
                      <a:pt x="842" y="220"/>
                    </a:lnTo>
                    <a:lnTo>
                      <a:pt x="840" y="217"/>
                    </a:lnTo>
                    <a:lnTo>
                      <a:pt x="837" y="212"/>
                    </a:lnTo>
                    <a:lnTo>
                      <a:pt x="837" y="212"/>
                    </a:lnTo>
                    <a:lnTo>
                      <a:pt x="839" y="218"/>
                    </a:lnTo>
                    <a:lnTo>
                      <a:pt x="842" y="225"/>
                    </a:lnTo>
                    <a:lnTo>
                      <a:pt x="845" y="232"/>
                    </a:lnTo>
                    <a:lnTo>
                      <a:pt x="845" y="240"/>
                    </a:lnTo>
                    <a:lnTo>
                      <a:pt x="845" y="240"/>
                    </a:lnTo>
                    <a:lnTo>
                      <a:pt x="842" y="240"/>
                    </a:lnTo>
                    <a:lnTo>
                      <a:pt x="842" y="241"/>
                    </a:lnTo>
                    <a:lnTo>
                      <a:pt x="842" y="241"/>
                    </a:lnTo>
                    <a:lnTo>
                      <a:pt x="837" y="240"/>
                    </a:lnTo>
                    <a:lnTo>
                      <a:pt x="834" y="237"/>
                    </a:lnTo>
                    <a:lnTo>
                      <a:pt x="831" y="229"/>
                    </a:lnTo>
                    <a:lnTo>
                      <a:pt x="831" y="229"/>
                    </a:lnTo>
                    <a:lnTo>
                      <a:pt x="831" y="234"/>
                    </a:lnTo>
                    <a:lnTo>
                      <a:pt x="831" y="237"/>
                    </a:lnTo>
                    <a:lnTo>
                      <a:pt x="833" y="241"/>
                    </a:lnTo>
                    <a:lnTo>
                      <a:pt x="834" y="244"/>
                    </a:lnTo>
                    <a:lnTo>
                      <a:pt x="834" y="244"/>
                    </a:lnTo>
                    <a:lnTo>
                      <a:pt x="830" y="246"/>
                    </a:lnTo>
                    <a:lnTo>
                      <a:pt x="827" y="246"/>
                    </a:lnTo>
                    <a:lnTo>
                      <a:pt x="824" y="243"/>
                    </a:lnTo>
                    <a:lnTo>
                      <a:pt x="821" y="240"/>
                    </a:lnTo>
                    <a:lnTo>
                      <a:pt x="816" y="232"/>
                    </a:lnTo>
                    <a:lnTo>
                      <a:pt x="815" y="229"/>
                    </a:lnTo>
                    <a:lnTo>
                      <a:pt x="812" y="226"/>
                    </a:lnTo>
                    <a:lnTo>
                      <a:pt x="812" y="226"/>
                    </a:lnTo>
                    <a:lnTo>
                      <a:pt x="821" y="244"/>
                    </a:lnTo>
                    <a:lnTo>
                      <a:pt x="824" y="253"/>
                    </a:lnTo>
                    <a:lnTo>
                      <a:pt x="827" y="264"/>
                    </a:lnTo>
                    <a:lnTo>
                      <a:pt x="827" y="264"/>
                    </a:lnTo>
                    <a:lnTo>
                      <a:pt x="825" y="266"/>
                    </a:lnTo>
                    <a:lnTo>
                      <a:pt x="822" y="266"/>
                    </a:lnTo>
                    <a:lnTo>
                      <a:pt x="818" y="263"/>
                    </a:lnTo>
                    <a:lnTo>
                      <a:pt x="813" y="258"/>
                    </a:lnTo>
                    <a:lnTo>
                      <a:pt x="810" y="253"/>
                    </a:lnTo>
                    <a:lnTo>
                      <a:pt x="810" y="253"/>
                    </a:lnTo>
                    <a:lnTo>
                      <a:pt x="798" y="235"/>
                    </a:lnTo>
                    <a:lnTo>
                      <a:pt x="792" y="225"/>
                    </a:lnTo>
                    <a:lnTo>
                      <a:pt x="786" y="218"/>
                    </a:lnTo>
                    <a:lnTo>
                      <a:pt x="786" y="218"/>
                    </a:lnTo>
                    <a:lnTo>
                      <a:pt x="793" y="232"/>
                    </a:lnTo>
                    <a:lnTo>
                      <a:pt x="801" y="247"/>
                    </a:lnTo>
                    <a:lnTo>
                      <a:pt x="808" y="264"/>
                    </a:lnTo>
                    <a:lnTo>
                      <a:pt x="812" y="272"/>
                    </a:lnTo>
                    <a:lnTo>
                      <a:pt x="813" y="281"/>
                    </a:lnTo>
                    <a:lnTo>
                      <a:pt x="813" y="281"/>
                    </a:lnTo>
                    <a:lnTo>
                      <a:pt x="808" y="279"/>
                    </a:lnTo>
                    <a:lnTo>
                      <a:pt x="805" y="279"/>
                    </a:lnTo>
                    <a:lnTo>
                      <a:pt x="801" y="273"/>
                    </a:lnTo>
                    <a:lnTo>
                      <a:pt x="796" y="266"/>
                    </a:lnTo>
                    <a:lnTo>
                      <a:pt x="793" y="260"/>
                    </a:lnTo>
                    <a:lnTo>
                      <a:pt x="793" y="260"/>
                    </a:lnTo>
                    <a:lnTo>
                      <a:pt x="795" y="266"/>
                    </a:lnTo>
                    <a:lnTo>
                      <a:pt x="798" y="272"/>
                    </a:lnTo>
                    <a:lnTo>
                      <a:pt x="799" y="278"/>
                    </a:lnTo>
                    <a:lnTo>
                      <a:pt x="801" y="284"/>
                    </a:lnTo>
                    <a:lnTo>
                      <a:pt x="801" y="284"/>
                    </a:lnTo>
                    <a:lnTo>
                      <a:pt x="801" y="285"/>
                    </a:lnTo>
                    <a:lnTo>
                      <a:pt x="799" y="285"/>
                    </a:lnTo>
                    <a:lnTo>
                      <a:pt x="798" y="285"/>
                    </a:lnTo>
                    <a:lnTo>
                      <a:pt x="798" y="287"/>
                    </a:lnTo>
                    <a:lnTo>
                      <a:pt x="798" y="287"/>
                    </a:lnTo>
                    <a:lnTo>
                      <a:pt x="798" y="290"/>
                    </a:lnTo>
                    <a:lnTo>
                      <a:pt x="799" y="295"/>
                    </a:lnTo>
                    <a:lnTo>
                      <a:pt x="804" y="301"/>
                    </a:lnTo>
                    <a:lnTo>
                      <a:pt x="807" y="308"/>
                    </a:lnTo>
                    <a:lnTo>
                      <a:pt x="805" y="311"/>
                    </a:lnTo>
                    <a:lnTo>
                      <a:pt x="804" y="313"/>
                    </a:lnTo>
                    <a:lnTo>
                      <a:pt x="804" y="313"/>
                    </a:lnTo>
                    <a:lnTo>
                      <a:pt x="798" y="308"/>
                    </a:lnTo>
                    <a:lnTo>
                      <a:pt x="792" y="302"/>
                    </a:lnTo>
                    <a:lnTo>
                      <a:pt x="781" y="290"/>
                    </a:lnTo>
                    <a:lnTo>
                      <a:pt x="772" y="276"/>
                    </a:lnTo>
                    <a:lnTo>
                      <a:pt x="761" y="264"/>
                    </a:lnTo>
                    <a:lnTo>
                      <a:pt x="761" y="264"/>
                    </a:lnTo>
                    <a:lnTo>
                      <a:pt x="773" y="290"/>
                    </a:lnTo>
                    <a:lnTo>
                      <a:pt x="773" y="290"/>
                    </a:lnTo>
                    <a:lnTo>
                      <a:pt x="778" y="299"/>
                    </a:lnTo>
                    <a:lnTo>
                      <a:pt x="779" y="304"/>
                    </a:lnTo>
                    <a:lnTo>
                      <a:pt x="778" y="310"/>
                    </a:lnTo>
                    <a:lnTo>
                      <a:pt x="778" y="310"/>
                    </a:lnTo>
                    <a:lnTo>
                      <a:pt x="767" y="307"/>
                    </a:lnTo>
                    <a:lnTo>
                      <a:pt x="758" y="302"/>
                    </a:lnTo>
                    <a:lnTo>
                      <a:pt x="758" y="302"/>
                    </a:lnTo>
                    <a:lnTo>
                      <a:pt x="760" y="305"/>
                    </a:lnTo>
                    <a:lnTo>
                      <a:pt x="761" y="308"/>
                    </a:lnTo>
                    <a:lnTo>
                      <a:pt x="763" y="310"/>
                    </a:lnTo>
                    <a:lnTo>
                      <a:pt x="764" y="313"/>
                    </a:lnTo>
                    <a:lnTo>
                      <a:pt x="764" y="313"/>
                    </a:lnTo>
                    <a:lnTo>
                      <a:pt x="763" y="314"/>
                    </a:lnTo>
                    <a:lnTo>
                      <a:pt x="760" y="314"/>
                    </a:lnTo>
                    <a:lnTo>
                      <a:pt x="755" y="316"/>
                    </a:lnTo>
                    <a:lnTo>
                      <a:pt x="755" y="316"/>
                    </a:lnTo>
                    <a:lnTo>
                      <a:pt x="755" y="316"/>
                    </a:lnTo>
                    <a:lnTo>
                      <a:pt x="755" y="318"/>
                    </a:lnTo>
                    <a:lnTo>
                      <a:pt x="757" y="319"/>
                    </a:lnTo>
                    <a:lnTo>
                      <a:pt x="755" y="321"/>
                    </a:lnTo>
                    <a:lnTo>
                      <a:pt x="755" y="321"/>
                    </a:lnTo>
                    <a:lnTo>
                      <a:pt x="754" y="322"/>
                    </a:lnTo>
                    <a:lnTo>
                      <a:pt x="751" y="322"/>
                    </a:lnTo>
                    <a:lnTo>
                      <a:pt x="743" y="319"/>
                    </a:lnTo>
                    <a:lnTo>
                      <a:pt x="731" y="310"/>
                    </a:lnTo>
                    <a:lnTo>
                      <a:pt x="731" y="310"/>
                    </a:lnTo>
                    <a:lnTo>
                      <a:pt x="711" y="293"/>
                    </a:lnTo>
                    <a:lnTo>
                      <a:pt x="702" y="285"/>
                    </a:lnTo>
                    <a:lnTo>
                      <a:pt x="691" y="281"/>
                    </a:lnTo>
                    <a:lnTo>
                      <a:pt x="691" y="281"/>
                    </a:lnTo>
                    <a:lnTo>
                      <a:pt x="691" y="282"/>
                    </a:lnTo>
                    <a:lnTo>
                      <a:pt x="693" y="284"/>
                    </a:lnTo>
                    <a:lnTo>
                      <a:pt x="696" y="285"/>
                    </a:lnTo>
                    <a:lnTo>
                      <a:pt x="700" y="289"/>
                    </a:lnTo>
                    <a:lnTo>
                      <a:pt x="703" y="293"/>
                    </a:lnTo>
                    <a:lnTo>
                      <a:pt x="703" y="293"/>
                    </a:lnTo>
                    <a:lnTo>
                      <a:pt x="717" y="302"/>
                    </a:lnTo>
                    <a:lnTo>
                      <a:pt x="729" y="311"/>
                    </a:lnTo>
                    <a:lnTo>
                      <a:pt x="752" y="334"/>
                    </a:lnTo>
                    <a:lnTo>
                      <a:pt x="752" y="334"/>
                    </a:lnTo>
                    <a:lnTo>
                      <a:pt x="760" y="340"/>
                    </a:lnTo>
                    <a:lnTo>
                      <a:pt x="763" y="345"/>
                    </a:lnTo>
                    <a:lnTo>
                      <a:pt x="764" y="350"/>
                    </a:lnTo>
                    <a:lnTo>
                      <a:pt x="764" y="350"/>
                    </a:lnTo>
                    <a:lnTo>
                      <a:pt x="761" y="350"/>
                    </a:lnTo>
                    <a:lnTo>
                      <a:pt x="758" y="350"/>
                    </a:lnTo>
                    <a:lnTo>
                      <a:pt x="752" y="346"/>
                    </a:lnTo>
                    <a:lnTo>
                      <a:pt x="752" y="346"/>
                    </a:lnTo>
                    <a:lnTo>
                      <a:pt x="754" y="350"/>
                    </a:lnTo>
                    <a:lnTo>
                      <a:pt x="755" y="351"/>
                    </a:lnTo>
                    <a:lnTo>
                      <a:pt x="758" y="353"/>
                    </a:lnTo>
                    <a:lnTo>
                      <a:pt x="758" y="356"/>
                    </a:lnTo>
                    <a:lnTo>
                      <a:pt x="758" y="356"/>
                    </a:lnTo>
                    <a:lnTo>
                      <a:pt x="761" y="354"/>
                    </a:lnTo>
                    <a:lnTo>
                      <a:pt x="764" y="354"/>
                    </a:lnTo>
                    <a:lnTo>
                      <a:pt x="764" y="354"/>
                    </a:lnTo>
                    <a:lnTo>
                      <a:pt x="767" y="360"/>
                    </a:lnTo>
                    <a:lnTo>
                      <a:pt x="772" y="365"/>
                    </a:lnTo>
                    <a:lnTo>
                      <a:pt x="784" y="372"/>
                    </a:lnTo>
                    <a:lnTo>
                      <a:pt x="784" y="372"/>
                    </a:lnTo>
                    <a:lnTo>
                      <a:pt x="781" y="363"/>
                    </a:lnTo>
                    <a:lnTo>
                      <a:pt x="776" y="353"/>
                    </a:lnTo>
                    <a:lnTo>
                      <a:pt x="773" y="343"/>
                    </a:lnTo>
                    <a:lnTo>
                      <a:pt x="772" y="331"/>
                    </a:lnTo>
                    <a:lnTo>
                      <a:pt x="772" y="331"/>
                    </a:lnTo>
                    <a:lnTo>
                      <a:pt x="775" y="333"/>
                    </a:lnTo>
                    <a:lnTo>
                      <a:pt x="778" y="336"/>
                    </a:lnTo>
                    <a:lnTo>
                      <a:pt x="783" y="343"/>
                    </a:lnTo>
                    <a:lnTo>
                      <a:pt x="783" y="343"/>
                    </a:lnTo>
                    <a:lnTo>
                      <a:pt x="790" y="363"/>
                    </a:lnTo>
                    <a:lnTo>
                      <a:pt x="790" y="363"/>
                    </a:lnTo>
                    <a:lnTo>
                      <a:pt x="796" y="377"/>
                    </a:lnTo>
                    <a:lnTo>
                      <a:pt x="804" y="391"/>
                    </a:lnTo>
                    <a:lnTo>
                      <a:pt x="804" y="391"/>
                    </a:lnTo>
                    <a:lnTo>
                      <a:pt x="801" y="382"/>
                    </a:lnTo>
                    <a:lnTo>
                      <a:pt x="799" y="377"/>
                    </a:lnTo>
                    <a:lnTo>
                      <a:pt x="798" y="374"/>
                    </a:lnTo>
                    <a:lnTo>
                      <a:pt x="798" y="374"/>
                    </a:lnTo>
                    <a:lnTo>
                      <a:pt x="796" y="366"/>
                    </a:lnTo>
                    <a:lnTo>
                      <a:pt x="795" y="360"/>
                    </a:lnTo>
                    <a:lnTo>
                      <a:pt x="789" y="348"/>
                    </a:lnTo>
                    <a:lnTo>
                      <a:pt x="783" y="336"/>
                    </a:lnTo>
                    <a:lnTo>
                      <a:pt x="781" y="328"/>
                    </a:lnTo>
                    <a:lnTo>
                      <a:pt x="779" y="322"/>
                    </a:lnTo>
                    <a:lnTo>
                      <a:pt x="779" y="322"/>
                    </a:lnTo>
                    <a:lnTo>
                      <a:pt x="786" y="325"/>
                    </a:lnTo>
                    <a:lnTo>
                      <a:pt x="790" y="330"/>
                    </a:lnTo>
                    <a:lnTo>
                      <a:pt x="796" y="342"/>
                    </a:lnTo>
                    <a:lnTo>
                      <a:pt x="796" y="342"/>
                    </a:lnTo>
                    <a:lnTo>
                      <a:pt x="813" y="377"/>
                    </a:lnTo>
                    <a:lnTo>
                      <a:pt x="828" y="412"/>
                    </a:lnTo>
                    <a:lnTo>
                      <a:pt x="828" y="412"/>
                    </a:lnTo>
                    <a:lnTo>
                      <a:pt x="825" y="389"/>
                    </a:lnTo>
                    <a:lnTo>
                      <a:pt x="821" y="369"/>
                    </a:lnTo>
                    <a:lnTo>
                      <a:pt x="805" y="330"/>
                    </a:lnTo>
                    <a:lnTo>
                      <a:pt x="805" y="330"/>
                    </a:lnTo>
                    <a:lnTo>
                      <a:pt x="802" y="325"/>
                    </a:lnTo>
                    <a:lnTo>
                      <a:pt x="802" y="322"/>
                    </a:lnTo>
                    <a:lnTo>
                      <a:pt x="804" y="319"/>
                    </a:lnTo>
                    <a:lnTo>
                      <a:pt x="804" y="319"/>
                    </a:lnTo>
                    <a:lnTo>
                      <a:pt x="808" y="321"/>
                    </a:lnTo>
                    <a:lnTo>
                      <a:pt x="812" y="325"/>
                    </a:lnTo>
                    <a:lnTo>
                      <a:pt x="816" y="333"/>
                    </a:lnTo>
                    <a:lnTo>
                      <a:pt x="816" y="333"/>
                    </a:lnTo>
                    <a:lnTo>
                      <a:pt x="825" y="350"/>
                    </a:lnTo>
                    <a:lnTo>
                      <a:pt x="830" y="357"/>
                    </a:lnTo>
                    <a:lnTo>
                      <a:pt x="833" y="366"/>
                    </a:lnTo>
                    <a:lnTo>
                      <a:pt x="833" y="366"/>
                    </a:lnTo>
                    <a:lnTo>
                      <a:pt x="831" y="360"/>
                    </a:lnTo>
                    <a:lnTo>
                      <a:pt x="830" y="354"/>
                    </a:lnTo>
                    <a:lnTo>
                      <a:pt x="824" y="342"/>
                    </a:lnTo>
                    <a:lnTo>
                      <a:pt x="819" y="330"/>
                    </a:lnTo>
                    <a:lnTo>
                      <a:pt x="818" y="325"/>
                    </a:lnTo>
                    <a:lnTo>
                      <a:pt x="819" y="321"/>
                    </a:lnTo>
                    <a:lnTo>
                      <a:pt x="819" y="321"/>
                    </a:lnTo>
                    <a:lnTo>
                      <a:pt x="825" y="325"/>
                    </a:lnTo>
                    <a:lnTo>
                      <a:pt x="831" y="331"/>
                    </a:lnTo>
                    <a:lnTo>
                      <a:pt x="840" y="346"/>
                    </a:lnTo>
                    <a:lnTo>
                      <a:pt x="848" y="362"/>
                    </a:lnTo>
                    <a:lnTo>
                      <a:pt x="856" y="377"/>
                    </a:lnTo>
                    <a:lnTo>
                      <a:pt x="856" y="377"/>
                    </a:lnTo>
                    <a:lnTo>
                      <a:pt x="854" y="368"/>
                    </a:lnTo>
                    <a:lnTo>
                      <a:pt x="851" y="360"/>
                    </a:lnTo>
                    <a:lnTo>
                      <a:pt x="845" y="346"/>
                    </a:lnTo>
                    <a:lnTo>
                      <a:pt x="839" y="331"/>
                    </a:lnTo>
                    <a:lnTo>
                      <a:pt x="837" y="324"/>
                    </a:lnTo>
                    <a:lnTo>
                      <a:pt x="837" y="316"/>
                    </a:lnTo>
                    <a:lnTo>
                      <a:pt x="837" y="316"/>
                    </a:lnTo>
                    <a:lnTo>
                      <a:pt x="844" y="321"/>
                    </a:lnTo>
                    <a:lnTo>
                      <a:pt x="850" y="327"/>
                    </a:lnTo>
                    <a:lnTo>
                      <a:pt x="859" y="342"/>
                    </a:lnTo>
                    <a:lnTo>
                      <a:pt x="866" y="357"/>
                    </a:lnTo>
                    <a:lnTo>
                      <a:pt x="876" y="372"/>
                    </a:lnTo>
                    <a:lnTo>
                      <a:pt x="876" y="372"/>
                    </a:lnTo>
                    <a:lnTo>
                      <a:pt x="876" y="368"/>
                    </a:lnTo>
                    <a:lnTo>
                      <a:pt x="872" y="365"/>
                    </a:lnTo>
                    <a:lnTo>
                      <a:pt x="869" y="359"/>
                    </a:lnTo>
                    <a:lnTo>
                      <a:pt x="869" y="359"/>
                    </a:lnTo>
                    <a:lnTo>
                      <a:pt x="868" y="353"/>
                    </a:lnTo>
                    <a:lnTo>
                      <a:pt x="865" y="346"/>
                    </a:lnTo>
                    <a:lnTo>
                      <a:pt x="865" y="346"/>
                    </a:lnTo>
                    <a:lnTo>
                      <a:pt x="857" y="333"/>
                    </a:lnTo>
                    <a:lnTo>
                      <a:pt x="854" y="325"/>
                    </a:lnTo>
                    <a:lnTo>
                      <a:pt x="854" y="322"/>
                    </a:lnTo>
                    <a:lnTo>
                      <a:pt x="856" y="318"/>
                    </a:lnTo>
                    <a:lnTo>
                      <a:pt x="856" y="318"/>
                    </a:lnTo>
                    <a:lnTo>
                      <a:pt x="859" y="319"/>
                    </a:lnTo>
                    <a:lnTo>
                      <a:pt x="862" y="322"/>
                    </a:lnTo>
                    <a:lnTo>
                      <a:pt x="866" y="328"/>
                    </a:lnTo>
                    <a:lnTo>
                      <a:pt x="876" y="343"/>
                    </a:lnTo>
                    <a:lnTo>
                      <a:pt x="876" y="343"/>
                    </a:lnTo>
                    <a:lnTo>
                      <a:pt x="874" y="337"/>
                    </a:lnTo>
                    <a:lnTo>
                      <a:pt x="871" y="331"/>
                    </a:lnTo>
                    <a:lnTo>
                      <a:pt x="869" y="325"/>
                    </a:lnTo>
                    <a:lnTo>
                      <a:pt x="869" y="322"/>
                    </a:lnTo>
                    <a:lnTo>
                      <a:pt x="869" y="319"/>
                    </a:lnTo>
                    <a:lnTo>
                      <a:pt x="869" y="319"/>
                    </a:lnTo>
                    <a:lnTo>
                      <a:pt x="872" y="319"/>
                    </a:lnTo>
                    <a:lnTo>
                      <a:pt x="876" y="321"/>
                    </a:lnTo>
                    <a:lnTo>
                      <a:pt x="880" y="325"/>
                    </a:lnTo>
                    <a:lnTo>
                      <a:pt x="886" y="336"/>
                    </a:lnTo>
                    <a:lnTo>
                      <a:pt x="886" y="336"/>
                    </a:lnTo>
                    <a:lnTo>
                      <a:pt x="894" y="346"/>
                    </a:lnTo>
                    <a:lnTo>
                      <a:pt x="900" y="357"/>
                    </a:lnTo>
                    <a:lnTo>
                      <a:pt x="900" y="357"/>
                    </a:lnTo>
                    <a:lnTo>
                      <a:pt x="897" y="346"/>
                    </a:lnTo>
                    <a:lnTo>
                      <a:pt x="892" y="337"/>
                    </a:lnTo>
                    <a:lnTo>
                      <a:pt x="888" y="327"/>
                    </a:lnTo>
                    <a:lnTo>
                      <a:pt x="886" y="321"/>
                    </a:lnTo>
                    <a:lnTo>
                      <a:pt x="886" y="314"/>
                    </a:lnTo>
                    <a:lnTo>
                      <a:pt x="886" y="314"/>
                    </a:lnTo>
                    <a:lnTo>
                      <a:pt x="892" y="318"/>
                    </a:lnTo>
                    <a:lnTo>
                      <a:pt x="897" y="321"/>
                    </a:lnTo>
                    <a:lnTo>
                      <a:pt x="903" y="328"/>
                    </a:lnTo>
                    <a:lnTo>
                      <a:pt x="908" y="337"/>
                    </a:lnTo>
                    <a:lnTo>
                      <a:pt x="914" y="346"/>
                    </a:lnTo>
                    <a:lnTo>
                      <a:pt x="914" y="346"/>
                    </a:lnTo>
                    <a:lnTo>
                      <a:pt x="911" y="336"/>
                    </a:lnTo>
                    <a:lnTo>
                      <a:pt x="906" y="327"/>
                    </a:lnTo>
                    <a:lnTo>
                      <a:pt x="903" y="318"/>
                    </a:lnTo>
                    <a:lnTo>
                      <a:pt x="903" y="313"/>
                    </a:lnTo>
                    <a:lnTo>
                      <a:pt x="903" y="307"/>
                    </a:lnTo>
                    <a:lnTo>
                      <a:pt x="903" y="307"/>
                    </a:lnTo>
                    <a:lnTo>
                      <a:pt x="906" y="308"/>
                    </a:lnTo>
                    <a:lnTo>
                      <a:pt x="909" y="311"/>
                    </a:lnTo>
                    <a:lnTo>
                      <a:pt x="915" y="318"/>
                    </a:lnTo>
                    <a:lnTo>
                      <a:pt x="924" y="333"/>
                    </a:lnTo>
                    <a:lnTo>
                      <a:pt x="924" y="333"/>
                    </a:lnTo>
                    <a:lnTo>
                      <a:pt x="923" y="328"/>
                    </a:lnTo>
                    <a:lnTo>
                      <a:pt x="921" y="322"/>
                    </a:lnTo>
                    <a:lnTo>
                      <a:pt x="920" y="316"/>
                    </a:lnTo>
                    <a:lnTo>
                      <a:pt x="920" y="311"/>
                    </a:lnTo>
                    <a:lnTo>
                      <a:pt x="920" y="311"/>
                    </a:lnTo>
                    <a:lnTo>
                      <a:pt x="926" y="313"/>
                    </a:lnTo>
                    <a:lnTo>
                      <a:pt x="929" y="316"/>
                    </a:lnTo>
                    <a:lnTo>
                      <a:pt x="932" y="319"/>
                    </a:lnTo>
                    <a:lnTo>
                      <a:pt x="935" y="324"/>
                    </a:lnTo>
                    <a:lnTo>
                      <a:pt x="935" y="324"/>
                    </a:lnTo>
                    <a:lnTo>
                      <a:pt x="933" y="318"/>
                    </a:lnTo>
                    <a:lnTo>
                      <a:pt x="933" y="308"/>
                    </a:lnTo>
                    <a:lnTo>
                      <a:pt x="933" y="308"/>
                    </a:lnTo>
                    <a:lnTo>
                      <a:pt x="935" y="307"/>
                    </a:lnTo>
                    <a:lnTo>
                      <a:pt x="938" y="307"/>
                    </a:lnTo>
                    <a:lnTo>
                      <a:pt x="938" y="307"/>
                    </a:lnTo>
                    <a:lnTo>
                      <a:pt x="937" y="302"/>
                    </a:lnTo>
                    <a:lnTo>
                      <a:pt x="937" y="298"/>
                    </a:lnTo>
                    <a:lnTo>
                      <a:pt x="937" y="298"/>
                    </a:lnTo>
                    <a:lnTo>
                      <a:pt x="941" y="301"/>
                    </a:lnTo>
                    <a:lnTo>
                      <a:pt x="944" y="304"/>
                    </a:lnTo>
                    <a:lnTo>
                      <a:pt x="947" y="313"/>
                    </a:lnTo>
                    <a:lnTo>
                      <a:pt x="947" y="313"/>
                    </a:lnTo>
                    <a:lnTo>
                      <a:pt x="950" y="322"/>
                    </a:lnTo>
                    <a:lnTo>
                      <a:pt x="952" y="331"/>
                    </a:lnTo>
                    <a:lnTo>
                      <a:pt x="952" y="331"/>
                    </a:lnTo>
                    <a:lnTo>
                      <a:pt x="947" y="333"/>
                    </a:lnTo>
                    <a:lnTo>
                      <a:pt x="944" y="330"/>
                    </a:lnTo>
                    <a:lnTo>
                      <a:pt x="944" y="330"/>
                    </a:lnTo>
                    <a:lnTo>
                      <a:pt x="947" y="339"/>
                    </a:lnTo>
                    <a:lnTo>
                      <a:pt x="949" y="350"/>
                    </a:lnTo>
                    <a:lnTo>
                      <a:pt x="949" y="350"/>
                    </a:lnTo>
                    <a:lnTo>
                      <a:pt x="947" y="350"/>
                    </a:lnTo>
                    <a:lnTo>
                      <a:pt x="946" y="351"/>
                    </a:lnTo>
                    <a:lnTo>
                      <a:pt x="946" y="351"/>
                    </a:lnTo>
                    <a:lnTo>
                      <a:pt x="944" y="351"/>
                    </a:lnTo>
                    <a:lnTo>
                      <a:pt x="944" y="351"/>
                    </a:lnTo>
                    <a:lnTo>
                      <a:pt x="940" y="346"/>
                    </a:lnTo>
                    <a:lnTo>
                      <a:pt x="938" y="342"/>
                    </a:lnTo>
                    <a:lnTo>
                      <a:pt x="935" y="336"/>
                    </a:lnTo>
                    <a:lnTo>
                      <a:pt x="930" y="330"/>
                    </a:lnTo>
                    <a:lnTo>
                      <a:pt x="930" y="330"/>
                    </a:lnTo>
                    <a:lnTo>
                      <a:pt x="935" y="346"/>
                    </a:lnTo>
                    <a:lnTo>
                      <a:pt x="937" y="354"/>
                    </a:lnTo>
                    <a:lnTo>
                      <a:pt x="937" y="362"/>
                    </a:lnTo>
                    <a:lnTo>
                      <a:pt x="937" y="362"/>
                    </a:lnTo>
                    <a:lnTo>
                      <a:pt x="935" y="362"/>
                    </a:lnTo>
                    <a:lnTo>
                      <a:pt x="935" y="362"/>
                    </a:lnTo>
                    <a:lnTo>
                      <a:pt x="932" y="360"/>
                    </a:lnTo>
                    <a:lnTo>
                      <a:pt x="929" y="357"/>
                    </a:lnTo>
                    <a:lnTo>
                      <a:pt x="926" y="353"/>
                    </a:lnTo>
                    <a:lnTo>
                      <a:pt x="924" y="345"/>
                    </a:lnTo>
                    <a:lnTo>
                      <a:pt x="920" y="339"/>
                    </a:lnTo>
                    <a:lnTo>
                      <a:pt x="920" y="339"/>
                    </a:lnTo>
                    <a:lnTo>
                      <a:pt x="921" y="348"/>
                    </a:lnTo>
                    <a:lnTo>
                      <a:pt x="924" y="359"/>
                    </a:lnTo>
                    <a:lnTo>
                      <a:pt x="927" y="369"/>
                    </a:lnTo>
                    <a:lnTo>
                      <a:pt x="927" y="377"/>
                    </a:lnTo>
                    <a:lnTo>
                      <a:pt x="927" y="377"/>
                    </a:lnTo>
                    <a:lnTo>
                      <a:pt x="924" y="377"/>
                    </a:lnTo>
                    <a:lnTo>
                      <a:pt x="921" y="375"/>
                    </a:lnTo>
                    <a:lnTo>
                      <a:pt x="918" y="371"/>
                    </a:lnTo>
                    <a:lnTo>
                      <a:pt x="914" y="360"/>
                    </a:lnTo>
                    <a:lnTo>
                      <a:pt x="914" y="360"/>
                    </a:lnTo>
                    <a:lnTo>
                      <a:pt x="908" y="346"/>
                    </a:lnTo>
                    <a:lnTo>
                      <a:pt x="898" y="334"/>
                    </a:lnTo>
                    <a:lnTo>
                      <a:pt x="898" y="334"/>
                    </a:lnTo>
                    <a:lnTo>
                      <a:pt x="906" y="356"/>
                    </a:lnTo>
                    <a:lnTo>
                      <a:pt x="909" y="366"/>
                    </a:lnTo>
                    <a:lnTo>
                      <a:pt x="911" y="378"/>
                    </a:lnTo>
                    <a:lnTo>
                      <a:pt x="911" y="378"/>
                    </a:lnTo>
                    <a:lnTo>
                      <a:pt x="905" y="380"/>
                    </a:lnTo>
                    <a:lnTo>
                      <a:pt x="905" y="380"/>
                    </a:lnTo>
                    <a:lnTo>
                      <a:pt x="894" y="360"/>
                    </a:lnTo>
                    <a:lnTo>
                      <a:pt x="883" y="339"/>
                    </a:lnTo>
                    <a:lnTo>
                      <a:pt x="883" y="339"/>
                    </a:lnTo>
                    <a:lnTo>
                      <a:pt x="886" y="350"/>
                    </a:lnTo>
                    <a:lnTo>
                      <a:pt x="889" y="360"/>
                    </a:lnTo>
                    <a:lnTo>
                      <a:pt x="894" y="371"/>
                    </a:lnTo>
                    <a:lnTo>
                      <a:pt x="895" y="382"/>
                    </a:lnTo>
                    <a:lnTo>
                      <a:pt x="895" y="382"/>
                    </a:lnTo>
                    <a:lnTo>
                      <a:pt x="891" y="383"/>
                    </a:lnTo>
                    <a:lnTo>
                      <a:pt x="891" y="383"/>
                    </a:lnTo>
                    <a:lnTo>
                      <a:pt x="883" y="368"/>
                    </a:lnTo>
                    <a:lnTo>
                      <a:pt x="876" y="354"/>
                    </a:lnTo>
                    <a:lnTo>
                      <a:pt x="876" y="354"/>
                    </a:lnTo>
                    <a:lnTo>
                      <a:pt x="879" y="363"/>
                    </a:lnTo>
                    <a:lnTo>
                      <a:pt x="882" y="372"/>
                    </a:lnTo>
                    <a:lnTo>
                      <a:pt x="885" y="382"/>
                    </a:lnTo>
                    <a:lnTo>
                      <a:pt x="885" y="392"/>
                    </a:lnTo>
                    <a:lnTo>
                      <a:pt x="885" y="392"/>
                    </a:lnTo>
                    <a:lnTo>
                      <a:pt x="883" y="394"/>
                    </a:lnTo>
                    <a:lnTo>
                      <a:pt x="882" y="395"/>
                    </a:lnTo>
                    <a:lnTo>
                      <a:pt x="880" y="395"/>
                    </a:lnTo>
                    <a:lnTo>
                      <a:pt x="880" y="395"/>
                    </a:lnTo>
                    <a:lnTo>
                      <a:pt x="872" y="382"/>
                    </a:lnTo>
                    <a:lnTo>
                      <a:pt x="865" y="366"/>
                    </a:lnTo>
                    <a:lnTo>
                      <a:pt x="857" y="353"/>
                    </a:lnTo>
                    <a:lnTo>
                      <a:pt x="850" y="337"/>
                    </a:lnTo>
                    <a:lnTo>
                      <a:pt x="850" y="337"/>
                    </a:lnTo>
                    <a:lnTo>
                      <a:pt x="854" y="351"/>
                    </a:lnTo>
                    <a:lnTo>
                      <a:pt x="859" y="365"/>
                    </a:lnTo>
                    <a:lnTo>
                      <a:pt x="863" y="378"/>
                    </a:lnTo>
                    <a:lnTo>
                      <a:pt x="863" y="386"/>
                    </a:lnTo>
                    <a:lnTo>
                      <a:pt x="863" y="394"/>
                    </a:lnTo>
                    <a:lnTo>
                      <a:pt x="863" y="394"/>
                    </a:lnTo>
                    <a:lnTo>
                      <a:pt x="862" y="394"/>
                    </a:lnTo>
                    <a:lnTo>
                      <a:pt x="860" y="395"/>
                    </a:lnTo>
                    <a:lnTo>
                      <a:pt x="860" y="395"/>
                    </a:lnTo>
                    <a:lnTo>
                      <a:pt x="856" y="391"/>
                    </a:lnTo>
                    <a:lnTo>
                      <a:pt x="853" y="386"/>
                    </a:lnTo>
                    <a:lnTo>
                      <a:pt x="848" y="374"/>
                    </a:lnTo>
                    <a:lnTo>
                      <a:pt x="842" y="363"/>
                    </a:lnTo>
                    <a:lnTo>
                      <a:pt x="839" y="357"/>
                    </a:lnTo>
                    <a:lnTo>
                      <a:pt x="836" y="353"/>
                    </a:lnTo>
                    <a:lnTo>
                      <a:pt x="836" y="353"/>
                    </a:lnTo>
                    <a:lnTo>
                      <a:pt x="845" y="380"/>
                    </a:lnTo>
                    <a:lnTo>
                      <a:pt x="850" y="395"/>
                    </a:lnTo>
                    <a:lnTo>
                      <a:pt x="850" y="409"/>
                    </a:lnTo>
                    <a:lnTo>
                      <a:pt x="850" y="409"/>
                    </a:lnTo>
                    <a:lnTo>
                      <a:pt x="847" y="409"/>
                    </a:lnTo>
                    <a:lnTo>
                      <a:pt x="845" y="407"/>
                    </a:lnTo>
                    <a:lnTo>
                      <a:pt x="842" y="403"/>
                    </a:lnTo>
                    <a:lnTo>
                      <a:pt x="837" y="392"/>
                    </a:lnTo>
                    <a:lnTo>
                      <a:pt x="837" y="392"/>
                    </a:lnTo>
                    <a:lnTo>
                      <a:pt x="822" y="357"/>
                    </a:lnTo>
                    <a:lnTo>
                      <a:pt x="822" y="357"/>
                    </a:lnTo>
                    <a:lnTo>
                      <a:pt x="830" y="386"/>
                    </a:lnTo>
                    <a:lnTo>
                      <a:pt x="833" y="401"/>
                    </a:lnTo>
                    <a:lnTo>
                      <a:pt x="834" y="420"/>
                    </a:lnTo>
                    <a:lnTo>
                      <a:pt x="834" y="420"/>
                    </a:lnTo>
                    <a:lnTo>
                      <a:pt x="833" y="421"/>
                    </a:lnTo>
                    <a:lnTo>
                      <a:pt x="830" y="423"/>
                    </a:lnTo>
                    <a:lnTo>
                      <a:pt x="830" y="423"/>
                    </a:lnTo>
                    <a:lnTo>
                      <a:pt x="825" y="418"/>
                    </a:lnTo>
                    <a:lnTo>
                      <a:pt x="822" y="414"/>
                    </a:lnTo>
                    <a:lnTo>
                      <a:pt x="818" y="403"/>
                    </a:lnTo>
                    <a:lnTo>
                      <a:pt x="813" y="391"/>
                    </a:lnTo>
                    <a:lnTo>
                      <a:pt x="807" y="380"/>
                    </a:lnTo>
                    <a:lnTo>
                      <a:pt x="807" y="380"/>
                    </a:lnTo>
                    <a:lnTo>
                      <a:pt x="810" y="392"/>
                    </a:lnTo>
                    <a:lnTo>
                      <a:pt x="813" y="406"/>
                    </a:lnTo>
                    <a:lnTo>
                      <a:pt x="816" y="418"/>
                    </a:lnTo>
                    <a:lnTo>
                      <a:pt x="818" y="432"/>
                    </a:lnTo>
                    <a:lnTo>
                      <a:pt x="818" y="432"/>
                    </a:lnTo>
                    <a:lnTo>
                      <a:pt x="813" y="432"/>
                    </a:lnTo>
                    <a:lnTo>
                      <a:pt x="810" y="430"/>
                    </a:lnTo>
                    <a:lnTo>
                      <a:pt x="807" y="423"/>
                    </a:lnTo>
                    <a:lnTo>
                      <a:pt x="807" y="423"/>
                    </a:lnTo>
                    <a:lnTo>
                      <a:pt x="804" y="423"/>
                    </a:lnTo>
                    <a:lnTo>
                      <a:pt x="801" y="423"/>
                    </a:lnTo>
                    <a:lnTo>
                      <a:pt x="801" y="423"/>
                    </a:lnTo>
                    <a:lnTo>
                      <a:pt x="801" y="429"/>
                    </a:lnTo>
                    <a:lnTo>
                      <a:pt x="802" y="435"/>
                    </a:lnTo>
                    <a:lnTo>
                      <a:pt x="802" y="441"/>
                    </a:lnTo>
                    <a:lnTo>
                      <a:pt x="801" y="446"/>
                    </a:lnTo>
                    <a:lnTo>
                      <a:pt x="801" y="446"/>
                    </a:lnTo>
                    <a:lnTo>
                      <a:pt x="810" y="490"/>
                    </a:lnTo>
                    <a:lnTo>
                      <a:pt x="819" y="534"/>
                    </a:lnTo>
                    <a:lnTo>
                      <a:pt x="819" y="534"/>
                    </a:lnTo>
                    <a:lnTo>
                      <a:pt x="816" y="504"/>
                    </a:lnTo>
                    <a:lnTo>
                      <a:pt x="812" y="473"/>
                    </a:lnTo>
                    <a:lnTo>
                      <a:pt x="812" y="473"/>
                    </a:lnTo>
                    <a:lnTo>
                      <a:pt x="808" y="456"/>
                    </a:lnTo>
                    <a:lnTo>
                      <a:pt x="807" y="449"/>
                    </a:lnTo>
                    <a:lnTo>
                      <a:pt x="808" y="441"/>
                    </a:lnTo>
                    <a:lnTo>
                      <a:pt x="808" y="441"/>
                    </a:lnTo>
                    <a:lnTo>
                      <a:pt x="810" y="441"/>
                    </a:lnTo>
                    <a:lnTo>
                      <a:pt x="813" y="443"/>
                    </a:lnTo>
                    <a:lnTo>
                      <a:pt x="815" y="447"/>
                    </a:lnTo>
                    <a:lnTo>
                      <a:pt x="816" y="459"/>
                    </a:lnTo>
                    <a:lnTo>
                      <a:pt x="816" y="459"/>
                    </a:lnTo>
                    <a:lnTo>
                      <a:pt x="825" y="499"/>
                    </a:lnTo>
                    <a:lnTo>
                      <a:pt x="830" y="517"/>
                    </a:lnTo>
                    <a:lnTo>
                      <a:pt x="833" y="536"/>
                    </a:lnTo>
                    <a:lnTo>
                      <a:pt x="833" y="536"/>
                    </a:lnTo>
                    <a:lnTo>
                      <a:pt x="831" y="514"/>
                    </a:lnTo>
                    <a:lnTo>
                      <a:pt x="827" y="493"/>
                    </a:lnTo>
                    <a:lnTo>
                      <a:pt x="824" y="472"/>
                    </a:lnTo>
                    <a:lnTo>
                      <a:pt x="821" y="450"/>
                    </a:lnTo>
                    <a:lnTo>
                      <a:pt x="821" y="450"/>
                    </a:lnTo>
                    <a:lnTo>
                      <a:pt x="824" y="452"/>
                    </a:lnTo>
                    <a:lnTo>
                      <a:pt x="827" y="455"/>
                    </a:lnTo>
                    <a:lnTo>
                      <a:pt x="830" y="461"/>
                    </a:lnTo>
                    <a:lnTo>
                      <a:pt x="836" y="476"/>
                    </a:lnTo>
                    <a:lnTo>
                      <a:pt x="836" y="476"/>
                    </a:lnTo>
                    <a:lnTo>
                      <a:pt x="839" y="484"/>
                    </a:lnTo>
                    <a:lnTo>
                      <a:pt x="842" y="493"/>
                    </a:lnTo>
                    <a:lnTo>
                      <a:pt x="842" y="493"/>
                    </a:lnTo>
                    <a:lnTo>
                      <a:pt x="840" y="487"/>
                    </a:lnTo>
                    <a:lnTo>
                      <a:pt x="839" y="482"/>
                    </a:lnTo>
                    <a:lnTo>
                      <a:pt x="837" y="476"/>
                    </a:lnTo>
                    <a:lnTo>
                      <a:pt x="839" y="470"/>
                    </a:lnTo>
                    <a:lnTo>
                      <a:pt x="839" y="470"/>
                    </a:lnTo>
                    <a:lnTo>
                      <a:pt x="844" y="470"/>
                    </a:lnTo>
                    <a:lnTo>
                      <a:pt x="845" y="473"/>
                    </a:lnTo>
                    <a:lnTo>
                      <a:pt x="848" y="481"/>
                    </a:lnTo>
                    <a:lnTo>
                      <a:pt x="848" y="481"/>
                    </a:lnTo>
                    <a:lnTo>
                      <a:pt x="853" y="494"/>
                    </a:lnTo>
                    <a:lnTo>
                      <a:pt x="857" y="507"/>
                    </a:lnTo>
                    <a:lnTo>
                      <a:pt x="857" y="507"/>
                    </a:lnTo>
                    <a:lnTo>
                      <a:pt x="857" y="500"/>
                    </a:lnTo>
                    <a:lnTo>
                      <a:pt x="857" y="497"/>
                    </a:lnTo>
                    <a:lnTo>
                      <a:pt x="859" y="496"/>
                    </a:lnTo>
                    <a:lnTo>
                      <a:pt x="859" y="496"/>
                    </a:lnTo>
                    <a:lnTo>
                      <a:pt x="863" y="497"/>
                    </a:lnTo>
                    <a:lnTo>
                      <a:pt x="866" y="502"/>
                    </a:lnTo>
                    <a:lnTo>
                      <a:pt x="871" y="511"/>
                    </a:lnTo>
                    <a:lnTo>
                      <a:pt x="874" y="520"/>
                    </a:lnTo>
                    <a:lnTo>
                      <a:pt x="879" y="529"/>
                    </a:lnTo>
                    <a:lnTo>
                      <a:pt x="879" y="529"/>
                    </a:lnTo>
                    <a:lnTo>
                      <a:pt x="877" y="520"/>
                    </a:lnTo>
                    <a:lnTo>
                      <a:pt x="874" y="510"/>
                    </a:lnTo>
                    <a:lnTo>
                      <a:pt x="872" y="500"/>
                    </a:lnTo>
                    <a:lnTo>
                      <a:pt x="872" y="494"/>
                    </a:lnTo>
                    <a:lnTo>
                      <a:pt x="874" y="490"/>
                    </a:lnTo>
                    <a:lnTo>
                      <a:pt x="874" y="490"/>
                    </a:lnTo>
                    <a:lnTo>
                      <a:pt x="877" y="493"/>
                    </a:lnTo>
                    <a:lnTo>
                      <a:pt x="880" y="494"/>
                    </a:lnTo>
                    <a:lnTo>
                      <a:pt x="885" y="502"/>
                    </a:lnTo>
                    <a:lnTo>
                      <a:pt x="889" y="517"/>
                    </a:lnTo>
                    <a:lnTo>
                      <a:pt x="889" y="517"/>
                    </a:lnTo>
                    <a:lnTo>
                      <a:pt x="891" y="513"/>
                    </a:lnTo>
                    <a:lnTo>
                      <a:pt x="889" y="507"/>
                    </a:lnTo>
                    <a:lnTo>
                      <a:pt x="889" y="499"/>
                    </a:lnTo>
                    <a:lnTo>
                      <a:pt x="891" y="493"/>
                    </a:lnTo>
                    <a:lnTo>
                      <a:pt x="891" y="493"/>
                    </a:lnTo>
                    <a:lnTo>
                      <a:pt x="894" y="493"/>
                    </a:lnTo>
                    <a:lnTo>
                      <a:pt x="897" y="496"/>
                    </a:lnTo>
                    <a:lnTo>
                      <a:pt x="900" y="500"/>
                    </a:lnTo>
                    <a:lnTo>
                      <a:pt x="903" y="508"/>
                    </a:lnTo>
                    <a:lnTo>
                      <a:pt x="906" y="514"/>
                    </a:lnTo>
                    <a:lnTo>
                      <a:pt x="906" y="514"/>
                    </a:lnTo>
                    <a:lnTo>
                      <a:pt x="908" y="510"/>
                    </a:lnTo>
                    <a:lnTo>
                      <a:pt x="908" y="507"/>
                    </a:lnTo>
                    <a:lnTo>
                      <a:pt x="909" y="504"/>
                    </a:lnTo>
                    <a:lnTo>
                      <a:pt x="909" y="504"/>
                    </a:lnTo>
                    <a:lnTo>
                      <a:pt x="911" y="504"/>
                    </a:lnTo>
                    <a:lnTo>
                      <a:pt x="911" y="505"/>
                    </a:lnTo>
                    <a:lnTo>
                      <a:pt x="912" y="505"/>
                    </a:lnTo>
                    <a:lnTo>
                      <a:pt x="914" y="505"/>
                    </a:lnTo>
                    <a:lnTo>
                      <a:pt x="914" y="505"/>
                    </a:lnTo>
                    <a:lnTo>
                      <a:pt x="915" y="510"/>
                    </a:lnTo>
                    <a:lnTo>
                      <a:pt x="917" y="514"/>
                    </a:lnTo>
                    <a:lnTo>
                      <a:pt x="917" y="514"/>
                    </a:lnTo>
                    <a:lnTo>
                      <a:pt x="918" y="511"/>
                    </a:lnTo>
                    <a:lnTo>
                      <a:pt x="920" y="505"/>
                    </a:lnTo>
                    <a:lnTo>
                      <a:pt x="920" y="505"/>
                    </a:lnTo>
                    <a:lnTo>
                      <a:pt x="924" y="507"/>
                    </a:lnTo>
                    <a:lnTo>
                      <a:pt x="926" y="507"/>
                    </a:lnTo>
                    <a:lnTo>
                      <a:pt x="929" y="505"/>
                    </a:lnTo>
                    <a:lnTo>
                      <a:pt x="929" y="505"/>
                    </a:lnTo>
                    <a:lnTo>
                      <a:pt x="927" y="511"/>
                    </a:lnTo>
                    <a:lnTo>
                      <a:pt x="929" y="516"/>
                    </a:lnTo>
                    <a:lnTo>
                      <a:pt x="930" y="528"/>
                    </a:lnTo>
                    <a:lnTo>
                      <a:pt x="932" y="542"/>
                    </a:lnTo>
                    <a:lnTo>
                      <a:pt x="932" y="548"/>
                    </a:lnTo>
                    <a:lnTo>
                      <a:pt x="930" y="554"/>
                    </a:lnTo>
                    <a:lnTo>
                      <a:pt x="930" y="554"/>
                    </a:lnTo>
                    <a:lnTo>
                      <a:pt x="929" y="554"/>
                    </a:lnTo>
                    <a:lnTo>
                      <a:pt x="927" y="552"/>
                    </a:lnTo>
                    <a:lnTo>
                      <a:pt x="927" y="551"/>
                    </a:lnTo>
                    <a:lnTo>
                      <a:pt x="926" y="549"/>
                    </a:lnTo>
                    <a:lnTo>
                      <a:pt x="926" y="549"/>
                    </a:lnTo>
                    <a:lnTo>
                      <a:pt x="926" y="551"/>
                    </a:lnTo>
                    <a:lnTo>
                      <a:pt x="926" y="554"/>
                    </a:lnTo>
                    <a:lnTo>
                      <a:pt x="926" y="555"/>
                    </a:lnTo>
                    <a:lnTo>
                      <a:pt x="924" y="557"/>
                    </a:lnTo>
                    <a:lnTo>
                      <a:pt x="924" y="557"/>
                    </a:lnTo>
                    <a:lnTo>
                      <a:pt x="921" y="557"/>
                    </a:lnTo>
                    <a:lnTo>
                      <a:pt x="921" y="557"/>
                    </a:lnTo>
                    <a:lnTo>
                      <a:pt x="918" y="552"/>
                    </a:lnTo>
                    <a:lnTo>
                      <a:pt x="918" y="548"/>
                    </a:lnTo>
                    <a:lnTo>
                      <a:pt x="917" y="542"/>
                    </a:lnTo>
                    <a:lnTo>
                      <a:pt x="915" y="537"/>
                    </a:lnTo>
                    <a:lnTo>
                      <a:pt x="915" y="537"/>
                    </a:lnTo>
                    <a:lnTo>
                      <a:pt x="915" y="543"/>
                    </a:lnTo>
                    <a:lnTo>
                      <a:pt x="915" y="549"/>
                    </a:lnTo>
                    <a:lnTo>
                      <a:pt x="915" y="555"/>
                    </a:lnTo>
                    <a:lnTo>
                      <a:pt x="914" y="557"/>
                    </a:lnTo>
                    <a:lnTo>
                      <a:pt x="911" y="558"/>
                    </a:lnTo>
                    <a:lnTo>
                      <a:pt x="911" y="558"/>
                    </a:lnTo>
                    <a:lnTo>
                      <a:pt x="908" y="554"/>
                    </a:lnTo>
                    <a:lnTo>
                      <a:pt x="906" y="548"/>
                    </a:lnTo>
                    <a:lnTo>
                      <a:pt x="905" y="534"/>
                    </a:lnTo>
                    <a:lnTo>
                      <a:pt x="905" y="534"/>
                    </a:lnTo>
                    <a:lnTo>
                      <a:pt x="901" y="522"/>
                    </a:lnTo>
                    <a:lnTo>
                      <a:pt x="897" y="511"/>
                    </a:lnTo>
                    <a:lnTo>
                      <a:pt x="897" y="511"/>
                    </a:lnTo>
                    <a:lnTo>
                      <a:pt x="898" y="523"/>
                    </a:lnTo>
                    <a:lnTo>
                      <a:pt x="900" y="536"/>
                    </a:lnTo>
                    <a:lnTo>
                      <a:pt x="901" y="548"/>
                    </a:lnTo>
                    <a:lnTo>
                      <a:pt x="900" y="554"/>
                    </a:lnTo>
                    <a:lnTo>
                      <a:pt x="900" y="560"/>
                    </a:lnTo>
                    <a:lnTo>
                      <a:pt x="900" y="560"/>
                    </a:lnTo>
                    <a:lnTo>
                      <a:pt x="897" y="560"/>
                    </a:lnTo>
                    <a:lnTo>
                      <a:pt x="895" y="560"/>
                    </a:lnTo>
                    <a:lnTo>
                      <a:pt x="895" y="560"/>
                    </a:lnTo>
                    <a:lnTo>
                      <a:pt x="891" y="549"/>
                    </a:lnTo>
                    <a:lnTo>
                      <a:pt x="889" y="540"/>
                    </a:lnTo>
                    <a:lnTo>
                      <a:pt x="888" y="531"/>
                    </a:lnTo>
                    <a:lnTo>
                      <a:pt x="885" y="520"/>
                    </a:lnTo>
                    <a:lnTo>
                      <a:pt x="885" y="520"/>
                    </a:lnTo>
                    <a:lnTo>
                      <a:pt x="886" y="534"/>
                    </a:lnTo>
                    <a:lnTo>
                      <a:pt x="888" y="548"/>
                    </a:lnTo>
                    <a:lnTo>
                      <a:pt x="889" y="561"/>
                    </a:lnTo>
                    <a:lnTo>
                      <a:pt x="889" y="575"/>
                    </a:lnTo>
                    <a:lnTo>
                      <a:pt x="889" y="575"/>
                    </a:lnTo>
                    <a:lnTo>
                      <a:pt x="888" y="575"/>
                    </a:lnTo>
                    <a:lnTo>
                      <a:pt x="886" y="575"/>
                    </a:lnTo>
                    <a:lnTo>
                      <a:pt x="885" y="577"/>
                    </a:lnTo>
                    <a:lnTo>
                      <a:pt x="885" y="577"/>
                    </a:lnTo>
                    <a:lnTo>
                      <a:pt x="880" y="565"/>
                    </a:lnTo>
                    <a:lnTo>
                      <a:pt x="877" y="551"/>
                    </a:lnTo>
                    <a:lnTo>
                      <a:pt x="874" y="537"/>
                    </a:lnTo>
                    <a:lnTo>
                      <a:pt x="869" y="525"/>
                    </a:lnTo>
                    <a:lnTo>
                      <a:pt x="869" y="525"/>
                    </a:lnTo>
                    <a:lnTo>
                      <a:pt x="871" y="537"/>
                    </a:lnTo>
                    <a:lnTo>
                      <a:pt x="872" y="549"/>
                    </a:lnTo>
                    <a:lnTo>
                      <a:pt x="874" y="561"/>
                    </a:lnTo>
                    <a:lnTo>
                      <a:pt x="876" y="575"/>
                    </a:lnTo>
                    <a:lnTo>
                      <a:pt x="876" y="575"/>
                    </a:lnTo>
                    <a:lnTo>
                      <a:pt x="872" y="577"/>
                    </a:lnTo>
                    <a:lnTo>
                      <a:pt x="869" y="577"/>
                    </a:lnTo>
                    <a:lnTo>
                      <a:pt x="868" y="574"/>
                    </a:lnTo>
                    <a:lnTo>
                      <a:pt x="866" y="571"/>
                    </a:lnTo>
                    <a:lnTo>
                      <a:pt x="866" y="571"/>
                    </a:lnTo>
                    <a:lnTo>
                      <a:pt x="862" y="548"/>
                    </a:lnTo>
                    <a:lnTo>
                      <a:pt x="860" y="537"/>
                    </a:lnTo>
                    <a:lnTo>
                      <a:pt x="857" y="528"/>
                    </a:lnTo>
                    <a:lnTo>
                      <a:pt x="857" y="528"/>
                    </a:lnTo>
                    <a:lnTo>
                      <a:pt x="857" y="537"/>
                    </a:lnTo>
                    <a:lnTo>
                      <a:pt x="857" y="546"/>
                    </a:lnTo>
                    <a:lnTo>
                      <a:pt x="859" y="557"/>
                    </a:lnTo>
                    <a:lnTo>
                      <a:pt x="857" y="566"/>
                    </a:lnTo>
                    <a:lnTo>
                      <a:pt x="857" y="566"/>
                    </a:lnTo>
                    <a:lnTo>
                      <a:pt x="856" y="566"/>
                    </a:lnTo>
                    <a:lnTo>
                      <a:pt x="851" y="566"/>
                    </a:lnTo>
                    <a:lnTo>
                      <a:pt x="851" y="566"/>
                    </a:lnTo>
                    <a:lnTo>
                      <a:pt x="847" y="545"/>
                    </a:lnTo>
                    <a:lnTo>
                      <a:pt x="842" y="523"/>
                    </a:lnTo>
                    <a:lnTo>
                      <a:pt x="839" y="504"/>
                    </a:lnTo>
                    <a:lnTo>
                      <a:pt x="833" y="484"/>
                    </a:lnTo>
                    <a:lnTo>
                      <a:pt x="833" y="484"/>
                    </a:lnTo>
                    <a:lnTo>
                      <a:pt x="834" y="504"/>
                    </a:lnTo>
                    <a:lnTo>
                      <a:pt x="837" y="522"/>
                    </a:lnTo>
                    <a:lnTo>
                      <a:pt x="839" y="542"/>
                    </a:lnTo>
                    <a:lnTo>
                      <a:pt x="839" y="551"/>
                    </a:lnTo>
                    <a:lnTo>
                      <a:pt x="837" y="561"/>
                    </a:lnTo>
                    <a:lnTo>
                      <a:pt x="837" y="561"/>
                    </a:lnTo>
                    <a:lnTo>
                      <a:pt x="836" y="561"/>
                    </a:lnTo>
                    <a:lnTo>
                      <a:pt x="834" y="561"/>
                    </a:lnTo>
                    <a:lnTo>
                      <a:pt x="834" y="561"/>
                    </a:lnTo>
                    <a:lnTo>
                      <a:pt x="833" y="558"/>
                    </a:lnTo>
                    <a:lnTo>
                      <a:pt x="830" y="554"/>
                    </a:lnTo>
                    <a:lnTo>
                      <a:pt x="828" y="545"/>
                    </a:lnTo>
                    <a:lnTo>
                      <a:pt x="827" y="534"/>
                    </a:lnTo>
                    <a:lnTo>
                      <a:pt x="825" y="525"/>
                    </a:lnTo>
                    <a:lnTo>
                      <a:pt x="825" y="525"/>
                    </a:lnTo>
                    <a:lnTo>
                      <a:pt x="825" y="540"/>
                    </a:lnTo>
                    <a:lnTo>
                      <a:pt x="825" y="540"/>
                    </a:lnTo>
                    <a:lnTo>
                      <a:pt x="827" y="557"/>
                    </a:lnTo>
                    <a:lnTo>
                      <a:pt x="825" y="563"/>
                    </a:lnTo>
                    <a:lnTo>
                      <a:pt x="824" y="566"/>
                    </a:lnTo>
                    <a:lnTo>
                      <a:pt x="822" y="568"/>
                    </a:lnTo>
                    <a:lnTo>
                      <a:pt x="822" y="568"/>
                    </a:lnTo>
                    <a:lnTo>
                      <a:pt x="819" y="565"/>
                    </a:lnTo>
                    <a:lnTo>
                      <a:pt x="818" y="560"/>
                    </a:lnTo>
                    <a:lnTo>
                      <a:pt x="815" y="549"/>
                    </a:lnTo>
                    <a:lnTo>
                      <a:pt x="813" y="537"/>
                    </a:lnTo>
                    <a:lnTo>
                      <a:pt x="812" y="526"/>
                    </a:lnTo>
                    <a:lnTo>
                      <a:pt x="812" y="526"/>
                    </a:lnTo>
                    <a:lnTo>
                      <a:pt x="812" y="537"/>
                    </a:lnTo>
                    <a:lnTo>
                      <a:pt x="812" y="546"/>
                    </a:lnTo>
                    <a:lnTo>
                      <a:pt x="812" y="557"/>
                    </a:lnTo>
                    <a:lnTo>
                      <a:pt x="810" y="566"/>
                    </a:lnTo>
                    <a:lnTo>
                      <a:pt x="810" y="566"/>
                    </a:lnTo>
                    <a:lnTo>
                      <a:pt x="807" y="566"/>
                    </a:lnTo>
                    <a:lnTo>
                      <a:pt x="804" y="563"/>
                    </a:lnTo>
                    <a:lnTo>
                      <a:pt x="802" y="560"/>
                    </a:lnTo>
                    <a:lnTo>
                      <a:pt x="802" y="555"/>
                    </a:lnTo>
                    <a:lnTo>
                      <a:pt x="799" y="539"/>
                    </a:lnTo>
                    <a:lnTo>
                      <a:pt x="799" y="539"/>
                    </a:lnTo>
                    <a:lnTo>
                      <a:pt x="793" y="497"/>
                    </a:lnTo>
                    <a:lnTo>
                      <a:pt x="793" y="497"/>
                    </a:lnTo>
                    <a:lnTo>
                      <a:pt x="793" y="496"/>
                    </a:lnTo>
                    <a:lnTo>
                      <a:pt x="795" y="494"/>
                    </a:lnTo>
                    <a:lnTo>
                      <a:pt x="795" y="494"/>
                    </a:lnTo>
                    <a:lnTo>
                      <a:pt x="793" y="491"/>
                    </a:lnTo>
                    <a:lnTo>
                      <a:pt x="792" y="488"/>
                    </a:lnTo>
                    <a:lnTo>
                      <a:pt x="792" y="484"/>
                    </a:lnTo>
                    <a:lnTo>
                      <a:pt x="790" y="482"/>
                    </a:lnTo>
                    <a:lnTo>
                      <a:pt x="790" y="482"/>
                    </a:lnTo>
                    <a:lnTo>
                      <a:pt x="790" y="494"/>
                    </a:lnTo>
                    <a:lnTo>
                      <a:pt x="790" y="507"/>
                    </a:lnTo>
                    <a:lnTo>
                      <a:pt x="792" y="529"/>
                    </a:lnTo>
                    <a:lnTo>
                      <a:pt x="792" y="529"/>
                    </a:lnTo>
                    <a:lnTo>
                      <a:pt x="792" y="531"/>
                    </a:lnTo>
                    <a:lnTo>
                      <a:pt x="793" y="532"/>
                    </a:lnTo>
                    <a:lnTo>
                      <a:pt x="795" y="534"/>
                    </a:lnTo>
                    <a:lnTo>
                      <a:pt x="795" y="534"/>
                    </a:lnTo>
                    <a:lnTo>
                      <a:pt x="793" y="537"/>
                    </a:lnTo>
                    <a:lnTo>
                      <a:pt x="793" y="542"/>
                    </a:lnTo>
                    <a:lnTo>
                      <a:pt x="793" y="551"/>
                    </a:lnTo>
                    <a:lnTo>
                      <a:pt x="793" y="558"/>
                    </a:lnTo>
                    <a:lnTo>
                      <a:pt x="793" y="563"/>
                    </a:lnTo>
                    <a:lnTo>
                      <a:pt x="792" y="568"/>
                    </a:lnTo>
                    <a:lnTo>
                      <a:pt x="792" y="568"/>
                    </a:lnTo>
                    <a:lnTo>
                      <a:pt x="789" y="566"/>
                    </a:lnTo>
                    <a:lnTo>
                      <a:pt x="786" y="565"/>
                    </a:lnTo>
                    <a:lnTo>
                      <a:pt x="783" y="557"/>
                    </a:lnTo>
                    <a:lnTo>
                      <a:pt x="781" y="549"/>
                    </a:lnTo>
                    <a:lnTo>
                      <a:pt x="779" y="548"/>
                    </a:lnTo>
                    <a:lnTo>
                      <a:pt x="775" y="546"/>
                    </a:lnTo>
                    <a:lnTo>
                      <a:pt x="775" y="546"/>
                    </a:lnTo>
                    <a:lnTo>
                      <a:pt x="776" y="554"/>
                    </a:lnTo>
                    <a:lnTo>
                      <a:pt x="776" y="557"/>
                    </a:lnTo>
                    <a:lnTo>
                      <a:pt x="775" y="561"/>
                    </a:lnTo>
                    <a:lnTo>
                      <a:pt x="775" y="561"/>
                    </a:lnTo>
                    <a:lnTo>
                      <a:pt x="776" y="565"/>
                    </a:lnTo>
                    <a:lnTo>
                      <a:pt x="778" y="566"/>
                    </a:lnTo>
                    <a:lnTo>
                      <a:pt x="779" y="569"/>
                    </a:lnTo>
                    <a:lnTo>
                      <a:pt x="781" y="574"/>
                    </a:lnTo>
                    <a:lnTo>
                      <a:pt x="781" y="574"/>
                    </a:lnTo>
                    <a:lnTo>
                      <a:pt x="778" y="574"/>
                    </a:lnTo>
                    <a:lnTo>
                      <a:pt x="775" y="574"/>
                    </a:lnTo>
                    <a:lnTo>
                      <a:pt x="769" y="571"/>
                    </a:lnTo>
                    <a:lnTo>
                      <a:pt x="761" y="563"/>
                    </a:lnTo>
                    <a:lnTo>
                      <a:pt x="761" y="563"/>
                    </a:lnTo>
                    <a:lnTo>
                      <a:pt x="746" y="552"/>
                    </a:lnTo>
                    <a:lnTo>
                      <a:pt x="738" y="548"/>
                    </a:lnTo>
                    <a:lnTo>
                      <a:pt x="732" y="542"/>
                    </a:lnTo>
                    <a:lnTo>
                      <a:pt x="732" y="542"/>
                    </a:lnTo>
                    <a:lnTo>
                      <a:pt x="732" y="542"/>
                    </a:lnTo>
                    <a:lnTo>
                      <a:pt x="731" y="540"/>
                    </a:lnTo>
                    <a:lnTo>
                      <a:pt x="729" y="540"/>
                    </a:lnTo>
                    <a:lnTo>
                      <a:pt x="729" y="539"/>
                    </a:lnTo>
                    <a:lnTo>
                      <a:pt x="729" y="539"/>
                    </a:lnTo>
                    <a:lnTo>
                      <a:pt x="725" y="536"/>
                    </a:lnTo>
                    <a:lnTo>
                      <a:pt x="719" y="531"/>
                    </a:lnTo>
                    <a:lnTo>
                      <a:pt x="708" y="522"/>
                    </a:lnTo>
                    <a:lnTo>
                      <a:pt x="708" y="522"/>
                    </a:lnTo>
                    <a:lnTo>
                      <a:pt x="708" y="520"/>
                    </a:lnTo>
                    <a:lnTo>
                      <a:pt x="708" y="519"/>
                    </a:lnTo>
                    <a:lnTo>
                      <a:pt x="708" y="519"/>
                    </a:lnTo>
                    <a:lnTo>
                      <a:pt x="702" y="517"/>
                    </a:lnTo>
                    <a:lnTo>
                      <a:pt x="697" y="513"/>
                    </a:lnTo>
                    <a:lnTo>
                      <a:pt x="694" y="510"/>
                    </a:lnTo>
                    <a:lnTo>
                      <a:pt x="690" y="505"/>
                    </a:lnTo>
                    <a:lnTo>
                      <a:pt x="690" y="505"/>
                    </a:lnTo>
                    <a:lnTo>
                      <a:pt x="723" y="545"/>
                    </a:lnTo>
                    <a:lnTo>
                      <a:pt x="740" y="566"/>
                    </a:lnTo>
                    <a:lnTo>
                      <a:pt x="754" y="589"/>
                    </a:lnTo>
                    <a:lnTo>
                      <a:pt x="754" y="589"/>
                    </a:lnTo>
                    <a:lnTo>
                      <a:pt x="763" y="595"/>
                    </a:lnTo>
                    <a:lnTo>
                      <a:pt x="769" y="603"/>
                    </a:lnTo>
                    <a:lnTo>
                      <a:pt x="781" y="619"/>
                    </a:lnTo>
                    <a:lnTo>
                      <a:pt x="781" y="619"/>
                    </a:lnTo>
                    <a:lnTo>
                      <a:pt x="781" y="621"/>
                    </a:lnTo>
                    <a:lnTo>
                      <a:pt x="779" y="622"/>
                    </a:lnTo>
                    <a:lnTo>
                      <a:pt x="778" y="622"/>
                    </a:lnTo>
                    <a:lnTo>
                      <a:pt x="776" y="624"/>
                    </a:lnTo>
                    <a:lnTo>
                      <a:pt x="776" y="624"/>
                    </a:lnTo>
                    <a:lnTo>
                      <a:pt x="778" y="627"/>
                    </a:lnTo>
                    <a:lnTo>
                      <a:pt x="781" y="629"/>
                    </a:lnTo>
                    <a:lnTo>
                      <a:pt x="783" y="630"/>
                    </a:lnTo>
                    <a:lnTo>
                      <a:pt x="784" y="633"/>
                    </a:lnTo>
                    <a:lnTo>
                      <a:pt x="784" y="633"/>
                    </a:lnTo>
                    <a:lnTo>
                      <a:pt x="787" y="632"/>
                    </a:lnTo>
                    <a:lnTo>
                      <a:pt x="787" y="632"/>
                    </a:lnTo>
                    <a:lnTo>
                      <a:pt x="787" y="630"/>
                    </a:lnTo>
                    <a:lnTo>
                      <a:pt x="790" y="630"/>
                    </a:lnTo>
                    <a:lnTo>
                      <a:pt x="790" y="630"/>
                    </a:lnTo>
                    <a:lnTo>
                      <a:pt x="792" y="632"/>
                    </a:lnTo>
                    <a:lnTo>
                      <a:pt x="793" y="633"/>
                    </a:lnTo>
                    <a:lnTo>
                      <a:pt x="793" y="638"/>
                    </a:lnTo>
                    <a:lnTo>
                      <a:pt x="792" y="644"/>
                    </a:lnTo>
                    <a:lnTo>
                      <a:pt x="792" y="648"/>
                    </a:lnTo>
                    <a:lnTo>
                      <a:pt x="792" y="648"/>
                    </a:lnTo>
                    <a:lnTo>
                      <a:pt x="787" y="671"/>
                    </a:lnTo>
                    <a:lnTo>
                      <a:pt x="783" y="694"/>
                    </a:lnTo>
                    <a:lnTo>
                      <a:pt x="783" y="694"/>
                    </a:lnTo>
                    <a:lnTo>
                      <a:pt x="787" y="680"/>
                    </a:lnTo>
                    <a:lnTo>
                      <a:pt x="790" y="667"/>
                    </a:lnTo>
                    <a:lnTo>
                      <a:pt x="795" y="653"/>
                    </a:lnTo>
                    <a:lnTo>
                      <a:pt x="799" y="642"/>
                    </a:lnTo>
                    <a:lnTo>
                      <a:pt x="799" y="642"/>
                    </a:lnTo>
                    <a:lnTo>
                      <a:pt x="802" y="644"/>
                    </a:lnTo>
                    <a:lnTo>
                      <a:pt x="802" y="645"/>
                    </a:lnTo>
                    <a:lnTo>
                      <a:pt x="804" y="651"/>
                    </a:lnTo>
                    <a:lnTo>
                      <a:pt x="804" y="662"/>
                    </a:lnTo>
                    <a:lnTo>
                      <a:pt x="804" y="662"/>
                    </a:lnTo>
                    <a:lnTo>
                      <a:pt x="802" y="677"/>
                    </a:lnTo>
                    <a:lnTo>
                      <a:pt x="799" y="694"/>
                    </a:lnTo>
                    <a:lnTo>
                      <a:pt x="799" y="694"/>
                    </a:lnTo>
                    <a:lnTo>
                      <a:pt x="802" y="685"/>
                    </a:lnTo>
                    <a:lnTo>
                      <a:pt x="804" y="676"/>
                    </a:lnTo>
                    <a:lnTo>
                      <a:pt x="805" y="665"/>
                    </a:lnTo>
                    <a:lnTo>
                      <a:pt x="808" y="661"/>
                    </a:lnTo>
                    <a:lnTo>
                      <a:pt x="810" y="656"/>
                    </a:lnTo>
                    <a:lnTo>
                      <a:pt x="810" y="656"/>
                    </a:lnTo>
                    <a:lnTo>
                      <a:pt x="813" y="658"/>
                    </a:lnTo>
                    <a:lnTo>
                      <a:pt x="815" y="661"/>
                    </a:lnTo>
                    <a:lnTo>
                      <a:pt x="816" y="668"/>
                    </a:lnTo>
                    <a:lnTo>
                      <a:pt x="816" y="677"/>
                    </a:lnTo>
                    <a:lnTo>
                      <a:pt x="818" y="685"/>
                    </a:lnTo>
                    <a:lnTo>
                      <a:pt x="818" y="685"/>
                    </a:lnTo>
                    <a:lnTo>
                      <a:pt x="819" y="683"/>
                    </a:lnTo>
                    <a:lnTo>
                      <a:pt x="819" y="682"/>
                    </a:lnTo>
                    <a:lnTo>
                      <a:pt x="822" y="677"/>
                    </a:lnTo>
                    <a:lnTo>
                      <a:pt x="822" y="677"/>
                    </a:lnTo>
                    <a:lnTo>
                      <a:pt x="824" y="679"/>
                    </a:lnTo>
                    <a:lnTo>
                      <a:pt x="825" y="682"/>
                    </a:lnTo>
                    <a:lnTo>
                      <a:pt x="827" y="688"/>
                    </a:lnTo>
                    <a:lnTo>
                      <a:pt x="827" y="702"/>
                    </a:lnTo>
                    <a:lnTo>
                      <a:pt x="827" y="702"/>
                    </a:lnTo>
                    <a:lnTo>
                      <a:pt x="828" y="700"/>
                    </a:lnTo>
                    <a:lnTo>
                      <a:pt x="828" y="697"/>
                    </a:lnTo>
                    <a:lnTo>
                      <a:pt x="830" y="694"/>
                    </a:lnTo>
                    <a:lnTo>
                      <a:pt x="833" y="693"/>
                    </a:lnTo>
                    <a:lnTo>
                      <a:pt x="833" y="693"/>
                    </a:lnTo>
                    <a:lnTo>
                      <a:pt x="834" y="694"/>
                    </a:lnTo>
                    <a:lnTo>
                      <a:pt x="836" y="697"/>
                    </a:lnTo>
                    <a:lnTo>
                      <a:pt x="836" y="703"/>
                    </a:lnTo>
                    <a:lnTo>
                      <a:pt x="836" y="709"/>
                    </a:lnTo>
                    <a:lnTo>
                      <a:pt x="836" y="715"/>
                    </a:lnTo>
                    <a:lnTo>
                      <a:pt x="836" y="715"/>
                    </a:lnTo>
                    <a:lnTo>
                      <a:pt x="837" y="711"/>
                    </a:lnTo>
                    <a:lnTo>
                      <a:pt x="839" y="706"/>
                    </a:lnTo>
                    <a:lnTo>
                      <a:pt x="839" y="706"/>
                    </a:lnTo>
                    <a:lnTo>
                      <a:pt x="840" y="708"/>
                    </a:lnTo>
                    <a:lnTo>
                      <a:pt x="842" y="711"/>
                    </a:lnTo>
                    <a:lnTo>
                      <a:pt x="842" y="715"/>
                    </a:lnTo>
                    <a:lnTo>
                      <a:pt x="837" y="728"/>
                    </a:lnTo>
                    <a:lnTo>
                      <a:pt x="837" y="728"/>
                    </a:lnTo>
                    <a:lnTo>
                      <a:pt x="837" y="731"/>
                    </a:lnTo>
                    <a:lnTo>
                      <a:pt x="836" y="732"/>
                    </a:lnTo>
                    <a:lnTo>
                      <a:pt x="834" y="734"/>
                    </a:lnTo>
                    <a:lnTo>
                      <a:pt x="834" y="734"/>
                    </a:lnTo>
                    <a:lnTo>
                      <a:pt x="834" y="737"/>
                    </a:lnTo>
                    <a:lnTo>
                      <a:pt x="834" y="740"/>
                    </a:lnTo>
                    <a:lnTo>
                      <a:pt x="831" y="746"/>
                    </a:lnTo>
                    <a:lnTo>
                      <a:pt x="831" y="746"/>
                    </a:lnTo>
                    <a:lnTo>
                      <a:pt x="830" y="746"/>
                    </a:lnTo>
                    <a:lnTo>
                      <a:pt x="827" y="747"/>
                    </a:lnTo>
                    <a:lnTo>
                      <a:pt x="827" y="747"/>
                    </a:lnTo>
                    <a:lnTo>
                      <a:pt x="827" y="735"/>
                    </a:lnTo>
                    <a:lnTo>
                      <a:pt x="827" y="735"/>
                    </a:lnTo>
                    <a:lnTo>
                      <a:pt x="824" y="737"/>
                    </a:lnTo>
                    <a:lnTo>
                      <a:pt x="821" y="738"/>
                    </a:lnTo>
                    <a:lnTo>
                      <a:pt x="821" y="738"/>
                    </a:lnTo>
                    <a:lnTo>
                      <a:pt x="819" y="729"/>
                    </a:lnTo>
                    <a:lnTo>
                      <a:pt x="821" y="722"/>
                    </a:lnTo>
                    <a:lnTo>
                      <a:pt x="821" y="706"/>
                    </a:lnTo>
                    <a:lnTo>
                      <a:pt x="821" y="706"/>
                    </a:lnTo>
                    <a:lnTo>
                      <a:pt x="819" y="711"/>
                    </a:lnTo>
                    <a:lnTo>
                      <a:pt x="818" y="715"/>
                    </a:lnTo>
                    <a:lnTo>
                      <a:pt x="816" y="726"/>
                    </a:lnTo>
                    <a:lnTo>
                      <a:pt x="816" y="726"/>
                    </a:lnTo>
                    <a:lnTo>
                      <a:pt x="813" y="734"/>
                    </a:lnTo>
                    <a:lnTo>
                      <a:pt x="810" y="737"/>
                    </a:lnTo>
                    <a:lnTo>
                      <a:pt x="805" y="738"/>
                    </a:lnTo>
                    <a:lnTo>
                      <a:pt x="805" y="738"/>
                    </a:lnTo>
                    <a:lnTo>
                      <a:pt x="807" y="722"/>
                    </a:lnTo>
                    <a:lnTo>
                      <a:pt x="808" y="706"/>
                    </a:lnTo>
                    <a:lnTo>
                      <a:pt x="810" y="691"/>
                    </a:lnTo>
                    <a:lnTo>
                      <a:pt x="810" y="676"/>
                    </a:lnTo>
                    <a:lnTo>
                      <a:pt x="810" y="676"/>
                    </a:lnTo>
                    <a:lnTo>
                      <a:pt x="804" y="705"/>
                    </a:lnTo>
                    <a:lnTo>
                      <a:pt x="796" y="734"/>
                    </a:lnTo>
                    <a:lnTo>
                      <a:pt x="796" y="734"/>
                    </a:lnTo>
                    <a:lnTo>
                      <a:pt x="793" y="741"/>
                    </a:lnTo>
                    <a:lnTo>
                      <a:pt x="792" y="744"/>
                    </a:lnTo>
                    <a:lnTo>
                      <a:pt x="789" y="746"/>
                    </a:lnTo>
                    <a:lnTo>
                      <a:pt x="789" y="746"/>
                    </a:lnTo>
                    <a:lnTo>
                      <a:pt x="787" y="744"/>
                    </a:lnTo>
                    <a:lnTo>
                      <a:pt x="786" y="741"/>
                    </a:lnTo>
                    <a:lnTo>
                      <a:pt x="786" y="737"/>
                    </a:lnTo>
                    <a:lnTo>
                      <a:pt x="790" y="725"/>
                    </a:lnTo>
                    <a:lnTo>
                      <a:pt x="790" y="725"/>
                    </a:lnTo>
                    <a:lnTo>
                      <a:pt x="795" y="694"/>
                    </a:lnTo>
                    <a:lnTo>
                      <a:pt x="798" y="667"/>
                    </a:lnTo>
                    <a:lnTo>
                      <a:pt x="798" y="667"/>
                    </a:lnTo>
                    <a:lnTo>
                      <a:pt x="792" y="683"/>
                    </a:lnTo>
                    <a:lnTo>
                      <a:pt x="786" y="702"/>
                    </a:lnTo>
                    <a:lnTo>
                      <a:pt x="781" y="720"/>
                    </a:lnTo>
                    <a:lnTo>
                      <a:pt x="773" y="737"/>
                    </a:lnTo>
                    <a:lnTo>
                      <a:pt x="773" y="737"/>
                    </a:lnTo>
                    <a:lnTo>
                      <a:pt x="772" y="737"/>
                    </a:lnTo>
                    <a:lnTo>
                      <a:pt x="770" y="737"/>
                    </a:lnTo>
                    <a:lnTo>
                      <a:pt x="770" y="737"/>
                    </a:lnTo>
                    <a:lnTo>
                      <a:pt x="772" y="717"/>
                    </a:lnTo>
                    <a:lnTo>
                      <a:pt x="775" y="699"/>
                    </a:lnTo>
                    <a:lnTo>
                      <a:pt x="783" y="661"/>
                    </a:lnTo>
                    <a:lnTo>
                      <a:pt x="783" y="661"/>
                    </a:lnTo>
                    <a:lnTo>
                      <a:pt x="781" y="664"/>
                    </a:lnTo>
                    <a:lnTo>
                      <a:pt x="779" y="665"/>
                    </a:lnTo>
                    <a:lnTo>
                      <a:pt x="778" y="673"/>
                    </a:lnTo>
                    <a:lnTo>
                      <a:pt x="778" y="673"/>
                    </a:lnTo>
                    <a:lnTo>
                      <a:pt x="769" y="696"/>
                    </a:lnTo>
                    <a:lnTo>
                      <a:pt x="766" y="708"/>
                    </a:lnTo>
                    <a:lnTo>
                      <a:pt x="763" y="722"/>
                    </a:lnTo>
                    <a:lnTo>
                      <a:pt x="763" y="722"/>
                    </a:lnTo>
                    <a:lnTo>
                      <a:pt x="760" y="722"/>
                    </a:lnTo>
                    <a:lnTo>
                      <a:pt x="757" y="722"/>
                    </a:lnTo>
                    <a:lnTo>
                      <a:pt x="757" y="722"/>
                    </a:lnTo>
                    <a:lnTo>
                      <a:pt x="757" y="715"/>
                    </a:lnTo>
                    <a:lnTo>
                      <a:pt x="757" y="709"/>
                    </a:lnTo>
                    <a:lnTo>
                      <a:pt x="760" y="696"/>
                    </a:lnTo>
                    <a:lnTo>
                      <a:pt x="763" y="680"/>
                    </a:lnTo>
                    <a:lnTo>
                      <a:pt x="764" y="665"/>
                    </a:lnTo>
                    <a:lnTo>
                      <a:pt x="764" y="665"/>
                    </a:lnTo>
                    <a:lnTo>
                      <a:pt x="758" y="662"/>
                    </a:lnTo>
                    <a:lnTo>
                      <a:pt x="758" y="662"/>
                    </a:lnTo>
                    <a:lnTo>
                      <a:pt x="757" y="668"/>
                    </a:lnTo>
                    <a:lnTo>
                      <a:pt x="755" y="671"/>
                    </a:lnTo>
                    <a:lnTo>
                      <a:pt x="757" y="673"/>
                    </a:lnTo>
                    <a:lnTo>
                      <a:pt x="757" y="673"/>
                    </a:lnTo>
                    <a:lnTo>
                      <a:pt x="752" y="683"/>
                    </a:lnTo>
                    <a:lnTo>
                      <a:pt x="747" y="696"/>
                    </a:lnTo>
                    <a:lnTo>
                      <a:pt x="741" y="720"/>
                    </a:lnTo>
                    <a:lnTo>
                      <a:pt x="741" y="720"/>
                    </a:lnTo>
                    <a:lnTo>
                      <a:pt x="738" y="720"/>
                    </a:lnTo>
                    <a:lnTo>
                      <a:pt x="735" y="720"/>
                    </a:lnTo>
                    <a:lnTo>
                      <a:pt x="735" y="720"/>
                    </a:lnTo>
                    <a:lnTo>
                      <a:pt x="737" y="708"/>
                    </a:lnTo>
                    <a:lnTo>
                      <a:pt x="740" y="697"/>
                    </a:lnTo>
                    <a:lnTo>
                      <a:pt x="743" y="686"/>
                    </a:lnTo>
                    <a:lnTo>
                      <a:pt x="746" y="676"/>
                    </a:lnTo>
                    <a:lnTo>
                      <a:pt x="746" y="676"/>
                    </a:lnTo>
                    <a:lnTo>
                      <a:pt x="744" y="673"/>
                    </a:lnTo>
                    <a:lnTo>
                      <a:pt x="741" y="671"/>
                    </a:lnTo>
                    <a:lnTo>
                      <a:pt x="741" y="671"/>
                    </a:lnTo>
                    <a:lnTo>
                      <a:pt x="740" y="673"/>
                    </a:lnTo>
                    <a:lnTo>
                      <a:pt x="740" y="674"/>
                    </a:lnTo>
                    <a:lnTo>
                      <a:pt x="743" y="677"/>
                    </a:lnTo>
                    <a:lnTo>
                      <a:pt x="743" y="677"/>
                    </a:lnTo>
                    <a:lnTo>
                      <a:pt x="740" y="680"/>
                    </a:lnTo>
                    <a:lnTo>
                      <a:pt x="738" y="682"/>
                    </a:lnTo>
                    <a:lnTo>
                      <a:pt x="738" y="682"/>
                    </a:lnTo>
                    <a:lnTo>
                      <a:pt x="734" y="699"/>
                    </a:lnTo>
                    <a:lnTo>
                      <a:pt x="734" y="699"/>
                    </a:lnTo>
                    <a:lnTo>
                      <a:pt x="731" y="706"/>
                    </a:lnTo>
                    <a:lnTo>
                      <a:pt x="729" y="709"/>
                    </a:lnTo>
                    <a:lnTo>
                      <a:pt x="725" y="711"/>
                    </a:lnTo>
                    <a:lnTo>
                      <a:pt x="725" y="711"/>
                    </a:lnTo>
                    <a:lnTo>
                      <a:pt x="725" y="705"/>
                    </a:lnTo>
                    <a:lnTo>
                      <a:pt x="726" y="697"/>
                    </a:lnTo>
                    <a:lnTo>
                      <a:pt x="726" y="697"/>
                    </a:lnTo>
                    <a:lnTo>
                      <a:pt x="725" y="697"/>
                    </a:lnTo>
                    <a:lnTo>
                      <a:pt x="725" y="696"/>
                    </a:lnTo>
                    <a:lnTo>
                      <a:pt x="722" y="694"/>
                    </a:lnTo>
                    <a:lnTo>
                      <a:pt x="722" y="694"/>
                    </a:lnTo>
                    <a:lnTo>
                      <a:pt x="720" y="694"/>
                    </a:lnTo>
                    <a:lnTo>
                      <a:pt x="719" y="696"/>
                    </a:lnTo>
                    <a:lnTo>
                      <a:pt x="717" y="697"/>
                    </a:lnTo>
                    <a:lnTo>
                      <a:pt x="715" y="697"/>
                    </a:lnTo>
                    <a:lnTo>
                      <a:pt x="715" y="697"/>
                    </a:lnTo>
                    <a:lnTo>
                      <a:pt x="711" y="694"/>
                    </a:lnTo>
                    <a:lnTo>
                      <a:pt x="706" y="691"/>
                    </a:lnTo>
                    <a:lnTo>
                      <a:pt x="702" y="688"/>
                    </a:lnTo>
                    <a:lnTo>
                      <a:pt x="696" y="685"/>
                    </a:lnTo>
                    <a:lnTo>
                      <a:pt x="696" y="685"/>
                    </a:lnTo>
                    <a:lnTo>
                      <a:pt x="696" y="683"/>
                    </a:lnTo>
                    <a:lnTo>
                      <a:pt x="696" y="683"/>
                    </a:lnTo>
                    <a:lnTo>
                      <a:pt x="694" y="680"/>
                    </a:lnTo>
                    <a:lnTo>
                      <a:pt x="694" y="680"/>
                    </a:lnTo>
                    <a:lnTo>
                      <a:pt x="683" y="676"/>
                    </a:lnTo>
                    <a:lnTo>
                      <a:pt x="677" y="673"/>
                    </a:lnTo>
                    <a:lnTo>
                      <a:pt x="673" y="668"/>
                    </a:lnTo>
                    <a:lnTo>
                      <a:pt x="673" y="668"/>
                    </a:lnTo>
                    <a:lnTo>
                      <a:pt x="665" y="664"/>
                    </a:lnTo>
                    <a:lnTo>
                      <a:pt x="658" y="658"/>
                    </a:lnTo>
                    <a:lnTo>
                      <a:pt x="651" y="651"/>
                    </a:lnTo>
                    <a:lnTo>
                      <a:pt x="645" y="645"/>
                    </a:lnTo>
                    <a:lnTo>
                      <a:pt x="645" y="645"/>
                    </a:lnTo>
                    <a:lnTo>
                      <a:pt x="636" y="638"/>
                    </a:lnTo>
                    <a:lnTo>
                      <a:pt x="632" y="633"/>
                    </a:lnTo>
                    <a:lnTo>
                      <a:pt x="630" y="629"/>
                    </a:lnTo>
                    <a:lnTo>
                      <a:pt x="630" y="629"/>
                    </a:lnTo>
                    <a:lnTo>
                      <a:pt x="618" y="619"/>
                    </a:lnTo>
                    <a:lnTo>
                      <a:pt x="612" y="613"/>
                    </a:lnTo>
                    <a:lnTo>
                      <a:pt x="609" y="609"/>
                    </a:lnTo>
                    <a:lnTo>
                      <a:pt x="609" y="609"/>
                    </a:lnTo>
                    <a:lnTo>
                      <a:pt x="603" y="604"/>
                    </a:lnTo>
                    <a:lnTo>
                      <a:pt x="598" y="601"/>
                    </a:lnTo>
                    <a:lnTo>
                      <a:pt x="595" y="600"/>
                    </a:lnTo>
                    <a:lnTo>
                      <a:pt x="595" y="600"/>
                    </a:lnTo>
                    <a:lnTo>
                      <a:pt x="590" y="597"/>
                    </a:lnTo>
                    <a:lnTo>
                      <a:pt x="586" y="593"/>
                    </a:lnTo>
                    <a:lnTo>
                      <a:pt x="577" y="586"/>
                    </a:lnTo>
                    <a:lnTo>
                      <a:pt x="577" y="586"/>
                    </a:lnTo>
                    <a:lnTo>
                      <a:pt x="574" y="584"/>
                    </a:lnTo>
                    <a:lnTo>
                      <a:pt x="574" y="580"/>
                    </a:lnTo>
                    <a:lnTo>
                      <a:pt x="574" y="580"/>
                    </a:lnTo>
                    <a:lnTo>
                      <a:pt x="566" y="578"/>
                    </a:lnTo>
                    <a:lnTo>
                      <a:pt x="561" y="575"/>
                    </a:lnTo>
                    <a:lnTo>
                      <a:pt x="552" y="568"/>
                    </a:lnTo>
                    <a:lnTo>
                      <a:pt x="552" y="568"/>
                    </a:lnTo>
                    <a:lnTo>
                      <a:pt x="554" y="572"/>
                    </a:lnTo>
                    <a:lnTo>
                      <a:pt x="558" y="577"/>
                    </a:lnTo>
                    <a:lnTo>
                      <a:pt x="565" y="581"/>
                    </a:lnTo>
                    <a:lnTo>
                      <a:pt x="568" y="587"/>
                    </a:lnTo>
                    <a:lnTo>
                      <a:pt x="568" y="587"/>
                    </a:lnTo>
                    <a:lnTo>
                      <a:pt x="587" y="601"/>
                    </a:lnTo>
                    <a:lnTo>
                      <a:pt x="606" y="615"/>
                    </a:lnTo>
                    <a:lnTo>
                      <a:pt x="622" y="630"/>
                    </a:lnTo>
                    <a:lnTo>
                      <a:pt x="641" y="644"/>
                    </a:lnTo>
                    <a:lnTo>
                      <a:pt x="641" y="644"/>
                    </a:lnTo>
                    <a:lnTo>
                      <a:pt x="641" y="645"/>
                    </a:lnTo>
                    <a:lnTo>
                      <a:pt x="639" y="645"/>
                    </a:lnTo>
                    <a:lnTo>
                      <a:pt x="638" y="647"/>
                    </a:lnTo>
                    <a:lnTo>
                      <a:pt x="638" y="648"/>
                    </a:lnTo>
                    <a:lnTo>
                      <a:pt x="638" y="648"/>
                    </a:lnTo>
                    <a:lnTo>
                      <a:pt x="641" y="651"/>
                    </a:lnTo>
                    <a:lnTo>
                      <a:pt x="642" y="653"/>
                    </a:lnTo>
                    <a:lnTo>
                      <a:pt x="645" y="654"/>
                    </a:lnTo>
                    <a:lnTo>
                      <a:pt x="645" y="658"/>
                    </a:lnTo>
                    <a:lnTo>
                      <a:pt x="645" y="658"/>
                    </a:lnTo>
                    <a:lnTo>
                      <a:pt x="642" y="659"/>
                    </a:lnTo>
                    <a:lnTo>
                      <a:pt x="639" y="661"/>
                    </a:lnTo>
                    <a:lnTo>
                      <a:pt x="636" y="659"/>
                    </a:lnTo>
                    <a:lnTo>
                      <a:pt x="636" y="659"/>
                    </a:lnTo>
                    <a:lnTo>
                      <a:pt x="639" y="664"/>
                    </a:lnTo>
                    <a:lnTo>
                      <a:pt x="642" y="668"/>
                    </a:lnTo>
                    <a:lnTo>
                      <a:pt x="651" y="674"/>
                    </a:lnTo>
                    <a:lnTo>
                      <a:pt x="651" y="674"/>
                    </a:lnTo>
                    <a:lnTo>
                      <a:pt x="647" y="679"/>
                    </a:lnTo>
                    <a:lnTo>
                      <a:pt x="641" y="682"/>
                    </a:lnTo>
                    <a:lnTo>
                      <a:pt x="641" y="682"/>
                    </a:lnTo>
                    <a:lnTo>
                      <a:pt x="638" y="680"/>
                    </a:lnTo>
                    <a:lnTo>
                      <a:pt x="635" y="680"/>
                    </a:lnTo>
                    <a:lnTo>
                      <a:pt x="635" y="680"/>
                    </a:lnTo>
                    <a:lnTo>
                      <a:pt x="635" y="683"/>
                    </a:lnTo>
                    <a:lnTo>
                      <a:pt x="636" y="685"/>
                    </a:lnTo>
                    <a:lnTo>
                      <a:pt x="642" y="690"/>
                    </a:lnTo>
                    <a:lnTo>
                      <a:pt x="642" y="690"/>
                    </a:lnTo>
                    <a:lnTo>
                      <a:pt x="642" y="691"/>
                    </a:lnTo>
                    <a:lnTo>
                      <a:pt x="641" y="693"/>
                    </a:lnTo>
                    <a:lnTo>
                      <a:pt x="641" y="693"/>
                    </a:lnTo>
                    <a:lnTo>
                      <a:pt x="639" y="694"/>
                    </a:lnTo>
                    <a:lnTo>
                      <a:pt x="639" y="694"/>
                    </a:lnTo>
                    <a:lnTo>
                      <a:pt x="629" y="690"/>
                    </a:lnTo>
                    <a:lnTo>
                      <a:pt x="616" y="683"/>
                    </a:lnTo>
                    <a:lnTo>
                      <a:pt x="616" y="683"/>
                    </a:lnTo>
                    <a:lnTo>
                      <a:pt x="619" y="688"/>
                    </a:lnTo>
                    <a:lnTo>
                      <a:pt x="624" y="691"/>
                    </a:lnTo>
                    <a:lnTo>
                      <a:pt x="635" y="697"/>
                    </a:lnTo>
                    <a:lnTo>
                      <a:pt x="635" y="697"/>
                    </a:lnTo>
                    <a:lnTo>
                      <a:pt x="656" y="711"/>
                    </a:lnTo>
                    <a:lnTo>
                      <a:pt x="656" y="711"/>
                    </a:lnTo>
                    <a:lnTo>
                      <a:pt x="656" y="714"/>
                    </a:lnTo>
                    <a:lnTo>
                      <a:pt x="659" y="717"/>
                    </a:lnTo>
                    <a:lnTo>
                      <a:pt x="661" y="719"/>
                    </a:lnTo>
                    <a:lnTo>
                      <a:pt x="664" y="720"/>
                    </a:lnTo>
                    <a:lnTo>
                      <a:pt x="664" y="720"/>
                    </a:lnTo>
                    <a:lnTo>
                      <a:pt x="662" y="722"/>
                    </a:lnTo>
                    <a:lnTo>
                      <a:pt x="661" y="723"/>
                    </a:lnTo>
                    <a:lnTo>
                      <a:pt x="656" y="725"/>
                    </a:lnTo>
                    <a:lnTo>
                      <a:pt x="651" y="725"/>
                    </a:lnTo>
                    <a:lnTo>
                      <a:pt x="647" y="723"/>
                    </a:lnTo>
                    <a:lnTo>
                      <a:pt x="647" y="723"/>
                    </a:lnTo>
                    <a:lnTo>
                      <a:pt x="647" y="726"/>
                    </a:lnTo>
                    <a:lnTo>
                      <a:pt x="648" y="729"/>
                    </a:lnTo>
                    <a:lnTo>
                      <a:pt x="653" y="735"/>
                    </a:lnTo>
                    <a:lnTo>
                      <a:pt x="659" y="740"/>
                    </a:lnTo>
                    <a:lnTo>
                      <a:pt x="662" y="741"/>
                    </a:lnTo>
                    <a:lnTo>
                      <a:pt x="664" y="746"/>
                    </a:lnTo>
                    <a:lnTo>
                      <a:pt x="664" y="746"/>
                    </a:lnTo>
                    <a:lnTo>
                      <a:pt x="659" y="747"/>
                    </a:lnTo>
                    <a:lnTo>
                      <a:pt x="654" y="749"/>
                    </a:lnTo>
                    <a:lnTo>
                      <a:pt x="650" y="747"/>
                    </a:lnTo>
                    <a:lnTo>
                      <a:pt x="644" y="746"/>
                    </a:lnTo>
                    <a:lnTo>
                      <a:pt x="635" y="740"/>
                    </a:lnTo>
                    <a:lnTo>
                      <a:pt x="625" y="735"/>
                    </a:lnTo>
                    <a:lnTo>
                      <a:pt x="625" y="735"/>
                    </a:lnTo>
                    <a:lnTo>
                      <a:pt x="636" y="744"/>
                    </a:lnTo>
                    <a:lnTo>
                      <a:pt x="648" y="755"/>
                    </a:lnTo>
                    <a:lnTo>
                      <a:pt x="661" y="764"/>
                    </a:lnTo>
                    <a:lnTo>
                      <a:pt x="670" y="775"/>
                    </a:lnTo>
                    <a:lnTo>
                      <a:pt x="670" y="775"/>
                    </a:lnTo>
                    <a:lnTo>
                      <a:pt x="665" y="776"/>
                    </a:lnTo>
                    <a:lnTo>
                      <a:pt x="661" y="778"/>
                    </a:lnTo>
                    <a:lnTo>
                      <a:pt x="658" y="776"/>
                    </a:lnTo>
                    <a:lnTo>
                      <a:pt x="653" y="773"/>
                    </a:lnTo>
                    <a:lnTo>
                      <a:pt x="647" y="769"/>
                    </a:lnTo>
                    <a:lnTo>
                      <a:pt x="641" y="764"/>
                    </a:lnTo>
                    <a:lnTo>
                      <a:pt x="641" y="764"/>
                    </a:lnTo>
                    <a:lnTo>
                      <a:pt x="632" y="761"/>
                    </a:lnTo>
                    <a:lnTo>
                      <a:pt x="624" y="758"/>
                    </a:lnTo>
                    <a:lnTo>
                      <a:pt x="624" y="758"/>
                    </a:lnTo>
                    <a:lnTo>
                      <a:pt x="610" y="754"/>
                    </a:lnTo>
                    <a:lnTo>
                      <a:pt x="598" y="751"/>
                    </a:lnTo>
                    <a:lnTo>
                      <a:pt x="598" y="751"/>
                    </a:lnTo>
                    <a:lnTo>
                      <a:pt x="604" y="755"/>
                    </a:lnTo>
                    <a:lnTo>
                      <a:pt x="612" y="760"/>
                    </a:lnTo>
                    <a:lnTo>
                      <a:pt x="629" y="769"/>
                    </a:lnTo>
                    <a:lnTo>
                      <a:pt x="644" y="779"/>
                    </a:lnTo>
                    <a:lnTo>
                      <a:pt x="651" y="786"/>
                    </a:lnTo>
                    <a:lnTo>
                      <a:pt x="658" y="792"/>
                    </a:lnTo>
                    <a:lnTo>
                      <a:pt x="658" y="792"/>
                    </a:lnTo>
                    <a:lnTo>
                      <a:pt x="656" y="793"/>
                    </a:lnTo>
                    <a:lnTo>
                      <a:pt x="651" y="795"/>
                    </a:lnTo>
                    <a:lnTo>
                      <a:pt x="651" y="795"/>
                    </a:lnTo>
                    <a:lnTo>
                      <a:pt x="653" y="796"/>
                    </a:lnTo>
                    <a:lnTo>
                      <a:pt x="654" y="798"/>
                    </a:lnTo>
                    <a:lnTo>
                      <a:pt x="658" y="799"/>
                    </a:lnTo>
                    <a:lnTo>
                      <a:pt x="658" y="801"/>
                    </a:lnTo>
                    <a:lnTo>
                      <a:pt x="658" y="801"/>
                    </a:lnTo>
                    <a:lnTo>
                      <a:pt x="658" y="802"/>
                    </a:lnTo>
                    <a:lnTo>
                      <a:pt x="656" y="804"/>
                    </a:lnTo>
                    <a:lnTo>
                      <a:pt x="654" y="805"/>
                    </a:lnTo>
                    <a:lnTo>
                      <a:pt x="654" y="805"/>
                    </a:lnTo>
                    <a:lnTo>
                      <a:pt x="662" y="810"/>
                    </a:lnTo>
                    <a:lnTo>
                      <a:pt x="667" y="813"/>
                    </a:lnTo>
                    <a:lnTo>
                      <a:pt x="670" y="818"/>
                    </a:lnTo>
                    <a:lnTo>
                      <a:pt x="670" y="818"/>
                    </a:lnTo>
                    <a:lnTo>
                      <a:pt x="665" y="818"/>
                    </a:lnTo>
                    <a:lnTo>
                      <a:pt x="659" y="816"/>
                    </a:lnTo>
                    <a:lnTo>
                      <a:pt x="650" y="812"/>
                    </a:lnTo>
                    <a:lnTo>
                      <a:pt x="641" y="805"/>
                    </a:lnTo>
                    <a:lnTo>
                      <a:pt x="632" y="801"/>
                    </a:lnTo>
                    <a:lnTo>
                      <a:pt x="632" y="801"/>
                    </a:lnTo>
                    <a:lnTo>
                      <a:pt x="633" y="805"/>
                    </a:lnTo>
                    <a:lnTo>
                      <a:pt x="636" y="808"/>
                    </a:lnTo>
                    <a:lnTo>
                      <a:pt x="644" y="813"/>
                    </a:lnTo>
                    <a:lnTo>
                      <a:pt x="653" y="819"/>
                    </a:lnTo>
                    <a:lnTo>
                      <a:pt x="661" y="824"/>
                    </a:lnTo>
                    <a:lnTo>
                      <a:pt x="661" y="824"/>
                    </a:lnTo>
                    <a:lnTo>
                      <a:pt x="661" y="825"/>
                    </a:lnTo>
                    <a:lnTo>
                      <a:pt x="659" y="827"/>
                    </a:lnTo>
                    <a:lnTo>
                      <a:pt x="658" y="827"/>
                    </a:lnTo>
                    <a:lnTo>
                      <a:pt x="658" y="827"/>
                    </a:lnTo>
                    <a:lnTo>
                      <a:pt x="648" y="824"/>
                    </a:lnTo>
                    <a:lnTo>
                      <a:pt x="642" y="821"/>
                    </a:lnTo>
                    <a:lnTo>
                      <a:pt x="635" y="816"/>
                    </a:lnTo>
                    <a:lnTo>
                      <a:pt x="627" y="813"/>
                    </a:lnTo>
                    <a:lnTo>
                      <a:pt x="627" y="813"/>
                    </a:lnTo>
                    <a:lnTo>
                      <a:pt x="635" y="819"/>
                    </a:lnTo>
                    <a:lnTo>
                      <a:pt x="644" y="824"/>
                    </a:lnTo>
                    <a:lnTo>
                      <a:pt x="653" y="830"/>
                    </a:lnTo>
                    <a:lnTo>
                      <a:pt x="661" y="836"/>
                    </a:lnTo>
                    <a:lnTo>
                      <a:pt x="661" y="836"/>
                    </a:lnTo>
                    <a:lnTo>
                      <a:pt x="659" y="839"/>
                    </a:lnTo>
                    <a:lnTo>
                      <a:pt x="658" y="842"/>
                    </a:lnTo>
                    <a:lnTo>
                      <a:pt x="658" y="845"/>
                    </a:lnTo>
                    <a:lnTo>
                      <a:pt x="656" y="848"/>
                    </a:lnTo>
                    <a:lnTo>
                      <a:pt x="656" y="848"/>
                    </a:lnTo>
                    <a:lnTo>
                      <a:pt x="654" y="848"/>
                    </a:lnTo>
                    <a:lnTo>
                      <a:pt x="651" y="848"/>
                    </a:lnTo>
                    <a:lnTo>
                      <a:pt x="648" y="845"/>
                    </a:lnTo>
                    <a:lnTo>
                      <a:pt x="648" y="845"/>
                    </a:lnTo>
                    <a:lnTo>
                      <a:pt x="648" y="847"/>
                    </a:lnTo>
                    <a:lnTo>
                      <a:pt x="650" y="848"/>
                    </a:lnTo>
                    <a:lnTo>
                      <a:pt x="651" y="851"/>
                    </a:lnTo>
                    <a:lnTo>
                      <a:pt x="650" y="853"/>
                    </a:lnTo>
                    <a:lnTo>
                      <a:pt x="650" y="853"/>
                    </a:lnTo>
                    <a:lnTo>
                      <a:pt x="645" y="853"/>
                    </a:lnTo>
                    <a:lnTo>
                      <a:pt x="642" y="851"/>
                    </a:lnTo>
                    <a:lnTo>
                      <a:pt x="635" y="847"/>
                    </a:lnTo>
                    <a:lnTo>
                      <a:pt x="629" y="842"/>
                    </a:lnTo>
                    <a:lnTo>
                      <a:pt x="621" y="839"/>
                    </a:lnTo>
                    <a:lnTo>
                      <a:pt x="621" y="839"/>
                    </a:lnTo>
                    <a:lnTo>
                      <a:pt x="621" y="837"/>
                    </a:lnTo>
                    <a:lnTo>
                      <a:pt x="619" y="837"/>
                    </a:lnTo>
                    <a:lnTo>
                      <a:pt x="618" y="836"/>
                    </a:lnTo>
                    <a:lnTo>
                      <a:pt x="618" y="834"/>
                    </a:lnTo>
                    <a:lnTo>
                      <a:pt x="618" y="834"/>
                    </a:lnTo>
                    <a:lnTo>
                      <a:pt x="612" y="833"/>
                    </a:lnTo>
                    <a:lnTo>
                      <a:pt x="610" y="831"/>
                    </a:lnTo>
                    <a:lnTo>
                      <a:pt x="610" y="828"/>
                    </a:lnTo>
                    <a:lnTo>
                      <a:pt x="610" y="828"/>
                    </a:lnTo>
                    <a:lnTo>
                      <a:pt x="613" y="828"/>
                    </a:lnTo>
                    <a:lnTo>
                      <a:pt x="615" y="830"/>
                    </a:lnTo>
                    <a:lnTo>
                      <a:pt x="616" y="831"/>
                    </a:lnTo>
                    <a:lnTo>
                      <a:pt x="618" y="833"/>
                    </a:lnTo>
                    <a:lnTo>
                      <a:pt x="618" y="833"/>
                    </a:lnTo>
                    <a:lnTo>
                      <a:pt x="618" y="833"/>
                    </a:lnTo>
                    <a:lnTo>
                      <a:pt x="618" y="831"/>
                    </a:lnTo>
                    <a:lnTo>
                      <a:pt x="618" y="827"/>
                    </a:lnTo>
                    <a:lnTo>
                      <a:pt x="618" y="827"/>
                    </a:lnTo>
                    <a:lnTo>
                      <a:pt x="619" y="827"/>
                    </a:lnTo>
                    <a:lnTo>
                      <a:pt x="622" y="827"/>
                    </a:lnTo>
                    <a:lnTo>
                      <a:pt x="627" y="828"/>
                    </a:lnTo>
                    <a:lnTo>
                      <a:pt x="627" y="828"/>
                    </a:lnTo>
                    <a:lnTo>
                      <a:pt x="621" y="822"/>
                    </a:lnTo>
                    <a:lnTo>
                      <a:pt x="613" y="818"/>
                    </a:lnTo>
                    <a:lnTo>
                      <a:pt x="598" y="812"/>
                    </a:lnTo>
                    <a:lnTo>
                      <a:pt x="598" y="812"/>
                    </a:lnTo>
                    <a:lnTo>
                      <a:pt x="597" y="808"/>
                    </a:lnTo>
                    <a:lnTo>
                      <a:pt x="597" y="805"/>
                    </a:lnTo>
                    <a:lnTo>
                      <a:pt x="597" y="804"/>
                    </a:lnTo>
                    <a:lnTo>
                      <a:pt x="597" y="804"/>
                    </a:lnTo>
                    <a:lnTo>
                      <a:pt x="590" y="799"/>
                    </a:lnTo>
                    <a:lnTo>
                      <a:pt x="583" y="796"/>
                    </a:lnTo>
                    <a:lnTo>
                      <a:pt x="577" y="792"/>
                    </a:lnTo>
                    <a:lnTo>
                      <a:pt x="571" y="786"/>
                    </a:lnTo>
                    <a:lnTo>
                      <a:pt x="571" y="786"/>
                    </a:lnTo>
                    <a:lnTo>
                      <a:pt x="575" y="784"/>
                    </a:lnTo>
                    <a:lnTo>
                      <a:pt x="578" y="784"/>
                    </a:lnTo>
                    <a:lnTo>
                      <a:pt x="586" y="787"/>
                    </a:lnTo>
                    <a:lnTo>
                      <a:pt x="593" y="790"/>
                    </a:lnTo>
                    <a:lnTo>
                      <a:pt x="601" y="793"/>
                    </a:lnTo>
                    <a:lnTo>
                      <a:pt x="601" y="793"/>
                    </a:lnTo>
                    <a:lnTo>
                      <a:pt x="592" y="786"/>
                    </a:lnTo>
                    <a:lnTo>
                      <a:pt x="581" y="778"/>
                    </a:lnTo>
                    <a:lnTo>
                      <a:pt x="571" y="770"/>
                    </a:lnTo>
                    <a:lnTo>
                      <a:pt x="561" y="761"/>
                    </a:lnTo>
                    <a:lnTo>
                      <a:pt x="561" y="761"/>
                    </a:lnTo>
                    <a:lnTo>
                      <a:pt x="561" y="760"/>
                    </a:lnTo>
                    <a:lnTo>
                      <a:pt x="563" y="760"/>
                    </a:lnTo>
                    <a:lnTo>
                      <a:pt x="565" y="758"/>
                    </a:lnTo>
                    <a:lnTo>
                      <a:pt x="566" y="757"/>
                    </a:lnTo>
                    <a:lnTo>
                      <a:pt x="566" y="757"/>
                    </a:lnTo>
                    <a:lnTo>
                      <a:pt x="558" y="754"/>
                    </a:lnTo>
                    <a:lnTo>
                      <a:pt x="554" y="751"/>
                    </a:lnTo>
                    <a:lnTo>
                      <a:pt x="554" y="747"/>
                    </a:lnTo>
                    <a:lnTo>
                      <a:pt x="554" y="746"/>
                    </a:lnTo>
                    <a:lnTo>
                      <a:pt x="554" y="746"/>
                    </a:lnTo>
                    <a:lnTo>
                      <a:pt x="558" y="746"/>
                    </a:lnTo>
                    <a:lnTo>
                      <a:pt x="563" y="746"/>
                    </a:lnTo>
                    <a:lnTo>
                      <a:pt x="563" y="746"/>
                    </a:lnTo>
                    <a:lnTo>
                      <a:pt x="565" y="744"/>
                    </a:lnTo>
                    <a:lnTo>
                      <a:pt x="565" y="743"/>
                    </a:lnTo>
                    <a:lnTo>
                      <a:pt x="565" y="741"/>
                    </a:lnTo>
                    <a:lnTo>
                      <a:pt x="568" y="741"/>
                    </a:lnTo>
                    <a:lnTo>
                      <a:pt x="568" y="741"/>
                    </a:lnTo>
                    <a:lnTo>
                      <a:pt x="563" y="738"/>
                    </a:lnTo>
                    <a:lnTo>
                      <a:pt x="557" y="735"/>
                    </a:lnTo>
                    <a:lnTo>
                      <a:pt x="552" y="732"/>
                    </a:lnTo>
                    <a:lnTo>
                      <a:pt x="548" y="729"/>
                    </a:lnTo>
                    <a:lnTo>
                      <a:pt x="548" y="729"/>
                    </a:lnTo>
                    <a:lnTo>
                      <a:pt x="540" y="726"/>
                    </a:lnTo>
                    <a:lnTo>
                      <a:pt x="539" y="725"/>
                    </a:lnTo>
                    <a:lnTo>
                      <a:pt x="537" y="720"/>
                    </a:lnTo>
                    <a:lnTo>
                      <a:pt x="537" y="720"/>
                    </a:lnTo>
                    <a:lnTo>
                      <a:pt x="542" y="720"/>
                    </a:lnTo>
                    <a:lnTo>
                      <a:pt x="546" y="720"/>
                    </a:lnTo>
                    <a:lnTo>
                      <a:pt x="554" y="725"/>
                    </a:lnTo>
                    <a:lnTo>
                      <a:pt x="563" y="729"/>
                    </a:lnTo>
                    <a:lnTo>
                      <a:pt x="571" y="732"/>
                    </a:lnTo>
                    <a:lnTo>
                      <a:pt x="571" y="732"/>
                    </a:lnTo>
                    <a:lnTo>
                      <a:pt x="566" y="726"/>
                    </a:lnTo>
                    <a:lnTo>
                      <a:pt x="560" y="722"/>
                    </a:lnTo>
                    <a:lnTo>
                      <a:pt x="555" y="717"/>
                    </a:lnTo>
                    <a:lnTo>
                      <a:pt x="551" y="711"/>
                    </a:lnTo>
                    <a:lnTo>
                      <a:pt x="551" y="711"/>
                    </a:lnTo>
                    <a:lnTo>
                      <a:pt x="549" y="711"/>
                    </a:lnTo>
                    <a:lnTo>
                      <a:pt x="549" y="711"/>
                    </a:lnTo>
                    <a:lnTo>
                      <a:pt x="548" y="712"/>
                    </a:lnTo>
                    <a:lnTo>
                      <a:pt x="548" y="712"/>
                    </a:lnTo>
                    <a:lnTo>
                      <a:pt x="548" y="712"/>
                    </a:lnTo>
                    <a:lnTo>
                      <a:pt x="536" y="703"/>
                    </a:lnTo>
                    <a:lnTo>
                      <a:pt x="525" y="696"/>
                    </a:lnTo>
                    <a:lnTo>
                      <a:pt x="514" y="688"/>
                    </a:lnTo>
                    <a:lnTo>
                      <a:pt x="504" y="680"/>
                    </a:lnTo>
                    <a:lnTo>
                      <a:pt x="504" y="680"/>
                    </a:lnTo>
                    <a:lnTo>
                      <a:pt x="508" y="685"/>
                    </a:lnTo>
                    <a:lnTo>
                      <a:pt x="514" y="690"/>
                    </a:lnTo>
                    <a:lnTo>
                      <a:pt x="525" y="699"/>
                    </a:lnTo>
                    <a:lnTo>
                      <a:pt x="525" y="699"/>
                    </a:lnTo>
                    <a:lnTo>
                      <a:pt x="523" y="700"/>
                    </a:lnTo>
                    <a:lnTo>
                      <a:pt x="522" y="703"/>
                    </a:lnTo>
                    <a:lnTo>
                      <a:pt x="522" y="703"/>
                    </a:lnTo>
                    <a:lnTo>
                      <a:pt x="510" y="700"/>
                    </a:lnTo>
                    <a:lnTo>
                      <a:pt x="504" y="700"/>
                    </a:lnTo>
                    <a:lnTo>
                      <a:pt x="497" y="700"/>
                    </a:lnTo>
                    <a:lnTo>
                      <a:pt x="497" y="700"/>
                    </a:lnTo>
                    <a:lnTo>
                      <a:pt x="455" y="676"/>
                    </a:lnTo>
                    <a:lnTo>
                      <a:pt x="455" y="676"/>
                    </a:lnTo>
                    <a:lnTo>
                      <a:pt x="468" y="688"/>
                    </a:lnTo>
                    <a:lnTo>
                      <a:pt x="484" y="703"/>
                    </a:lnTo>
                    <a:lnTo>
                      <a:pt x="499" y="717"/>
                    </a:lnTo>
                    <a:lnTo>
                      <a:pt x="511" y="731"/>
                    </a:lnTo>
                    <a:lnTo>
                      <a:pt x="511" y="731"/>
                    </a:lnTo>
                    <a:lnTo>
                      <a:pt x="510" y="732"/>
                    </a:lnTo>
                    <a:lnTo>
                      <a:pt x="507" y="732"/>
                    </a:lnTo>
                    <a:lnTo>
                      <a:pt x="500" y="731"/>
                    </a:lnTo>
                    <a:lnTo>
                      <a:pt x="496" y="728"/>
                    </a:lnTo>
                    <a:lnTo>
                      <a:pt x="490" y="725"/>
                    </a:lnTo>
                    <a:lnTo>
                      <a:pt x="490" y="725"/>
                    </a:lnTo>
                    <a:lnTo>
                      <a:pt x="493" y="729"/>
                    </a:lnTo>
                    <a:lnTo>
                      <a:pt x="499" y="732"/>
                    </a:lnTo>
                    <a:lnTo>
                      <a:pt x="504" y="735"/>
                    </a:lnTo>
                    <a:lnTo>
                      <a:pt x="507" y="740"/>
                    </a:lnTo>
                    <a:lnTo>
                      <a:pt x="507" y="740"/>
                    </a:lnTo>
                    <a:lnTo>
                      <a:pt x="502" y="740"/>
                    </a:lnTo>
                    <a:lnTo>
                      <a:pt x="497" y="740"/>
                    </a:lnTo>
                    <a:lnTo>
                      <a:pt x="488" y="737"/>
                    </a:lnTo>
                    <a:lnTo>
                      <a:pt x="479" y="731"/>
                    </a:lnTo>
                    <a:lnTo>
                      <a:pt x="472" y="726"/>
                    </a:lnTo>
                    <a:lnTo>
                      <a:pt x="472" y="726"/>
                    </a:lnTo>
                    <a:lnTo>
                      <a:pt x="461" y="717"/>
                    </a:lnTo>
                    <a:lnTo>
                      <a:pt x="455" y="714"/>
                    </a:lnTo>
                    <a:lnTo>
                      <a:pt x="450" y="711"/>
                    </a:lnTo>
                    <a:lnTo>
                      <a:pt x="450" y="711"/>
                    </a:lnTo>
                    <a:lnTo>
                      <a:pt x="458" y="719"/>
                    </a:lnTo>
                    <a:lnTo>
                      <a:pt x="468" y="725"/>
                    </a:lnTo>
                    <a:lnTo>
                      <a:pt x="478" y="732"/>
                    </a:lnTo>
                    <a:lnTo>
                      <a:pt x="485" y="740"/>
                    </a:lnTo>
                    <a:lnTo>
                      <a:pt x="485" y="740"/>
                    </a:lnTo>
                    <a:lnTo>
                      <a:pt x="493" y="746"/>
                    </a:lnTo>
                    <a:lnTo>
                      <a:pt x="494" y="751"/>
                    </a:lnTo>
                    <a:lnTo>
                      <a:pt x="494" y="755"/>
                    </a:lnTo>
                    <a:lnTo>
                      <a:pt x="494" y="755"/>
                    </a:lnTo>
                    <a:lnTo>
                      <a:pt x="491" y="755"/>
                    </a:lnTo>
                    <a:lnTo>
                      <a:pt x="490" y="755"/>
                    </a:lnTo>
                    <a:lnTo>
                      <a:pt x="488" y="754"/>
                    </a:lnTo>
                    <a:lnTo>
                      <a:pt x="485" y="752"/>
                    </a:lnTo>
                    <a:lnTo>
                      <a:pt x="485" y="752"/>
                    </a:lnTo>
                    <a:lnTo>
                      <a:pt x="484" y="754"/>
                    </a:lnTo>
                    <a:lnTo>
                      <a:pt x="485" y="754"/>
                    </a:lnTo>
                    <a:lnTo>
                      <a:pt x="485" y="755"/>
                    </a:lnTo>
                    <a:lnTo>
                      <a:pt x="484" y="755"/>
                    </a:lnTo>
                    <a:lnTo>
                      <a:pt x="484" y="755"/>
                    </a:lnTo>
                    <a:lnTo>
                      <a:pt x="475" y="751"/>
                    </a:lnTo>
                    <a:lnTo>
                      <a:pt x="470" y="749"/>
                    </a:lnTo>
                    <a:lnTo>
                      <a:pt x="464" y="751"/>
                    </a:lnTo>
                    <a:lnTo>
                      <a:pt x="464" y="751"/>
                    </a:lnTo>
                    <a:lnTo>
                      <a:pt x="472" y="757"/>
                    </a:lnTo>
                    <a:lnTo>
                      <a:pt x="479" y="763"/>
                    </a:lnTo>
                    <a:lnTo>
                      <a:pt x="485" y="769"/>
                    </a:lnTo>
                    <a:lnTo>
                      <a:pt x="488" y="773"/>
                    </a:lnTo>
                    <a:lnTo>
                      <a:pt x="490" y="779"/>
                    </a:lnTo>
                    <a:lnTo>
                      <a:pt x="490" y="779"/>
                    </a:lnTo>
                    <a:lnTo>
                      <a:pt x="484" y="779"/>
                    </a:lnTo>
                    <a:lnTo>
                      <a:pt x="479" y="778"/>
                    </a:lnTo>
                    <a:lnTo>
                      <a:pt x="468" y="773"/>
                    </a:lnTo>
                    <a:lnTo>
                      <a:pt x="468" y="773"/>
                    </a:lnTo>
                    <a:lnTo>
                      <a:pt x="470" y="776"/>
                    </a:lnTo>
                    <a:lnTo>
                      <a:pt x="473" y="779"/>
                    </a:lnTo>
                    <a:lnTo>
                      <a:pt x="476" y="783"/>
                    </a:lnTo>
                    <a:lnTo>
                      <a:pt x="479" y="786"/>
                    </a:lnTo>
                    <a:lnTo>
                      <a:pt x="479" y="786"/>
                    </a:lnTo>
                    <a:lnTo>
                      <a:pt x="479" y="789"/>
                    </a:lnTo>
                    <a:lnTo>
                      <a:pt x="478" y="789"/>
                    </a:lnTo>
                    <a:lnTo>
                      <a:pt x="475" y="790"/>
                    </a:lnTo>
                    <a:lnTo>
                      <a:pt x="475" y="790"/>
                    </a:lnTo>
                    <a:lnTo>
                      <a:pt x="478" y="795"/>
                    </a:lnTo>
                    <a:lnTo>
                      <a:pt x="482" y="799"/>
                    </a:lnTo>
                    <a:lnTo>
                      <a:pt x="485" y="804"/>
                    </a:lnTo>
                    <a:lnTo>
                      <a:pt x="487" y="810"/>
                    </a:lnTo>
                    <a:lnTo>
                      <a:pt x="487" y="810"/>
                    </a:lnTo>
                    <a:lnTo>
                      <a:pt x="482" y="810"/>
                    </a:lnTo>
                    <a:lnTo>
                      <a:pt x="479" y="810"/>
                    </a:lnTo>
                    <a:lnTo>
                      <a:pt x="470" y="805"/>
                    </a:lnTo>
                    <a:lnTo>
                      <a:pt x="462" y="801"/>
                    </a:lnTo>
                    <a:lnTo>
                      <a:pt x="455" y="796"/>
                    </a:lnTo>
                    <a:lnTo>
                      <a:pt x="455" y="796"/>
                    </a:lnTo>
                    <a:lnTo>
                      <a:pt x="462" y="805"/>
                    </a:lnTo>
                    <a:lnTo>
                      <a:pt x="470" y="813"/>
                    </a:lnTo>
                    <a:lnTo>
                      <a:pt x="478" y="822"/>
                    </a:lnTo>
                    <a:lnTo>
                      <a:pt x="481" y="827"/>
                    </a:lnTo>
                    <a:lnTo>
                      <a:pt x="482" y="831"/>
                    </a:lnTo>
                    <a:lnTo>
                      <a:pt x="482" y="831"/>
                    </a:lnTo>
                    <a:lnTo>
                      <a:pt x="482" y="833"/>
                    </a:lnTo>
                    <a:lnTo>
                      <a:pt x="481" y="833"/>
                    </a:lnTo>
                    <a:lnTo>
                      <a:pt x="481" y="833"/>
                    </a:lnTo>
                    <a:lnTo>
                      <a:pt x="479" y="834"/>
                    </a:lnTo>
                    <a:lnTo>
                      <a:pt x="479" y="834"/>
                    </a:lnTo>
                    <a:lnTo>
                      <a:pt x="473" y="831"/>
                    </a:lnTo>
                    <a:lnTo>
                      <a:pt x="465" y="828"/>
                    </a:lnTo>
                    <a:lnTo>
                      <a:pt x="452" y="824"/>
                    </a:lnTo>
                    <a:lnTo>
                      <a:pt x="452" y="824"/>
                    </a:lnTo>
                    <a:lnTo>
                      <a:pt x="455" y="830"/>
                    </a:lnTo>
                    <a:lnTo>
                      <a:pt x="461" y="836"/>
                    </a:lnTo>
                    <a:lnTo>
                      <a:pt x="464" y="842"/>
                    </a:lnTo>
                    <a:lnTo>
                      <a:pt x="465" y="845"/>
                    </a:lnTo>
                    <a:lnTo>
                      <a:pt x="467" y="850"/>
                    </a:lnTo>
                    <a:lnTo>
                      <a:pt x="467" y="850"/>
                    </a:lnTo>
                    <a:lnTo>
                      <a:pt x="464" y="850"/>
                    </a:lnTo>
                    <a:lnTo>
                      <a:pt x="464" y="851"/>
                    </a:lnTo>
                    <a:lnTo>
                      <a:pt x="464" y="851"/>
                    </a:lnTo>
                    <a:lnTo>
                      <a:pt x="458" y="848"/>
                    </a:lnTo>
                    <a:lnTo>
                      <a:pt x="452" y="845"/>
                    </a:lnTo>
                    <a:lnTo>
                      <a:pt x="446" y="844"/>
                    </a:lnTo>
                    <a:lnTo>
                      <a:pt x="443" y="839"/>
                    </a:lnTo>
                    <a:lnTo>
                      <a:pt x="443" y="839"/>
                    </a:lnTo>
                    <a:lnTo>
                      <a:pt x="444" y="845"/>
                    </a:lnTo>
                    <a:lnTo>
                      <a:pt x="447" y="851"/>
                    </a:lnTo>
                    <a:lnTo>
                      <a:pt x="447" y="851"/>
                    </a:lnTo>
                    <a:lnTo>
                      <a:pt x="443" y="854"/>
                    </a:lnTo>
                    <a:lnTo>
                      <a:pt x="439" y="854"/>
                    </a:lnTo>
                    <a:lnTo>
                      <a:pt x="435" y="851"/>
                    </a:lnTo>
                    <a:lnTo>
                      <a:pt x="432" y="848"/>
                    </a:lnTo>
                    <a:lnTo>
                      <a:pt x="432" y="848"/>
                    </a:lnTo>
                    <a:lnTo>
                      <a:pt x="420" y="839"/>
                    </a:lnTo>
                    <a:lnTo>
                      <a:pt x="411" y="830"/>
                    </a:lnTo>
                    <a:lnTo>
                      <a:pt x="411" y="830"/>
                    </a:lnTo>
                    <a:lnTo>
                      <a:pt x="418" y="842"/>
                    </a:lnTo>
                    <a:lnTo>
                      <a:pt x="427" y="853"/>
                    </a:lnTo>
                    <a:lnTo>
                      <a:pt x="444" y="873"/>
                    </a:lnTo>
                    <a:lnTo>
                      <a:pt x="444" y="873"/>
                    </a:lnTo>
                    <a:lnTo>
                      <a:pt x="444" y="874"/>
                    </a:lnTo>
                    <a:lnTo>
                      <a:pt x="443" y="876"/>
                    </a:lnTo>
                    <a:lnTo>
                      <a:pt x="441" y="877"/>
                    </a:lnTo>
                    <a:lnTo>
                      <a:pt x="441" y="877"/>
                    </a:lnTo>
                    <a:lnTo>
                      <a:pt x="436" y="874"/>
                    </a:lnTo>
                    <a:lnTo>
                      <a:pt x="432" y="871"/>
                    </a:lnTo>
                    <a:lnTo>
                      <a:pt x="432" y="871"/>
                    </a:lnTo>
                    <a:lnTo>
                      <a:pt x="435" y="877"/>
                    </a:lnTo>
                    <a:lnTo>
                      <a:pt x="433" y="880"/>
                    </a:lnTo>
                    <a:lnTo>
                      <a:pt x="430" y="882"/>
                    </a:lnTo>
                    <a:lnTo>
                      <a:pt x="430" y="882"/>
                    </a:lnTo>
                    <a:lnTo>
                      <a:pt x="414" y="860"/>
                    </a:lnTo>
                    <a:lnTo>
                      <a:pt x="406" y="850"/>
                    </a:lnTo>
                    <a:lnTo>
                      <a:pt x="404" y="844"/>
                    </a:lnTo>
                    <a:lnTo>
                      <a:pt x="401" y="836"/>
                    </a:lnTo>
                    <a:lnTo>
                      <a:pt x="401" y="836"/>
                    </a:lnTo>
                    <a:lnTo>
                      <a:pt x="403" y="834"/>
                    </a:lnTo>
                    <a:lnTo>
                      <a:pt x="406" y="834"/>
                    </a:lnTo>
                    <a:lnTo>
                      <a:pt x="406" y="834"/>
                    </a:lnTo>
                    <a:lnTo>
                      <a:pt x="398" y="824"/>
                    </a:lnTo>
                    <a:lnTo>
                      <a:pt x="395" y="818"/>
                    </a:lnTo>
                    <a:lnTo>
                      <a:pt x="395" y="815"/>
                    </a:lnTo>
                    <a:lnTo>
                      <a:pt x="397" y="812"/>
                    </a:lnTo>
                    <a:lnTo>
                      <a:pt x="397" y="812"/>
                    </a:lnTo>
                    <a:lnTo>
                      <a:pt x="403" y="813"/>
                    </a:lnTo>
                    <a:lnTo>
                      <a:pt x="407" y="816"/>
                    </a:lnTo>
                    <a:lnTo>
                      <a:pt x="412" y="821"/>
                    </a:lnTo>
                    <a:lnTo>
                      <a:pt x="417" y="824"/>
                    </a:lnTo>
                    <a:lnTo>
                      <a:pt x="417" y="824"/>
                    </a:lnTo>
                    <a:lnTo>
                      <a:pt x="412" y="818"/>
                    </a:lnTo>
                    <a:lnTo>
                      <a:pt x="406" y="810"/>
                    </a:lnTo>
                    <a:lnTo>
                      <a:pt x="401" y="802"/>
                    </a:lnTo>
                    <a:lnTo>
                      <a:pt x="400" y="798"/>
                    </a:lnTo>
                    <a:lnTo>
                      <a:pt x="401" y="793"/>
                    </a:lnTo>
                    <a:lnTo>
                      <a:pt x="401" y="793"/>
                    </a:lnTo>
                    <a:lnTo>
                      <a:pt x="395" y="786"/>
                    </a:lnTo>
                    <a:lnTo>
                      <a:pt x="388" y="778"/>
                    </a:lnTo>
                    <a:lnTo>
                      <a:pt x="382" y="769"/>
                    </a:lnTo>
                    <a:lnTo>
                      <a:pt x="377" y="758"/>
                    </a:lnTo>
                    <a:lnTo>
                      <a:pt x="377" y="758"/>
                    </a:lnTo>
                    <a:lnTo>
                      <a:pt x="383" y="758"/>
                    </a:lnTo>
                    <a:lnTo>
                      <a:pt x="388" y="760"/>
                    </a:lnTo>
                    <a:lnTo>
                      <a:pt x="397" y="766"/>
                    </a:lnTo>
                    <a:lnTo>
                      <a:pt x="397" y="766"/>
                    </a:lnTo>
                    <a:lnTo>
                      <a:pt x="394" y="763"/>
                    </a:lnTo>
                    <a:lnTo>
                      <a:pt x="391" y="758"/>
                    </a:lnTo>
                    <a:lnTo>
                      <a:pt x="380" y="752"/>
                    </a:lnTo>
                    <a:lnTo>
                      <a:pt x="380" y="752"/>
                    </a:lnTo>
                    <a:lnTo>
                      <a:pt x="371" y="744"/>
                    </a:lnTo>
                    <a:lnTo>
                      <a:pt x="368" y="740"/>
                    </a:lnTo>
                    <a:lnTo>
                      <a:pt x="366" y="735"/>
                    </a:lnTo>
                    <a:lnTo>
                      <a:pt x="366" y="735"/>
                    </a:lnTo>
                    <a:lnTo>
                      <a:pt x="374" y="737"/>
                    </a:lnTo>
                    <a:lnTo>
                      <a:pt x="380" y="741"/>
                    </a:lnTo>
                    <a:lnTo>
                      <a:pt x="386" y="746"/>
                    </a:lnTo>
                    <a:lnTo>
                      <a:pt x="392" y="751"/>
                    </a:lnTo>
                    <a:lnTo>
                      <a:pt x="392" y="751"/>
                    </a:lnTo>
                    <a:lnTo>
                      <a:pt x="383" y="737"/>
                    </a:lnTo>
                    <a:lnTo>
                      <a:pt x="374" y="720"/>
                    </a:lnTo>
                    <a:lnTo>
                      <a:pt x="374" y="720"/>
                    </a:lnTo>
                    <a:lnTo>
                      <a:pt x="368" y="717"/>
                    </a:lnTo>
                    <a:lnTo>
                      <a:pt x="363" y="712"/>
                    </a:lnTo>
                    <a:lnTo>
                      <a:pt x="359" y="709"/>
                    </a:lnTo>
                    <a:lnTo>
                      <a:pt x="357" y="706"/>
                    </a:lnTo>
                    <a:lnTo>
                      <a:pt x="356" y="703"/>
                    </a:lnTo>
                    <a:lnTo>
                      <a:pt x="356" y="703"/>
                    </a:lnTo>
                    <a:lnTo>
                      <a:pt x="362" y="703"/>
                    </a:lnTo>
                    <a:lnTo>
                      <a:pt x="365" y="705"/>
                    </a:lnTo>
                    <a:lnTo>
                      <a:pt x="372" y="709"/>
                    </a:lnTo>
                    <a:lnTo>
                      <a:pt x="380" y="715"/>
                    </a:lnTo>
                    <a:lnTo>
                      <a:pt x="386" y="722"/>
                    </a:lnTo>
                    <a:lnTo>
                      <a:pt x="386" y="722"/>
                    </a:lnTo>
                    <a:lnTo>
                      <a:pt x="395" y="726"/>
                    </a:lnTo>
                    <a:lnTo>
                      <a:pt x="404" y="732"/>
                    </a:lnTo>
                    <a:lnTo>
                      <a:pt x="412" y="738"/>
                    </a:lnTo>
                    <a:lnTo>
                      <a:pt x="423" y="743"/>
                    </a:lnTo>
                    <a:lnTo>
                      <a:pt x="423" y="743"/>
                    </a:lnTo>
                    <a:lnTo>
                      <a:pt x="411" y="731"/>
                    </a:lnTo>
                    <a:lnTo>
                      <a:pt x="395" y="719"/>
                    </a:lnTo>
                    <a:lnTo>
                      <a:pt x="395" y="719"/>
                    </a:lnTo>
                    <a:lnTo>
                      <a:pt x="380" y="703"/>
                    </a:lnTo>
                    <a:lnTo>
                      <a:pt x="372" y="697"/>
                    </a:lnTo>
                    <a:lnTo>
                      <a:pt x="363" y="691"/>
                    </a:lnTo>
                    <a:lnTo>
                      <a:pt x="363" y="691"/>
                    </a:lnTo>
                    <a:lnTo>
                      <a:pt x="363" y="690"/>
                    </a:lnTo>
                    <a:lnTo>
                      <a:pt x="362" y="688"/>
                    </a:lnTo>
                    <a:lnTo>
                      <a:pt x="362" y="686"/>
                    </a:lnTo>
                    <a:lnTo>
                      <a:pt x="362" y="685"/>
                    </a:lnTo>
                    <a:lnTo>
                      <a:pt x="362" y="685"/>
                    </a:lnTo>
                    <a:lnTo>
                      <a:pt x="365" y="683"/>
                    </a:lnTo>
                    <a:lnTo>
                      <a:pt x="368" y="680"/>
                    </a:lnTo>
                    <a:lnTo>
                      <a:pt x="368" y="680"/>
                    </a:lnTo>
                    <a:lnTo>
                      <a:pt x="375" y="683"/>
                    </a:lnTo>
                    <a:lnTo>
                      <a:pt x="383" y="688"/>
                    </a:lnTo>
                    <a:lnTo>
                      <a:pt x="398" y="697"/>
                    </a:lnTo>
                    <a:lnTo>
                      <a:pt x="398" y="697"/>
                    </a:lnTo>
                    <a:lnTo>
                      <a:pt x="432" y="715"/>
                    </a:lnTo>
                    <a:lnTo>
                      <a:pt x="432" y="715"/>
                    </a:lnTo>
                    <a:lnTo>
                      <a:pt x="429" y="711"/>
                    </a:lnTo>
                    <a:lnTo>
                      <a:pt x="424" y="706"/>
                    </a:lnTo>
                    <a:lnTo>
                      <a:pt x="412" y="697"/>
                    </a:lnTo>
                    <a:lnTo>
                      <a:pt x="412" y="697"/>
                    </a:lnTo>
                    <a:lnTo>
                      <a:pt x="414" y="696"/>
                    </a:lnTo>
                    <a:lnTo>
                      <a:pt x="414" y="696"/>
                    </a:lnTo>
                    <a:lnTo>
                      <a:pt x="407" y="693"/>
                    </a:lnTo>
                    <a:lnTo>
                      <a:pt x="403" y="690"/>
                    </a:lnTo>
                    <a:lnTo>
                      <a:pt x="395" y="680"/>
                    </a:lnTo>
                    <a:lnTo>
                      <a:pt x="395" y="680"/>
                    </a:lnTo>
                    <a:lnTo>
                      <a:pt x="388" y="676"/>
                    </a:lnTo>
                    <a:lnTo>
                      <a:pt x="382" y="670"/>
                    </a:lnTo>
                    <a:lnTo>
                      <a:pt x="382" y="670"/>
                    </a:lnTo>
                    <a:lnTo>
                      <a:pt x="377" y="668"/>
                    </a:lnTo>
                    <a:lnTo>
                      <a:pt x="374" y="667"/>
                    </a:lnTo>
                    <a:lnTo>
                      <a:pt x="374" y="667"/>
                    </a:lnTo>
                    <a:lnTo>
                      <a:pt x="374" y="664"/>
                    </a:lnTo>
                    <a:lnTo>
                      <a:pt x="374" y="664"/>
                    </a:lnTo>
                    <a:lnTo>
                      <a:pt x="366" y="661"/>
                    </a:lnTo>
                    <a:lnTo>
                      <a:pt x="360" y="658"/>
                    </a:lnTo>
                    <a:lnTo>
                      <a:pt x="350" y="648"/>
                    </a:lnTo>
                    <a:lnTo>
                      <a:pt x="339" y="639"/>
                    </a:lnTo>
                    <a:lnTo>
                      <a:pt x="327" y="630"/>
                    </a:lnTo>
                    <a:lnTo>
                      <a:pt x="327" y="630"/>
                    </a:lnTo>
                    <a:lnTo>
                      <a:pt x="339" y="642"/>
                    </a:lnTo>
                    <a:lnTo>
                      <a:pt x="351" y="654"/>
                    </a:lnTo>
                    <a:lnTo>
                      <a:pt x="351" y="654"/>
                    </a:lnTo>
                    <a:lnTo>
                      <a:pt x="359" y="661"/>
                    </a:lnTo>
                    <a:lnTo>
                      <a:pt x="363" y="664"/>
                    </a:lnTo>
                    <a:lnTo>
                      <a:pt x="365" y="668"/>
                    </a:lnTo>
                    <a:lnTo>
                      <a:pt x="365" y="668"/>
                    </a:lnTo>
                    <a:lnTo>
                      <a:pt x="359" y="670"/>
                    </a:lnTo>
                    <a:lnTo>
                      <a:pt x="354" y="668"/>
                    </a:lnTo>
                    <a:lnTo>
                      <a:pt x="345" y="662"/>
                    </a:lnTo>
                    <a:lnTo>
                      <a:pt x="345" y="662"/>
                    </a:lnTo>
                    <a:lnTo>
                      <a:pt x="346" y="665"/>
                    </a:lnTo>
                    <a:lnTo>
                      <a:pt x="350" y="668"/>
                    </a:lnTo>
                    <a:lnTo>
                      <a:pt x="353" y="671"/>
                    </a:lnTo>
                    <a:lnTo>
                      <a:pt x="354" y="676"/>
                    </a:lnTo>
                    <a:lnTo>
                      <a:pt x="354" y="676"/>
                    </a:lnTo>
                    <a:lnTo>
                      <a:pt x="353" y="679"/>
                    </a:lnTo>
                    <a:lnTo>
                      <a:pt x="353" y="679"/>
                    </a:lnTo>
                    <a:lnTo>
                      <a:pt x="345" y="676"/>
                    </a:lnTo>
                    <a:lnTo>
                      <a:pt x="337" y="671"/>
                    </a:lnTo>
                    <a:lnTo>
                      <a:pt x="325" y="662"/>
                    </a:lnTo>
                    <a:lnTo>
                      <a:pt x="325" y="662"/>
                    </a:lnTo>
                    <a:lnTo>
                      <a:pt x="325" y="665"/>
                    </a:lnTo>
                    <a:lnTo>
                      <a:pt x="325" y="667"/>
                    </a:lnTo>
                    <a:lnTo>
                      <a:pt x="328" y="671"/>
                    </a:lnTo>
                    <a:lnTo>
                      <a:pt x="333" y="674"/>
                    </a:lnTo>
                    <a:lnTo>
                      <a:pt x="336" y="679"/>
                    </a:lnTo>
                    <a:lnTo>
                      <a:pt x="336" y="679"/>
                    </a:lnTo>
                    <a:lnTo>
                      <a:pt x="334" y="680"/>
                    </a:lnTo>
                    <a:lnTo>
                      <a:pt x="334" y="680"/>
                    </a:lnTo>
                    <a:lnTo>
                      <a:pt x="333" y="682"/>
                    </a:lnTo>
                    <a:lnTo>
                      <a:pt x="333" y="682"/>
                    </a:lnTo>
                    <a:lnTo>
                      <a:pt x="325" y="680"/>
                    </a:lnTo>
                    <a:lnTo>
                      <a:pt x="319" y="677"/>
                    </a:lnTo>
                    <a:lnTo>
                      <a:pt x="308" y="668"/>
                    </a:lnTo>
                    <a:lnTo>
                      <a:pt x="308" y="668"/>
                    </a:lnTo>
                    <a:lnTo>
                      <a:pt x="308" y="670"/>
                    </a:lnTo>
                    <a:lnTo>
                      <a:pt x="310" y="673"/>
                    </a:lnTo>
                    <a:lnTo>
                      <a:pt x="314" y="677"/>
                    </a:lnTo>
                    <a:lnTo>
                      <a:pt x="319" y="680"/>
                    </a:lnTo>
                    <a:lnTo>
                      <a:pt x="322" y="685"/>
                    </a:lnTo>
                    <a:lnTo>
                      <a:pt x="322" y="685"/>
                    </a:lnTo>
                    <a:lnTo>
                      <a:pt x="319" y="686"/>
                    </a:lnTo>
                    <a:lnTo>
                      <a:pt x="316" y="688"/>
                    </a:lnTo>
                    <a:lnTo>
                      <a:pt x="310" y="686"/>
                    </a:lnTo>
                    <a:lnTo>
                      <a:pt x="305" y="682"/>
                    </a:lnTo>
                    <a:lnTo>
                      <a:pt x="299" y="677"/>
                    </a:lnTo>
                    <a:lnTo>
                      <a:pt x="299" y="677"/>
                    </a:lnTo>
                    <a:lnTo>
                      <a:pt x="273" y="656"/>
                    </a:lnTo>
                    <a:lnTo>
                      <a:pt x="249" y="636"/>
                    </a:lnTo>
                    <a:lnTo>
                      <a:pt x="249" y="636"/>
                    </a:lnTo>
                    <a:lnTo>
                      <a:pt x="257" y="645"/>
                    </a:lnTo>
                    <a:lnTo>
                      <a:pt x="266" y="654"/>
                    </a:lnTo>
                    <a:lnTo>
                      <a:pt x="273" y="664"/>
                    </a:lnTo>
                    <a:lnTo>
                      <a:pt x="281" y="673"/>
                    </a:lnTo>
                    <a:lnTo>
                      <a:pt x="281" y="673"/>
                    </a:lnTo>
                    <a:lnTo>
                      <a:pt x="289" y="679"/>
                    </a:lnTo>
                    <a:lnTo>
                      <a:pt x="298" y="685"/>
                    </a:lnTo>
                    <a:lnTo>
                      <a:pt x="311" y="700"/>
                    </a:lnTo>
                    <a:lnTo>
                      <a:pt x="311" y="700"/>
                    </a:lnTo>
                    <a:lnTo>
                      <a:pt x="308" y="705"/>
                    </a:lnTo>
                    <a:lnTo>
                      <a:pt x="305" y="709"/>
                    </a:lnTo>
                    <a:lnTo>
                      <a:pt x="305" y="709"/>
                    </a:lnTo>
                    <a:lnTo>
                      <a:pt x="301" y="708"/>
                    </a:lnTo>
                    <a:lnTo>
                      <a:pt x="299" y="706"/>
                    </a:lnTo>
                    <a:lnTo>
                      <a:pt x="299" y="703"/>
                    </a:lnTo>
                    <a:lnTo>
                      <a:pt x="299" y="703"/>
                    </a:lnTo>
                    <a:lnTo>
                      <a:pt x="276" y="686"/>
                    </a:lnTo>
                    <a:lnTo>
                      <a:pt x="255" y="668"/>
                    </a:lnTo>
                    <a:lnTo>
                      <a:pt x="255" y="668"/>
                    </a:lnTo>
                    <a:lnTo>
                      <a:pt x="266" y="682"/>
                    </a:lnTo>
                    <a:lnTo>
                      <a:pt x="279" y="696"/>
                    </a:lnTo>
                    <a:lnTo>
                      <a:pt x="293" y="709"/>
                    </a:lnTo>
                    <a:lnTo>
                      <a:pt x="305" y="725"/>
                    </a:lnTo>
                    <a:lnTo>
                      <a:pt x="305" y="725"/>
                    </a:lnTo>
                    <a:lnTo>
                      <a:pt x="302" y="728"/>
                    </a:lnTo>
                    <a:lnTo>
                      <a:pt x="301" y="729"/>
                    </a:lnTo>
                    <a:lnTo>
                      <a:pt x="295" y="731"/>
                    </a:lnTo>
                    <a:lnTo>
                      <a:pt x="295" y="731"/>
                    </a:lnTo>
                    <a:lnTo>
                      <a:pt x="282" y="720"/>
                    </a:lnTo>
                    <a:lnTo>
                      <a:pt x="270" y="711"/>
                    </a:lnTo>
                    <a:lnTo>
                      <a:pt x="246" y="690"/>
                    </a:lnTo>
                    <a:lnTo>
                      <a:pt x="246" y="690"/>
                    </a:lnTo>
                    <a:lnTo>
                      <a:pt x="267" y="714"/>
                    </a:lnTo>
                    <a:lnTo>
                      <a:pt x="276" y="726"/>
                    </a:lnTo>
                    <a:lnTo>
                      <a:pt x="285" y="740"/>
                    </a:lnTo>
                    <a:lnTo>
                      <a:pt x="285" y="740"/>
                    </a:lnTo>
                    <a:lnTo>
                      <a:pt x="282" y="743"/>
                    </a:lnTo>
                    <a:lnTo>
                      <a:pt x="279" y="744"/>
                    </a:lnTo>
                    <a:lnTo>
                      <a:pt x="279" y="744"/>
                    </a:lnTo>
                    <a:lnTo>
                      <a:pt x="281" y="747"/>
                    </a:lnTo>
                    <a:lnTo>
                      <a:pt x="282" y="752"/>
                    </a:lnTo>
                    <a:lnTo>
                      <a:pt x="285" y="755"/>
                    </a:lnTo>
                    <a:lnTo>
                      <a:pt x="287" y="760"/>
                    </a:lnTo>
                    <a:lnTo>
                      <a:pt x="287" y="760"/>
                    </a:lnTo>
                    <a:lnTo>
                      <a:pt x="279" y="764"/>
                    </a:lnTo>
                    <a:lnTo>
                      <a:pt x="279" y="764"/>
                    </a:lnTo>
                    <a:lnTo>
                      <a:pt x="269" y="758"/>
                    </a:lnTo>
                    <a:lnTo>
                      <a:pt x="260" y="751"/>
                    </a:lnTo>
                    <a:lnTo>
                      <a:pt x="260" y="751"/>
                    </a:lnTo>
                    <a:lnTo>
                      <a:pt x="261" y="757"/>
                    </a:lnTo>
                    <a:lnTo>
                      <a:pt x="266" y="763"/>
                    </a:lnTo>
                    <a:lnTo>
                      <a:pt x="269" y="769"/>
                    </a:lnTo>
                    <a:lnTo>
                      <a:pt x="270" y="772"/>
                    </a:lnTo>
                    <a:lnTo>
                      <a:pt x="270" y="775"/>
                    </a:lnTo>
                    <a:lnTo>
                      <a:pt x="270" y="775"/>
                    </a:lnTo>
                    <a:lnTo>
                      <a:pt x="269" y="775"/>
                    </a:lnTo>
                    <a:lnTo>
                      <a:pt x="267" y="776"/>
                    </a:lnTo>
                    <a:lnTo>
                      <a:pt x="267" y="776"/>
                    </a:lnTo>
                    <a:lnTo>
                      <a:pt x="264" y="775"/>
                    </a:lnTo>
                    <a:lnTo>
                      <a:pt x="261" y="772"/>
                    </a:lnTo>
                    <a:lnTo>
                      <a:pt x="257" y="767"/>
                    </a:lnTo>
                    <a:lnTo>
                      <a:pt x="253" y="763"/>
                    </a:lnTo>
                    <a:lnTo>
                      <a:pt x="250" y="760"/>
                    </a:lnTo>
                    <a:lnTo>
                      <a:pt x="246" y="758"/>
                    </a:lnTo>
                    <a:lnTo>
                      <a:pt x="246" y="758"/>
                    </a:lnTo>
                    <a:lnTo>
                      <a:pt x="250" y="766"/>
                    </a:lnTo>
                    <a:lnTo>
                      <a:pt x="255" y="773"/>
                    </a:lnTo>
                    <a:lnTo>
                      <a:pt x="260" y="781"/>
                    </a:lnTo>
                    <a:lnTo>
                      <a:pt x="263" y="789"/>
                    </a:lnTo>
                    <a:lnTo>
                      <a:pt x="263" y="789"/>
                    </a:lnTo>
                    <a:lnTo>
                      <a:pt x="260" y="792"/>
                    </a:lnTo>
                    <a:lnTo>
                      <a:pt x="260" y="792"/>
                    </a:lnTo>
                    <a:lnTo>
                      <a:pt x="247" y="779"/>
                    </a:lnTo>
                    <a:lnTo>
                      <a:pt x="235" y="767"/>
                    </a:lnTo>
                    <a:lnTo>
                      <a:pt x="214" y="741"/>
                    </a:lnTo>
                    <a:lnTo>
                      <a:pt x="214" y="741"/>
                    </a:lnTo>
                    <a:lnTo>
                      <a:pt x="223" y="763"/>
                    </a:lnTo>
                    <a:lnTo>
                      <a:pt x="232" y="784"/>
                    </a:lnTo>
                    <a:lnTo>
                      <a:pt x="232" y="784"/>
                    </a:lnTo>
                    <a:lnTo>
                      <a:pt x="238" y="796"/>
                    </a:lnTo>
                    <a:lnTo>
                      <a:pt x="240" y="802"/>
                    </a:lnTo>
                    <a:lnTo>
                      <a:pt x="240" y="808"/>
                    </a:lnTo>
                    <a:lnTo>
                      <a:pt x="240" y="808"/>
                    </a:lnTo>
                    <a:lnTo>
                      <a:pt x="235" y="807"/>
                    </a:lnTo>
                    <a:lnTo>
                      <a:pt x="234" y="805"/>
                    </a:lnTo>
                    <a:lnTo>
                      <a:pt x="229" y="799"/>
                    </a:lnTo>
                    <a:lnTo>
                      <a:pt x="226" y="793"/>
                    </a:lnTo>
                    <a:lnTo>
                      <a:pt x="221" y="789"/>
                    </a:lnTo>
                    <a:lnTo>
                      <a:pt x="221" y="789"/>
                    </a:lnTo>
                    <a:lnTo>
                      <a:pt x="225" y="798"/>
                    </a:lnTo>
                    <a:lnTo>
                      <a:pt x="228" y="805"/>
                    </a:lnTo>
                    <a:lnTo>
                      <a:pt x="231" y="813"/>
                    </a:lnTo>
                    <a:lnTo>
                      <a:pt x="231" y="819"/>
                    </a:lnTo>
                    <a:lnTo>
                      <a:pt x="231" y="819"/>
                    </a:lnTo>
                    <a:lnTo>
                      <a:pt x="228" y="819"/>
                    </a:lnTo>
                    <a:lnTo>
                      <a:pt x="225" y="816"/>
                    </a:lnTo>
                    <a:lnTo>
                      <a:pt x="220" y="810"/>
                    </a:lnTo>
                    <a:lnTo>
                      <a:pt x="215" y="802"/>
                    </a:lnTo>
                    <a:lnTo>
                      <a:pt x="211" y="796"/>
                    </a:lnTo>
                    <a:lnTo>
                      <a:pt x="211" y="796"/>
                    </a:lnTo>
                    <a:lnTo>
                      <a:pt x="214" y="805"/>
                    </a:lnTo>
                    <a:lnTo>
                      <a:pt x="217" y="816"/>
                    </a:lnTo>
                    <a:lnTo>
                      <a:pt x="221" y="825"/>
                    </a:lnTo>
                    <a:lnTo>
                      <a:pt x="223" y="836"/>
                    </a:lnTo>
                    <a:lnTo>
                      <a:pt x="223" y="836"/>
                    </a:lnTo>
                    <a:lnTo>
                      <a:pt x="221" y="836"/>
                    </a:lnTo>
                    <a:lnTo>
                      <a:pt x="220" y="836"/>
                    </a:lnTo>
                    <a:lnTo>
                      <a:pt x="220" y="837"/>
                    </a:lnTo>
                    <a:lnTo>
                      <a:pt x="220" y="837"/>
                    </a:lnTo>
                    <a:lnTo>
                      <a:pt x="212" y="822"/>
                    </a:lnTo>
                    <a:lnTo>
                      <a:pt x="208" y="815"/>
                    </a:lnTo>
                    <a:lnTo>
                      <a:pt x="203" y="808"/>
                    </a:lnTo>
                    <a:lnTo>
                      <a:pt x="203" y="808"/>
                    </a:lnTo>
                    <a:lnTo>
                      <a:pt x="206" y="808"/>
                    </a:lnTo>
                    <a:lnTo>
                      <a:pt x="206" y="807"/>
                    </a:lnTo>
                    <a:lnTo>
                      <a:pt x="205" y="807"/>
                    </a:lnTo>
                    <a:lnTo>
                      <a:pt x="205" y="807"/>
                    </a:lnTo>
                    <a:lnTo>
                      <a:pt x="206" y="805"/>
                    </a:lnTo>
                    <a:lnTo>
                      <a:pt x="206" y="807"/>
                    </a:lnTo>
                    <a:lnTo>
                      <a:pt x="208" y="808"/>
                    </a:lnTo>
                    <a:lnTo>
                      <a:pt x="208" y="808"/>
                    </a:lnTo>
                    <a:lnTo>
                      <a:pt x="208" y="808"/>
                    </a:lnTo>
                    <a:lnTo>
                      <a:pt x="206" y="801"/>
                    </a:lnTo>
                    <a:lnTo>
                      <a:pt x="203" y="795"/>
                    </a:lnTo>
                    <a:lnTo>
                      <a:pt x="202" y="787"/>
                    </a:lnTo>
                    <a:lnTo>
                      <a:pt x="200" y="779"/>
                    </a:lnTo>
                    <a:lnTo>
                      <a:pt x="200" y="779"/>
                    </a:lnTo>
                    <a:lnTo>
                      <a:pt x="205" y="779"/>
                    </a:lnTo>
                    <a:lnTo>
                      <a:pt x="208" y="783"/>
                    </a:lnTo>
                    <a:lnTo>
                      <a:pt x="211" y="786"/>
                    </a:lnTo>
                    <a:lnTo>
                      <a:pt x="214" y="789"/>
                    </a:lnTo>
                    <a:lnTo>
                      <a:pt x="214" y="789"/>
                    </a:lnTo>
                    <a:lnTo>
                      <a:pt x="212" y="783"/>
                    </a:lnTo>
                    <a:lnTo>
                      <a:pt x="209" y="776"/>
                    </a:lnTo>
                    <a:lnTo>
                      <a:pt x="203" y="766"/>
                    </a:lnTo>
                    <a:lnTo>
                      <a:pt x="203" y="766"/>
                    </a:lnTo>
                    <a:lnTo>
                      <a:pt x="197" y="755"/>
                    </a:lnTo>
                    <a:lnTo>
                      <a:pt x="196" y="749"/>
                    </a:lnTo>
                    <a:lnTo>
                      <a:pt x="192" y="743"/>
                    </a:lnTo>
                    <a:lnTo>
                      <a:pt x="192" y="743"/>
                    </a:lnTo>
                    <a:lnTo>
                      <a:pt x="199" y="744"/>
                    </a:lnTo>
                    <a:lnTo>
                      <a:pt x="203" y="749"/>
                    </a:lnTo>
                    <a:lnTo>
                      <a:pt x="209" y="758"/>
                    </a:lnTo>
                    <a:lnTo>
                      <a:pt x="209" y="758"/>
                    </a:lnTo>
                    <a:lnTo>
                      <a:pt x="215" y="769"/>
                    </a:lnTo>
                    <a:lnTo>
                      <a:pt x="221" y="776"/>
                    </a:lnTo>
                    <a:lnTo>
                      <a:pt x="221" y="776"/>
                    </a:lnTo>
                    <a:lnTo>
                      <a:pt x="209" y="747"/>
                    </a:lnTo>
                    <a:lnTo>
                      <a:pt x="209" y="747"/>
                    </a:lnTo>
                    <a:lnTo>
                      <a:pt x="202" y="732"/>
                    </a:lnTo>
                    <a:lnTo>
                      <a:pt x="199" y="725"/>
                    </a:lnTo>
                    <a:lnTo>
                      <a:pt x="196" y="717"/>
                    </a:lnTo>
                    <a:lnTo>
                      <a:pt x="196" y="717"/>
                    </a:lnTo>
                    <a:lnTo>
                      <a:pt x="202" y="720"/>
                    </a:lnTo>
                    <a:lnTo>
                      <a:pt x="205" y="722"/>
                    </a:lnTo>
                    <a:lnTo>
                      <a:pt x="211" y="729"/>
                    </a:lnTo>
                    <a:lnTo>
                      <a:pt x="217" y="735"/>
                    </a:lnTo>
                    <a:lnTo>
                      <a:pt x="223" y="743"/>
                    </a:lnTo>
                    <a:lnTo>
                      <a:pt x="223" y="743"/>
                    </a:lnTo>
                    <a:lnTo>
                      <a:pt x="221" y="737"/>
                    </a:lnTo>
                    <a:lnTo>
                      <a:pt x="220" y="732"/>
                    </a:lnTo>
                    <a:lnTo>
                      <a:pt x="212" y="723"/>
                    </a:lnTo>
                    <a:lnTo>
                      <a:pt x="206" y="714"/>
                    </a:lnTo>
                    <a:lnTo>
                      <a:pt x="203" y="709"/>
                    </a:lnTo>
                    <a:lnTo>
                      <a:pt x="203" y="703"/>
                    </a:lnTo>
                    <a:lnTo>
                      <a:pt x="203" y="703"/>
                    </a:lnTo>
                    <a:lnTo>
                      <a:pt x="208" y="706"/>
                    </a:lnTo>
                    <a:lnTo>
                      <a:pt x="212" y="709"/>
                    </a:lnTo>
                    <a:lnTo>
                      <a:pt x="220" y="717"/>
                    </a:lnTo>
                    <a:lnTo>
                      <a:pt x="228" y="725"/>
                    </a:lnTo>
                    <a:lnTo>
                      <a:pt x="235" y="732"/>
                    </a:lnTo>
                    <a:lnTo>
                      <a:pt x="235" y="732"/>
                    </a:lnTo>
                    <a:lnTo>
                      <a:pt x="229" y="725"/>
                    </a:lnTo>
                    <a:lnTo>
                      <a:pt x="221" y="715"/>
                    </a:lnTo>
                    <a:lnTo>
                      <a:pt x="221" y="715"/>
                    </a:lnTo>
                    <a:lnTo>
                      <a:pt x="221" y="714"/>
                    </a:lnTo>
                    <a:lnTo>
                      <a:pt x="221" y="714"/>
                    </a:lnTo>
                    <a:lnTo>
                      <a:pt x="215" y="702"/>
                    </a:lnTo>
                    <a:lnTo>
                      <a:pt x="206" y="693"/>
                    </a:lnTo>
                    <a:lnTo>
                      <a:pt x="199" y="682"/>
                    </a:lnTo>
                    <a:lnTo>
                      <a:pt x="194" y="671"/>
                    </a:lnTo>
                    <a:lnTo>
                      <a:pt x="194" y="671"/>
                    </a:lnTo>
                    <a:lnTo>
                      <a:pt x="199" y="671"/>
                    </a:lnTo>
                    <a:lnTo>
                      <a:pt x="202" y="673"/>
                    </a:lnTo>
                    <a:lnTo>
                      <a:pt x="209" y="679"/>
                    </a:lnTo>
                    <a:lnTo>
                      <a:pt x="220" y="691"/>
                    </a:lnTo>
                    <a:lnTo>
                      <a:pt x="220" y="691"/>
                    </a:lnTo>
                    <a:lnTo>
                      <a:pt x="229" y="696"/>
                    </a:lnTo>
                    <a:lnTo>
                      <a:pt x="237" y="702"/>
                    </a:lnTo>
                    <a:lnTo>
                      <a:pt x="243" y="708"/>
                    </a:lnTo>
                    <a:lnTo>
                      <a:pt x="249" y="714"/>
                    </a:lnTo>
                    <a:lnTo>
                      <a:pt x="249" y="714"/>
                    </a:lnTo>
                    <a:lnTo>
                      <a:pt x="238" y="699"/>
                    </a:lnTo>
                    <a:lnTo>
                      <a:pt x="228" y="683"/>
                    </a:lnTo>
                    <a:lnTo>
                      <a:pt x="203" y="653"/>
                    </a:lnTo>
                    <a:lnTo>
                      <a:pt x="203" y="653"/>
                    </a:lnTo>
                    <a:lnTo>
                      <a:pt x="203" y="651"/>
                    </a:lnTo>
                    <a:lnTo>
                      <a:pt x="203" y="650"/>
                    </a:lnTo>
                    <a:lnTo>
                      <a:pt x="202" y="648"/>
                    </a:lnTo>
                    <a:lnTo>
                      <a:pt x="203" y="647"/>
                    </a:lnTo>
                    <a:lnTo>
                      <a:pt x="203" y="647"/>
                    </a:lnTo>
                    <a:lnTo>
                      <a:pt x="208" y="648"/>
                    </a:lnTo>
                    <a:lnTo>
                      <a:pt x="214" y="651"/>
                    </a:lnTo>
                    <a:lnTo>
                      <a:pt x="221" y="659"/>
                    </a:lnTo>
                    <a:lnTo>
                      <a:pt x="221" y="659"/>
                    </a:lnTo>
                    <a:lnTo>
                      <a:pt x="270" y="705"/>
                    </a:lnTo>
                    <a:lnTo>
                      <a:pt x="270" y="705"/>
                    </a:lnTo>
                    <a:lnTo>
                      <a:pt x="273" y="705"/>
                    </a:lnTo>
                    <a:lnTo>
                      <a:pt x="275" y="706"/>
                    </a:lnTo>
                    <a:lnTo>
                      <a:pt x="279" y="711"/>
                    </a:lnTo>
                    <a:lnTo>
                      <a:pt x="279" y="711"/>
                    </a:lnTo>
                    <a:lnTo>
                      <a:pt x="263" y="690"/>
                    </a:lnTo>
                    <a:lnTo>
                      <a:pt x="246" y="670"/>
                    </a:lnTo>
                    <a:lnTo>
                      <a:pt x="229" y="651"/>
                    </a:lnTo>
                    <a:lnTo>
                      <a:pt x="211" y="633"/>
                    </a:lnTo>
                    <a:lnTo>
                      <a:pt x="211" y="633"/>
                    </a:lnTo>
                    <a:lnTo>
                      <a:pt x="211" y="632"/>
                    </a:lnTo>
                    <a:lnTo>
                      <a:pt x="211" y="630"/>
                    </a:lnTo>
                    <a:lnTo>
                      <a:pt x="211" y="629"/>
                    </a:lnTo>
                    <a:lnTo>
                      <a:pt x="211" y="627"/>
                    </a:lnTo>
                    <a:lnTo>
                      <a:pt x="211" y="627"/>
                    </a:lnTo>
                    <a:lnTo>
                      <a:pt x="221" y="632"/>
                    </a:lnTo>
                    <a:lnTo>
                      <a:pt x="229" y="638"/>
                    </a:lnTo>
                    <a:lnTo>
                      <a:pt x="244" y="653"/>
                    </a:lnTo>
                    <a:lnTo>
                      <a:pt x="244" y="653"/>
                    </a:lnTo>
                    <a:lnTo>
                      <a:pt x="253" y="659"/>
                    </a:lnTo>
                    <a:lnTo>
                      <a:pt x="263" y="667"/>
                    </a:lnTo>
                    <a:lnTo>
                      <a:pt x="282" y="682"/>
                    </a:lnTo>
                    <a:lnTo>
                      <a:pt x="282" y="682"/>
                    </a:lnTo>
                    <a:lnTo>
                      <a:pt x="264" y="661"/>
                    </a:lnTo>
                    <a:lnTo>
                      <a:pt x="244" y="641"/>
                    </a:lnTo>
                    <a:lnTo>
                      <a:pt x="202" y="603"/>
                    </a:lnTo>
                    <a:lnTo>
                      <a:pt x="202" y="603"/>
                    </a:lnTo>
                    <a:lnTo>
                      <a:pt x="202" y="601"/>
                    </a:lnTo>
                    <a:lnTo>
                      <a:pt x="202" y="600"/>
                    </a:lnTo>
                    <a:lnTo>
                      <a:pt x="202" y="600"/>
                    </a:lnTo>
                    <a:lnTo>
                      <a:pt x="200" y="598"/>
                    </a:lnTo>
                    <a:lnTo>
                      <a:pt x="202" y="597"/>
                    </a:lnTo>
                    <a:lnTo>
                      <a:pt x="203" y="597"/>
                    </a:lnTo>
                    <a:lnTo>
                      <a:pt x="203" y="597"/>
                    </a:lnTo>
                    <a:lnTo>
                      <a:pt x="191" y="572"/>
                    </a:lnTo>
                    <a:lnTo>
                      <a:pt x="180" y="549"/>
                    </a:lnTo>
                    <a:lnTo>
                      <a:pt x="165" y="528"/>
                    </a:lnTo>
                    <a:lnTo>
                      <a:pt x="157" y="517"/>
                    </a:lnTo>
                    <a:lnTo>
                      <a:pt x="150" y="508"/>
                    </a:lnTo>
                    <a:lnTo>
                      <a:pt x="150" y="508"/>
                    </a:lnTo>
                    <a:lnTo>
                      <a:pt x="176" y="563"/>
                    </a:lnTo>
                    <a:lnTo>
                      <a:pt x="188" y="592"/>
                    </a:lnTo>
                    <a:lnTo>
                      <a:pt x="197" y="621"/>
                    </a:lnTo>
                    <a:lnTo>
                      <a:pt x="197" y="621"/>
                    </a:lnTo>
                    <a:lnTo>
                      <a:pt x="199" y="626"/>
                    </a:lnTo>
                    <a:lnTo>
                      <a:pt x="200" y="629"/>
                    </a:lnTo>
                    <a:lnTo>
                      <a:pt x="199" y="630"/>
                    </a:lnTo>
                    <a:lnTo>
                      <a:pt x="199" y="630"/>
                    </a:lnTo>
                    <a:lnTo>
                      <a:pt x="197" y="630"/>
                    </a:lnTo>
                    <a:lnTo>
                      <a:pt x="196" y="632"/>
                    </a:lnTo>
                    <a:lnTo>
                      <a:pt x="196" y="632"/>
                    </a:lnTo>
                    <a:lnTo>
                      <a:pt x="191" y="622"/>
                    </a:lnTo>
                    <a:lnTo>
                      <a:pt x="186" y="615"/>
                    </a:lnTo>
                    <a:lnTo>
                      <a:pt x="183" y="606"/>
                    </a:lnTo>
                    <a:lnTo>
                      <a:pt x="179" y="597"/>
                    </a:lnTo>
                    <a:lnTo>
                      <a:pt x="179" y="597"/>
                    </a:lnTo>
                    <a:lnTo>
                      <a:pt x="170" y="578"/>
                    </a:lnTo>
                    <a:lnTo>
                      <a:pt x="159" y="561"/>
                    </a:lnTo>
                    <a:lnTo>
                      <a:pt x="138" y="528"/>
                    </a:lnTo>
                    <a:lnTo>
                      <a:pt x="138" y="528"/>
                    </a:lnTo>
                    <a:lnTo>
                      <a:pt x="147" y="552"/>
                    </a:lnTo>
                    <a:lnTo>
                      <a:pt x="157" y="578"/>
                    </a:lnTo>
                    <a:lnTo>
                      <a:pt x="167" y="604"/>
                    </a:lnTo>
                    <a:lnTo>
                      <a:pt x="170" y="616"/>
                    </a:lnTo>
                    <a:lnTo>
                      <a:pt x="173" y="629"/>
                    </a:lnTo>
                    <a:lnTo>
                      <a:pt x="173" y="629"/>
                    </a:lnTo>
                    <a:lnTo>
                      <a:pt x="174" y="635"/>
                    </a:lnTo>
                    <a:lnTo>
                      <a:pt x="174" y="638"/>
                    </a:lnTo>
                    <a:lnTo>
                      <a:pt x="171" y="639"/>
                    </a:lnTo>
                    <a:lnTo>
                      <a:pt x="171" y="639"/>
                    </a:lnTo>
                    <a:lnTo>
                      <a:pt x="164" y="627"/>
                    </a:lnTo>
                    <a:lnTo>
                      <a:pt x="160" y="619"/>
                    </a:lnTo>
                    <a:lnTo>
                      <a:pt x="159" y="613"/>
                    </a:lnTo>
                    <a:lnTo>
                      <a:pt x="159" y="613"/>
                    </a:lnTo>
                    <a:lnTo>
                      <a:pt x="150" y="601"/>
                    </a:lnTo>
                    <a:lnTo>
                      <a:pt x="144" y="587"/>
                    </a:lnTo>
                    <a:lnTo>
                      <a:pt x="136" y="575"/>
                    </a:lnTo>
                    <a:lnTo>
                      <a:pt x="127" y="565"/>
                    </a:lnTo>
                    <a:lnTo>
                      <a:pt x="127" y="565"/>
                    </a:lnTo>
                    <a:lnTo>
                      <a:pt x="142" y="603"/>
                    </a:lnTo>
                    <a:lnTo>
                      <a:pt x="150" y="624"/>
                    </a:lnTo>
                    <a:lnTo>
                      <a:pt x="151" y="635"/>
                    </a:lnTo>
                    <a:lnTo>
                      <a:pt x="153" y="645"/>
                    </a:lnTo>
                    <a:lnTo>
                      <a:pt x="153" y="645"/>
                    </a:lnTo>
                    <a:lnTo>
                      <a:pt x="151" y="647"/>
                    </a:lnTo>
                    <a:lnTo>
                      <a:pt x="150" y="647"/>
                    </a:lnTo>
                    <a:lnTo>
                      <a:pt x="150" y="647"/>
                    </a:lnTo>
                    <a:lnTo>
                      <a:pt x="147" y="644"/>
                    </a:lnTo>
                    <a:lnTo>
                      <a:pt x="144" y="639"/>
                    </a:lnTo>
                    <a:lnTo>
                      <a:pt x="139" y="629"/>
                    </a:lnTo>
                    <a:lnTo>
                      <a:pt x="139" y="629"/>
                    </a:lnTo>
                    <a:lnTo>
                      <a:pt x="130" y="609"/>
                    </a:lnTo>
                    <a:lnTo>
                      <a:pt x="119" y="590"/>
                    </a:lnTo>
                    <a:lnTo>
                      <a:pt x="119" y="590"/>
                    </a:lnTo>
                    <a:lnTo>
                      <a:pt x="124" y="607"/>
                    </a:lnTo>
                    <a:lnTo>
                      <a:pt x="131" y="626"/>
                    </a:lnTo>
                    <a:lnTo>
                      <a:pt x="138" y="645"/>
                    </a:lnTo>
                    <a:lnTo>
                      <a:pt x="141" y="667"/>
                    </a:lnTo>
                    <a:lnTo>
                      <a:pt x="141" y="667"/>
                    </a:lnTo>
                    <a:lnTo>
                      <a:pt x="135" y="668"/>
                    </a:lnTo>
                    <a:lnTo>
                      <a:pt x="135" y="668"/>
                    </a:lnTo>
                    <a:lnTo>
                      <a:pt x="124" y="642"/>
                    </a:lnTo>
                    <a:lnTo>
                      <a:pt x="118" y="630"/>
                    </a:lnTo>
                    <a:lnTo>
                      <a:pt x="110" y="619"/>
                    </a:lnTo>
                    <a:lnTo>
                      <a:pt x="110" y="619"/>
                    </a:lnTo>
                    <a:lnTo>
                      <a:pt x="112" y="626"/>
                    </a:lnTo>
                    <a:lnTo>
                      <a:pt x="113" y="632"/>
                    </a:lnTo>
                    <a:lnTo>
                      <a:pt x="118" y="647"/>
                    </a:lnTo>
                    <a:lnTo>
                      <a:pt x="118" y="647"/>
                    </a:lnTo>
                    <a:lnTo>
                      <a:pt x="119" y="661"/>
                    </a:lnTo>
                    <a:lnTo>
                      <a:pt x="118" y="667"/>
                    </a:lnTo>
                    <a:lnTo>
                      <a:pt x="115" y="671"/>
                    </a:lnTo>
                    <a:lnTo>
                      <a:pt x="115" y="671"/>
                    </a:lnTo>
                    <a:lnTo>
                      <a:pt x="110" y="667"/>
                    </a:lnTo>
                    <a:lnTo>
                      <a:pt x="107" y="661"/>
                    </a:lnTo>
                    <a:lnTo>
                      <a:pt x="104" y="653"/>
                    </a:lnTo>
                    <a:lnTo>
                      <a:pt x="99" y="648"/>
                    </a:lnTo>
                    <a:lnTo>
                      <a:pt x="99" y="648"/>
                    </a:lnTo>
                    <a:lnTo>
                      <a:pt x="101" y="661"/>
                    </a:lnTo>
                    <a:lnTo>
                      <a:pt x="103" y="667"/>
                    </a:lnTo>
                    <a:lnTo>
                      <a:pt x="101" y="674"/>
                    </a:lnTo>
                    <a:lnTo>
                      <a:pt x="101" y="674"/>
                    </a:lnTo>
                    <a:lnTo>
                      <a:pt x="98" y="674"/>
                    </a:lnTo>
                    <a:lnTo>
                      <a:pt x="95" y="676"/>
                    </a:lnTo>
                    <a:lnTo>
                      <a:pt x="95" y="676"/>
                    </a:lnTo>
                    <a:lnTo>
                      <a:pt x="90" y="664"/>
                    </a:lnTo>
                    <a:lnTo>
                      <a:pt x="87" y="659"/>
                    </a:lnTo>
                    <a:lnTo>
                      <a:pt x="84" y="654"/>
                    </a:lnTo>
                    <a:lnTo>
                      <a:pt x="84" y="654"/>
                    </a:lnTo>
                    <a:lnTo>
                      <a:pt x="84" y="661"/>
                    </a:lnTo>
                    <a:lnTo>
                      <a:pt x="84" y="668"/>
                    </a:lnTo>
                    <a:lnTo>
                      <a:pt x="84" y="676"/>
                    </a:lnTo>
                    <a:lnTo>
                      <a:pt x="83" y="677"/>
                    </a:lnTo>
                    <a:lnTo>
                      <a:pt x="80" y="680"/>
                    </a:lnTo>
                    <a:lnTo>
                      <a:pt x="80" y="680"/>
                    </a:lnTo>
                    <a:lnTo>
                      <a:pt x="78" y="679"/>
                    </a:lnTo>
                    <a:lnTo>
                      <a:pt x="75" y="676"/>
                    </a:lnTo>
                    <a:lnTo>
                      <a:pt x="75" y="673"/>
                    </a:lnTo>
                    <a:lnTo>
                      <a:pt x="72" y="671"/>
                    </a:lnTo>
                    <a:lnTo>
                      <a:pt x="72" y="671"/>
                    </a:lnTo>
                    <a:lnTo>
                      <a:pt x="75" y="683"/>
                    </a:lnTo>
                    <a:lnTo>
                      <a:pt x="75" y="690"/>
                    </a:lnTo>
                    <a:lnTo>
                      <a:pt x="74" y="696"/>
                    </a:lnTo>
                    <a:lnTo>
                      <a:pt x="74" y="696"/>
                    </a:lnTo>
                    <a:lnTo>
                      <a:pt x="71" y="696"/>
                    </a:lnTo>
                    <a:lnTo>
                      <a:pt x="71" y="696"/>
                    </a:lnTo>
                    <a:lnTo>
                      <a:pt x="69" y="694"/>
                    </a:lnTo>
                    <a:lnTo>
                      <a:pt x="67" y="693"/>
                    </a:lnTo>
                    <a:lnTo>
                      <a:pt x="66" y="686"/>
                    </a:lnTo>
                    <a:lnTo>
                      <a:pt x="66" y="686"/>
                    </a:lnTo>
                    <a:lnTo>
                      <a:pt x="60" y="677"/>
                    </a:lnTo>
                    <a:lnTo>
                      <a:pt x="58" y="671"/>
                    </a:lnTo>
                    <a:lnTo>
                      <a:pt x="57" y="667"/>
                    </a:lnTo>
                    <a:lnTo>
                      <a:pt x="57" y="667"/>
                    </a:lnTo>
                    <a:lnTo>
                      <a:pt x="60" y="667"/>
                    </a:lnTo>
                    <a:lnTo>
                      <a:pt x="61" y="670"/>
                    </a:lnTo>
                    <a:lnTo>
                      <a:pt x="61" y="677"/>
                    </a:lnTo>
                    <a:lnTo>
                      <a:pt x="61" y="677"/>
                    </a:lnTo>
                    <a:lnTo>
                      <a:pt x="64" y="676"/>
                    </a:lnTo>
                    <a:lnTo>
                      <a:pt x="66" y="677"/>
                    </a:lnTo>
                    <a:lnTo>
                      <a:pt x="66" y="677"/>
                    </a:lnTo>
                    <a:lnTo>
                      <a:pt x="66" y="674"/>
                    </a:lnTo>
                    <a:lnTo>
                      <a:pt x="66" y="671"/>
                    </a:lnTo>
                    <a:lnTo>
                      <a:pt x="64" y="664"/>
                    </a:lnTo>
                    <a:lnTo>
                      <a:pt x="64" y="656"/>
                    </a:lnTo>
                    <a:lnTo>
                      <a:pt x="64" y="651"/>
                    </a:lnTo>
                    <a:lnTo>
                      <a:pt x="66" y="648"/>
                    </a:lnTo>
                    <a:lnTo>
                      <a:pt x="66" y="648"/>
                    </a:lnTo>
                    <a:lnTo>
                      <a:pt x="67" y="650"/>
                    </a:lnTo>
                    <a:lnTo>
                      <a:pt x="71" y="650"/>
                    </a:lnTo>
                    <a:lnTo>
                      <a:pt x="72" y="653"/>
                    </a:lnTo>
                    <a:lnTo>
                      <a:pt x="74" y="658"/>
                    </a:lnTo>
                    <a:lnTo>
                      <a:pt x="77" y="661"/>
                    </a:lnTo>
                    <a:lnTo>
                      <a:pt x="77" y="661"/>
                    </a:lnTo>
                    <a:lnTo>
                      <a:pt x="77" y="658"/>
                    </a:lnTo>
                    <a:lnTo>
                      <a:pt x="78" y="651"/>
                    </a:lnTo>
                    <a:lnTo>
                      <a:pt x="75" y="642"/>
                    </a:lnTo>
                    <a:lnTo>
                      <a:pt x="74" y="633"/>
                    </a:lnTo>
                    <a:lnTo>
                      <a:pt x="74" y="629"/>
                    </a:lnTo>
                    <a:lnTo>
                      <a:pt x="74" y="624"/>
                    </a:lnTo>
                    <a:lnTo>
                      <a:pt x="74" y="624"/>
                    </a:lnTo>
                    <a:lnTo>
                      <a:pt x="78" y="626"/>
                    </a:lnTo>
                    <a:lnTo>
                      <a:pt x="80" y="627"/>
                    </a:lnTo>
                    <a:lnTo>
                      <a:pt x="81" y="633"/>
                    </a:lnTo>
                    <a:lnTo>
                      <a:pt x="81" y="633"/>
                    </a:lnTo>
                    <a:lnTo>
                      <a:pt x="92" y="653"/>
                    </a:lnTo>
                    <a:lnTo>
                      <a:pt x="92" y="653"/>
                    </a:lnTo>
                    <a:lnTo>
                      <a:pt x="92" y="647"/>
                    </a:lnTo>
                    <a:lnTo>
                      <a:pt x="92" y="641"/>
                    </a:lnTo>
                    <a:lnTo>
                      <a:pt x="87" y="629"/>
                    </a:lnTo>
                    <a:lnTo>
                      <a:pt x="84" y="618"/>
                    </a:lnTo>
                    <a:lnTo>
                      <a:pt x="83" y="612"/>
                    </a:lnTo>
                    <a:lnTo>
                      <a:pt x="83" y="607"/>
                    </a:lnTo>
                    <a:lnTo>
                      <a:pt x="83" y="607"/>
                    </a:lnTo>
                    <a:lnTo>
                      <a:pt x="89" y="610"/>
                    </a:lnTo>
                    <a:lnTo>
                      <a:pt x="92" y="615"/>
                    </a:lnTo>
                    <a:lnTo>
                      <a:pt x="98" y="629"/>
                    </a:lnTo>
                    <a:lnTo>
                      <a:pt x="98" y="629"/>
                    </a:lnTo>
                    <a:lnTo>
                      <a:pt x="104" y="641"/>
                    </a:lnTo>
                    <a:lnTo>
                      <a:pt x="110" y="651"/>
                    </a:lnTo>
                    <a:lnTo>
                      <a:pt x="110" y="651"/>
                    </a:lnTo>
                    <a:lnTo>
                      <a:pt x="110" y="644"/>
                    </a:lnTo>
                    <a:lnTo>
                      <a:pt x="109" y="636"/>
                    </a:lnTo>
                    <a:lnTo>
                      <a:pt x="104" y="621"/>
                    </a:lnTo>
                    <a:lnTo>
                      <a:pt x="99" y="606"/>
                    </a:lnTo>
                    <a:lnTo>
                      <a:pt x="99" y="598"/>
                    </a:lnTo>
                    <a:lnTo>
                      <a:pt x="99" y="589"/>
                    </a:lnTo>
                    <a:lnTo>
                      <a:pt x="99" y="589"/>
                    </a:lnTo>
                    <a:lnTo>
                      <a:pt x="104" y="593"/>
                    </a:lnTo>
                    <a:lnTo>
                      <a:pt x="109" y="598"/>
                    </a:lnTo>
                    <a:lnTo>
                      <a:pt x="113" y="610"/>
                    </a:lnTo>
                    <a:lnTo>
                      <a:pt x="113" y="610"/>
                    </a:lnTo>
                    <a:lnTo>
                      <a:pt x="119" y="624"/>
                    </a:lnTo>
                    <a:lnTo>
                      <a:pt x="125" y="635"/>
                    </a:lnTo>
                    <a:lnTo>
                      <a:pt x="125" y="635"/>
                    </a:lnTo>
                    <a:lnTo>
                      <a:pt x="124" y="626"/>
                    </a:lnTo>
                    <a:lnTo>
                      <a:pt x="122" y="616"/>
                    </a:lnTo>
                    <a:lnTo>
                      <a:pt x="115" y="600"/>
                    </a:lnTo>
                    <a:lnTo>
                      <a:pt x="107" y="581"/>
                    </a:lnTo>
                    <a:lnTo>
                      <a:pt x="106" y="574"/>
                    </a:lnTo>
                    <a:lnTo>
                      <a:pt x="104" y="565"/>
                    </a:lnTo>
                    <a:lnTo>
                      <a:pt x="104" y="565"/>
                    </a:lnTo>
                    <a:lnTo>
                      <a:pt x="107" y="566"/>
                    </a:lnTo>
                    <a:lnTo>
                      <a:pt x="110" y="568"/>
                    </a:lnTo>
                    <a:lnTo>
                      <a:pt x="115" y="574"/>
                    </a:lnTo>
                    <a:lnTo>
                      <a:pt x="122" y="587"/>
                    </a:lnTo>
                    <a:lnTo>
                      <a:pt x="122" y="587"/>
                    </a:lnTo>
                    <a:lnTo>
                      <a:pt x="131" y="601"/>
                    </a:lnTo>
                    <a:lnTo>
                      <a:pt x="139" y="616"/>
                    </a:lnTo>
                    <a:lnTo>
                      <a:pt x="139" y="616"/>
                    </a:lnTo>
                    <a:lnTo>
                      <a:pt x="136" y="604"/>
                    </a:lnTo>
                    <a:lnTo>
                      <a:pt x="131" y="590"/>
                    </a:lnTo>
                    <a:lnTo>
                      <a:pt x="121" y="566"/>
                    </a:lnTo>
                    <a:lnTo>
                      <a:pt x="121" y="566"/>
                    </a:lnTo>
                    <a:lnTo>
                      <a:pt x="115" y="552"/>
                    </a:lnTo>
                    <a:lnTo>
                      <a:pt x="112" y="546"/>
                    </a:lnTo>
                    <a:lnTo>
                      <a:pt x="112" y="540"/>
                    </a:lnTo>
                    <a:lnTo>
                      <a:pt x="112" y="540"/>
                    </a:lnTo>
                    <a:lnTo>
                      <a:pt x="119" y="543"/>
                    </a:lnTo>
                    <a:lnTo>
                      <a:pt x="121" y="545"/>
                    </a:lnTo>
                    <a:lnTo>
                      <a:pt x="122" y="548"/>
                    </a:lnTo>
                    <a:lnTo>
                      <a:pt x="122" y="548"/>
                    </a:lnTo>
                    <a:lnTo>
                      <a:pt x="133" y="561"/>
                    </a:lnTo>
                    <a:lnTo>
                      <a:pt x="142" y="577"/>
                    </a:lnTo>
                    <a:lnTo>
                      <a:pt x="150" y="590"/>
                    </a:lnTo>
                    <a:lnTo>
                      <a:pt x="159" y="606"/>
                    </a:lnTo>
                    <a:lnTo>
                      <a:pt x="159" y="606"/>
                    </a:lnTo>
                    <a:lnTo>
                      <a:pt x="156" y="592"/>
                    </a:lnTo>
                    <a:lnTo>
                      <a:pt x="151" y="580"/>
                    </a:lnTo>
                    <a:lnTo>
                      <a:pt x="142" y="555"/>
                    </a:lnTo>
                    <a:lnTo>
                      <a:pt x="131" y="531"/>
                    </a:lnTo>
                    <a:lnTo>
                      <a:pt x="128" y="519"/>
                    </a:lnTo>
                    <a:lnTo>
                      <a:pt x="125" y="505"/>
                    </a:lnTo>
                    <a:lnTo>
                      <a:pt x="125" y="505"/>
                    </a:lnTo>
                    <a:lnTo>
                      <a:pt x="128" y="507"/>
                    </a:lnTo>
                    <a:lnTo>
                      <a:pt x="131" y="510"/>
                    </a:lnTo>
                    <a:lnTo>
                      <a:pt x="136" y="516"/>
                    </a:lnTo>
                    <a:lnTo>
                      <a:pt x="136" y="516"/>
                    </a:lnTo>
                    <a:lnTo>
                      <a:pt x="147" y="532"/>
                    </a:lnTo>
                    <a:lnTo>
                      <a:pt x="147" y="532"/>
                    </a:lnTo>
                    <a:lnTo>
                      <a:pt x="177" y="583"/>
                    </a:lnTo>
                    <a:lnTo>
                      <a:pt x="177" y="583"/>
                    </a:lnTo>
                    <a:lnTo>
                      <a:pt x="164" y="552"/>
                    </a:lnTo>
                    <a:lnTo>
                      <a:pt x="148" y="520"/>
                    </a:lnTo>
                    <a:lnTo>
                      <a:pt x="148" y="520"/>
                    </a:lnTo>
                    <a:lnTo>
                      <a:pt x="141" y="507"/>
                    </a:lnTo>
                    <a:lnTo>
                      <a:pt x="138" y="499"/>
                    </a:lnTo>
                    <a:lnTo>
                      <a:pt x="136" y="491"/>
                    </a:lnTo>
                    <a:lnTo>
                      <a:pt x="136" y="491"/>
                    </a:lnTo>
                    <a:lnTo>
                      <a:pt x="144" y="494"/>
                    </a:lnTo>
                    <a:lnTo>
                      <a:pt x="148" y="497"/>
                    </a:lnTo>
                    <a:lnTo>
                      <a:pt x="157" y="508"/>
                    </a:lnTo>
                    <a:lnTo>
                      <a:pt x="165" y="517"/>
                    </a:lnTo>
                    <a:lnTo>
                      <a:pt x="173" y="528"/>
                    </a:lnTo>
                    <a:lnTo>
                      <a:pt x="173" y="528"/>
                    </a:lnTo>
                    <a:lnTo>
                      <a:pt x="168" y="517"/>
                    </a:lnTo>
                    <a:lnTo>
                      <a:pt x="164" y="507"/>
                    </a:lnTo>
                    <a:lnTo>
                      <a:pt x="160" y="494"/>
                    </a:lnTo>
                    <a:lnTo>
                      <a:pt x="157" y="482"/>
                    </a:lnTo>
                    <a:lnTo>
                      <a:pt x="157" y="482"/>
                    </a:lnTo>
                    <a:lnTo>
                      <a:pt x="164" y="482"/>
                    </a:lnTo>
                    <a:lnTo>
                      <a:pt x="168" y="484"/>
                    </a:lnTo>
                    <a:lnTo>
                      <a:pt x="173" y="487"/>
                    </a:lnTo>
                    <a:lnTo>
                      <a:pt x="179" y="490"/>
                    </a:lnTo>
                    <a:lnTo>
                      <a:pt x="179" y="490"/>
                    </a:lnTo>
                    <a:lnTo>
                      <a:pt x="177" y="485"/>
                    </a:lnTo>
                    <a:lnTo>
                      <a:pt x="176" y="482"/>
                    </a:lnTo>
                    <a:lnTo>
                      <a:pt x="173" y="478"/>
                    </a:lnTo>
                    <a:lnTo>
                      <a:pt x="173" y="473"/>
                    </a:lnTo>
                    <a:lnTo>
                      <a:pt x="173" y="473"/>
                    </a:lnTo>
                    <a:lnTo>
                      <a:pt x="173" y="464"/>
                    </a:lnTo>
                    <a:lnTo>
                      <a:pt x="173" y="459"/>
                    </a:lnTo>
                    <a:lnTo>
                      <a:pt x="173" y="455"/>
                    </a:lnTo>
                    <a:lnTo>
                      <a:pt x="173" y="455"/>
                    </a:lnTo>
                    <a:lnTo>
                      <a:pt x="177" y="453"/>
                    </a:lnTo>
                    <a:lnTo>
                      <a:pt x="182" y="453"/>
                    </a:lnTo>
                    <a:lnTo>
                      <a:pt x="186" y="455"/>
                    </a:lnTo>
                    <a:lnTo>
                      <a:pt x="189" y="458"/>
                    </a:lnTo>
                    <a:lnTo>
                      <a:pt x="189" y="458"/>
                    </a:lnTo>
                    <a:lnTo>
                      <a:pt x="194" y="455"/>
                    </a:lnTo>
                    <a:lnTo>
                      <a:pt x="197" y="453"/>
                    </a:lnTo>
                    <a:lnTo>
                      <a:pt x="200" y="455"/>
                    </a:lnTo>
                    <a:lnTo>
                      <a:pt x="200" y="455"/>
                    </a:lnTo>
                    <a:lnTo>
                      <a:pt x="196" y="449"/>
                    </a:lnTo>
                    <a:lnTo>
                      <a:pt x="189" y="443"/>
                    </a:lnTo>
                    <a:lnTo>
                      <a:pt x="176" y="435"/>
                    </a:lnTo>
                    <a:lnTo>
                      <a:pt x="176" y="435"/>
                    </a:lnTo>
                    <a:lnTo>
                      <a:pt x="176" y="432"/>
                    </a:lnTo>
                    <a:lnTo>
                      <a:pt x="174" y="430"/>
                    </a:lnTo>
                    <a:lnTo>
                      <a:pt x="174" y="430"/>
                    </a:lnTo>
                    <a:lnTo>
                      <a:pt x="177" y="429"/>
                    </a:lnTo>
                    <a:lnTo>
                      <a:pt x="180" y="429"/>
                    </a:lnTo>
                    <a:lnTo>
                      <a:pt x="186" y="432"/>
                    </a:lnTo>
                    <a:lnTo>
                      <a:pt x="186" y="432"/>
                    </a:lnTo>
                    <a:lnTo>
                      <a:pt x="185" y="427"/>
                    </a:lnTo>
                    <a:lnTo>
                      <a:pt x="180" y="426"/>
                    </a:lnTo>
                    <a:lnTo>
                      <a:pt x="176" y="423"/>
                    </a:lnTo>
                    <a:lnTo>
                      <a:pt x="173" y="418"/>
                    </a:lnTo>
                    <a:lnTo>
                      <a:pt x="173" y="418"/>
                    </a:lnTo>
                    <a:lnTo>
                      <a:pt x="168" y="424"/>
                    </a:lnTo>
                    <a:lnTo>
                      <a:pt x="167" y="432"/>
                    </a:lnTo>
                    <a:lnTo>
                      <a:pt x="164" y="439"/>
                    </a:lnTo>
                    <a:lnTo>
                      <a:pt x="160" y="444"/>
                    </a:lnTo>
                    <a:lnTo>
                      <a:pt x="160" y="444"/>
                    </a:lnTo>
                    <a:lnTo>
                      <a:pt x="157" y="453"/>
                    </a:lnTo>
                    <a:lnTo>
                      <a:pt x="154" y="461"/>
                    </a:lnTo>
                    <a:lnTo>
                      <a:pt x="148" y="467"/>
                    </a:lnTo>
                    <a:lnTo>
                      <a:pt x="145" y="468"/>
                    </a:lnTo>
                    <a:lnTo>
                      <a:pt x="141" y="470"/>
                    </a:lnTo>
                    <a:lnTo>
                      <a:pt x="141" y="470"/>
                    </a:lnTo>
                    <a:lnTo>
                      <a:pt x="141" y="467"/>
                    </a:lnTo>
                    <a:lnTo>
                      <a:pt x="139" y="464"/>
                    </a:lnTo>
                    <a:lnTo>
                      <a:pt x="141" y="455"/>
                    </a:lnTo>
                    <a:lnTo>
                      <a:pt x="141" y="455"/>
                    </a:lnTo>
                    <a:lnTo>
                      <a:pt x="136" y="464"/>
                    </a:lnTo>
                    <a:lnTo>
                      <a:pt x="133" y="475"/>
                    </a:lnTo>
                    <a:lnTo>
                      <a:pt x="128" y="485"/>
                    </a:lnTo>
                    <a:lnTo>
                      <a:pt x="125" y="490"/>
                    </a:lnTo>
                    <a:lnTo>
                      <a:pt x="122" y="493"/>
                    </a:lnTo>
                    <a:lnTo>
                      <a:pt x="122" y="493"/>
                    </a:lnTo>
                    <a:lnTo>
                      <a:pt x="118" y="491"/>
                    </a:lnTo>
                    <a:lnTo>
                      <a:pt x="118" y="488"/>
                    </a:lnTo>
                    <a:lnTo>
                      <a:pt x="118" y="488"/>
                    </a:lnTo>
                    <a:lnTo>
                      <a:pt x="115" y="491"/>
                    </a:lnTo>
                    <a:lnTo>
                      <a:pt x="112" y="496"/>
                    </a:lnTo>
                    <a:lnTo>
                      <a:pt x="109" y="499"/>
                    </a:lnTo>
                    <a:lnTo>
                      <a:pt x="107" y="500"/>
                    </a:lnTo>
                    <a:lnTo>
                      <a:pt x="104" y="500"/>
                    </a:lnTo>
                    <a:lnTo>
                      <a:pt x="104" y="500"/>
                    </a:lnTo>
                    <a:lnTo>
                      <a:pt x="103" y="493"/>
                    </a:lnTo>
                    <a:lnTo>
                      <a:pt x="104" y="487"/>
                    </a:lnTo>
                    <a:lnTo>
                      <a:pt x="104" y="473"/>
                    </a:lnTo>
                    <a:lnTo>
                      <a:pt x="104" y="473"/>
                    </a:lnTo>
                    <a:lnTo>
                      <a:pt x="99" y="485"/>
                    </a:lnTo>
                    <a:lnTo>
                      <a:pt x="96" y="491"/>
                    </a:lnTo>
                    <a:lnTo>
                      <a:pt x="93" y="496"/>
                    </a:lnTo>
                    <a:lnTo>
                      <a:pt x="93" y="496"/>
                    </a:lnTo>
                    <a:lnTo>
                      <a:pt x="87" y="496"/>
                    </a:lnTo>
                    <a:lnTo>
                      <a:pt x="87" y="496"/>
                    </a:lnTo>
                    <a:lnTo>
                      <a:pt x="87" y="479"/>
                    </a:lnTo>
                    <a:lnTo>
                      <a:pt x="86" y="461"/>
                    </a:lnTo>
                    <a:lnTo>
                      <a:pt x="86" y="461"/>
                    </a:lnTo>
                    <a:lnTo>
                      <a:pt x="78" y="481"/>
                    </a:lnTo>
                    <a:lnTo>
                      <a:pt x="78" y="481"/>
                    </a:lnTo>
                    <a:lnTo>
                      <a:pt x="75" y="491"/>
                    </a:lnTo>
                    <a:lnTo>
                      <a:pt x="72" y="496"/>
                    </a:lnTo>
                    <a:lnTo>
                      <a:pt x="69" y="497"/>
                    </a:lnTo>
                    <a:lnTo>
                      <a:pt x="67" y="497"/>
                    </a:lnTo>
                    <a:lnTo>
                      <a:pt x="67" y="497"/>
                    </a:lnTo>
                    <a:lnTo>
                      <a:pt x="67" y="485"/>
                    </a:lnTo>
                    <a:lnTo>
                      <a:pt x="67" y="473"/>
                    </a:lnTo>
                    <a:lnTo>
                      <a:pt x="69" y="447"/>
                    </a:lnTo>
                    <a:lnTo>
                      <a:pt x="69" y="447"/>
                    </a:lnTo>
                    <a:lnTo>
                      <a:pt x="66" y="452"/>
                    </a:lnTo>
                    <a:lnTo>
                      <a:pt x="64" y="458"/>
                    </a:lnTo>
                    <a:lnTo>
                      <a:pt x="61" y="470"/>
                    </a:lnTo>
                    <a:lnTo>
                      <a:pt x="61" y="470"/>
                    </a:lnTo>
                    <a:lnTo>
                      <a:pt x="58" y="482"/>
                    </a:lnTo>
                    <a:lnTo>
                      <a:pt x="55" y="487"/>
                    </a:lnTo>
                    <a:lnTo>
                      <a:pt x="52" y="488"/>
                    </a:lnTo>
                    <a:lnTo>
                      <a:pt x="49" y="488"/>
                    </a:lnTo>
                    <a:lnTo>
                      <a:pt x="49" y="488"/>
                    </a:lnTo>
                    <a:lnTo>
                      <a:pt x="49" y="482"/>
                    </a:lnTo>
                    <a:lnTo>
                      <a:pt x="49" y="476"/>
                    </a:lnTo>
                    <a:lnTo>
                      <a:pt x="51" y="472"/>
                    </a:lnTo>
                    <a:lnTo>
                      <a:pt x="51" y="465"/>
                    </a:lnTo>
                    <a:lnTo>
                      <a:pt x="51" y="465"/>
                    </a:lnTo>
                    <a:lnTo>
                      <a:pt x="48" y="472"/>
                    </a:lnTo>
                    <a:lnTo>
                      <a:pt x="46" y="478"/>
                    </a:lnTo>
                    <a:lnTo>
                      <a:pt x="43" y="482"/>
                    </a:lnTo>
                    <a:lnTo>
                      <a:pt x="40" y="488"/>
                    </a:lnTo>
                    <a:lnTo>
                      <a:pt x="40" y="488"/>
                    </a:lnTo>
                    <a:lnTo>
                      <a:pt x="35" y="488"/>
                    </a:lnTo>
                    <a:lnTo>
                      <a:pt x="35" y="488"/>
                    </a:lnTo>
                    <a:lnTo>
                      <a:pt x="37" y="481"/>
                    </a:lnTo>
                    <a:lnTo>
                      <a:pt x="37" y="472"/>
                    </a:lnTo>
                    <a:lnTo>
                      <a:pt x="38" y="464"/>
                    </a:lnTo>
                    <a:lnTo>
                      <a:pt x="38" y="458"/>
                    </a:lnTo>
                    <a:lnTo>
                      <a:pt x="38" y="458"/>
                    </a:lnTo>
                    <a:lnTo>
                      <a:pt x="35" y="462"/>
                    </a:lnTo>
                    <a:lnTo>
                      <a:pt x="32" y="468"/>
                    </a:lnTo>
                    <a:lnTo>
                      <a:pt x="29" y="475"/>
                    </a:lnTo>
                    <a:lnTo>
                      <a:pt x="28" y="476"/>
                    </a:lnTo>
                    <a:lnTo>
                      <a:pt x="25" y="478"/>
                    </a:lnTo>
                    <a:lnTo>
                      <a:pt x="25" y="478"/>
                    </a:lnTo>
                    <a:lnTo>
                      <a:pt x="23" y="475"/>
                    </a:lnTo>
                    <a:lnTo>
                      <a:pt x="23" y="472"/>
                    </a:lnTo>
                    <a:lnTo>
                      <a:pt x="25" y="464"/>
                    </a:lnTo>
                    <a:lnTo>
                      <a:pt x="25" y="464"/>
                    </a:lnTo>
                    <a:lnTo>
                      <a:pt x="20" y="468"/>
                    </a:lnTo>
                    <a:lnTo>
                      <a:pt x="17" y="475"/>
                    </a:lnTo>
                    <a:lnTo>
                      <a:pt x="17" y="475"/>
                    </a:lnTo>
                    <a:lnTo>
                      <a:pt x="14" y="475"/>
                    </a:lnTo>
                    <a:lnTo>
                      <a:pt x="11" y="473"/>
                    </a:lnTo>
                    <a:lnTo>
                      <a:pt x="11" y="473"/>
                    </a:lnTo>
                    <a:lnTo>
                      <a:pt x="8" y="478"/>
                    </a:lnTo>
                    <a:lnTo>
                      <a:pt x="8" y="482"/>
                    </a:lnTo>
                    <a:lnTo>
                      <a:pt x="5" y="485"/>
                    </a:lnTo>
                    <a:lnTo>
                      <a:pt x="3" y="487"/>
                    </a:lnTo>
                    <a:lnTo>
                      <a:pt x="0" y="487"/>
                    </a:lnTo>
                    <a:lnTo>
                      <a:pt x="0" y="487"/>
                    </a:lnTo>
                    <a:lnTo>
                      <a:pt x="0" y="472"/>
                    </a:lnTo>
                    <a:lnTo>
                      <a:pt x="3" y="458"/>
                    </a:lnTo>
                    <a:lnTo>
                      <a:pt x="3" y="458"/>
                    </a:lnTo>
                    <a:lnTo>
                      <a:pt x="6" y="458"/>
                    </a:lnTo>
                    <a:lnTo>
                      <a:pt x="8" y="459"/>
                    </a:lnTo>
                    <a:lnTo>
                      <a:pt x="8" y="459"/>
                    </a:lnTo>
                    <a:lnTo>
                      <a:pt x="11" y="455"/>
                    </a:lnTo>
                    <a:lnTo>
                      <a:pt x="13" y="450"/>
                    </a:lnTo>
                    <a:lnTo>
                      <a:pt x="13" y="450"/>
                    </a:lnTo>
                    <a:lnTo>
                      <a:pt x="17" y="452"/>
                    </a:lnTo>
                    <a:lnTo>
                      <a:pt x="19" y="453"/>
                    </a:lnTo>
                    <a:lnTo>
                      <a:pt x="19" y="456"/>
                    </a:lnTo>
                    <a:lnTo>
                      <a:pt x="19" y="456"/>
                    </a:lnTo>
                    <a:lnTo>
                      <a:pt x="22" y="452"/>
                    </a:lnTo>
                    <a:lnTo>
                      <a:pt x="23" y="447"/>
                    </a:lnTo>
                    <a:lnTo>
                      <a:pt x="28" y="436"/>
                    </a:lnTo>
                    <a:lnTo>
                      <a:pt x="28" y="436"/>
                    </a:lnTo>
                    <a:lnTo>
                      <a:pt x="29" y="436"/>
                    </a:lnTo>
                    <a:lnTo>
                      <a:pt x="31" y="438"/>
                    </a:lnTo>
                    <a:lnTo>
                      <a:pt x="31" y="438"/>
                    </a:lnTo>
                    <a:lnTo>
                      <a:pt x="32" y="438"/>
                    </a:lnTo>
                    <a:lnTo>
                      <a:pt x="32" y="438"/>
                    </a:lnTo>
                    <a:lnTo>
                      <a:pt x="34" y="446"/>
                    </a:lnTo>
                    <a:lnTo>
                      <a:pt x="34" y="446"/>
                    </a:lnTo>
                    <a:lnTo>
                      <a:pt x="37" y="438"/>
                    </a:lnTo>
                    <a:lnTo>
                      <a:pt x="38" y="435"/>
                    </a:lnTo>
                    <a:lnTo>
                      <a:pt x="42" y="432"/>
                    </a:lnTo>
                    <a:lnTo>
                      <a:pt x="42" y="432"/>
                    </a:lnTo>
                    <a:lnTo>
                      <a:pt x="43" y="433"/>
                    </a:lnTo>
                    <a:lnTo>
                      <a:pt x="45" y="436"/>
                    </a:lnTo>
                    <a:lnTo>
                      <a:pt x="46" y="443"/>
                    </a:lnTo>
                    <a:lnTo>
                      <a:pt x="45" y="450"/>
                    </a:lnTo>
                    <a:lnTo>
                      <a:pt x="45" y="458"/>
                    </a:lnTo>
                    <a:lnTo>
                      <a:pt x="45" y="458"/>
                    </a:lnTo>
                    <a:lnTo>
                      <a:pt x="48" y="447"/>
                    </a:lnTo>
                    <a:lnTo>
                      <a:pt x="51" y="436"/>
                    </a:lnTo>
                    <a:lnTo>
                      <a:pt x="52" y="424"/>
                    </a:lnTo>
                    <a:lnTo>
                      <a:pt x="55" y="414"/>
                    </a:lnTo>
                    <a:lnTo>
                      <a:pt x="55" y="414"/>
                    </a:lnTo>
                    <a:lnTo>
                      <a:pt x="58" y="414"/>
                    </a:lnTo>
                    <a:lnTo>
                      <a:pt x="60" y="415"/>
                    </a:lnTo>
                    <a:lnTo>
                      <a:pt x="60" y="415"/>
                    </a:lnTo>
                    <a:lnTo>
                      <a:pt x="58" y="438"/>
                    </a:lnTo>
                    <a:lnTo>
                      <a:pt x="57" y="450"/>
                    </a:lnTo>
                    <a:lnTo>
                      <a:pt x="57" y="461"/>
                    </a:lnTo>
                    <a:lnTo>
                      <a:pt x="57" y="461"/>
                    </a:lnTo>
                    <a:lnTo>
                      <a:pt x="61" y="447"/>
                    </a:lnTo>
                    <a:lnTo>
                      <a:pt x="66" y="432"/>
                    </a:lnTo>
                    <a:lnTo>
                      <a:pt x="69" y="418"/>
                    </a:lnTo>
                    <a:lnTo>
                      <a:pt x="75" y="404"/>
                    </a:lnTo>
                    <a:lnTo>
                      <a:pt x="75" y="404"/>
                    </a:lnTo>
                    <a:lnTo>
                      <a:pt x="77" y="406"/>
                    </a:lnTo>
                    <a:lnTo>
                      <a:pt x="78" y="409"/>
                    </a:lnTo>
                    <a:lnTo>
                      <a:pt x="78" y="414"/>
                    </a:lnTo>
                    <a:lnTo>
                      <a:pt x="77" y="429"/>
                    </a:lnTo>
                    <a:lnTo>
                      <a:pt x="77" y="429"/>
                    </a:lnTo>
                    <a:lnTo>
                      <a:pt x="75" y="453"/>
                    </a:lnTo>
                    <a:lnTo>
                      <a:pt x="72" y="476"/>
                    </a:lnTo>
                    <a:lnTo>
                      <a:pt x="72" y="476"/>
                    </a:lnTo>
                    <a:lnTo>
                      <a:pt x="78" y="468"/>
                    </a:lnTo>
                    <a:lnTo>
                      <a:pt x="81" y="459"/>
                    </a:lnTo>
                    <a:lnTo>
                      <a:pt x="86" y="436"/>
                    </a:lnTo>
                    <a:lnTo>
                      <a:pt x="86" y="436"/>
                    </a:lnTo>
                    <a:lnTo>
                      <a:pt x="89" y="421"/>
                    </a:lnTo>
                    <a:lnTo>
                      <a:pt x="90" y="412"/>
                    </a:lnTo>
                    <a:lnTo>
                      <a:pt x="95" y="404"/>
                    </a:lnTo>
                    <a:lnTo>
                      <a:pt x="95" y="404"/>
                    </a:lnTo>
                    <a:lnTo>
                      <a:pt x="96" y="406"/>
                    </a:lnTo>
                    <a:lnTo>
                      <a:pt x="98" y="407"/>
                    </a:lnTo>
                    <a:lnTo>
                      <a:pt x="98" y="412"/>
                    </a:lnTo>
                    <a:lnTo>
                      <a:pt x="96" y="421"/>
                    </a:lnTo>
                    <a:lnTo>
                      <a:pt x="96" y="421"/>
                    </a:lnTo>
                    <a:lnTo>
                      <a:pt x="92" y="450"/>
                    </a:lnTo>
                    <a:lnTo>
                      <a:pt x="92" y="467"/>
                    </a:lnTo>
                    <a:lnTo>
                      <a:pt x="93" y="482"/>
                    </a:lnTo>
                    <a:lnTo>
                      <a:pt x="93" y="482"/>
                    </a:lnTo>
                    <a:lnTo>
                      <a:pt x="99" y="468"/>
                    </a:lnTo>
                    <a:lnTo>
                      <a:pt x="104" y="452"/>
                    </a:lnTo>
                    <a:lnTo>
                      <a:pt x="107" y="435"/>
                    </a:lnTo>
                    <a:lnTo>
                      <a:pt x="110" y="417"/>
                    </a:lnTo>
                    <a:lnTo>
                      <a:pt x="110" y="417"/>
                    </a:lnTo>
                    <a:lnTo>
                      <a:pt x="112" y="407"/>
                    </a:lnTo>
                    <a:lnTo>
                      <a:pt x="113" y="404"/>
                    </a:lnTo>
                    <a:lnTo>
                      <a:pt x="115" y="401"/>
                    </a:lnTo>
                    <a:lnTo>
                      <a:pt x="115" y="401"/>
                    </a:lnTo>
                    <a:lnTo>
                      <a:pt x="118" y="403"/>
                    </a:lnTo>
                    <a:lnTo>
                      <a:pt x="119" y="406"/>
                    </a:lnTo>
                    <a:lnTo>
                      <a:pt x="118" y="414"/>
                    </a:lnTo>
                    <a:lnTo>
                      <a:pt x="118" y="414"/>
                    </a:lnTo>
                    <a:lnTo>
                      <a:pt x="113" y="447"/>
                    </a:lnTo>
                    <a:lnTo>
                      <a:pt x="109" y="484"/>
                    </a:lnTo>
                    <a:lnTo>
                      <a:pt x="109" y="484"/>
                    </a:lnTo>
                    <a:lnTo>
                      <a:pt x="113" y="476"/>
                    </a:lnTo>
                    <a:lnTo>
                      <a:pt x="118" y="465"/>
                    </a:lnTo>
                    <a:lnTo>
                      <a:pt x="121" y="453"/>
                    </a:lnTo>
                    <a:lnTo>
                      <a:pt x="122" y="439"/>
                    </a:lnTo>
                    <a:lnTo>
                      <a:pt x="122" y="439"/>
                    </a:lnTo>
                    <a:lnTo>
                      <a:pt x="124" y="418"/>
                    </a:lnTo>
                    <a:lnTo>
                      <a:pt x="125" y="409"/>
                    </a:lnTo>
                    <a:lnTo>
                      <a:pt x="127" y="404"/>
                    </a:lnTo>
                    <a:lnTo>
                      <a:pt x="130" y="401"/>
                    </a:lnTo>
                    <a:lnTo>
                      <a:pt x="130" y="401"/>
                    </a:lnTo>
                    <a:lnTo>
                      <a:pt x="131" y="403"/>
                    </a:lnTo>
                    <a:lnTo>
                      <a:pt x="133" y="404"/>
                    </a:lnTo>
                    <a:lnTo>
                      <a:pt x="133" y="409"/>
                    </a:lnTo>
                    <a:lnTo>
                      <a:pt x="131" y="420"/>
                    </a:lnTo>
                    <a:lnTo>
                      <a:pt x="131" y="420"/>
                    </a:lnTo>
                    <a:lnTo>
                      <a:pt x="127" y="449"/>
                    </a:lnTo>
                    <a:lnTo>
                      <a:pt x="124" y="476"/>
                    </a:lnTo>
                    <a:lnTo>
                      <a:pt x="124" y="476"/>
                    </a:lnTo>
                    <a:lnTo>
                      <a:pt x="127" y="472"/>
                    </a:lnTo>
                    <a:lnTo>
                      <a:pt x="130" y="465"/>
                    </a:lnTo>
                    <a:lnTo>
                      <a:pt x="135" y="453"/>
                    </a:lnTo>
                    <a:lnTo>
                      <a:pt x="135" y="453"/>
                    </a:lnTo>
                    <a:lnTo>
                      <a:pt x="141" y="429"/>
                    </a:lnTo>
                    <a:lnTo>
                      <a:pt x="145" y="401"/>
                    </a:lnTo>
                    <a:lnTo>
                      <a:pt x="145" y="401"/>
                    </a:lnTo>
                    <a:lnTo>
                      <a:pt x="148" y="400"/>
                    </a:lnTo>
                    <a:lnTo>
                      <a:pt x="150" y="397"/>
                    </a:lnTo>
                    <a:lnTo>
                      <a:pt x="150" y="397"/>
                    </a:lnTo>
                    <a:lnTo>
                      <a:pt x="150" y="395"/>
                    </a:lnTo>
                    <a:lnTo>
                      <a:pt x="151" y="397"/>
                    </a:lnTo>
                    <a:lnTo>
                      <a:pt x="154" y="398"/>
                    </a:lnTo>
                    <a:lnTo>
                      <a:pt x="154" y="398"/>
                    </a:lnTo>
                    <a:lnTo>
                      <a:pt x="148" y="427"/>
                    </a:lnTo>
                    <a:lnTo>
                      <a:pt x="145" y="459"/>
                    </a:lnTo>
                    <a:lnTo>
                      <a:pt x="145" y="459"/>
                    </a:lnTo>
                    <a:lnTo>
                      <a:pt x="150" y="453"/>
                    </a:lnTo>
                    <a:lnTo>
                      <a:pt x="154" y="446"/>
                    </a:lnTo>
                    <a:lnTo>
                      <a:pt x="162" y="429"/>
                    </a:lnTo>
                    <a:lnTo>
                      <a:pt x="168" y="412"/>
                    </a:lnTo>
                    <a:lnTo>
                      <a:pt x="174" y="397"/>
                    </a:lnTo>
                    <a:lnTo>
                      <a:pt x="174" y="397"/>
                    </a:lnTo>
                    <a:lnTo>
                      <a:pt x="173" y="392"/>
                    </a:lnTo>
                    <a:lnTo>
                      <a:pt x="174" y="391"/>
                    </a:lnTo>
                    <a:lnTo>
                      <a:pt x="174" y="391"/>
                    </a:lnTo>
                    <a:lnTo>
                      <a:pt x="180" y="383"/>
                    </a:lnTo>
                    <a:lnTo>
                      <a:pt x="182" y="377"/>
                    </a:lnTo>
                    <a:lnTo>
                      <a:pt x="183" y="371"/>
                    </a:lnTo>
                    <a:lnTo>
                      <a:pt x="183" y="371"/>
                    </a:lnTo>
                    <a:lnTo>
                      <a:pt x="186" y="371"/>
                    </a:lnTo>
                    <a:lnTo>
                      <a:pt x="189" y="371"/>
                    </a:lnTo>
                    <a:lnTo>
                      <a:pt x="194" y="372"/>
                    </a:lnTo>
                    <a:lnTo>
                      <a:pt x="194" y="372"/>
                    </a:lnTo>
                    <a:lnTo>
                      <a:pt x="192" y="371"/>
                    </a:lnTo>
                    <a:lnTo>
                      <a:pt x="191" y="368"/>
                    </a:lnTo>
                    <a:lnTo>
                      <a:pt x="191" y="365"/>
                    </a:lnTo>
                    <a:lnTo>
                      <a:pt x="191" y="362"/>
                    </a:lnTo>
                    <a:lnTo>
                      <a:pt x="191" y="362"/>
                    </a:lnTo>
                    <a:lnTo>
                      <a:pt x="182" y="356"/>
                    </a:lnTo>
                    <a:lnTo>
                      <a:pt x="174" y="351"/>
                    </a:lnTo>
                    <a:lnTo>
                      <a:pt x="167" y="345"/>
                    </a:lnTo>
                    <a:lnTo>
                      <a:pt x="164" y="340"/>
                    </a:lnTo>
                    <a:lnTo>
                      <a:pt x="162" y="336"/>
                    </a:lnTo>
                    <a:lnTo>
                      <a:pt x="162" y="336"/>
                    </a:lnTo>
                    <a:lnTo>
                      <a:pt x="165" y="334"/>
                    </a:lnTo>
                    <a:lnTo>
                      <a:pt x="168" y="336"/>
                    </a:lnTo>
                    <a:lnTo>
                      <a:pt x="173" y="337"/>
                    </a:lnTo>
                    <a:lnTo>
                      <a:pt x="177" y="340"/>
                    </a:lnTo>
                    <a:lnTo>
                      <a:pt x="183" y="342"/>
                    </a:lnTo>
                    <a:lnTo>
                      <a:pt x="183" y="342"/>
                    </a:lnTo>
                    <a:lnTo>
                      <a:pt x="167" y="324"/>
                    </a:lnTo>
                    <a:lnTo>
                      <a:pt x="167" y="324"/>
                    </a:lnTo>
                    <a:lnTo>
                      <a:pt x="164" y="328"/>
                    </a:lnTo>
                    <a:lnTo>
                      <a:pt x="160" y="334"/>
                    </a:lnTo>
                    <a:lnTo>
                      <a:pt x="156" y="339"/>
                    </a:lnTo>
                    <a:lnTo>
                      <a:pt x="153" y="342"/>
                    </a:lnTo>
                    <a:lnTo>
                      <a:pt x="150" y="342"/>
                    </a:lnTo>
                    <a:lnTo>
                      <a:pt x="150" y="342"/>
                    </a:lnTo>
                    <a:lnTo>
                      <a:pt x="151" y="336"/>
                    </a:lnTo>
                    <a:lnTo>
                      <a:pt x="153" y="328"/>
                    </a:lnTo>
                    <a:lnTo>
                      <a:pt x="157" y="314"/>
                    </a:lnTo>
                    <a:lnTo>
                      <a:pt x="171" y="287"/>
                    </a:lnTo>
                    <a:lnTo>
                      <a:pt x="171" y="287"/>
                    </a:lnTo>
                    <a:lnTo>
                      <a:pt x="176" y="275"/>
                    </a:lnTo>
                    <a:lnTo>
                      <a:pt x="177" y="270"/>
                    </a:lnTo>
                    <a:lnTo>
                      <a:pt x="179" y="264"/>
                    </a:lnTo>
                    <a:lnTo>
                      <a:pt x="179" y="264"/>
                    </a:lnTo>
                    <a:lnTo>
                      <a:pt x="170" y="278"/>
                    </a:lnTo>
                    <a:lnTo>
                      <a:pt x="162" y="292"/>
                    </a:lnTo>
                    <a:lnTo>
                      <a:pt x="148" y="321"/>
                    </a:lnTo>
                    <a:lnTo>
                      <a:pt x="148" y="321"/>
                    </a:lnTo>
                    <a:lnTo>
                      <a:pt x="142" y="330"/>
                    </a:lnTo>
                    <a:lnTo>
                      <a:pt x="139" y="334"/>
                    </a:lnTo>
                    <a:lnTo>
                      <a:pt x="135" y="337"/>
                    </a:lnTo>
                    <a:lnTo>
                      <a:pt x="135" y="337"/>
                    </a:lnTo>
                    <a:lnTo>
                      <a:pt x="135" y="333"/>
                    </a:lnTo>
                    <a:lnTo>
                      <a:pt x="136" y="327"/>
                    </a:lnTo>
                    <a:lnTo>
                      <a:pt x="141" y="316"/>
                    </a:lnTo>
                    <a:lnTo>
                      <a:pt x="153" y="296"/>
                    </a:lnTo>
                    <a:lnTo>
                      <a:pt x="153" y="296"/>
                    </a:lnTo>
                    <a:lnTo>
                      <a:pt x="156" y="290"/>
                    </a:lnTo>
                    <a:lnTo>
                      <a:pt x="159" y="282"/>
                    </a:lnTo>
                    <a:lnTo>
                      <a:pt x="167" y="269"/>
                    </a:lnTo>
                    <a:lnTo>
                      <a:pt x="167" y="269"/>
                    </a:lnTo>
                    <a:lnTo>
                      <a:pt x="162" y="273"/>
                    </a:lnTo>
                    <a:lnTo>
                      <a:pt x="159" y="278"/>
                    </a:lnTo>
                    <a:lnTo>
                      <a:pt x="151" y="290"/>
                    </a:lnTo>
                    <a:lnTo>
                      <a:pt x="145" y="304"/>
                    </a:lnTo>
                    <a:lnTo>
                      <a:pt x="139" y="316"/>
                    </a:lnTo>
                    <a:lnTo>
                      <a:pt x="139" y="316"/>
                    </a:lnTo>
                    <a:lnTo>
                      <a:pt x="138" y="316"/>
                    </a:lnTo>
                    <a:lnTo>
                      <a:pt x="135" y="316"/>
                    </a:lnTo>
                    <a:lnTo>
                      <a:pt x="135" y="316"/>
                    </a:lnTo>
                    <a:lnTo>
                      <a:pt x="135" y="310"/>
                    </a:lnTo>
                    <a:lnTo>
                      <a:pt x="136" y="302"/>
                    </a:lnTo>
                    <a:lnTo>
                      <a:pt x="139" y="295"/>
                    </a:lnTo>
                    <a:lnTo>
                      <a:pt x="144" y="289"/>
                    </a:lnTo>
                    <a:lnTo>
                      <a:pt x="144" y="289"/>
                    </a:lnTo>
                    <a:lnTo>
                      <a:pt x="147" y="279"/>
                    </a:lnTo>
                    <a:lnTo>
                      <a:pt x="150" y="269"/>
                    </a:lnTo>
                    <a:lnTo>
                      <a:pt x="154" y="260"/>
                    </a:lnTo>
                    <a:lnTo>
                      <a:pt x="157" y="247"/>
                    </a:lnTo>
                    <a:lnTo>
                      <a:pt x="157" y="247"/>
                    </a:lnTo>
                    <a:lnTo>
                      <a:pt x="138" y="282"/>
                    </a:lnTo>
                    <a:lnTo>
                      <a:pt x="118" y="319"/>
                    </a:lnTo>
                    <a:lnTo>
                      <a:pt x="118" y="319"/>
                    </a:lnTo>
                    <a:lnTo>
                      <a:pt x="112" y="319"/>
                    </a:lnTo>
                    <a:lnTo>
                      <a:pt x="112" y="319"/>
                    </a:lnTo>
                    <a:lnTo>
                      <a:pt x="115" y="310"/>
                    </a:lnTo>
                    <a:lnTo>
                      <a:pt x="119" y="302"/>
                    </a:lnTo>
                    <a:lnTo>
                      <a:pt x="127" y="285"/>
                    </a:lnTo>
                    <a:lnTo>
                      <a:pt x="136" y="270"/>
                    </a:lnTo>
                    <a:lnTo>
                      <a:pt x="139" y="261"/>
                    </a:lnTo>
                    <a:lnTo>
                      <a:pt x="141" y="252"/>
                    </a:lnTo>
                    <a:lnTo>
                      <a:pt x="141" y="252"/>
                    </a:lnTo>
                    <a:lnTo>
                      <a:pt x="135" y="261"/>
                    </a:lnTo>
                    <a:lnTo>
                      <a:pt x="130" y="272"/>
                    </a:lnTo>
                    <a:lnTo>
                      <a:pt x="121" y="295"/>
                    </a:lnTo>
                    <a:lnTo>
                      <a:pt x="121" y="295"/>
                    </a:lnTo>
                    <a:lnTo>
                      <a:pt x="115" y="295"/>
                    </a:lnTo>
                    <a:lnTo>
                      <a:pt x="115" y="295"/>
                    </a:lnTo>
                    <a:lnTo>
                      <a:pt x="115" y="289"/>
                    </a:lnTo>
                    <a:lnTo>
                      <a:pt x="118" y="284"/>
                    </a:lnTo>
                    <a:lnTo>
                      <a:pt x="118" y="284"/>
                    </a:lnTo>
                    <a:lnTo>
                      <a:pt x="110" y="292"/>
                    </a:lnTo>
                    <a:lnTo>
                      <a:pt x="106" y="302"/>
                    </a:lnTo>
                    <a:lnTo>
                      <a:pt x="106" y="302"/>
                    </a:lnTo>
                    <a:lnTo>
                      <a:pt x="99" y="304"/>
                    </a:lnTo>
                    <a:lnTo>
                      <a:pt x="99" y="304"/>
                    </a:lnTo>
                    <a:lnTo>
                      <a:pt x="99" y="296"/>
                    </a:lnTo>
                    <a:lnTo>
                      <a:pt x="101" y="287"/>
                    </a:lnTo>
                    <a:lnTo>
                      <a:pt x="107" y="269"/>
                    </a:lnTo>
                    <a:lnTo>
                      <a:pt x="107" y="269"/>
                    </a:lnTo>
                    <a:lnTo>
                      <a:pt x="103" y="276"/>
                    </a:lnTo>
                    <a:lnTo>
                      <a:pt x="99" y="284"/>
                    </a:lnTo>
                    <a:lnTo>
                      <a:pt x="95" y="292"/>
                    </a:lnTo>
                    <a:lnTo>
                      <a:pt x="92" y="293"/>
                    </a:lnTo>
                    <a:lnTo>
                      <a:pt x="87" y="295"/>
                    </a:lnTo>
                    <a:lnTo>
                      <a:pt x="87" y="295"/>
                    </a:lnTo>
                    <a:lnTo>
                      <a:pt x="89" y="292"/>
                    </a:lnTo>
                    <a:lnTo>
                      <a:pt x="87" y="289"/>
                    </a:lnTo>
                    <a:lnTo>
                      <a:pt x="87" y="289"/>
                    </a:lnTo>
                    <a:lnTo>
                      <a:pt x="86" y="290"/>
                    </a:lnTo>
                    <a:lnTo>
                      <a:pt x="84" y="293"/>
                    </a:lnTo>
                    <a:lnTo>
                      <a:pt x="81" y="295"/>
                    </a:lnTo>
                    <a:lnTo>
                      <a:pt x="77" y="295"/>
                    </a:lnTo>
                    <a:lnTo>
                      <a:pt x="77" y="295"/>
                    </a:lnTo>
                    <a:lnTo>
                      <a:pt x="77" y="278"/>
                    </a:lnTo>
                    <a:lnTo>
                      <a:pt x="77" y="278"/>
                    </a:lnTo>
                    <a:lnTo>
                      <a:pt x="72" y="281"/>
                    </a:lnTo>
                    <a:lnTo>
                      <a:pt x="69" y="285"/>
                    </a:lnTo>
                    <a:lnTo>
                      <a:pt x="66" y="290"/>
                    </a:lnTo>
                    <a:lnTo>
                      <a:pt x="63" y="292"/>
                    </a:lnTo>
                    <a:lnTo>
                      <a:pt x="58" y="292"/>
                    </a:lnTo>
                    <a:lnTo>
                      <a:pt x="58" y="292"/>
                    </a:lnTo>
                    <a:lnTo>
                      <a:pt x="58" y="287"/>
                    </a:lnTo>
                    <a:lnTo>
                      <a:pt x="58" y="282"/>
                    </a:lnTo>
                    <a:lnTo>
                      <a:pt x="58" y="282"/>
                    </a:lnTo>
                    <a:lnTo>
                      <a:pt x="57" y="281"/>
                    </a:lnTo>
                    <a:lnTo>
                      <a:pt x="55" y="281"/>
                    </a:lnTo>
                    <a:lnTo>
                      <a:pt x="54" y="282"/>
                    </a:lnTo>
                    <a:lnTo>
                      <a:pt x="52" y="281"/>
                    </a:lnTo>
                    <a:lnTo>
                      <a:pt x="52" y="281"/>
                    </a:lnTo>
                    <a:lnTo>
                      <a:pt x="51" y="279"/>
                    </a:lnTo>
                    <a:lnTo>
                      <a:pt x="51" y="276"/>
                    </a:lnTo>
                    <a:lnTo>
                      <a:pt x="51" y="276"/>
                    </a:lnTo>
                    <a:lnTo>
                      <a:pt x="49" y="278"/>
                    </a:lnTo>
                    <a:lnTo>
                      <a:pt x="48" y="281"/>
                    </a:lnTo>
                    <a:lnTo>
                      <a:pt x="45" y="282"/>
                    </a:lnTo>
                    <a:lnTo>
                      <a:pt x="40" y="282"/>
                    </a:lnTo>
                    <a:lnTo>
                      <a:pt x="40" y="282"/>
                    </a:lnTo>
                    <a:lnTo>
                      <a:pt x="40" y="276"/>
                    </a:lnTo>
                    <a:lnTo>
                      <a:pt x="42" y="272"/>
                    </a:lnTo>
                    <a:lnTo>
                      <a:pt x="42" y="272"/>
                    </a:lnTo>
                    <a:lnTo>
                      <a:pt x="37" y="275"/>
                    </a:lnTo>
                    <a:lnTo>
                      <a:pt x="35" y="276"/>
                    </a:lnTo>
                    <a:lnTo>
                      <a:pt x="31" y="276"/>
                    </a:lnTo>
                    <a:lnTo>
                      <a:pt x="31" y="276"/>
                    </a:lnTo>
                    <a:lnTo>
                      <a:pt x="31" y="270"/>
                    </a:lnTo>
                    <a:lnTo>
                      <a:pt x="34" y="264"/>
                    </a:lnTo>
                    <a:lnTo>
                      <a:pt x="35" y="258"/>
                    </a:lnTo>
                    <a:lnTo>
                      <a:pt x="37" y="252"/>
                    </a:lnTo>
                    <a:lnTo>
                      <a:pt x="37" y="252"/>
                    </a:lnTo>
                    <a:lnTo>
                      <a:pt x="40" y="252"/>
                    </a:lnTo>
                    <a:lnTo>
                      <a:pt x="42" y="250"/>
                    </a:lnTo>
                    <a:lnTo>
                      <a:pt x="43" y="247"/>
                    </a:lnTo>
                    <a:lnTo>
                      <a:pt x="46" y="247"/>
                    </a:lnTo>
                    <a:lnTo>
                      <a:pt x="46" y="247"/>
                    </a:lnTo>
                    <a:lnTo>
                      <a:pt x="49" y="249"/>
                    </a:lnTo>
                    <a:lnTo>
                      <a:pt x="49" y="249"/>
                    </a:lnTo>
                    <a:lnTo>
                      <a:pt x="49" y="257"/>
                    </a:lnTo>
                    <a:lnTo>
                      <a:pt x="48" y="263"/>
                    </a:lnTo>
                    <a:lnTo>
                      <a:pt x="48" y="263"/>
                    </a:lnTo>
                    <a:lnTo>
                      <a:pt x="51" y="258"/>
                    </a:lnTo>
                    <a:lnTo>
                      <a:pt x="54" y="253"/>
                    </a:lnTo>
                    <a:lnTo>
                      <a:pt x="55" y="247"/>
                    </a:lnTo>
                    <a:lnTo>
                      <a:pt x="57" y="243"/>
                    </a:lnTo>
                    <a:lnTo>
                      <a:pt x="57" y="243"/>
                    </a:lnTo>
                    <a:lnTo>
                      <a:pt x="60" y="244"/>
                    </a:lnTo>
                    <a:lnTo>
                      <a:pt x="61" y="246"/>
                    </a:lnTo>
                    <a:lnTo>
                      <a:pt x="61" y="252"/>
                    </a:lnTo>
                    <a:lnTo>
                      <a:pt x="60" y="258"/>
                    </a:lnTo>
                    <a:lnTo>
                      <a:pt x="60" y="261"/>
                    </a:lnTo>
                    <a:lnTo>
                      <a:pt x="60" y="264"/>
                    </a:lnTo>
                    <a:lnTo>
                      <a:pt x="60" y="264"/>
                    </a:lnTo>
                    <a:lnTo>
                      <a:pt x="64" y="260"/>
                    </a:lnTo>
                    <a:lnTo>
                      <a:pt x="66" y="255"/>
                    </a:lnTo>
                    <a:lnTo>
                      <a:pt x="69" y="243"/>
                    </a:lnTo>
                    <a:lnTo>
                      <a:pt x="69" y="243"/>
                    </a:lnTo>
                    <a:lnTo>
                      <a:pt x="74" y="244"/>
                    </a:lnTo>
                    <a:lnTo>
                      <a:pt x="75" y="246"/>
                    </a:lnTo>
                    <a:lnTo>
                      <a:pt x="75" y="246"/>
                    </a:lnTo>
                    <a:lnTo>
                      <a:pt x="75" y="252"/>
                    </a:lnTo>
                    <a:lnTo>
                      <a:pt x="72" y="258"/>
                    </a:lnTo>
                    <a:lnTo>
                      <a:pt x="71" y="264"/>
                    </a:lnTo>
                    <a:lnTo>
                      <a:pt x="69" y="270"/>
                    </a:lnTo>
                    <a:lnTo>
                      <a:pt x="69" y="270"/>
                    </a:lnTo>
                    <a:lnTo>
                      <a:pt x="72" y="269"/>
                    </a:lnTo>
                    <a:lnTo>
                      <a:pt x="74" y="264"/>
                    </a:lnTo>
                    <a:lnTo>
                      <a:pt x="78" y="257"/>
                    </a:lnTo>
                    <a:lnTo>
                      <a:pt x="81" y="247"/>
                    </a:lnTo>
                    <a:lnTo>
                      <a:pt x="86" y="238"/>
                    </a:lnTo>
                    <a:lnTo>
                      <a:pt x="86" y="238"/>
                    </a:lnTo>
                    <a:lnTo>
                      <a:pt x="89" y="240"/>
                    </a:lnTo>
                    <a:lnTo>
                      <a:pt x="92" y="241"/>
                    </a:lnTo>
                    <a:lnTo>
                      <a:pt x="92" y="241"/>
                    </a:lnTo>
                    <a:lnTo>
                      <a:pt x="86" y="260"/>
                    </a:lnTo>
                    <a:lnTo>
                      <a:pt x="84" y="269"/>
                    </a:lnTo>
                    <a:lnTo>
                      <a:pt x="83" y="279"/>
                    </a:lnTo>
                    <a:lnTo>
                      <a:pt x="83" y="279"/>
                    </a:lnTo>
                    <a:lnTo>
                      <a:pt x="87" y="275"/>
                    </a:lnTo>
                    <a:lnTo>
                      <a:pt x="90" y="270"/>
                    </a:lnTo>
                    <a:lnTo>
                      <a:pt x="96" y="260"/>
                    </a:lnTo>
                    <a:lnTo>
                      <a:pt x="104" y="237"/>
                    </a:lnTo>
                    <a:lnTo>
                      <a:pt x="104" y="237"/>
                    </a:lnTo>
                    <a:lnTo>
                      <a:pt x="107" y="237"/>
                    </a:lnTo>
                    <a:lnTo>
                      <a:pt x="109" y="238"/>
                    </a:lnTo>
                    <a:lnTo>
                      <a:pt x="109" y="241"/>
                    </a:lnTo>
                    <a:lnTo>
                      <a:pt x="109" y="244"/>
                    </a:lnTo>
                    <a:lnTo>
                      <a:pt x="109" y="244"/>
                    </a:lnTo>
                    <a:lnTo>
                      <a:pt x="116" y="232"/>
                    </a:lnTo>
                    <a:lnTo>
                      <a:pt x="116" y="232"/>
                    </a:lnTo>
                    <a:lnTo>
                      <a:pt x="118" y="232"/>
                    </a:lnTo>
                    <a:lnTo>
                      <a:pt x="119" y="232"/>
                    </a:lnTo>
                    <a:lnTo>
                      <a:pt x="122" y="234"/>
                    </a:lnTo>
                    <a:lnTo>
                      <a:pt x="122" y="234"/>
                    </a:lnTo>
                    <a:lnTo>
                      <a:pt x="119" y="246"/>
                    </a:lnTo>
                    <a:lnTo>
                      <a:pt x="118" y="257"/>
                    </a:lnTo>
                    <a:lnTo>
                      <a:pt x="110" y="276"/>
                    </a:lnTo>
                    <a:lnTo>
                      <a:pt x="110" y="276"/>
                    </a:lnTo>
                    <a:lnTo>
                      <a:pt x="118" y="266"/>
                    </a:lnTo>
                    <a:lnTo>
                      <a:pt x="124" y="255"/>
                    </a:lnTo>
                    <a:lnTo>
                      <a:pt x="135" y="229"/>
                    </a:lnTo>
                    <a:lnTo>
                      <a:pt x="135" y="229"/>
                    </a:lnTo>
                    <a:lnTo>
                      <a:pt x="139" y="231"/>
                    </a:lnTo>
                    <a:lnTo>
                      <a:pt x="141" y="235"/>
                    </a:lnTo>
                    <a:lnTo>
                      <a:pt x="141" y="235"/>
                    </a:lnTo>
                    <a:lnTo>
                      <a:pt x="142" y="234"/>
                    </a:lnTo>
                    <a:lnTo>
                      <a:pt x="144" y="232"/>
                    </a:lnTo>
                    <a:lnTo>
                      <a:pt x="145" y="231"/>
                    </a:lnTo>
                    <a:lnTo>
                      <a:pt x="147" y="229"/>
                    </a:lnTo>
                    <a:lnTo>
                      <a:pt x="147" y="229"/>
                    </a:lnTo>
                    <a:lnTo>
                      <a:pt x="150" y="231"/>
                    </a:lnTo>
                    <a:lnTo>
                      <a:pt x="150" y="234"/>
                    </a:lnTo>
                    <a:lnTo>
                      <a:pt x="150" y="238"/>
                    </a:lnTo>
                    <a:lnTo>
                      <a:pt x="148" y="250"/>
                    </a:lnTo>
                    <a:lnTo>
                      <a:pt x="148" y="250"/>
                    </a:lnTo>
                    <a:lnTo>
                      <a:pt x="151" y="246"/>
                    </a:lnTo>
                    <a:lnTo>
                      <a:pt x="154" y="240"/>
                    </a:lnTo>
                    <a:lnTo>
                      <a:pt x="157" y="235"/>
                    </a:lnTo>
                    <a:lnTo>
                      <a:pt x="160" y="229"/>
                    </a:lnTo>
                    <a:lnTo>
                      <a:pt x="160" y="229"/>
                    </a:lnTo>
                    <a:lnTo>
                      <a:pt x="165" y="232"/>
                    </a:lnTo>
                    <a:lnTo>
                      <a:pt x="165" y="232"/>
                    </a:lnTo>
                    <a:lnTo>
                      <a:pt x="165" y="241"/>
                    </a:lnTo>
                    <a:lnTo>
                      <a:pt x="162" y="250"/>
                    </a:lnTo>
                    <a:lnTo>
                      <a:pt x="157" y="267"/>
                    </a:lnTo>
                    <a:lnTo>
                      <a:pt x="157" y="267"/>
                    </a:lnTo>
                    <a:lnTo>
                      <a:pt x="162" y="263"/>
                    </a:lnTo>
                    <a:lnTo>
                      <a:pt x="168" y="255"/>
                    </a:lnTo>
                    <a:lnTo>
                      <a:pt x="179" y="240"/>
                    </a:lnTo>
                    <a:lnTo>
                      <a:pt x="179" y="240"/>
                    </a:lnTo>
                    <a:lnTo>
                      <a:pt x="180" y="240"/>
                    </a:lnTo>
                    <a:lnTo>
                      <a:pt x="182" y="241"/>
                    </a:lnTo>
                    <a:lnTo>
                      <a:pt x="182" y="241"/>
                    </a:lnTo>
                    <a:lnTo>
                      <a:pt x="186" y="237"/>
                    </a:lnTo>
                    <a:lnTo>
                      <a:pt x="188" y="232"/>
                    </a:lnTo>
                    <a:lnTo>
                      <a:pt x="191" y="228"/>
                    </a:lnTo>
                    <a:lnTo>
                      <a:pt x="194" y="225"/>
                    </a:lnTo>
                    <a:lnTo>
                      <a:pt x="194" y="225"/>
                    </a:lnTo>
                    <a:lnTo>
                      <a:pt x="196" y="229"/>
                    </a:lnTo>
                    <a:lnTo>
                      <a:pt x="196" y="234"/>
                    </a:lnTo>
                    <a:lnTo>
                      <a:pt x="192" y="243"/>
                    </a:lnTo>
                    <a:lnTo>
                      <a:pt x="188" y="252"/>
                    </a:lnTo>
                    <a:lnTo>
                      <a:pt x="186" y="257"/>
                    </a:lnTo>
                    <a:lnTo>
                      <a:pt x="186" y="261"/>
                    </a:lnTo>
                    <a:lnTo>
                      <a:pt x="186" y="261"/>
                    </a:lnTo>
                    <a:lnTo>
                      <a:pt x="186" y="263"/>
                    </a:lnTo>
                    <a:lnTo>
                      <a:pt x="188" y="263"/>
                    </a:lnTo>
                    <a:lnTo>
                      <a:pt x="191" y="263"/>
                    </a:lnTo>
                    <a:lnTo>
                      <a:pt x="191" y="263"/>
                    </a:lnTo>
                    <a:lnTo>
                      <a:pt x="196" y="258"/>
                    </a:lnTo>
                    <a:lnTo>
                      <a:pt x="197" y="255"/>
                    </a:lnTo>
                    <a:lnTo>
                      <a:pt x="196" y="252"/>
                    </a:lnTo>
                    <a:lnTo>
                      <a:pt x="196" y="252"/>
                    </a:lnTo>
                    <a:lnTo>
                      <a:pt x="200" y="249"/>
                    </a:lnTo>
                    <a:lnTo>
                      <a:pt x="203" y="244"/>
                    </a:lnTo>
                    <a:lnTo>
                      <a:pt x="209" y="237"/>
                    </a:lnTo>
                    <a:lnTo>
                      <a:pt x="209" y="237"/>
                    </a:lnTo>
                    <a:lnTo>
                      <a:pt x="211" y="237"/>
                    </a:lnTo>
                    <a:lnTo>
                      <a:pt x="212" y="240"/>
                    </a:lnTo>
                    <a:lnTo>
                      <a:pt x="212" y="244"/>
                    </a:lnTo>
                    <a:lnTo>
                      <a:pt x="211" y="249"/>
                    </a:lnTo>
                    <a:lnTo>
                      <a:pt x="211" y="253"/>
                    </a:lnTo>
                    <a:lnTo>
                      <a:pt x="211" y="253"/>
                    </a:lnTo>
                    <a:lnTo>
                      <a:pt x="215" y="252"/>
                    </a:lnTo>
                    <a:lnTo>
                      <a:pt x="217" y="250"/>
                    </a:lnTo>
                    <a:lnTo>
                      <a:pt x="221" y="246"/>
                    </a:lnTo>
                    <a:lnTo>
                      <a:pt x="221" y="246"/>
                    </a:lnTo>
                    <a:lnTo>
                      <a:pt x="228" y="247"/>
                    </a:lnTo>
                    <a:lnTo>
                      <a:pt x="228" y="247"/>
                    </a:lnTo>
                    <a:lnTo>
                      <a:pt x="228" y="253"/>
                    </a:lnTo>
                    <a:lnTo>
                      <a:pt x="228" y="260"/>
                    </a:lnTo>
                    <a:lnTo>
                      <a:pt x="228" y="260"/>
                    </a:lnTo>
                    <a:lnTo>
                      <a:pt x="229" y="261"/>
                    </a:lnTo>
                    <a:lnTo>
                      <a:pt x="234" y="263"/>
                    </a:lnTo>
                    <a:lnTo>
                      <a:pt x="237" y="264"/>
                    </a:lnTo>
                    <a:lnTo>
                      <a:pt x="240" y="266"/>
                    </a:lnTo>
                    <a:lnTo>
                      <a:pt x="240" y="266"/>
                    </a:lnTo>
                    <a:lnTo>
                      <a:pt x="240" y="263"/>
                    </a:lnTo>
                    <a:lnTo>
                      <a:pt x="238" y="260"/>
                    </a:lnTo>
                    <a:lnTo>
                      <a:pt x="235" y="255"/>
                    </a:lnTo>
                    <a:lnTo>
                      <a:pt x="231" y="249"/>
                    </a:lnTo>
                    <a:lnTo>
                      <a:pt x="229" y="246"/>
                    </a:lnTo>
                    <a:lnTo>
                      <a:pt x="229" y="241"/>
                    </a:lnTo>
                    <a:lnTo>
                      <a:pt x="229" y="241"/>
                    </a:lnTo>
                    <a:lnTo>
                      <a:pt x="235" y="240"/>
                    </a:lnTo>
                    <a:lnTo>
                      <a:pt x="243" y="240"/>
                    </a:lnTo>
                    <a:lnTo>
                      <a:pt x="243" y="240"/>
                    </a:lnTo>
                    <a:lnTo>
                      <a:pt x="243" y="238"/>
                    </a:lnTo>
                    <a:lnTo>
                      <a:pt x="240" y="237"/>
                    </a:lnTo>
                    <a:lnTo>
                      <a:pt x="238" y="234"/>
                    </a:lnTo>
                    <a:lnTo>
                      <a:pt x="237" y="229"/>
                    </a:lnTo>
                    <a:lnTo>
                      <a:pt x="237" y="229"/>
                    </a:lnTo>
                    <a:lnTo>
                      <a:pt x="246" y="231"/>
                    </a:lnTo>
                    <a:lnTo>
                      <a:pt x="253" y="234"/>
                    </a:lnTo>
                    <a:lnTo>
                      <a:pt x="270" y="241"/>
                    </a:lnTo>
                    <a:lnTo>
                      <a:pt x="270" y="241"/>
                    </a:lnTo>
                    <a:lnTo>
                      <a:pt x="264" y="235"/>
                    </a:lnTo>
                    <a:lnTo>
                      <a:pt x="258" y="231"/>
                    </a:lnTo>
                    <a:lnTo>
                      <a:pt x="252" y="226"/>
                    </a:lnTo>
                    <a:lnTo>
                      <a:pt x="249" y="221"/>
                    </a:lnTo>
                    <a:lnTo>
                      <a:pt x="247" y="218"/>
                    </a:lnTo>
                    <a:lnTo>
                      <a:pt x="247" y="218"/>
                    </a:lnTo>
                    <a:lnTo>
                      <a:pt x="253" y="215"/>
                    </a:lnTo>
                    <a:lnTo>
                      <a:pt x="261" y="215"/>
                    </a:lnTo>
                    <a:lnTo>
                      <a:pt x="267" y="217"/>
                    </a:lnTo>
                    <a:lnTo>
                      <a:pt x="273" y="218"/>
                    </a:lnTo>
                    <a:lnTo>
                      <a:pt x="273" y="218"/>
                    </a:lnTo>
                    <a:lnTo>
                      <a:pt x="273" y="215"/>
                    </a:lnTo>
                    <a:lnTo>
                      <a:pt x="272" y="214"/>
                    </a:lnTo>
                    <a:lnTo>
                      <a:pt x="272" y="212"/>
                    </a:lnTo>
                    <a:lnTo>
                      <a:pt x="270" y="211"/>
                    </a:lnTo>
                    <a:lnTo>
                      <a:pt x="270" y="211"/>
                    </a:lnTo>
                    <a:lnTo>
                      <a:pt x="276" y="211"/>
                    </a:lnTo>
                    <a:lnTo>
                      <a:pt x="282" y="212"/>
                    </a:lnTo>
                    <a:lnTo>
                      <a:pt x="293" y="217"/>
                    </a:lnTo>
                    <a:lnTo>
                      <a:pt x="304" y="220"/>
                    </a:lnTo>
                    <a:lnTo>
                      <a:pt x="310" y="221"/>
                    </a:lnTo>
                    <a:lnTo>
                      <a:pt x="318" y="223"/>
                    </a:lnTo>
                    <a:lnTo>
                      <a:pt x="318" y="223"/>
                    </a:lnTo>
                    <a:lnTo>
                      <a:pt x="322" y="225"/>
                    </a:lnTo>
                    <a:lnTo>
                      <a:pt x="327" y="228"/>
                    </a:lnTo>
                    <a:lnTo>
                      <a:pt x="339" y="231"/>
                    </a:lnTo>
                    <a:lnTo>
                      <a:pt x="339" y="231"/>
                    </a:lnTo>
                    <a:lnTo>
                      <a:pt x="333" y="228"/>
                    </a:lnTo>
                    <a:lnTo>
                      <a:pt x="327" y="225"/>
                    </a:lnTo>
                    <a:lnTo>
                      <a:pt x="321" y="221"/>
                    </a:lnTo>
                    <a:lnTo>
                      <a:pt x="319" y="218"/>
                    </a:lnTo>
                    <a:lnTo>
                      <a:pt x="318" y="215"/>
                    </a:lnTo>
                    <a:lnTo>
                      <a:pt x="318" y="215"/>
                    </a:lnTo>
                    <a:lnTo>
                      <a:pt x="298" y="212"/>
                    </a:lnTo>
                    <a:lnTo>
                      <a:pt x="287" y="209"/>
                    </a:lnTo>
                    <a:lnTo>
                      <a:pt x="278" y="208"/>
                    </a:lnTo>
                    <a:lnTo>
                      <a:pt x="278" y="208"/>
                    </a:lnTo>
                    <a:lnTo>
                      <a:pt x="273" y="205"/>
                    </a:lnTo>
                    <a:lnTo>
                      <a:pt x="269" y="202"/>
                    </a:lnTo>
                    <a:lnTo>
                      <a:pt x="266" y="199"/>
                    </a:lnTo>
                    <a:lnTo>
                      <a:pt x="264" y="192"/>
                    </a:lnTo>
                    <a:lnTo>
                      <a:pt x="264" y="192"/>
                    </a:lnTo>
                    <a:lnTo>
                      <a:pt x="260" y="191"/>
                    </a:lnTo>
                    <a:lnTo>
                      <a:pt x="257" y="189"/>
                    </a:lnTo>
                    <a:lnTo>
                      <a:pt x="257" y="186"/>
                    </a:lnTo>
                    <a:lnTo>
                      <a:pt x="257" y="186"/>
                    </a:lnTo>
                    <a:lnTo>
                      <a:pt x="261" y="183"/>
                    </a:lnTo>
                    <a:lnTo>
                      <a:pt x="269" y="183"/>
                    </a:lnTo>
                    <a:lnTo>
                      <a:pt x="282" y="185"/>
                    </a:lnTo>
                    <a:lnTo>
                      <a:pt x="282" y="185"/>
                    </a:lnTo>
                    <a:lnTo>
                      <a:pt x="282" y="183"/>
                    </a:lnTo>
                    <a:lnTo>
                      <a:pt x="281" y="182"/>
                    </a:lnTo>
                    <a:lnTo>
                      <a:pt x="281" y="179"/>
                    </a:lnTo>
                    <a:lnTo>
                      <a:pt x="281" y="176"/>
                    </a:lnTo>
                    <a:lnTo>
                      <a:pt x="281" y="176"/>
                    </a:lnTo>
                    <a:lnTo>
                      <a:pt x="264" y="174"/>
                    </a:lnTo>
                    <a:lnTo>
                      <a:pt x="247" y="173"/>
                    </a:lnTo>
                    <a:lnTo>
                      <a:pt x="232" y="170"/>
                    </a:lnTo>
                    <a:lnTo>
                      <a:pt x="217" y="165"/>
                    </a:lnTo>
                    <a:lnTo>
                      <a:pt x="217" y="165"/>
                    </a:lnTo>
                    <a:lnTo>
                      <a:pt x="215" y="160"/>
                    </a:lnTo>
                    <a:lnTo>
                      <a:pt x="214" y="157"/>
                    </a:lnTo>
                    <a:lnTo>
                      <a:pt x="214" y="154"/>
                    </a:lnTo>
                    <a:lnTo>
                      <a:pt x="214" y="154"/>
                    </a:lnTo>
                    <a:lnTo>
                      <a:pt x="211" y="154"/>
                    </a:lnTo>
                    <a:lnTo>
                      <a:pt x="206" y="153"/>
                    </a:lnTo>
                    <a:lnTo>
                      <a:pt x="206" y="153"/>
                    </a:lnTo>
                    <a:lnTo>
                      <a:pt x="206" y="151"/>
                    </a:lnTo>
                    <a:lnTo>
                      <a:pt x="205" y="150"/>
                    </a:lnTo>
                    <a:lnTo>
                      <a:pt x="205" y="148"/>
                    </a:lnTo>
                    <a:lnTo>
                      <a:pt x="206" y="147"/>
                    </a:lnTo>
                    <a:lnTo>
                      <a:pt x="206" y="147"/>
                    </a:lnTo>
                    <a:lnTo>
                      <a:pt x="203" y="145"/>
                    </a:lnTo>
                    <a:lnTo>
                      <a:pt x="200" y="142"/>
                    </a:lnTo>
                    <a:lnTo>
                      <a:pt x="200" y="142"/>
                    </a:lnTo>
                    <a:lnTo>
                      <a:pt x="208" y="138"/>
                    </a:lnTo>
                    <a:lnTo>
                      <a:pt x="215" y="135"/>
                    </a:lnTo>
                    <a:lnTo>
                      <a:pt x="226" y="133"/>
                    </a:lnTo>
                    <a:lnTo>
                      <a:pt x="235" y="133"/>
                    </a:lnTo>
                    <a:lnTo>
                      <a:pt x="257" y="131"/>
                    </a:lnTo>
                    <a:lnTo>
                      <a:pt x="266" y="130"/>
                    </a:lnTo>
                    <a:lnTo>
                      <a:pt x="275" y="127"/>
                    </a:lnTo>
                    <a:lnTo>
                      <a:pt x="275" y="127"/>
                    </a:lnTo>
                    <a:lnTo>
                      <a:pt x="232" y="125"/>
                    </a:lnTo>
                    <a:lnTo>
                      <a:pt x="188" y="125"/>
                    </a:lnTo>
                    <a:lnTo>
                      <a:pt x="188" y="125"/>
                    </a:lnTo>
                    <a:lnTo>
                      <a:pt x="186" y="124"/>
                    </a:lnTo>
                    <a:lnTo>
                      <a:pt x="183" y="119"/>
                    </a:lnTo>
                    <a:lnTo>
                      <a:pt x="183" y="119"/>
                    </a:lnTo>
                    <a:lnTo>
                      <a:pt x="191" y="118"/>
                    </a:lnTo>
                    <a:lnTo>
                      <a:pt x="199" y="116"/>
                    </a:lnTo>
                    <a:lnTo>
                      <a:pt x="215" y="118"/>
                    </a:lnTo>
                    <a:lnTo>
                      <a:pt x="231" y="118"/>
                    </a:lnTo>
                    <a:lnTo>
                      <a:pt x="238" y="116"/>
                    </a:lnTo>
                    <a:lnTo>
                      <a:pt x="244" y="113"/>
                    </a:lnTo>
                    <a:lnTo>
                      <a:pt x="244" y="113"/>
                    </a:lnTo>
                    <a:lnTo>
                      <a:pt x="232" y="113"/>
                    </a:lnTo>
                    <a:lnTo>
                      <a:pt x="217" y="113"/>
                    </a:lnTo>
                    <a:lnTo>
                      <a:pt x="200" y="115"/>
                    </a:lnTo>
                    <a:lnTo>
                      <a:pt x="182" y="115"/>
                    </a:lnTo>
                    <a:lnTo>
                      <a:pt x="182" y="115"/>
                    </a:lnTo>
                    <a:lnTo>
                      <a:pt x="180" y="112"/>
                    </a:lnTo>
                    <a:lnTo>
                      <a:pt x="179" y="110"/>
                    </a:lnTo>
                    <a:lnTo>
                      <a:pt x="179" y="110"/>
                    </a:lnTo>
                    <a:lnTo>
                      <a:pt x="179" y="109"/>
                    </a:lnTo>
                    <a:lnTo>
                      <a:pt x="180" y="107"/>
                    </a:lnTo>
                    <a:lnTo>
                      <a:pt x="183" y="107"/>
                    </a:lnTo>
                    <a:lnTo>
                      <a:pt x="183" y="107"/>
                    </a:lnTo>
                    <a:lnTo>
                      <a:pt x="180" y="106"/>
                    </a:lnTo>
                    <a:lnTo>
                      <a:pt x="179" y="104"/>
                    </a:lnTo>
                    <a:lnTo>
                      <a:pt x="177" y="101"/>
                    </a:lnTo>
                    <a:lnTo>
                      <a:pt x="177" y="101"/>
                    </a:lnTo>
                    <a:lnTo>
                      <a:pt x="179" y="101"/>
                    </a:lnTo>
                    <a:lnTo>
                      <a:pt x="179" y="99"/>
                    </a:lnTo>
                    <a:lnTo>
                      <a:pt x="179" y="99"/>
                    </a:lnTo>
                    <a:lnTo>
                      <a:pt x="206" y="96"/>
                    </a:lnTo>
                    <a:lnTo>
                      <a:pt x="206" y="96"/>
                    </a:lnTo>
                    <a:lnTo>
                      <a:pt x="191" y="93"/>
                    </a:lnTo>
                    <a:lnTo>
                      <a:pt x="180" y="92"/>
                    </a:lnTo>
                    <a:lnTo>
                      <a:pt x="171" y="93"/>
                    </a:lnTo>
                    <a:lnTo>
                      <a:pt x="171" y="93"/>
                    </a:lnTo>
                    <a:lnTo>
                      <a:pt x="170" y="95"/>
                    </a:lnTo>
                    <a:lnTo>
                      <a:pt x="171" y="98"/>
                    </a:lnTo>
                    <a:lnTo>
                      <a:pt x="171" y="98"/>
                    </a:lnTo>
                    <a:lnTo>
                      <a:pt x="168" y="96"/>
                    </a:lnTo>
                    <a:lnTo>
                      <a:pt x="164" y="95"/>
                    </a:lnTo>
                    <a:lnTo>
                      <a:pt x="160" y="95"/>
                    </a:lnTo>
                    <a:lnTo>
                      <a:pt x="159" y="93"/>
                    </a:lnTo>
                    <a:lnTo>
                      <a:pt x="159" y="90"/>
                    </a:lnTo>
                    <a:lnTo>
                      <a:pt x="159" y="90"/>
                    </a:lnTo>
                    <a:lnTo>
                      <a:pt x="177" y="89"/>
                    </a:lnTo>
                    <a:lnTo>
                      <a:pt x="196" y="89"/>
                    </a:lnTo>
                    <a:lnTo>
                      <a:pt x="214" y="90"/>
                    </a:lnTo>
                    <a:lnTo>
                      <a:pt x="231" y="95"/>
                    </a:lnTo>
                    <a:lnTo>
                      <a:pt x="231" y="95"/>
                    </a:lnTo>
                    <a:lnTo>
                      <a:pt x="229" y="98"/>
                    </a:lnTo>
                    <a:lnTo>
                      <a:pt x="226" y="99"/>
                    </a:lnTo>
                    <a:lnTo>
                      <a:pt x="217" y="101"/>
                    </a:lnTo>
                    <a:lnTo>
                      <a:pt x="217" y="101"/>
                    </a:lnTo>
                    <a:lnTo>
                      <a:pt x="221" y="103"/>
                    </a:lnTo>
                    <a:lnTo>
                      <a:pt x="228" y="103"/>
                    </a:lnTo>
                    <a:lnTo>
                      <a:pt x="238" y="104"/>
                    </a:lnTo>
                    <a:lnTo>
                      <a:pt x="238" y="104"/>
                    </a:lnTo>
                    <a:lnTo>
                      <a:pt x="240" y="106"/>
                    </a:lnTo>
                    <a:lnTo>
                      <a:pt x="240" y="109"/>
                    </a:lnTo>
                    <a:lnTo>
                      <a:pt x="240" y="109"/>
                    </a:lnTo>
                    <a:lnTo>
                      <a:pt x="250" y="109"/>
                    </a:lnTo>
                    <a:lnTo>
                      <a:pt x="260" y="109"/>
                    </a:lnTo>
                    <a:lnTo>
                      <a:pt x="260" y="109"/>
                    </a:lnTo>
                    <a:lnTo>
                      <a:pt x="258" y="113"/>
                    </a:lnTo>
                    <a:lnTo>
                      <a:pt x="255" y="116"/>
                    </a:lnTo>
                    <a:lnTo>
                      <a:pt x="247" y="119"/>
                    </a:lnTo>
                    <a:lnTo>
                      <a:pt x="247" y="119"/>
                    </a:lnTo>
                    <a:lnTo>
                      <a:pt x="258" y="121"/>
                    </a:lnTo>
                    <a:lnTo>
                      <a:pt x="269" y="122"/>
                    </a:lnTo>
                    <a:lnTo>
                      <a:pt x="279" y="122"/>
                    </a:lnTo>
                    <a:lnTo>
                      <a:pt x="290" y="124"/>
                    </a:lnTo>
                    <a:lnTo>
                      <a:pt x="290" y="124"/>
                    </a:lnTo>
                    <a:lnTo>
                      <a:pt x="290" y="127"/>
                    </a:lnTo>
                    <a:lnTo>
                      <a:pt x="287" y="130"/>
                    </a:lnTo>
                    <a:lnTo>
                      <a:pt x="282" y="131"/>
                    </a:lnTo>
                    <a:lnTo>
                      <a:pt x="282" y="131"/>
                    </a:lnTo>
                    <a:lnTo>
                      <a:pt x="284" y="133"/>
                    </a:lnTo>
                    <a:lnTo>
                      <a:pt x="289" y="135"/>
                    </a:lnTo>
                    <a:lnTo>
                      <a:pt x="295" y="133"/>
                    </a:lnTo>
                    <a:lnTo>
                      <a:pt x="302" y="131"/>
                    </a:lnTo>
                    <a:lnTo>
                      <a:pt x="305" y="131"/>
                    </a:lnTo>
                    <a:lnTo>
                      <a:pt x="308" y="131"/>
                    </a:lnTo>
                    <a:lnTo>
                      <a:pt x="308" y="131"/>
                    </a:lnTo>
                    <a:lnTo>
                      <a:pt x="307" y="136"/>
                    </a:lnTo>
                    <a:lnTo>
                      <a:pt x="302" y="138"/>
                    </a:lnTo>
                    <a:lnTo>
                      <a:pt x="293" y="141"/>
                    </a:lnTo>
                    <a:lnTo>
                      <a:pt x="293" y="141"/>
                    </a:lnTo>
                    <a:lnTo>
                      <a:pt x="296" y="144"/>
                    </a:lnTo>
                    <a:lnTo>
                      <a:pt x="296" y="144"/>
                    </a:lnTo>
                    <a:lnTo>
                      <a:pt x="289" y="142"/>
                    </a:lnTo>
                    <a:lnTo>
                      <a:pt x="281" y="145"/>
                    </a:lnTo>
                    <a:lnTo>
                      <a:pt x="281" y="145"/>
                    </a:lnTo>
                    <a:lnTo>
                      <a:pt x="285" y="145"/>
                    </a:lnTo>
                    <a:lnTo>
                      <a:pt x="292" y="147"/>
                    </a:lnTo>
                    <a:lnTo>
                      <a:pt x="301" y="147"/>
                    </a:lnTo>
                    <a:lnTo>
                      <a:pt x="301" y="147"/>
                    </a:lnTo>
                    <a:lnTo>
                      <a:pt x="302" y="145"/>
                    </a:lnTo>
                    <a:lnTo>
                      <a:pt x="301" y="145"/>
                    </a:lnTo>
                    <a:lnTo>
                      <a:pt x="301" y="144"/>
                    </a:lnTo>
                    <a:lnTo>
                      <a:pt x="301" y="144"/>
                    </a:lnTo>
                    <a:lnTo>
                      <a:pt x="308" y="147"/>
                    </a:lnTo>
                    <a:lnTo>
                      <a:pt x="318" y="147"/>
                    </a:lnTo>
                    <a:lnTo>
                      <a:pt x="328" y="147"/>
                    </a:lnTo>
                    <a:lnTo>
                      <a:pt x="339" y="148"/>
                    </a:lnTo>
                    <a:lnTo>
                      <a:pt x="339" y="148"/>
                    </a:lnTo>
                    <a:lnTo>
                      <a:pt x="337" y="153"/>
                    </a:lnTo>
                    <a:lnTo>
                      <a:pt x="334" y="156"/>
                    </a:lnTo>
                    <a:lnTo>
                      <a:pt x="327" y="159"/>
                    </a:lnTo>
                    <a:lnTo>
                      <a:pt x="327" y="159"/>
                    </a:lnTo>
                    <a:lnTo>
                      <a:pt x="331" y="162"/>
                    </a:lnTo>
                    <a:lnTo>
                      <a:pt x="339" y="164"/>
                    </a:lnTo>
                    <a:lnTo>
                      <a:pt x="354" y="164"/>
                    </a:lnTo>
                    <a:lnTo>
                      <a:pt x="354" y="164"/>
                    </a:lnTo>
                    <a:lnTo>
                      <a:pt x="356" y="162"/>
                    </a:lnTo>
                    <a:lnTo>
                      <a:pt x="354" y="160"/>
                    </a:lnTo>
                    <a:lnTo>
                      <a:pt x="354" y="159"/>
                    </a:lnTo>
                    <a:lnTo>
                      <a:pt x="354" y="157"/>
                    </a:lnTo>
                    <a:lnTo>
                      <a:pt x="354" y="157"/>
                    </a:lnTo>
                    <a:lnTo>
                      <a:pt x="360" y="157"/>
                    </a:lnTo>
                    <a:lnTo>
                      <a:pt x="366" y="159"/>
                    </a:lnTo>
                    <a:lnTo>
                      <a:pt x="382" y="167"/>
                    </a:lnTo>
                    <a:lnTo>
                      <a:pt x="382" y="167"/>
                    </a:lnTo>
                    <a:lnTo>
                      <a:pt x="397" y="174"/>
                    </a:lnTo>
                    <a:lnTo>
                      <a:pt x="411" y="180"/>
                    </a:lnTo>
                    <a:lnTo>
                      <a:pt x="411" y="180"/>
                    </a:lnTo>
                    <a:lnTo>
                      <a:pt x="429" y="189"/>
                    </a:lnTo>
                    <a:lnTo>
                      <a:pt x="447" y="199"/>
                    </a:lnTo>
                    <a:lnTo>
                      <a:pt x="467" y="209"/>
                    </a:lnTo>
                    <a:lnTo>
                      <a:pt x="484" y="218"/>
                    </a:lnTo>
                    <a:lnTo>
                      <a:pt x="484" y="218"/>
                    </a:lnTo>
                    <a:lnTo>
                      <a:pt x="487" y="217"/>
                    </a:lnTo>
                    <a:lnTo>
                      <a:pt x="490" y="217"/>
                    </a:lnTo>
                    <a:lnTo>
                      <a:pt x="490" y="217"/>
                    </a:lnTo>
                    <a:lnTo>
                      <a:pt x="510" y="229"/>
                    </a:lnTo>
                    <a:lnTo>
                      <a:pt x="531" y="240"/>
                    </a:lnTo>
                    <a:lnTo>
                      <a:pt x="575" y="261"/>
                    </a:lnTo>
                    <a:lnTo>
                      <a:pt x="575" y="261"/>
                    </a:lnTo>
                    <a:lnTo>
                      <a:pt x="572" y="258"/>
                    </a:lnTo>
                    <a:lnTo>
                      <a:pt x="568" y="255"/>
                    </a:lnTo>
                    <a:lnTo>
                      <a:pt x="563" y="252"/>
                    </a:lnTo>
                    <a:lnTo>
                      <a:pt x="560" y="247"/>
                    </a:lnTo>
                    <a:lnTo>
                      <a:pt x="560" y="247"/>
                    </a:lnTo>
                    <a:lnTo>
                      <a:pt x="554" y="243"/>
                    </a:lnTo>
                    <a:lnTo>
                      <a:pt x="549" y="240"/>
                    </a:lnTo>
                    <a:lnTo>
                      <a:pt x="543" y="235"/>
                    </a:lnTo>
                    <a:lnTo>
                      <a:pt x="536" y="232"/>
                    </a:lnTo>
                    <a:lnTo>
                      <a:pt x="536" y="232"/>
                    </a:lnTo>
                    <a:lnTo>
                      <a:pt x="536" y="231"/>
                    </a:lnTo>
                    <a:lnTo>
                      <a:pt x="534" y="229"/>
                    </a:lnTo>
                    <a:lnTo>
                      <a:pt x="534" y="229"/>
                    </a:lnTo>
                    <a:lnTo>
                      <a:pt x="526" y="226"/>
                    </a:lnTo>
                    <a:lnTo>
                      <a:pt x="523" y="225"/>
                    </a:lnTo>
                    <a:lnTo>
                      <a:pt x="522" y="221"/>
                    </a:lnTo>
                    <a:lnTo>
                      <a:pt x="522" y="221"/>
                    </a:lnTo>
                    <a:lnTo>
                      <a:pt x="517" y="221"/>
                    </a:lnTo>
                    <a:lnTo>
                      <a:pt x="514" y="220"/>
                    </a:lnTo>
                    <a:lnTo>
                      <a:pt x="510" y="218"/>
                    </a:lnTo>
                    <a:lnTo>
                      <a:pt x="507" y="215"/>
                    </a:lnTo>
                    <a:lnTo>
                      <a:pt x="507" y="215"/>
                    </a:lnTo>
                    <a:lnTo>
                      <a:pt x="500" y="214"/>
                    </a:lnTo>
                    <a:lnTo>
                      <a:pt x="496" y="211"/>
                    </a:lnTo>
                    <a:lnTo>
                      <a:pt x="490" y="208"/>
                    </a:lnTo>
                    <a:lnTo>
                      <a:pt x="485" y="206"/>
                    </a:lnTo>
                    <a:lnTo>
                      <a:pt x="485" y="206"/>
                    </a:lnTo>
                    <a:lnTo>
                      <a:pt x="484" y="205"/>
                    </a:lnTo>
                    <a:lnTo>
                      <a:pt x="484" y="205"/>
                    </a:lnTo>
                    <a:lnTo>
                      <a:pt x="484" y="203"/>
                    </a:lnTo>
                    <a:lnTo>
                      <a:pt x="484" y="203"/>
                    </a:lnTo>
                    <a:lnTo>
                      <a:pt x="479" y="203"/>
                    </a:lnTo>
                    <a:lnTo>
                      <a:pt x="479" y="203"/>
                    </a:lnTo>
                    <a:lnTo>
                      <a:pt x="472" y="199"/>
                    </a:lnTo>
                    <a:lnTo>
                      <a:pt x="464" y="194"/>
                    </a:lnTo>
                    <a:lnTo>
                      <a:pt x="446" y="186"/>
                    </a:lnTo>
                    <a:lnTo>
                      <a:pt x="446" y="186"/>
                    </a:lnTo>
                    <a:lnTo>
                      <a:pt x="430" y="180"/>
                    </a:lnTo>
                    <a:lnTo>
                      <a:pt x="427" y="179"/>
                    </a:lnTo>
                    <a:lnTo>
                      <a:pt x="426" y="177"/>
                    </a:lnTo>
                    <a:lnTo>
                      <a:pt x="426" y="174"/>
                    </a:lnTo>
                    <a:lnTo>
                      <a:pt x="427" y="171"/>
                    </a:lnTo>
                    <a:lnTo>
                      <a:pt x="427" y="171"/>
                    </a:lnTo>
                    <a:lnTo>
                      <a:pt x="411" y="160"/>
                    </a:lnTo>
                    <a:lnTo>
                      <a:pt x="395" y="148"/>
                    </a:lnTo>
                    <a:lnTo>
                      <a:pt x="388" y="142"/>
                    </a:lnTo>
                    <a:lnTo>
                      <a:pt x="382" y="135"/>
                    </a:lnTo>
                    <a:lnTo>
                      <a:pt x="375" y="125"/>
                    </a:lnTo>
                    <a:lnTo>
                      <a:pt x="372" y="116"/>
                    </a:lnTo>
                    <a:lnTo>
                      <a:pt x="372" y="116"/>
                    </a:lnTo>
                    <a:lnTo>
                      <a:pt x="375" y="115"/>
                    </a:lnTo>
                    <a:lnTo>
                      <a:pt x="378" y="115"/>
                    </a:lnTo>
                    <a:lnTo>
                      <a:pt x="385" y="118"/>
                    </a:lnTo>
                    <a:lnTo>
                      <a:pt x="385" y="118"/>
                    </a:lnTo>
                    <a:lnTo>
                      <a:pt x="382" y="115"/>
                    </a:lnTo>
                    <a:lnTo>
                      <a:pt x="378" y="113"/>
                    </a:lnTo>
                    <a:lnTo>
                      <a:pt x="371" y="110"/>
                    </a:lnTo>
                    <a:lnTo>
                      <a:pt x="363" y="107"/>
                    </a:lnTo>
                    <a:lnTo>
                      <a:pt x="360" y="104"/>
                    </a:lnTo>
                    <a:lnTo>
                      <a:pt x="360" y="101"/>
                    </a:lnTo>
                    <a:lnTo>
                      <a:pt x="360" y="101"/>
                    </a:lnTo>
                    <a:lnTo>
                      <a:pt x="372" y="103"/>
                    </a:lnTo>
                    <a:lnTo>
                      <a:pt x="385" y="107"/>
                    </a:lnTo>
                    <a:lnTo>
                      <a:pt x="407" y="118"/>
                    </a:lnTo>
                    <a:lnTo>
                      <a:pt x="407" y="118"/>
                    </a:lnTo>
                    <a:lnTo>
                      <a:pt x="411" y="118"/>
                    </a:lnTo>
                    <a:lnTo>
                      <a:pt x="411" y="118"/>
                    </a:lnTo>
                    <a:lnTo>
                      <a:pt x="423" y="122"/>
                    </a:lnTo>
                    <a:lnTo>
                      <a:pt x="436" y="128"/>
                    </a:lnTo>
                    <a:lnTo>
                      <a:pt x="462" y="138"/>
                    </a:lnTo>
                    <a:lnTo>
                      <a:pt x="462" y="138"/>
                    </a:lnTo>
                    <a:lnTo>
                      <a:pt x="436" y="124"/>
                    </a:lnTo>
                    <a:lnTo>
                      <a:pt x="409" y="110"/>
                    </a:lnTo>
                    <a:lnTo>
                      <a:pt x="409" y="110"/>
                    </a:lnTo>
                    <a:lnTo>
                      <a:pt x="394" y="106"/>
                    </a:lnTo>
                    <a:lnTo>
                      <a:pt x="394" y="106"/>
                    </a:lnTo>
                    <a:lnTo>
                      <a:pt x="383" y="99"/>
                    </a:lnTo>
                    <a:lnTo>
                      <a:pt x="372" y="93"/>
                    </a:lnTo>
                    <a:lnTo>
                      <a:pt x="372" y="93"/>
                    </a:lnTo>
                    <a:lnTo>
                      <a:pt x="362" y="90"/>
                    </a:lnTo>
                    <a:lnTo>
                      <a:pt x="357" y="87"/>
                    </a:lnTo>
                    <a:lnTo>
                      <a:pt x="354" y="83"/>
                    </a:lnTo>
                    <a:lnTo>
                      <a:pt x="354" y="83"/>
                    </a:lnTo>
                    <a:lnTo>
                      <a:pt x="357" y="83"/>
                    </a:lnTo>
                    <a:lnTo>
                      <a:pt x="362" y="81"/>
                    </a:lnTo>
                    <a:lnTo>
                      <a:pt x="369" y="84"/>
                    </a:lnTo>
                    <a:lnTo>
                      <a:pt x="383" y="93"/>
                    </a:lnTo>
                    <a:lnTo>
                      <a:pt x="383" y="93"/>
                    </a:lnTo>
                    <a:lnTo>
                      <a:pt x="394" y="96"/>
                    </a:lnTo>
                    <a:lnTo>
                      <a:pt x="404" y="99"/>
                    </a:lnTo>
                    <a:lnTo>
                      <a:pt x="415" y="103"/>
                    </a:lnTo>
                    <a:lnTo>
                      <a:pt x="424" y="107"/>
                    </a:lnTo>
                    <a:lnTo>
                      <a:pt x="424" y="107"/>
                    </a:lnTo>
                    <a:lnTo>
                      <a:pt x="411" y="99"/>
                    </a:lnTo>
                    <a:lnTo>
                      <a:pt x="397" y="93"/>
                    </a:lnTo>
                    <a:lnTo>
                      <a:pt x="382" y="86"/>
                    </a:lnTo>
                    <a:lnTo>
                      <a:pt x="368" y="78"/>
                    </a:lnTo>
                    <a:lnTo>
                      <a:pt x="368" y="78"/>
                    </a:lnTo>
                    <a:lnTo>
                      <a:pt x="363" y="78"/>
                    </a:lnTo>
                    <a:lnTo>
                      <a:pt x="360" y="75"/>
                    </a:lnTo>
                    <a:lnTo>
                      <a:pt x="359" y="72"/>
                    </a:lnTo>
                    <a:lnTo>
                      <a:pt x="359" y="69"/>
                    </a:lnTo>
                    <a:lnTo>
                      <a:pt x="359" y="69"/>
                    </a:lnTo>
                    <a:lnTo>
                      <a:pt x="368" y="69"/>
                    </a:lnTo>
                    <a:lnTo>
                      <a:pt x="378" y="71"/>
                    </a:lnTo>
                    <a:lnTo>
                      <a:pt x="398" y="77"/>
                    </a:lnTo>
                    <a:lnTo>
                      <a:pt x="417" y="84"/>
                    </a:lnTo>
                    <a:lnTo>
                      <a:pt x="435" y="90"/>
                    </a:lnTo>
                    <a:lnTo>
                      <a:pt x="435" y="90"/>
                    </a:lnTo>
                    <a:lnTo>
                      <a:pt x="420" y="81"/>
                    </a:lnTo>
                    <a:lnTo>
                      <a:pt x="400" y="72"/>
                    </a:lnTo>
                    <a:lnTo>
                      <a:pt x="382" y="64"/>
                    </a:lnTo>
                    <a:lnTo>
                      <a:pt x="363" y="54"/>
                    </a:lnTo>
                    <a:lnTo>
                      <a:pt x="363" y="54"/>
                    </a:lnTo>
                    <a:lnTo>
                      <a:pt x="362" y="51"/>
                    </a:lnTo>
                    <a:lnTo>
                      <a:pt x="362" y="49"/>
                    </a:lnTo>
                    <a:lnTo>
                      <a:pt x="363" y="48"/>
                    </a:lnTo>
                    <a:lnTo>
                      <a:pt x="363" y="48"/>
                    </a:lnTo>
                    <a:lnTo>
                      <a:pt x="357" y="45"/>
                    </a:lnTo>
                    <a:lnTo>
                      <a:pt x="354" y="42"/>
                    </a:lnTo>
                    <a:lnTo>
                      <a:pt x="354" y="38"/>
                    </a:lnTo>
                    <a:lnTo>
                      <a:pt x="354" y="38"/>
                    </a:lnTo>
                    <a:lnTo>
                      <a:pt x="374" y="43"/>
                    </a:lnTo>
                    <a:lnTo>
                      <a:pt x="394" y="51"/>
                    </a:lnTo>
                    <a:lnTo>
                      <a:pt x="414" y="58"/>
                    </a:lnTo>
                    <a:lnTo>
                      <a:pt x="435" y="64"/>
                    </a:lnTo>
                    <a:lnTo>
                      <a:pt x="435" y="64"/>
                    </a:lnTo>
                    <a:lnTo>
                      <a:pt x="418" y="55"/>
                    </a:lnTo>
                    <a:lnTo>
                      <a:pt x="400" y="46"/>
                    </a:lnTo>
                    <a:lnTo>
                      <a:pt x="360" y="32"/>
                    </a:lnTo>
                    <a:lnTo>
                      <a:pt x="360" y="32"/>
                    </a:lnTo>
                    <a:lnTo>
                      <a:pt x="351" y="29"/>
                    </a:lnTo>
                    <a:lnTo>
                      <a:pt x="348" y="26"/>
                    </a:lnTo>
                    <a:lnTo>
                      <a:pt x="348" y="25"/>
                    </a:lnTo>
                    <a:lnTo>
                      <a:pt x="348" y="22"/>
                    </a:lnTo>
                    <a:lnTo>
                      <a:pt x="348" y="22"/>
                    </a:lnTo>
                    <a:lnTo>
                      <a:pt x="366" y="26"/>
                    </a:lnTo>
                    <a:lnTo>
                      <a:pt x="385" y="34"/>
                    </a:lnTo>
                    <a:lnTo>
                      <a:pt x="403" y="40"/>
                    </a:lnTo>
                    <a:lnTo>
                      <a:pt x="420" y="48"/>
                    </a:lnTo>
                    <a:lnTo>
                      <a:pt x="420" y="48"/>
                    </a:lnTo>
                    <a:lnTo>
                      <a:pt x="388" y="29"/>
                    </a:lnTo>
                    <a:lnTo>
                      <a:pt x="354" y="13"/>
                    </a:lnTo>
                    <a:lnTo>
                      <a:pt x="354" y="13"/>
                    </a:lnTo>
                    <a:lnTo>
                      <a:pt x="353" y="8"/>
                    </a:lnTo>
                    <a:lnTo>
                      <a:pt x="351" y="0"/>
                    </a:lnTo>
                    <a:lnTo>
                      <a:pt x="351" y="0"/>
                    </a:lnTo>
                    <a:lnTo>
                      <a:pt x="360" y="2"/>
                    </a:lnTo>
                    <a:lnTo>
                      <a:pt x="369" y="3"/>
                    </a:lnTo>
                    <a:lnTo>
                      <a:pt x="385" y="10"/>
                    </a:lnTo>
                    <a:lnTo>
                      <a:pt x="401" y="17"/>
                    </a:lnTo>
                    <a:lnTo>
                      <a:pt x="418" y="22"/>
                    </a:lnTo>
                    <a:lnTo>
                      <a:pt x="418" y="22"/>
                    </a:lnTo>
                    <a:lnTo>
                      <a:pt x="417" y="26"/>
                    </a:lnTo>
                    <a:lnTo>
                      <a:pt x="415" y="28"/>
                    </a:lnTo>
                    <a:lnTo>
                      <a:pt x="415" y="28"/>
                    </a:lnTo>
                    <a:lnTo>
                      <a:pt x="418" y="31"/>
                    </a:lnTo>
                    <a:lnTo>
                      <a:pt x="423" y="34"/>
                    </a:lnTo>
                    <a:lnTo>
                      <a:pt x="423" y="34"/>
                    </a:lnTo>
                    <a:lnTo>
                      <a:pt x="421" y="37"/>
                    </a:lnTo>
                    <a:lnTo>
                      <a:pt x="420" y="40"/>
                    </a:lnTo>
                    <a:lnTo>
                      <a:pt x="420" y="40"/>
                    </a:lnTo>
                    <a:lnTo>
                      <a:pt x="424" y="43"/>
                    </a:lnTo>
                    <a:lnTo>
                      <a:pt x="430" y="46"/>
                    </a:lnTo>
                    <a:lnTo>
                      <a:pt x="438" y="51"/>
                    </a:lnTo>
                    <a:lnTo>
                      <a:pt x="444" y="54"/>
                    </a:lnTo>
                    <a:lnTo>
                      <a:pt x="444" y="54"/>
                    </a:lnTo>
                    <a:lnTo>
                      <a:pt x="441" y="57"/>
                    </a:lnTo>
                    <a:lnTo>
                      <a:pt x="439" y="58"/>
                    </a:lnTo>
                    <a:lnTo>
                      <a:pt x="438" y="58"/>
                    </a:lnTo>
                    <a:lnTo>
                      <a:pt x="438" y="58"/>
                    </a:lnTo>
                    <a:close/>
                    <a:moveTo>
                      <a:pt x="433" y="109"/>
                    </a:moveTo>
                    <a:lnTo>
                      <a:pt x="433" y="109"/>
                    </a:lnTo>
                    <a:lnTo>
                      <a:pt x="430" y="107"/>
                    </a:lnTo>
                    <a:lnTo>
                      <a:pt x="429" y="109"/>
                    </a:lnTo>
                    <a:lnTo>
                      <a:pt x="429" y="109"/>
                    </a:lnTo>
                    <a:lnTo>
                      <a:pt x="432" y="110"/>
                    </a:lnTo>
                    <a:lnTo>
                      <a:pt x="433" y="110"/>
                    </a:lnTo>
                    <a:lnTo>
                      <a:pt x="433" y="109"/>
                    </a:lnTo>
                    <a:lnTo>
                      <a:pt x="433" y="109"/>
                    </a:lnTo>
                    <a:close/>
                    <a:moveTo>
                      <a:pt x="667" y="141"/>
                    </a:moveTo>
                    <a:lnTo>
                      <a:pt x="667" y="141"/>
                    </a:lnTo>
                    <a:lnTo>
                      <a:pt x="658" y="128"/>
                    </a:lnTo>
                    <a:lnTo>
                      <a:pt x="645" y="119"/>
                    </a:lnTo>
                    <a:lnTo>
                      <a:pt x="645" y="119"/>
                    </a:lnTo>
                    <a:lnTo>
                      <a:pt x="650" y="125"/>
                    </a:lnTo>
                    <a:lnTo>
                      <a:pt x="654" y="131"/>
                    </a:lnTo>
                    <a:lnTo>
                      <a:pt x="659" y="138"/>
                    </a:lnTo>
                    <a:lnTo>
                      <a:pt x="662" y="139"/>
                    </a:lnTo>
                    <a:lnTo>
                      <a:pt x="667" y="141"/>
                    </a:lnTo>
                    <a:lnTo>
                      <a:pt x="667" y="141"/>
                    </a:lnTo>
                    <a:close/>
                    <a:moveTo>
                      <a:pt x="455" y="179"/>
                    </a:moveTo>
                    <a:lnTo>
                      <a:pt x="455" y="179"/>
                    </a:lnTo>
                    <a:lnTo>
                      <a:pt x="453" y="176"/>
                    </a:lnTo>
                    <a:lnTo>
                      <a:pt x="453" y="176"/>
                    </a:lnTo>
                    <a:lnTo>
                      <a:pt x="455" y="174"/>
                    </a:lnTo>
                    <a:lnTo>
                      <a:pt x="455" y="174"/>
                    </a:lnTo>
                    <a:lnTo>
                      <a:pt x="462" y="176"/>
                    </a:lnTo>
                    <a:lnTo>
                      <a:pt x="468" y="177"/>
                    </a:lnTo>
                    <a:lnTo>
                      <a:pt x="479" y="183"/>
                    </a:lnTo>
                    <a:lnTo>
                      <a:pt x="490" y="189"/>
                    </a:lnTo>
                    <a:lnTo>
                      <a:pt x="496" y="191"/>
                    </a:lnTo>
                    <a:lnTo>
                      <a:pt x="502" y="192"/>
                    </a:lnTo>
                    <a:lnTo>
                      <a:pt x="502" y="192"/>
                    </a:lnTo>
                    <a:lnTo>
                      <a:pt x="526" y="208"/>
                    </a:lnTo>
                    <a:lnTo>
                      <a:pt x="552" y="221"/>
                    </a:lnTo>
                    <a:lnTo>
                      <a:pt x="604" y="247"/>
                    </a:lnTo>
                    <a:lnTo>
                      <a:pt x="604" y="247"/>
                    </a:lnTo>
                    <a:lnTo>
                      <a:pt x="590" y="235"/>
                    </a:lnTo>
                    <a:lnTo>
                      <a:pt x="575" y="223"/>
                    </a:lnTo>
                    <a:lnTo>
                      <a:pt x="560" y="211"/>
                    </a:lnTo>
                    <a:lnTo>
                      <a:pt x="543" y="200"/>
                    </a:lnTo>
                    <a:lnTo>
                      <a:pt x="508" y="182"/>
                    </a:lnTo>
                    <a:lnTo>
                      <a:pt x="470" y="164"/>
                    </a:lnTo>
                    <a:lnTo>
                      <a:pt x="470" y="164"/>
                    </a:lnTo>
                    <a:lnTo>
                      <a:pt x="468" y="167"/>
                    </a:lnTo>
                    <a:lnTo>
                      <a:pt x="467" y="168"/>
                    </a:lnTo>
                    <a:lnTo>
                      <a:pt x="465" y="168"/>
                    </a:lnTo>
                    <a:lnTo>
                      <a:pt x="465" y="168"/>
                    </a:lnTo>
                    <a:lnTo>
                      <a:pt x="427" y="147"/>
                    </a:lnTo>
                    <a:lnTo>
                      <a:pt x="406" y="136"/>
                    </a:lnTo>
                    <a:lnTo>
                      <a:pt x="383" y="128"/>
                    </a:lnTo>
                    <a:lnTo>
                      <a:pt x="383" y="128"/>
                    </a:lnTo>
                    <a:lnTo>
                      <a:pt x="398" y="144"/>
                    </a:lnTo>
                    <a:lnTo>
                      <a:pt x="415" y="157"/>
                    </a:lnTo>
                    <a:lnTo>
                      <a:pt x="433" y="170"/>
                    </a:lnTo>
                    <a:lnTo>
                      <a:pt x="444" y="174"/>
                    </a:lnTo>
                    <a:lnTo>
                      <a:pt x="455" y="179"/>
                    </a:lnTo>
                    <a:lnTo>
                      <a:pt x="455" y="179"/>
                    </a:lnTo>
                    <a:close/>
                    <a:moveTo>
                      <a:pt x="676" y="139"/>
                    </a:moveTo>
                    <a:lnTo>
                      <a:pt x="676" y="139"/>
                    </a:lnTo>
                    <a:lnTo>
                      <a:pt x="671" y="135"/>
                    </a:lnTo>
                    <a:lnTo>
                      <a:pt x="670" y="131"/>
                    </a:lnTo>
                    <a:lnTo>
                      <a:pt x="667" y="131"/>
                    </a:lnTo>
                    <a:lnTo>
                      <a:pt x="667" y="131"/>
                    </a:lnTo>
                    <a:lnTo>
                      <a:pt x="671" y="136"/>
                    </a:lnTo>
                    <a:lnTo>
                      <a:pt x="674" y="138"/>
                    </a:lnTo>
                    <a:lnTo>
                      <a:pt x="676" y="139"/>
                    </a:lnTo>
                    <a:lnTo>
                      <a:pt x="676" y="139"/>
                    </a:lnTo>
                    <a:close/>
                    <a:moveTo>
                      <a:pt x="439" y="135"/>
                    </a:moveTo>
                    <a:lnTo>
                      <a:pt x="439" y="135"/>
                    </a:lnTo>
                    <a:lnTo>
                      <a:pt x="436" y="133"/>
                    </a:lnTo>
                    <a:lnTo>
                      <a:pt x="433" y="133"/>
                    </a:lnTo>
                    <a:lnTo>
                      <a:pt x="433" y="133"/>
                    </a:lnTo>
                    <a:lnTo>
                      <a:pt x="435" y="135"/>
                    </a:lnTo>
                    <a:lnTo>
                      <a:pt x="436" y="135"/>
                    </a:lnTo>
                    <a:lnTo>
                      <a:pt x="438" y="135"/>
                    </a:lnTo>
                    <a:lnTo>
                      <a:pt x="439" y="135"/>
                    </a:lnTo>
                    <a:lnTo>
                      <a:pt x="439" y="135"/>
                    </a:lnTo>
                    <a:close/>
                    <a:moveTo>
                      <a:pt x="270" y="135"/>
                    </a:moveTo>
                    <a:lnTo>
                      <a:pt x="270" y="135"/>
                    </a:lnTo>
                    <a:lnTo>
                      <a:pt x="275" y="135"/>
                    </a:lnTo>
                    <a:lnTo>
                      <a:pt x="276" y="135"/>
                    </a:lnTo>
                    <a:lnTo>
                      <a:pt x="276" y="133"/>
                    </a:lnTo>
                    <a:lnTo>
                      <a:pt x="276" y="133"/>
                    </a:lnTo>
                    <a:lnTo>
                      <a:pt x="273" y="133"/>
                    </a:lnTo>
                    <a:lnTo>
                      <a:pt x="272" y="135"/>
                    </a:lnTo>
                    <a:lnTo>
                      <a:pt x="270" y="135"/>
                    </a:lnTo>
                    <a:lnTo>
                      <a:pt x="270" y="135"/>
                    </a:lnTo>
                    <a:close/>
                    <a:moveTo>
                      <a:pt x="462" y="144"/>
                    </a:moveTo>
                    <a:lnTo>
                      <a:pt x="462" y="144"/>
                    </a:lnTo>
                    <a:lnTo>
                      <a:pt x="452" y="139"/>
                    </a:lnTo>
                    <a:lnTo>
                      <a:pt x="446" y="136"/>
                    </a:lnTo>
                    <a:lnTo>
                      <a:pt x="441" y="136"/>
                    </a:lnTo>
                    <a:lnTo>
                      <a:pt x="441" y="136"/>
                    </a:lnTo>
                    <a:lnTo>
                      <a:pt x="446" y="138"/>
                    </a:lnTo>
                    <a:lnTo>
                      <a:pt x="450" y="141"/>
                    </a:lnTo>
                    <a:lnTo>
                      <a:pt x="456" y="144"/>
                    </a:lnTo>
                    <a:lnTo>
                      <a:pt x="462" y="144"/>
                    </a:lnTo>
                    <a:lnTo>
                      <a:pt x="462" y="144"/>
                    </a:lnTo>
                    <a:close/>
                    <a:moveTo>
                      <a:pt x="456" y="153"/>
                    </a:moveTo>
                    <a:lnTo>
                      <a:pt x="456" y="153"/>
                    </a:lnTo>
                    <a:lnTo>
                      <a:pt x="452" y="148"/>
                    </a:lnTo>
                    <a:lnTo>
                      <a:pt x="446" y="147"/>
                    </a:lnTo>
                    <a:lnTo>
                      <a:pt x="435" y="144"/>
                    </a:lnTo>
                    <a:lnTo>
                      <a:pt x="435" y="144"/>
                    </a:lnTo>
                    <a:lnTo>
                      <a:pt x="446" y="148"/>
                    </a:lnTo>
                    <a:lnTo>
                      <a:pt x="450" y="151"/>
                    </a:lnTo>
                    <a:lnTo>
                      <a:pt x="456" y="153"/>
                    </a:lnTo>
                    <a:lnTo>
                      <a:pt x="456" y="153"/>
                    </a:lnTo>
                    <a:close/>
                    <a:moveTo>
                      <a:pt x="651" y="173"/>
                    </a:moveTo>
                    <a:lnTo>
                      <a:pt x="651" y="173"/>
                    </a:lnTo>
                    <a:lnTo>
                      <a:pt x="654" y="174"/>
                    </a:lnTo>
                    <a:lnTo>
                      <a:pt x="659" y="176"/>
                    </a:lnTo>
                    <a:lnTo>
                      <a:pt x="659" y="176"/>
                    </a:lnTo>
                    <a:lnTo>
                      <a:pt x="665" y="182"/>
                    </a:lnTo>
                    <a:lnTo>
                      <a:pt x="665" y="182"/>
                    </a:lnTo>
                    <a:lnTo>
                      <a:pt x="671" y="186"/>
                    </a:lnTo>
                    <a:lnTo>
                      <a:pt x="674" y="188"/>
                    </a:lnTo>
                    <a:lnTo>
                      <a:pt x="677" y="188"/>
                    </a:lnTo>
                    <a:lnTo>
                      <a:pt x="677" y="188"/>
                    </a:lnTo>
                    <a:lnTo>
                      <a:pt x="667" y="177"/>
                    </a:lnTo>
                    <a:lnTo>
                      <a:pt x="658" y="167"/>
                    </a:lnTo>
                    <a:lnTo>
                      <a:pt x="647" y="154"/>
                    </a:lnTo>
                    <a:lnTo>
                      <a:pt x="641" y="150"/>
                    </a:lnTo>
                    <a:lnTo>
                      <a:pt x="635" y="145"/>
                    </a:lnTo>
                    <a:lnTo>
                      <a:pt x="635" y="145"/>
                    </a:lnTo>
                    <a:lnTo>
                      <a:pt x="638" y="153"/>
                    </a:lnTo>
                    <a:lnTo>
                      <a:pt x="642" y="159"/>
                    </a:lnTo>
                    <a:lnTo>
                      <a:pt x="651" y="173"/>
                    </a:lnTo>
                    <a:lnTo>
                      <a:pt x="651" y="173"/>
                    </a:lnTo>
                    <a:close/>
                    <a:moveTo>
                      <a:pt x="676" y="168"/>
                    </a:moveTo>
                    <a:lnTo>
                      <a:pt x="676" y="168"/>
                    </a:lnTo>
                    <a:lnTo>
                      <a:pt x="667" y="157"/>
                    </a:lnTo>
                    <a:lnTo>
                      <a:pt x="654" y="147"/>
                    </a:lnTo>
                    <a:lnTo>
                      <a:pt x="654" y="147"/>
                    </a:lnTo>
                    <a:lnTo>
                      <a:pt x="664" y="159"/>
                    </a:lnTo>
                    <a:lnTo>
                      <a:pt x="670" y="164"/>
                    </a:lnTo>
                    <a:lnTo>
                      <a:pt x="676" y="168"/>
                    </a:lnTo>
                    <a:lnTo>
                      <a:pt x="676" y="168"/>
                    </a:lnTo>
                    <a:close/>
                    <a:moveTo>
                      <a:pt x="240" y="153"/>
                    </a:moveTo>
                    <a:lnTo>
                      <a:pt x="240" y="153"/>
                    </a:lnTo>
                    <a:lnTo>
                      <a:pt x="276" y="156"/>
                    </a:lnTo>
                    <a:lnTo>
                      <a:pt x="296" y="157"/>
                    </a:lnTo>
                    <a:lnTo>
                      <a:pt x="307" y="157"/>
                    </a:lnTo>
                    <a:lnTo>
                      <a:pt x="316" y="156"/>
                    </a:lnTo>
                    <a:lnTo>
                      <a:pt x="316" y="156"/>
                    </a:lnTo>
                    <a:lnTo>
                      <a:pt x="316" y="154"/>
                    </a:lnTo>
                    <a:lnTo>
                      <a:pt x="314" y="154"/>
                    </a:lnTo>
                    <a:lnTo>
                      <a:pt x="313" y="153"/>
                    </a:lnTo>
                    <a:lnTo>
                      <a:pt x="313" y="151"/>
                    </a:lnTo>
                    <a:lnTo>
                      <a:pt x="313" y="151"/>
                    </a:lnTo>
                    <a:lnTo>
                      <a:pt x="314" y="151"/>
                    </a:lnTo>
                    <a:lnTo>
                      <a:pt x="316" y="153"/>
                    </a:lnTo>
                    <a:lnTo>
                      <a:pt x="318" y="154"/>
                    </a:lnTo>
                    <a:lnTo>
                      <a:pt x="319" y="154"/>
                    </a:lnTo>
                    <a:lnTo>
                      <a:pt x="319" y="154"/>
                    </a:lnTo>
                    <a:lnTo>
                      <a:pt x="324" y="153"/>
                    </a:lnTo>
                    <a:lnTo>
                      <a:pt x="325" y="153"/>
                    </a:lnTo>
                    <a:lnTo>
                      <a:pt x="327" y="151"/>
                    </a:lnTo>
                    <a:lnTo>
                      <a:pt x="327" y="151"/>
                    </a:lnTo>
                    <a:lnTo>
                      <a:pt x="284" y="150"/>
                    </a:lnTo>
                    <a:lnTo>
                      <a:pt x="261" y="150"/>
                    </a:lnTo>
                    <a:lnTo>
                      <a:pt x="240" y="153"/>
                    </a:lnTo>
                    <a:lnTo>
                      <a:pt x="240" y="153"/>
                    </a:lnTo>
                    <a:close/>
                    <a:moveTo>
                      <a:pt x="318" y="160"/>
                    </a:moveTo>
                    <a:lnTo>
                      <a:pt x="318" y="160"/>
                    </a:lnTo>
                    <a:lnTo>
                      <a:pt x="322" y="162"/>
                    </a:lnTo>
                    <a:lnTo>
                      <a:pt x="325" y="162"/>
                    </a:lnTo>
                    <a:lnTo>
                      <a:pt x="327" y="160"/>
                    </a:lnTo>
                    <a:lnTo>
                      <a:pt x="327" y="160"/>
                    </a:lnTo>
                    <a:lnTo>
                      <a:pt x="325" y="160"/>
                    </a:lnTo>
                    <a:lnTo>
                      <a:pt x="322" y="159"/>
                    </a:lnTo>
                    <a:lnTo>
                      <a:pt x="319" y="159"/>
                    </a:lnTo>
                    <a:lnTo>
                      <a:pt x="318" y="160"/>
                    </a:lnTo>
                    <a:lnTo>
                      <a:pt x="318" y="160"/>
                    </a:lnTo>
                    <a:close/>
                    <a:moveTo>
                      <a:pt x="500" y="171"/>
                    </a:moveTo>
                    <a:lnTo>
                      <a:pt x="500" y="171"/>
                    </a:lnTo>
                    <a:lnTo>
                      <a:pt x="502" y="170"/>
                    </a:lnTo>
                    <a:lnTo>
                      <a:pt x="502" y="168"/>
                    </a:lnTo>
                    <a:lnTo>
                      <a:pt x="504" y="168"/>
                    </a:lnTo>
                    <a:lnTo>
                      <a:pt x="504" y="168"/>
                    </a:lnTo>
                    <a:lnTo>
                      <a:pt x="504" y="170"/>
                    </a:lnTo>
                    <a:lnTo>
                      <a:pt x="504" y="168"/>
                    </a:lnTo>
                    <a:lnTo>
                      <a:pt x="504" y="168"/>
                    </a:lnTo>
                    <a:lnTo>
                      <a:pt x="499" y="168"/>
                    </a:lnTo>
                    <a:lnTo>
                      <a:pt x="499" y="168"/>
                    </a:lnTo>
                    <a:lnTo>
                      <a:pt x="497" y="165"/>
                    </a:lnTo>
                    <a:lnTo>
                      <a:pt x="494" y="164"/>
                    </a:lnTo>
                    <a:lnTo>
                      <a:pt x="490" y="164"/>
                    </a:lnTo>
                    <a:lnTo>
                      <a:pt x="490" y="164"/>
                    </a:lnTo>
                    <a:lnTo>
                      <a:pt x="496" y="167"/>
                    </a:lnTo>
                    <a:lnTo>
                      <a:pt x="499" y="168"/>
                    </a:lnTo>
                    <a:lnTo>
                      <a:pt x="500" y="171"/>
                    </a:lnTo>
                    <a:lnTo>
                      <a:pt x="500" y="171"/>
                    </a:lnTo>
                    <a:close/>
                    <a:moveTo>
                      <a:pt x="253" y="165"/>
                    </a:moveTo>
                    <a:lnTo>
                      <a:pt x="253" y="165"/>
                    </a:lnTo>
                    <a:lnTo>
                      <a:pt x="261" y="170"/>
                    </a:lnTo>
                    <a:lnTo>
                      <a:pt x="270" y="171"/>
                    </a:lnTo>
                    <a:lnTo>
                      <a:pt x="290" y="173"/>
                    </a:lnTo>
                    <a:lnTo>
                      <a:pt x="290" y="173"/>
                    </a:lnTo>
                    <a:lnTo>
                      <a:pt x="324" y="179"/>
                    </a:lnTo>
                    <a:lnTo>
                      <a:pt x="356" y="185"/>
                    </a:lnTo>
                    <a:lnTo>
                      <a:pt x="356" y="185"/>
                    </a:lnTo>
                    <a:lnTo>
                      <a:pt x="351" y="182"/>
                    </a:lnTo>
                    <a:lnTo>
                      <a:pt x="345" y="179"/>
                    </a:lnTo>
                    <a:lnTo>
                      <a:pt x="340" y="174"/>
                    </a:lnTo>
                    <a:lnTo>
                      <a:pt x="339" y="171"/>
                    </a:lnTo>
                    <a:lnTo>
                      <a:pt x="339" y="168"/>
                    </a:lnTo>
                    <a:lnTo>
                      <a:pt x="339" y="168"/>
                    </a:lnTo>
                    <a:lnTo>
                      <a:pt x="318" y="168"/>
                    </a:lnTo>
                    <a:lnTo>
                      <a:pt x="298" y="165"/>
                    </a:lnTo>
                    <a:lnTo>
                      <a:pt x="276" y="165"/>
                    </a:lnTo>
                    <a:lnTo>
                      <a:pt x="253" y="165"/>
                    </a:lnTo>
                    <a:lnTo>
                      <a:pt x="253" y="165"/>
                    </a:lnTo>
                    <a:close/>
                    <a:moveTo>
                      <a:pt x="659" y="196"/>
                    </a:moveTo>
                    <a:lnTo>
                      <a:pt x="659" y="196"/>
                    </a:lnTo>
                    <a:lnTo>
                      <a:pt x="651" y="188"/>
                    </a:lnTo>
                    <a:lnTo>
                      <a:pt x="644" y="180"/>
                    </a:lnTo>
                    <a:lnTo>
                      <a:pt x="629" y="165"/>
                    </a:lnTo>
                    <a:lnTo>
                      <a:pt x="629" y="165"/>
                    </a:lnTo>
                    <a:lnTo>
                      <a:pt x="630" y="170"/>
                    </a:lnTo>
                    <a:lnTo>
                      <a:pt x="633" y="176"/>
                    </a:lnTo>
                    <a:lnTo>
                      <a:pt x="636" y="180"/>
                    </a:lnTo>
                    <a:lnTo>
                      <a:pt x="641" y="183"/>
                    </a:lnTo>
                    <a:lnTo>
                      <a:pt x="650" y="189"/>
                    </a:lnTo>
                    <a:lnTo>
                      <a:pt x="659" y="196"/>
                    </a:lnTo>
                    <a:lnTo>
                      <a:pt x="659" y="196"/>
                    </a:lnTo>
                    <a:close/>
                    <a:moveTo>
                      <a:pt x="365" y="168"/>
                    </a:moveTo>
                    <a:lnTo>
                      <a:pt x="365" y="168"/>
                    </a:lnTo>
                    <a:lnTo>
                      <a:pt x="363" y="170"/>
                    </a:lnTo>
                    <a:lnTo>
                      <a:pt x="363" y="170"/>
                    </a:lnTo>
                    <a:lnTo>
                      <a:pt x="356" y="170"/>
                    </a:lnTo>
                    <a:lnTo>
                      <a:pt x="353" y="170"/>
                    </a:lnTo>
                    <a:lnTo>
                      <a:pt x="350" y="171"/>
                    </a:lnTo>
                    <a:lnTo>
                      <a:pt x="350" y="171"/>
                    </a:lnTo>
                    <a:lnTo>
                      <a:pt x="382" y="186"/>
                    </a:lnTo>
                    <a:lnTo>
                      <a:pt x="397" y="194"/>
                    </a:lnTo>
                    <a:lnTo>
                      <a:pt x="414" y="200"/>
                    </a:lnTo>
                    <a:lnTo>
                      <a:pt x="414" y="200"/>
                    </a:lnTo>
                    <a:lnTo>
                      <a:pt x="414" y="199"/>
                    </a:lnTo>
                    <a:lnTo>
                      <a:pt x="414" y="197"/>
                    </a:lnTo>
                    <a:lnTo>
                      <a:pt x="412" y="196"/>
                    </a:lnTo>
                    <a:lnTo>
                      <a:pt x="414" y="194"/>
                    </a:lnTo>
                    <a:lnTo>
                      <a:pt x="414" y="194"/>
                    </a:lnTo>
                    <a:lnTo>
                      <a:pt x="417" y="194"/>
                    </a:lnTo>
                    <a:lnTo>
                      <a:pt x="418" y="192"/>
                    </a:lnTo>
                    <a:lnTo>
                      <a:pt x="418" y="192"/>
                    </a:lnTo>
                    <a:lnTo>
                      <a:pt x="392" y="180"/>
                    </a:lnTo>
                    <a:lnTo>
                      <a:pt x="378" y="174"/>
                    </a:lnTo>
                    <a:lnTo>
                      <a:pt x="365" y="168"/>
                    </a:lnTo>
                    <a:lnTo>
                      <a:pt x="365" y="168"/>
                    </a:lnTo>
                    <a:close/>
                    <a:moveTo>
                      <a:pt x="508" y="173"/>
                    </a:moveTo>
                    <a:lnTo>
                      <a:pt x="508" y="173"/>
                    </a:lnTo>
                    <a:lnTo>
                      <a:pt x="511" y="173"/>
                    </a:lnTo>
                    <a:lnTo>
                      <a:pt x="513" y="176"/>
                    </a:lnTo>
                    <a:lnTo>
                      <a:pt x="516" y="176"/>
                    </a:lnTo>
                    <a:lnTo>
                      <a:pt x="517" y="176"/>
                    </a:lnTo>
                    <a:lnTo>
                      <a:pt x="517" y="176"/>
                    </a:lnTo>
                    <a:lnTo>
                      <a:pt x="514" y="174"/>
                    </a:lnTo>
                    <a:lnTo>
                      <a:pt x="513" y="173"/>
                    </a:lnTo>
                    <a:lnTo>
                      <a:pt x="510" y="171"/>
                    </a:lnTo>
                    <a:lnTo>
                      <a:pt x="508" y="173"/>
                    </a:lnTo>
                    <a:lnTo>
                      <a:pt x="508" y="173"/>
                    </a:lnTo>
                    <a:close/>
                    <a:moveTo>
                      <a:pt x="536" y="179"/>
                    </a:moveTo>
                    <a:lnTo>
                      <a:pt x="536" y="179"/>
                    </a:lnTo>
                    <a:lnTo>
                      <a:pt x="534" y="179"/>
                    </a:lnTo>
                    <a:lnTo>
                      <a:pt x="532" y="177"/>
                    </a:lnTo>
                    <a:lnTo>
                      <a:pt x="529" y="176"/>
                    </a:lnTo>
                    <a:lnTo>
                      <a:pt x="528" y="176"/>
                    </a:lnTo>
                    <a:lnTo>
                      <a:pt x="528" y="176"/>
                    </a:lnTo>
                    <a:lnTo>
                      <a:pt x="529" y="177"/>
                    </a:lnTo>
                    <a:lnTo>
                      <a:pt x="531" y="179"/>
                    </a:lnTo>
                    <a:lnTo>
                      <a:pt x="534" y="180"/>
                    </a:lnTo>
                    <a:lnTo>
                      <a:pt x="536" y="179"/>
                    </a:lnTo>
                    <a:lnTo>
                      <a:pt x="536" y="179"/>
                    </a:lnTo>
                    <a:close/>
                    <a:moveTo>
                      <a:pt x="536" y="188"/>
                    </a:moveTo>
                    <a:lnTo>
                      <a:pt x="536" y="188"/>
                    </a:lnTo>
                    <a:lnTo>
                      <a:pt x="548" y="194"/>
                    </a:lnTo>
                    <a:lnTo>
                      <a:pt x="554" y="197"/>
                    </a:lnTo>
                    <a:lnTo>
                      <a:pt x="557" y="199"/>
                    </a:lnTo>
                    <a:lnTo>
                      <a:pt x="560" y="197"/>
                    </a:lnTo>
                    <a:lnTo>
                      <a:pt x="560" y="197"/>
                    </a:lnTo>
                    <a:lnTo>
                      <a:pt x="539" y="186"/>
                    </a:lnTo>
                    <a:lnTo>
                      <a:pt x="528" y="180"/>
                    </a:lnTo>
                    <a:lnTo>
                      <a:pt x="517" y="177"/>
                    </a:lnTo>
                    <a:lnTo>
                      <a:pt x="517" y="177"/>
                    </a:lnTo>
                    <a:lnTo>
                      <a:pt x="526" y="183"/>
                    </a:lnTo>
                    <a:lnTo>
                      <a:pt x="529" y="185"/>
                    </a:lnTo>
                    <a:lnTo>
                      <a:pt x="536" y="188"/>
                    </a:lnTo>
                    <a:lnTo>
                      <a:pt x="536" y="188"/>
                    </a:lnTo>
                    <a:close/>
                    <a:moveTo>
                      <a:pt x="354" y="189"/>
                    </a:moveTo>
                    <a:lnTo>
                      <a:pt x="354" y="189"/>
                    </a:lnTo>
                    <a:lnTo>
                      <a:pt x="340" y="185"/>
                    </a:lnTo>
                    <a:lnTo>
                      <a:pt x="325" y="182"/>
                    </a:lnTo>
                    <a:lnTo>
                      <a:pt x="295" y="179"/>
                    </a:lnTo>
                    <a:lnTo>
                      <a:pt x="295" y="179"/>
                    </a:lnTo>
                    <a:lnTo>
                      <a:pt x="293" y="179"/>
                    </a:lnTo>
                    <a:lnTo>
                      <a:pt x="293" y="179"/>
                    </a:lnTo>
                    <a:lnTo>
                      <a:pt x="293" y="179"/>
                    </a:lnTo>
                    <a:lnTo>
                      <a:pt x="305" y="185"/>
                    </a:lnTo>
                    <a:lnTo>
                      <a:pt x="321" y="188"/>
                    </a:lnTo>
                    <a:lnTo>
                      <a:pt x="336" y="189"/>
                    </a:lnTo>
                    <a:lnTo>
                      <a:pt x="354" y="189"/>
                    </a:lnTo>
                    <a:lnTo>
                      <a:pt x="354" y="189"/>
                    </a:lnTo>
                    <a:close/>
                    <a:moveTo>
                      <a:pt x="295" y="186"/>
                    </a:moveTo>
                    <a:lnTo>
                      <a:pt x="295" y="186"/>
                    </a:lnTo>
                    <a:lnTo>
                      <a:pt x="295" y="183"/>
                    </a:lnTo>
                    <a:lnTo>
                      <a:pt x="292" y="182"/>
                    </a:lnTo>
                    <a:lnTo>
                      <a:pt x="292" y="182"/>
                    </a:lnTo>
                    <a:lnTo>
                      <a:pt x="292" y="183"/>
                    </a:lnTo>
                    <a:lnTo>
                      <a:pt x="292" y="185"/>
                    </a:lnTo>
                    <a:lnTo>
                      <a:pt x="295" y="186"/>
                    </a:lnTo>
                    <a:lnTo>
                      <a:pt x="295" y="186"/>
                    </a:lnTo>
                    <a:close/>
                    <a:moveTo>
                      <a:pt x="586" y="206"/>
                    </a:moveTo>
                    <a:lnTo>
                      <a:pt x="586" y="206"/>
                    </a:lnTo>
                    <a:lnTo>
                      <a:pt x="597" y="214"/>
                    </a:lnTo>
                    <a:lnTo>
                      <a:pt x="597" y="214"/>
                    </a:lnTo>
                    <a:lnTo>
                      <a:pt x="609" y="220"/>
                    </a:lnTo>
                    <a:lnTo>
                      <a:pt x="619" y="225"/>
                    </a:lnTo>
                    <a:lnTo>
                      <a:pt x="619" y="225"/>
                    </a:lnTo>
                    <a:lnTo>
                      <a:pt x="606" y="214"/>
                    </a:lnTo>
                    <a:lnTo>
                      <a:pt x="592" y="205"/>
                    </a:lnTo>
                    <a:lnTo>
                      <a:pt x="578" y="197"/>
                    </a:lnTo>
                    <a:lnTo>
                      <a:pt x="561" y="188"/>
                    </a:lnTo>
                    <a:lnTo>
                      <a:pt x="561" y="188"/>
                    </a:lnTo>
                    <a:lnTo>
                      <a:pt x="568" y="194"/>
                    </a:lnTo>
                    <a:lnTo>
                      <a:pt x="574" y="199"/>
                    </a:lnTo>
                    <a:lnTo>
                      <a:pt x="586" y="206"/>
                    </a:lnTo>
                    <a:lnTo>
                      <a:pt x="586" y="206"/>
                    </a:lnTo>
                    <a:close/>
                    <a:moveTo>
                      <a:pt x="394" y="203"/>
                    </a:moveTo>
                    <a:lnTo>
                      <a:pt x="394" y="203"/>
                    </a:lnTo>
                    <a:lnTo>
                      <a:pt x="389" y="200"/>
                    </a:lnTo>
                    <a:lnTo>
                      <a:pt x="383" y="197"/>
                    </a:lnTo>
                    <a:lnTo>
                      <a:pt x="377" y="194"/>
                    </a:lnTo>
                    <a:lnTo>
                      <a:pt x="371" y="191"/>
                    </a:lnTo>
                    <a:lnTo>
                      <a:pt x="371" y="191"/>
                    </a:lnTo>
                    <a:lnTo>
                      <a:pt x="368" y="194"/>
                    </a:lnTo>
                    <a:lnTo>
                      <a:pt x="365" y="196"/>
                    </a:lnTo>
                    <a:lnTo>
                      <a:pt x="356" y="196"/>
                    </a:lnTo>
                    <a:lnTo>
                      <a:pt x="346" y="196"/>
                    </a:lnTo>
                    <a:lnTo>
                      <a:pt x="337" y="196"/>
                    </a:lnTo>
                    <a:lnTo>
                      <a:pt x="337" y="196"/>
                    </a:lnTo>
                    <a:lnTo>
                      <a:pt x="351" y="200"/>
                    </a:lnTo>
                    <a:lnTo>
                      <a:pt x="365" y="205"/>
                    </a:lnTo>
                    <a:lnTo>
                      <a:pt x="378" y="208"/>
                    </a:lnTo>
                    <a:lnTo>
                      <a:pt x="385" y="211"/>
                    </a:lnTo>
                    <a:lnTo>
                      <a:pt x="391" y="215"/>
                    </a:lnTo>
                    <a:lnTo>
                      <a:pt x="391" y="215"/>
                    </a:lnTo>
                    <a:lnTo>
                      <a:pt x="397" y="214"/>
                    </a:lnTo>
                    <a:lnTo>
                      <a:pt x="401" y="214"/>
                    </a:lnTo>
                    <a:lnTo>
                      <a:pt x="411" y="215"/>
                    </a:lnTo>
                    <a:lnTo>
                      <a:pt x="411" y="215"/>
                    </a:lnTo>
                    <a:lnTo>
                      <a:pt x="409" y="214"/>
                    </a:lnTo>
                    <a:lnTo>
                      <a:pt x="404" y="212"/>
                    </a:lnTo>
                    <a:lnTo>
                      <a:pt x="403" y="209"/>
                    </a:lnTo>
                    <a:lnTo>
                      <a:pt x="401" y="208"/>
                    </a:lnTo>
                    <a:lnTo>
                      <a:pt x="403" y="206"/>
                    </a:lnTo>
                    <a:lnTo>
                      <a:pt x="403" y="206"/>
                    </a:lnTo>
                    <a:lnTo>
                      <a:pt x="398" y="205"/>
                    </a:lnTo>
                    <a:lnTo>
                      <a:pt x="397" y="205"/>
                    </a:lnTo>
                    <a:lnTo>
                      <a:pt x="397" y="205"/>
                    </a:lnTo>
                    <a:lnTo>
                      <a:pt x="398" y="205"/>
                    </a:lnTo>
                    <a:lnTo>
                      <a:pt x="398" y="205"/>
                    </a:lnTo>
                    <a:lnTo>
                      <a:pt x="397" y="203"/>
                    </a:lnTo>
                    <a:lnTo>
                      <a:pt x="395" y="203"/>
                    </a:lnTo>
                    <a:lnTo>
                      <a:pt x="395" y="203"/>
                    </a:lnTo>
                    <a:lnTo>
                      <a:pt x="395" y="203"/>
                    </a:lnTo>
                    <a:lnTo>
                      <a:pt x="395" y="205"/>
                    </a:lnTo>
                    <a:lnTo>
                      <a:pt x="394" y="203"/>
                    </a:lnTo>
                    <a:lnTo>
                      <a:pt x="394" y="203"/>
                    </a:lnTo>
                    <a:close/>
                    <a:moveTo>
                      <a:pt x="490" y="200"/>
                    </a:moveTo>
                    <a:lnTo>
                      <a:pt x="490" y="200"/>
                    </a:lnTo>
                    <a:lnTo>
                      <a:pt x="494" y="202"/>
                    </a:lnTo>
                    <a:lnTo>
                      <a:pt x="499" y="203"/>
                    </a:lnTo>
                    <a:lnTo>
                      <a:pt x="508" y="209"/>
                    </a:lnTo>
                    <a:lnTo>
                      <a:pt x="508" y="209"/>
                    </a:lnTo>
                    <a:lnTo>
                      <a:pt x="519" y="214"/>
                    </a:lnTo>
                    <a:lnTo>
                      <a:pt x="523" y="215"/>
                    </a:lnTo>
                    <a:lnTo>
                      <a:pt x="528" y="215"/>
                    </a:lnTo>
                    <a:lnTo>
                      <a:pt x="528" y="215"/>
                    </a:lnTo>
                    <a:lnTo>
                      <a:pt x="516" y="211"/>
                    </a:lnTo>
                    <a:lnTo>
                      <a:pt x="504" y="205"/>
                    </a:lnTo>
                    <a:lnTo>
                      <a:pt x="493" y="199"/>
                    </a:lnTo>
                    <a:lnTo>
                      <a:pt x="481" y="194"/>
                    </a:lnTo>
                    <a:lnTo>
                      <a:pt x="481" y="194"/>
                    </a:lnTo>
                    <a:lnTo>
                      <a:pt x="485" y="197"/>
                    </a:lnTo>
                    <a:lnTo>
                      <a:pt x="490" y="200"/>
                    </a:lnTo>
                    <a:lnTo>
                      <a:pt x="490" y="200"/>
                    </a:lnTo>
                    <a:close/>
                    <a:moveTo>
                      <a:pt x="272" y="197"/>
                    </a:moveTo>
                    <a:lnTo>
                      <a:pt x="272" y="197"/>
                    </a:lnTo>
                    <a:lnTo>
                      <a:pt x="301" y="206"/>
                    </a:lnTo>
                    <a:lnTo>
                      <a:pt x="316" y="209"/>
                    </a:lnTo>
                    <a:lnTo>
                      <a:pt x="333" y="212"/>
                    </a:lnTo>
                    <a:lnTo>
                      <a:pt x="333" y="212"/>
                    </a:lnTo>
                    <a:lnTo>
                      <a:pt x="321" y="205"/>
                    </a:lnTo>
                    <a:lnTo>
                      <a:pt x="305" y="199"/>
                    </a:lnTo>
                    <a:lnTo>
                      <a:pt x="298" y="196"/>
                    </a:lnTo>
                    <a:lnTo>
                      <a:pt x="290" y="196"/>
                    </a:lnTo>
                    <a:lnTo>
                      <a:pt x="281" y="196"/>
                    </a:lnTo>
                    <a:lnTo>
                      <a:pt x="272" y="197"/>
                    </a:lnTo>
                    <a:lnTo>
                      <a:pt x="272" y="197"/>
                    </a:lnTo>
                    <a:close/>
                    <a:moveTo>
                      <a:pt x="650" y="200"/>
                    </a:moveTo>
                    <a:lnTo>
                      <a:pt x="650" y="200"/>
                    </a:lnTo>
                    <a:lnTo>
                      <a:pt x="647" y="197"/>
                    </a:lnTo>
                    <a:lnTo>
                      <a:pt x="642" y="194"/>
                    </a:lnTo>
                    <a:lnTo>
                      <a:pt x="642" y="194"/>
                    </a:lnTo>
                    <a:lnTo>
                      <a:pt x="647" y="199"/>
                    </a:lnTo>
                    <a:lnTo>
                      <a:pt x="648" y="200"/>
                    </a:lnTo>
                    <a:lnTo>
                      <a:pt x="650" y="200"/>
                    </a:lnTo>
                    <a:lnTo>
                      <a:pt x="650" y="200"/>
                    </a:lnTo>
                    <a:close/>
                    <a:moveTo>
                      <a:pt x="461" y="225"/>
                    </a:moveTo>
                    <a:lnTo>
                      <a:pt x="461" y="225"/>
                    </a:lnTo>
                    <a:lnTo>
                      <a:pt x="476" y="232"/>
                    </a:lnTo>
                    <a:lnTo>
                      <a:pt x="491" y="241"/>
                    </a:lnTo>
                    <a:lnTo>
                      <a:pt x="522" y="257"/>
                    </a:lnTo>
                    <a:lnTo>
                      <a:pt x="522" y="257"/>
                    </a:lnTo>
                    <a:lnTo>
                      <a:pt x="508" y="244"/>
                    </a:lnTo>
                    <a:lnTo>
                      <a:pt x="508" y="244"/>
                    </a:lnTo>
                    <a:lnTo>
                      <a:pt x="513" y="244"/>
                    </a:lnTo>
                    <a:lnTo>
                      <a:pt x="513" y="244"/>
                    </a:lnTo>
                    <a:lnTo>
                      <a:pt x="511" y="243"/>
                    </a:lnTo>
                    <a:lnTo>
                      <a:pt x="510" y="241"/>
                    </a:lnTo>
                    <a:lnTo>
                      <a:pt x="507" y="240"/>
                    </a:lnTo>
                    <a:lnTo>
                      <a:pt x="507" y="240"/>
                    </a:lnTo>
                    <a:lnTo>
                      <a:pt x="507" y="241"/>
                    </a:lnTo>
                    <a:lnTo>
                      <a:pt x="508" y="241"/>
                    </a:lnTo>
                    <a:lnTo>
                      <a:pt x="508" y="243"/>
                    </a:lnTo>
                    <a:lnTo>
                      <a:pt x="507" y="243"/>
                    </a:lnTo>
                    <a:lnTo>
                      <a:pt x="507" y="243"/>
                    </a:lnTo>
                    <a:lnTo>
                      <a:pt x="496" y="234"/>
                    </a:lnTo>
                    <a:lnTo>
                      <a:pt x="490" y="229"/>
                    </a:lnTo>
                    <a:lnTo>
                      <a:pt x="485" y="225"/>
                    </a:lnTo>
                    <a:lnTo>
                      <a:pt x="485" y="225"/>
                    </a:lnTo>
                    <a:lnTo>
                      <a:pt x="470" y="218"/>
                    </a:lnTo>
                    <a:lnTo>
                      <a:pt x="456" y="211"/>
                    </a:lnTo>
                    <a:lnTo>
                      <a:pt x="441" y="205"/>
                    </a:lnTo>
                    <a:lnTo>
                      <a:pt x="433" y="203"/>
                    </a:lnTo>
                    <a:lnTo>
                      <a:pt x="424" y="202"/>
                    </a:lnTo>
                    <a:lnTo>
                      <a:pt x="424" y="202"/>
                    </a:lnTo>
                    <a:lnTo>
                      <a:pt x="432" y="209"/>
                    </a:lnTo>
                    <a:lnTo>
                      <a:pt x="439" y="215"/>
                    </a:lnTo>
                    <a:lnTo>
                      <a:pt x="450" y="220"/>
                    </a:lnTo>
                    <a:lnTo>
                      <a:pt x="461" y="225"/>
                    </a:lnTo>
                    <a:lnTo>
                      <a:pt x="461" y="225"/>
                    </a:lnTo>
                    <a:close/>
                    <a:moveTo>
                      <a:pt x="714" y="217"/>
                    </a:moveTo>
                    <a:lnTo>
                      <a:pt x="714" y="217"/>
                    </a:lnTo>
                    <a:lnTo>
                      <a:pt x="709" y="214"/>
                    </a:lnTo>
                    <a:lnTo>
                      <a:pt x="705" y="209"/>
                    </a:lnTo>
                    <a:lnTo>
                      <a:pt x="700" y="205"/>
                    </a:lnTo>
                    <a:lnTo>
                      <a:pt x="696" y="203"/>
                    </a:lnTo>
                    <a:lnTo>
                      <a:pt x="696" y="203"/>
                    </a:lnTo>
                    <a:lnTo>
                      <a:pt x="703" y="211"/>
                    </a:lnTo>
                    <a:lnTo>
                      <a:pt x="709" y="215"/>
                    </a:lnTo>
                    <a:lnTo>
                      <a:pt x="714" y="217"/>
                    </a:lnTo>
                    <a:lnTo>
                      <a:pt x="714" y="217"/>
                    </a:lnTo>
                    <a:close/>
                    <a:moveTo>
                      <a:pt x="648" y="215"/>
                    </a:moveTo>
                    <a:lnTo>
                      <a:pt x="648" y="215"/>
                    </a:lnTo>
                    <a:lnTo>
                      <a:pt x="641" y="209"/>
                    </a:lnTo>
                    <a:lnTo>
                      <a:pt x="636" y="206"/>
                    </a:lnTo>
                    <a:lnTo>
                      <a:pt x="633" y="205"/>
                    </a:lnTo>
                    <a:lnTo>
                      <a:pt x="633" y="205"/>
                    </a:lnTo>
                    <a:lnTo>
                      <a:pt x="641" y="211"/>
                    </a:lnTo>
                    <a:lnTo>
                      <a:pt x="645" y="214"/>
                    </a:lnTo>
                    <a:lnTo>
                      <a:pt x="648" y="215"/>
                    </a:lnTo>
                    <a:lnTo>
                      <a:pt x="648" y="215"/>
                    </a:lnTo>
                    <a:close/>
                    <a:moveTo>
                      <a:pt x="647" y="206"/>
                    </a:moveTo>
                    <a:lnTo>
                      <a:pt x="647" y="206"/>
                    </a:lnTo>
                    <a:lnTo>
                      <a:pt x="654" y="212"/>
                    </a:lnTo>
                    <a:lnTo>
                      <a:pt x="659" y="215"/>
                    </a:lnTo>
                    <a:lnTo>
                      <a:pt x="664" y="217"/>
                    </a:lnTo>
                    <a:lnTo>
                      <a:pt x="664" y="217"/>
                    </a:lnTo>
                    <a:lnTo>
                      <a:pt x="656" y="211"/>
                    </a:lnTo>
                    <a:lnTo>
                      <a:pt x="648" y="205"/>
                    </a:lnTo>
                    <a:lnTo>
                      <a:pt x="648" y="205"/>
                    </a:lnTo>
                    <a:lnTo>
                      <a:pt x="647" y="206"/>
                    </a:lnTo>
                    <a:lnTo>
                      <a:pt x="647" y="206"/>
                    </a:lnTo>
                    <a:close/>
                    <a:moveTo>
                      <a:pt x="345" y="214"/>
                    </a:moveTo>
                    <a:lnTo>
                      <a:pt x="345" y="214"/>
                    </a:lnTo>
                    <a:lnTo>
                      <a:pt x="342" y="211"/>
                    </a:lnTo>
                    <a:lnTo>
                      <a:pt x="337" y="209"/>
                    </a:lnTo>
                    <a:lnTo>
                      <a:pt x="330" y="206"/>
                    </a:lnTo>
                    <a:lnTo>
                      <a:pt x="330" y="206"/>
                    </a:lnTo>
                    <a:lnTo>
                      <a:pt x="336" y="211"/>
                    </a:lnTo>
                    <a:lnTo>
                      <a:pt x="345" y="214"/>
                    </a:lnTo>
                    <a:lnTo>
                      <a:pt x="345" y="214"/>
                    </a:lnTo>
                    <a:close/>
                    <a:moveTo>
                      <a:pt x="725" y="211"/>
                    </a:moveTo>
                    <a:lnTo>
                      <a:pt x="725" y="211"/>
                    </a:lnTo>
                    <a:lnTo>
                      <a:pt x="725" y="208"/>
                    </a:lnTo>
                    <a:lnTo>
                      <a:pt x="722" y="208"/>
                    </a:lnTo>
                    <a:lnTo>
                      <a:pt x="722" y="208"/>
                    </a:lnTo>
                    <a:lnTo>
                      <a:pt x="723" y="209"/>
                    </a:lnTo>
                    <a:lnTo>
                      <a:pt x="725" y="211"/>
                    </a:lnTo>
                    <a:lnTo>
                      <a:pt x="725" y="211"/>
                    </a:lnTo>
                    <a:close/>
                    <a:moveTo>
                      <a:pt x="443" y="225"/>
                    </a:moveTo>
                    <a:lnTo>
                      <a:pt x="443" y="225"/>
                    </a:lnTo>
                    <a:lnTo>
                      <a:pt x="444" y="226"/>
                    </a:lnTo>
                    <a:lnTo>
                      <a:pt x="446" y="226"/>
                    </a:lnTo>
                    <a:lnTo>
                      <a:pt x="447" y="225"/>
                    </a:lnTo>
                    <a:lnTo>
                      <a:pt x="447" y="225"/>
                    </a:lnTo>
                    <a:lnTo>
                      <a:pt x="441" y="221"/>
                    </a:lnTo>
                    <a:lnTo>
                      <a:pt x="433" y="217"/>
                    </a:lnTo>
                    <a:lnTo>
                      <a:pt x="427" y="214"/>
                    </a:lnTo>
                    <a:lnTo>
                      <a:pt x="420" y="212"/>
                    </a:lnTo>
                    <a:lnTo>
                      <a:pt x="420" y="212"/>
                    </a:lnTo>
                    <a:lnTo>
                      <a:pt x="430" y="218"/>
                    </a:lnTo>
                    <a:lnTo>
                      <a:pt x="443" y="225"/>
                    </a:lnTo>
                    <a:lnTo>
                      <a:pt x="443" y="225"/>
                    </a:lnTo>
                    <a:close/>
                    <a:moveTo>
                      <a:pt x="406" y="234"/>
                    </a:moveTo>
                    <a:lnTo>
                      <a:pt x="406" y="234"/>
                    </a:lnTo>
                    <a:lnTo>
                      <a:pt x="403" y="231"/>
                    </a:lnTo>
                    <a:lnTo>
                      <a:pt x="398" y="228"/>
                    </a:lnTo>
                    <a:lnTo>
                      <a:pt x="395" y="225"/>
                    </a:lnTo>
                    <a:lnTo>
                      <a:pt x="392" y="223"/>
                    </a:lnTo>
                    <a:lnTo>
                      <a:pt x="392" y="223"/>
                    </a:lnTo>
                    <a:lnTo>
                      <a:pt x="386" y="220"/>
                    </a:lnTo>
                    <a:lnTo>
                      <a:pt x="380" y="218"/>
                    </a:lnTo>
                    <a:lnTo>
                      <a:pt x="375" y="215"/>
                    </a:lnTo>
                    <a:lnTo>
                      <a:pt x="371" y="214"/>
                    </a:lnTo>
                    <a:lnTo>
                      <a:pt x="371" y="214"/>
                    </a:lnTo>
                    <a:lnTo>
                      <a:pt x="378" y="220"/>
                    </a:lnTo>
                    <a:lnTo>
                      <a:pt x="388" y="226"/>
                    </a:lnTo>
                    <a:lnTo>
                      <a:pt x="397" y="231"/>
                    </a:lnTo>
                    <a:lnTo>
                      <a:pt x="406" y="234"/>
                    </a:lnTo>
                    <a:lnTo>
                      <a:pt x="406" y="234"/>
                    </a:lnTo>
                    <a:close/>
                    <a:moveTo>
                      <a:pt x="699" y="226"/>
                    </a:moveTo>
                    <a:lnTo>
                      <a:pt x="699" y="226"/>
                    </a:lnTo>
                    <a:lnTo>
                      <a:pt x="694" y="223"/>
                    </a:lnTo>
                    <a:lnTo>
                      <a:pt x="690" y="220"/>
                    </a:lnTo>
                    <a:lnTo>
                      <a:pt x="682" y="212"/>
                    </a:lnTo>
                    <a:lnTo>
                      <a:pt x="682" y="212"/>
                    </a:lnTo>
                    <a:lnTo>
                      <a:pt x="685" y="217"/>
                    </a:lnTo>
                    <a:lnTo>
                      <a:pt x="690" y="221"/>
                    </a:lnTo>
                    <a:lnTo>
                      <a:pt x="694" y="225"/>
                    </a:lnTo>
                    <a:lnTo>
                      <a:pt x="699" y="226"/>
                    </a:lnTo>
                    <a:lnTo>
                      <a:pt x="699" y="226"/>
                    </a:lnTo>
                    <a:close/>
                    <a:moveTo>
                      <a:pt x="386" y="240"/>
                    </a:moveTo>
                    <a:lnTo>
                      <a:pt x="386" y="240"/>
                    </a:lnTo>
                    <a:lnTo>
                      <a:pt x="388" y="243"/>
                    </a:lnTo>
                    <a:lnTo>
                      <a:pt x="391" y="246"/>
                    </a:lnTo>
                    <a:lnTo>
                      <a:pt x="391" y="246"/>
                    </a:lnTo>
                    <a:lnTo>
                      <a:pt x="407" y="255"/>
                    </a:lnTo>
                    <a:lnTo>
                      <a:pt x="423" y="261"/>
                    </a:lnTo>
                    <a:lnTo>
                      <a:pt x="423" y="261"/>
                    </a:lnTo>
                    <a:lnTo>
                      <a:pt x="417" y="255"/>
                    </a:lnTo>
                    <a:lnTo>
                      <a:pt x="409" y="250"/>
                    </a:lnTo>
                    <a:lnTo>
                      <a:pt x="403" y="246"/>
                    </a:lnTo>
                    <a:lnTo>
                      <a:pt x="401" y="241"/>
                    </a:lnTo>
                    <a:lnTo>
                      <a:pt x="398" y="238"/>
                    </a:lnTo>
                    <a:lnTo>
                      <a:pt x="398" y="238"/>
                    </a:lnTo>
                    <a:lnTo>
                      <a:pt x="386" y="234"/>
                    </a:lnTo>
                    <a:lnTo>
                      <a:pt x="374" y="228"/>
                    </a:lnTo>
                    <a:lnTo>
                      <a:pt x="362" y="221"/>
                    </a:lnTo>
                    <a:lnTo>
                      <a:pt x="350" y="217"/>
                    </a:lnTo>
                    <a:lnTo>
                      <a:pt x="350" y="217"/>
                    </a:lnTo>
                    <a:lnTo>
                      <a:pt x="357" y="223"/>
                    </a:lnTo>
                    <a:lnTo>
                      <a:pt x="366" y="229"/>
                    </a:lnTo>
                    <a:lnTo>
                      <a:pt x="375" y="234"/>
                    </a:lnTo>
                    <a:lnTo>
                      <a:pt x="386" y="240"/>
                    </a:lnTo>
                    <a:lnTo>
                      <a:pt x="386" y="240"/>
                    </a:lnTo>
                    <a:close/>
                    <a:moveTo>
                      <a:pt x="458" y="238"/>
                    </a:moveTo>
                    <a:lnTo>
                      <a:pt x="458" y="238"/>
                    </a:lnTo>
                    <a:lnTo>
                      <a:pt x="438" y="226"/>
                    </a:lnTo>
                    <a:lnTo>
                      <a:pt x="418" y="215"/>
                    </a:lnTo>
                    <a:lnTo>
                      <a:pt x="418" y="215"/>
                    </a:lnTo>
                    <a:lnTo>
                      <a:pt x="426" y="223"/>
                    </a:lnTo>
                    <a:lnTo>
                      <a:pt x="436" y="228"/>
                    </a:lnTo>
                    <a:lnTo>
                      <a:pt x="447" y="234"/>
                    </a:lnTo>
                    <a:lnTo>
                      <a:pt x="458" y="238"/>
                    </a:lnTo>
                    <a:lnTo>
                      <a:pt x="458" y="238"/>
                    </a:lnTo>
                    <a:close/>
                    <a:moveTo>
                      <a:pt x="366" y="234"/>
                    </a:moveTo>
                    <a:lnTo>
                      <a:pt x="366" y="234"/>
                    </a:lnTo>
                    <a:lnTo>
                      <a:pt x="368" y="234"/>
                    </a:lnTo>
                    <a:lnTo>
                      <a:pt x="366" y="232"/>
                    </a:lnTo>
                    <a:lnTo>
                      <a:pt x="363" y="231"/>
                    </a:lnTo>
                    <a:lnTo>
                      <a:pt x="363" y="231"/>
                    </a:lnTo>
                    <a:lnTo>
                      <a:pt x="351" y="223"/>
                    </a:lnTo>
                    <a:lnTo>
                      <a:pt x="345" y="220"/>
                    </a:lnTo>
                    <a:lnTo>
                      <a:pt x="337" y="218"/>
                    </a:lnTo>
                    <a:lnTo>
                      <a:pt x="337" y="218"/>
                    </a:lnTo>
                    <a:lnTo>
                      <a:pt x="343" y="223"/>
                    </a:lnTo>
                    <a:lnTo>
                      <a:pt x="351" y="226"/>
                    </a:lnTo>
                    <a:lnTo>
                      <a:pt x="359" y="231"/>
                    </a:lnTo>
                    <a:lnTo>
                      <a:pt x="366" y="234"/>
                    </a:lnTo>
                    <a:lnTo>
                      <a:pt x="366" y="234"/>
                    </a:lnTo>
                    <a:close/>
                    <a:moveTo>
                      <a:pt x="314" y="243"/>
                    </a:moveTo>
                    <a:lnTo>
                      <a:pt x="314" y="243"/>
                    </a:lnTo>
                    <a:lnTo>
                      <a:pt x="302" y="237"/>
                    </a:lnTo>
                    <a:lnTo>
                      <a:pt x="290" y="229"/>
                    </a:lnTo>
                    <a:lnTo>
                      <a:pt x="284" y="226"/>
                    </a:lnTo>
                    <a:lnTo>
                      <a:pt x="276" y="223"/>
                    </a:lnTo>
                    <a:lnTo>
                      <a:pt x="267" y="221"/>
                    </a:lnTo>
                    <a:lnTo>
                      <a:pt x="260" y="223"/>
                    </a:lnTo>
                    <a:lnTo>
                      <a:pt x="260" y="223"/>
                    </a:lnTo>
                    <a:lnTo>
                      <a:pt x="270" y="234"/>
                    </a:lnTo>
                    <a:lnTo>
                      <a:pt x="284" y="244"/>
                    </a:lnTo>
                    <a:lnTo>
                      <a:pt x="298" y="253"/>
                    </a:lnTo>
                    <a:lnTo>
                      <a:pt x="311" y="263"/>
                    </a:lnTo>
                    <a:lnTo>
                      <a:pt x="343" y="278"/>
                    </a:lnTo>
                    <a:lnTo>
                      <a:pt x="374" y="295"/>
                    </a:lnTo>
                    <a:lnTo>
                      <a:pt x="374" y="295"/>
                    </a:lnTo>
                    <a:lnTo>
                      <a:pt x="397" y="308"/>
                    </a:lnTo>
                    <a:lnTo>
                      <a:pt x="409" y="314"/>
                    </a:lnTo>
                    <a:lnTo>
                      <a:pt x="423" y="321"/>
                    </a:lnTo>
                    <a:lnTo>
                      <a:pt x="423" y="321"/>
                    </a:lnTo>
                    <a:lnTo>
                      <a:pt x="404" y="307"/>
                    </a:lnTo>
                    <a:lnTo>
                      <a:pt x="383" y="292"/>
                    </a:lnTo>
                    <a:lnTo>
                      <a:pt x="339" y="264"/>
                    </a:lnTo>
                    <a:lnTo>
                      <a:pt x="339" y="264"/>
                    </a:lnTo>
                    <a:lnTo>
                      <a:pt x="330" y="261"/>
                    </a:lnTo>
                    <a:lnTo>
                      <a:pt x="327" y="258"/>
                    </a:lnTo>
                    <a:lnTo>
                      <a:pt x="324" y="257"/>
                    </a:lnTo>
                    <a:lnTo>
                      <a:pt x="324" y="257"/>
                    </a:lnTo>
                    <a:lnTo>
                      <a:pt x="324" y="252"/>
                    </a:lnTo>
                    <a:lnTo>
                      <a:pt x="324" y="249"/>
                    </a:lnTo>
                    <a:lnTo>
                      <a:pt x="324" y="249"/>
                    </a:lnTo>
                    <a:lnTo>
                      <a:pt x="322" y="249"/>
                    </a:lnTo>
                    <a:lnTo>
                      <a:pt x="319" y="247"/>
                    </a:lnTo>
                    <a:lnTo>
                      <a:pt x="314" y="243"/>
                    </a:lnTo>
                    <a:lnTo>
                      <a:pt x="314" y="243"/>
                    </a:lnTo>
                    <a:close/>
                    <a:moveTo>
                      <a:pt x="449" y="249"/>
                    </a:moveTo>
                    <a:lnTo>
                      <a:pt x="449" y="249"/>
                    </a:lnTo>
                    <a:lnTo>
                      <a:pt x="446" y="244"/>
                    </a:lnTo>
                    <a:lnTo>
                      <a:pt x="441" y="240"/>
                    </a:lnTo>
                    <a:lnTo>
                      <a:pt x="429" y="234"/>
                    </a:lnTo>
                    <a:lnTo>
                      <a:pt x="417" y="229"/>
                    </a:lnTo>
                    <a:lnTo>
                      <a:pt x="404" y="225"/>
                    </a:lnTo>
                    <a:lnTo>
                      <a:pt x="404" y="225"/>
                    </a:lnTo>
                    <a:lnTo>
                      <a:pt x="449" y="249"/>
                    </a:lnTo>
                    <a:lnTo>
                      <a:pt x="449" y="249"/>
                    </a:lnTo>
                    <a:close/>
                    <a:moveTo>
                      <a:pt x="642" y="231"/>
                    </a:moveTo>
                    <a:lnTo>
                      <a:pt x="642" y="231"/>
                    </a:lnTo>
                    <a:lnTo>
                      <a:pt x="641" y="228"/>
                    </a:lnTo>
                    <a:lnTo>
                      <a:pt x="638" y="226"/>
                    </a:lnTo>
                    <a:lnTo>
                      <a:pt x="638" y="226"/>
                    </a:lnTo>
                    <a:lnTo>
                      <a:pt x="638" y="228"/>
                    </a:lnTo>
                    <a:lnTo>
                      <a:pt x="639" y="229"/>
                    </a:lnTo>
                    <a:lnTo>
                      <a:pt x="642" y="231"/>
                    </a:lnTo>
                    <a:lnTo>
                      <a:pt x="642" y="231"/>
                    </a:lnTo>
                    <a:close/>
                    <a:moveTo>
                      <a:pt x="667" y="255"/>
                    </a:moveTo>
                    <a:lnTo>
                      <a:pt x="667" y="255"/>
                    </a:lnTo>
                    <a:lnTo>
                      <a:pt x="630" y="228"/>
                    </a:lnTo>
                    <a:lnTo>
                      <a:pt x="630" y="228"/>
                    </a:lnTo>
                    <a:lnTo>
                      <a:pt x="630" y="229"/>
                    </a:lnTo>
                    <a:lnTo>
                      <a:pt x="632" y="229"/>
                    </a:lnTo>
                    <a:lnTo>
                      <a:pt x="632" y="229"/>
                    </a:lnTo>
                    <a:lnTo>
                      <a:pt x="647" y="244"/>
                    </a:lnTo>
                    <a:lnTo>
                      <a:pt x="656" y="250"/>
                    </a:lnTo>
                    <a:lnTo>
                      <a:pt x="667" y="255"/>
                    </a:lnTo>
                    <a:lnTo>
                      <a:pt x="667" y="255"/>
                    </a:lnTo>
                    <a:close/>
                    <a:moveTo>
                      <a:pt x="690" y="269"/>
                    </a:moveTo>
                    <a:lnTo>
                      <a:pt x="690" y="269"/>
                    </a:lnTo>
                    <a:lnTo>
                      <a:pt x="699" y="275"/>
                    </a:lnTo>
                    <a:lnTo>
                      <a:pt x="706" y="281"/>
                    </a:lnTo>
                    <a:lnTo>
                      <a:pt x="714" y="287"/>
                    </a:lnTo>
                    <a:lnTo>
                      <a:pt x="719" y="290"/>
                    </a:lnTo>
                    <a:lnTo>
                      <a:pt x="723" y="292"/>
                    </a:lnTo>
                    <a:lnTo>
                      <a:pt x="723" y="292"/>
                    </a:lnTo>
                    <a:lnTo>
                      <a:pt x="699" y="269"/>
                    </a:lnTo>
                    <a:lnTo>
                      <a:pt x="674" y="249"/>
                    </a:lnTo>
                    <a:lnTo>
                      <a:pt x="674" y="249"/>
                    </a:lnTo>
                    <a:lnTo>
                      <a:pt x="668" y="246"/>
                    </a:lnTo>
                    <a:lnTo>
                      <a:pt x="659" y="240"/>
                    </a:lnTo>
                    <a:lnTo>
                      <a:pt x="651" y="235"/>
                    </a:lnTo>
                    <a:lnTo>
                      <a:pt x="642" y="231"/>
                    </a:lnTo>
                    <a:lnTo>
                      <a:pt x="642" y="231"/>
                    </a:lnTo>
                    <a:lnTo>
                      <a:pt x="654" y="240"/>
                    </a:lnTo>
                    <a:lnTo>
                      <a:pt x="667" y="249"/>
                    </a:lnTo>
                    <a:lnTo>
                      <a:pt x="679" y="260"/>
                    </a:lnTo>
                    <a:lnTo>
                      <a:pt x="690" y="269"/>
                    </a:lnTo>
                    <a:lnTo>
                      <a:pt x="690" y="269"/>
                    </a:lnTo>
                    <a:close/>
                    <a:moveTo>
                      <a:pt x="568" y="237"/>
                    </a:moveTo>
                    <a:lnTo>
                      <a:pt x="568" y="237"/>
                    </a:lnTo>
                    <a:lnTo>
                      <a:pt x="563" y="234"/>
                    </a:lnTo>
                    <a:lnTo>
                      <a:pt x="557" y="231"/>
                    </a:lnTo>
                    <a:lnTo>
                      <a:pt x="557" y="231"/>
                    </a:lnTo>
                    <a:lnTo>
                      <a:pt x="561" y="235"/>
                    </a:lnTo>
                    <a:lnTo>
                      <a:pt x="568" y="237"/>
                    </a:lnTo>
                    <a:lnTo>
                      <a:pt x="568" y="237"/>
                    </a:lnTo>
                    <a:close/>
                    <a:moveTo>
                      <a:pt x="618" y="246"/>
                    </a:moveTo>
                    <a:lnTo>
                      <a:pt x="618" y="246"/>
                    </a:lnTo>
                    <a:lnTo>
                      <a:pt x="629" y="253"/>
                    </a:lnTo>
                    <a:lnTo>
                      <a:pt x="635" y="257"/>
                    </a:lnTo>
                    <a:lnTo>
                      <a:pt x="639" y="257"/>
                    </a:lnTo>
                    <a:lnTo>
                      <a:pt x="639" y="257"/>
                    </a:lnTo>
                    <a:lnTo>
                      <a:pt x="622" y="243"/>
                    </a:lnTo>
                    <a:lnTo>
                      <a:pt x="603" y="232"/>
                    </a:lnTo>
                    <a:lnTo>
                      <a:pt x="603" y="232"/>
                    </a:lnTo>
                    <a:lnTo>
                      <a:pt x="618" y="246"/>
                    </a:lnTo>
                    <a:lnTo>
                      <a:pt x="618" y="246"/>
                    </a:lnTo>
                    <a:close/>
                    <a:moveTo>
                      <a:pt x="339" y="243"/>
                    </a:moveTo>
                    <a:lnTo>
                      <a:pt x="339" y="243"/>
                    </a:lnTo>
                    <a:lnTo>
                      <a:pt x="337" y="241"/>
                    </a:lnTo>
                    <a:lnTo>
                      <a:pt x="336" y="240"/>
                    </a:lnTo>
                    <a:lnTo>
                      <a:pt x="336" y="240"/>
                    </a:lnTo>
                    <a:lnTo>
                      <a:pt x="336" y="240"/>
                    </a:lnTo>
                    <a:lnTo>
                      <a:pt x="333" y="240"/>
                    </a:lnTo>
                    <a:lnTo>
                      <a:pt x="331" y="240"/>
                    </a:lnTo>
                    <a:lnTo>
                      <a:pt x="328" y="237"/>
                    </a:lnTo>
                    <a:lnTo>
                      <a:pt x="328" y="237"/>
                    </a:lnTo>
                    <a:lnTo>
                      <a:pt x="324" y="237"/>
                    </a:lnTo>
                    <a:lnTo>
                      <a:pt x="322" y="235"/>
                    </a:lnTo>
                    <a:lnTo>
                      <a:pt x="324" y="237"/>
                    </a:lnTo>
                    <a:lnTo>
                      <a:pt x="324" y="237"/>
                    </a:lnTo>
                    <a:lnTo>
                      <a:pt x="339" y="246"/>
                    </a:lnTo>
                    <a:lnTo>
                      <a:pt x="353" y="255"/>
                    </a:lnTo>
                    <a:lnTo>
                      <a:pt x="383" y="272"/>
                    </a:lnTo>
                    <a:lnTo>
                      <a:pt x="383" y="272"/>
                    </a:lnTo>
                    <a:lnTo>
                      <a:pt x="398" y="282"/>
                    </a:lnTo>
                    <a:lnTo>
                      <a:pt x="415" y="292"/>
                    </a:lnTo>
                    <a:lnTo>
                      <a:pt x="432" y="301"/>
                    </a:lnTo>
                    <a:lnTo>
                      <a:pt x="449" y="310"/>
                    </a:lnTo>
                    <a:lnTo>
                      <a:pt x="449" y="310"/>
                    </a:lnTo>
                    <a:lnTo>
                      <a:pt x="423" y="292"/>
                    </a:lnTo>
                    <a:lnTo>
                      <a:pt x="397" y="273"/>
                    </a:lnTo>
                    <a:lnTo>
                      <a:pt x="368" y="258"/>
                    </a:lnTo>
                    <a:lnTo>
                      <a:pt x="339" y="243"/>
                    </a:lnTo>
                    <a:lnTo>
                      <a:pt x="339" y="243"/>
                    </a:lnTo>
                    <a:close/>
                    <a:moveTo>
                      <a:pt x="552" y="302"/>
                    </a:moveTo>
                    <a:lnTo>
                      <a:pt x="552" y="302"/>
                    </a:lnTo>
                    <a:lnTo>
                      <a:pt x="551" y="304"/>
                    </a:lnTo>
                    <a:lnTo>
                      <a:pt x="551" y="304"/>
                    </a:lnTo>
                    <a:lnTo>
                      <a:pt x="551" y="304"/>
                    </a:lnTo>
                    <a:lnTo>
                      <a:pt x="540" y="295"/>
                    </a:lnTo>
                    <a:lnTo>
                      <a:pt x="528" y="287"/>
                    </a:lnTo>
                    <a:lnTo>
                      <a:pt x="516" y="279"/>
                    </a:lnTo>
                    <a:lnTo>
                      <a:pt x="505" y="270"/>
                    </a:lnTo>
                    <a:lnTo>
                      <a:pt x="505" y="270"/>
                    </a:lnTo>
                    <a:lnTo>
                      <a:pt x="488" y="263"/>
                    </a:lnTo>
                    <a:lnTo>
                      <a:pt x="481" y="258"/>
                    </a:lnTo>
                    <a:lnTo>
                      <a:pt x="475" y="253"/>
                    </a:lnTo>
                    <a:lnTo>
                      <a:pt x="475" y="253"/>
                    </a:lnTo>
                    <a:lnTo>
                      <a:pt x="468" y="252"/>
                    </a:lnTo>
                    <a:lnTo>
                      <a:pt x="462" y="250"/>
                    </a:lnTo>
                    <a:lnTo>
                      <a:pt x="456" y="247"/>
                    </a:lnTo>
                    <a:lnTo>
                      <a:pt x="452" y="246"/>
                    </a:lnTo>
                    <a:lnTo>
                      <a:pt x="452" y="246"/>
                    </a:lnTo>
                    <a:lnTo>
                      <a:pt x="456" y="249"/>
                    </a:lnTo>
                    <a:lnTo>
                      <a:pt x="459" y="253"/>
                    </a:lnTo>
                    <a:lnTo>
                      <a:pt x="459" y="253"/>
                    </a:lnTo>
                    <a:lnTo>
                      <a:pt x="455" y="257"/>
                    </a:lnTo>
                    <a:lnTo>
                      <a:pt x="455" y="257"/>
                    </a:lnTo>
                    <a:lnTo>
                      <a:pt x="446" y="252"/>
                    </a:lnTo>
                    <a:lnTo>
                      <a:pt x="435" y="247"/>
                    </a:lnTo>
                    <a:lnTo>
                      <a:pt x="418" y="237"/>
                    </a:lnTo>
                    <a:lnTo>
                      <a:pt x="418" y="237"/>
                    </a:lnTo>
                    <a:lnTo>
                      <a:pt x="420" y="240"/>
                    </a:lnTo>
                    <a:lnTo>
                      <a:pt x="421" y="243"/>
                    </a:lnTo>
                    <a:lnTo>
                      <a:pt x="427" y="247"/>
                    </a:lnTo>
                    <a:lnTo>
                      <a:pt x="427" y="247"/>
                    </a:lnTo>
                    <a:lnTo>
                      <a:pt x="441" y="253"/>
                    </a:lnTo>
                    <a:lnTo>
                      <a:pt x="456" y="261"/>
                    </a:lnTo>
                    <a:lnTo>
                      <a:pt x="482" y="278"/>
                    </a:lnTo>
                    <a:lnTo>
                      <a:pt x="482" y="278"/>
                    </a:lnTo>
                    <a:lnTo>
                      <a:pt x="487" y="279"/>
                    </a:lnTo>
                    <a:lnTo>
                      <a:pt x="488" y="279"/>
                    </a:lnTo>
                    <a:lnTo>
                      <a:pt x="490" y="279"/>
                    </a:lnTo>
                    <a:lnTo>
                      <a:pt x="490" y="279"/>
                    </a:lnTo>
                    <a:lnTo>
                      <a:pt x="485" y="276"/>
                    </a:lnTo>
                    <a:lnTo>
                      <a:pt x="481" y="273"/>
                    </a:lnTo>
                    <a:lnTo>
                      <a:pt x="478" y="269"/>
                    </a:lnTo>
                    <a:lnTo>
                      <a:pt x="476" y="264"/>
                    </a:lnTo>
                    <a:lnTo>
                      <a:pt x="476" y="264"/>
                    </a:lnTo>
                    <a:lnTo>
                      <a:pt x="478" y="263"/>
                    </a:lnTo>
                    <a:lnTo>
                      <a:pt x="482" y="263"/>
                    </a:lnTo>
                    <a:lnTo>
                      <a:pt x="482" y="263"/>
                    </a:lnTo>
                    <a:lnTo>
                      <a:pt x="510" y="287"/>
                    </a:lnTo>
                    <a:lnTo>
                      <a:pt x="540" y="308"/>
                    </a:lnTo>
                    <a:lnTo>
                      <a:pt x="571" y="330"/>
                    </a:lnTo>
                    <a:lnTo>
                      <a:pt x="603" y="348"/>
                    </a:lnTo>
                    <a:lnTo>
                      <a:pt x="603" y="348"/>
                    </a:lnTo>
                    <a:lnTo>
                      <a:pt x="590" y="337"/>
                    </a:lnTo>
                    <a:lnTo>
                      <a:pt x="577" y="325"/>
                    </a:lnTo>
                    <a:lnTo>
                      <a:pt x="563" y="314"/>
                    </a:lnTo>
                    <a:lnTo>
                      <a:pt x="552" y="302"/>
                    </a:lnTo>
                    <a:lnTo>
                      <a:pt x="552" y="302"/>
                    </a:lnTo>
                    <a:close/>
                    <a:moveTo>
                      <a:pt x="520" y="243"/>
                    </a:moveTo>
                    <a:lnTo>
                      <a:pt x="520" y="243"/>
                    </a:lnTo>
                    <a:lnTo>
                      <a:pt x="525" y="247"/>
                    </a:lnTo>
                    <a:lnTo>
                      <a:pt x="529" y="250"/>
                    </a:lnTo>
                    <a:lnTo>
                      <a:pt x="529" y="250"/>
                    </a:lnTo>
                    <a:lnTo>
                      <a:pt x="561" y="272"/>
                    </a:lnTo>
                    <a:lnTo>
                      <a:pt x="561" y="272"/>
                    </a:lnTo>
                    <a:lnTo>
                      <a:pt x="563" y="273"/>
                    </a:lnTo>
                    <a:lnTo>
                      <a:pt x="566" y="273"/>
                    </a:lnTo>
                    <a:lnTo>
                      <a:pt x="566" y="273"/>
                    </a:lnTo>
                    <a:lnTo>
                      <a:pt x="542" y="257"/>
                    </a:lnTo>
                    <a:lnTo>
                      <a:pt x="516" y="240"/>
                    </a:lnTo>
                    <a:lnTo>
                      <a:pt x="516" y="240"/>
                    </a:lnTo>
                    <a:lnTo>
                      <a:pt x="517" y="243"/>
                    </a:lnTo>
                    <a:lnTo>
                      <a:pt x="520" y="243"/>
                    </a:lnTo>
                    <a:lnTo>
                      <a:pt x="520" y="243"/>
                    </a:lnTo>
                    <a:close/>
                    <a:moveTo>
                      <a:pt x="420" y="247"/>
                    </a:moveTo>
                    <a:lnTo>
                      <a:pt x="420" y="247"/>
                    </a:lnTo>
                    <a:lnTo>
                      <a:pt x="412" y="244"/>
                    </a:lnTo>
                    <a:lnTo>
                      <a:pt x="409" y="243"/>
                    </a:lnTo>
                    <a:lnTo>
                      <a:pt x="406" y="243"/>
                    </a:lnTo>
                    <a:lnTo>
                      <a:pt x="406" y="243"/>
                    </a:lnTo>
                    <a:lnTo>
                      <a:pt x="427" y="260"/>
                    </a:lnTo>
                    <a:lnTo>
                      <a:pt x="438" y="267"/>
                    </a:lnTo>
                    <a:lnTo>
                      <a:pt x="449" y="275"/>
                    </a:lnTo>
                    <a:lnTo>
                      <a:pt x="449" y="275"/>
                    </a:lnTo>
                    <a:lnTo>
                      <a:pt x="420" y="247"/>
                    </a:lnTo>
                    <a:lnTo>
                      <a:pt x="420" y="247"/>
                    </a:lnTo>
                    <a:close/>
                    <a:moveTo>
                      <a:pt x="452" y="246"/>
                    </a:moveTo>
                    <a:lnTo>
                      <a:pt x="452" y="246"/>
                    </a:lnTo>
                    <a:lnTo>
                      <a:pt x="450" y="243"/>
                    </a:lnTo>
                    <a:lnTo>
                      <a:pt x="450" y="243"/>
                    </a:lnTo>
                    <a:lnTo>
                      <a:pt x="447" y="243"/>
                    </a:lnTo>
                    <a:lnTo>
                      <a:pt x="447" y="243"/>
                    </a:lnTo>
                    <a:lnTo>
                      <a:pt x="449" y="246"/>
                    </a:lnTo>
                    <a:lnTo>
                      <a:pt x="450" y="246"/>
                    </a:lnTo>
                    <a:lnTo>
                      <a:pt x="452" y="246"/>
                    </a:lnTo>
                    <a:lnTo>
                      <a:pt x="452" y="246"/>
                    </a:lnTo>
                    <a:close/>
                    <a:moveTo>
                      <a:pt x="484" y="253"/>
                    </a:moveTo>
                    <a:lnTo>
                      <a:pt x="484" y="253"/>
                    </a:lnTo>
                    <a:lnTo>
                      <a:pt x="476" y="249"/>
                    </a:lnTo>
                    <a:lnTo>
                      <a:pt x="473" y="247"/>
                    </a:lnTo>
                    <a:lnTo>
                      <a:pt x="472" y="246"/>
                    </a:lnTo>
                    <a:lnTo>
                      <a:pt x="472" y="246"/>
                    </a:lnTo>
                    <a:lnTo>
                      <a:pt x="478" y="250"/>
                    </a:lnTo>
                    <a:lnTo>
                      <a:pt x="481" y="253"/>
                    </a:lnTo>
                    <a:lnTo>
                      <a:pt x="484" y="253"/>
                    </a:lnTo>
                    <a:lnTo>
                      <a:pt x="484" y="253"/>
                    </a:lnTo>
                    <a:close/>
                    <a:moveTo>
                      <a:pt x="549" y="276"/>
                    </a:moveTo>
                    <a:lnTo>
                      <a:pt x="549" y="276"/>
                    </a:lnTo>
                    <a:lnTo>
                      <a:pt x="534" y="269"/>
                    </a:lnTo>
                    <a:lnTo>
                      <a:pt x="517" y="260"/>
                    </a:lnTo>
                    <a:lnTo>
                      <a:pt x="504" y="252"/>
                    </a:lnTo>
                    <a:lnTo>
                      <a:pt x="488" y="246"/>
                    </a:lnTo>
                    <a:lnTo>
                      <a:pt x="488" y="246"/>
                    </a:lnTo>
                    <a:lnTo>
                      <a:pt x="522" y="270"/>
                    </a:lnTo>
                    <a:lnTo>
                      <a:pt x="557" y="292"/>
                    </a:lnTo>
                    <a:lnTo>
                      <a:pt x="557" y="292"/>
                    </a:lnTo>
                    <a:lnTo>
                      <a:pt x="555" y="289"/>
                    </a:lnTo>
                    <a:lnTo>
                      <a:pt x="557" y="287"/>
                    </a:lnTo>
                    <a:lnTo>
                      <a:pt x="557" y="285"/>
                    </a:lnTo>
                    <a:lnTo>
                      <a:pt x="557" y="284"/>
                    </a:lnTo>
                    <a:lnTo>
                      <a:pt x="557" y="284"/>
                    </a:lnTo>
                    <a:lnTo>
                      <a:pt x="552" y="281"/>
                    </a:lnTo>
                    <a:lnTo>
                      <a:pt x="551" y="279"/>
                    </a:lnTo>
                    <a:lnTo>
                      <a:pt x="549" y="276"/>
                    </a:lnTo>
                    <a:lnTo>
                      <a:pt x="549" y="276"/>
                    </a:lnTo>
                    <a:close/>
                    <a:moveTo>
                      <a:pt x="635" y="264"/>
                    </a:moveTo>
                    <a:lnTo>
                      <a:pt x="635" y="263"/>
                    </a:lnTo>
                    <a:lnTo>
                      <a:pt x="635" y="263"/>
                    </a:lnTo>
                    <a:lnTo>
                      <a:pt x="635" y="261"/>
                    </a:lnTo>
                    <a:lnTo>
                      <a:pt x="635" y="261"/>
                    </a:lnTo>
                    <a:lnTo>
                      <a:pt x="632" y="261"/>
                    </a:lnTo>
                    <a:lnTo>
                      <a:pt x="627" y="260"/>
                    </a:lnTo>
                    <a:lnTo>
                      <a:pt x="621" y="255"/>
                    </a:lnTo>
                    <a:lnTo>
                      <a:pt x="615" y="250"/>
                    </a:lnTo>
                    <a:lnTo>
                      <a:pt x="612" y="247"/>
                    </a:lnTo>
                    <a:lnTo>
                      <a:pt x="609" y="247"/>
                    </a:lnTo>
                    <a:lnTo>
                      <a:pt x="609" y="247"/>
                    </a:lnTo>
                    <a:lnTo>
                      <a:pt x="621" y="257"/>
                    </a:lnTo>
                    <a:lnTo>
                      <a:pt x="627" y="261"/>
                    </a:lnTo>
                    <a:lnTo>
                      <a:pt x="635" y="264"/>
                    </a:lnTo>
                    <a:lnTo>
                      <a:pt x="635" y="264"/>
                    </a:lnTo>
                    <a:close/>
                    <a:moveTo>
                      <a:pt x="238" y="247"/>
                    </a:moveTo>
                    <a:lnTo>
                      <a:pt x="238" y="247"/>
                    </a:lnTo>
                    <a:lnTo>
                      <a:pt x="240" y="250"/>
                    </a:lnTo>
                    <a:lnTo>
                      <a:pt x="241" y="253"/>
                    </a:lnTo>
                    <a:lnTo>
                      <a:pt x="246" y="260"/>
                    </a:lnTo>
                    <a:lnTo>
                      <a:pt x="246" y="260"/>
                    </a:lnTo>
                    <a:lnTo>
                      <a:pt x="260" y="263"/>
                    </a:lnTo>
                    <a:lnTo>
                      <a:pt x="270" y="267"/>
                    </a:lnTo>
                    <a:lnTo>
                      <a:pt x="290" y="278"/>
                    </a:lnTo>
                    <a:lnTo>
                      <a:pt x="290" y="278"/>
                    </a:lnTo>
                    <a:lnTo>
                      <a:pt x="292" y="276"/>
                    </a:lnTo>
                    <a:lnTo>
                      <a:pt x="295" y="276"/>
                    </a:lnTo>
                    <a:lnTo>
                      <a:pt x="299" y="278"/>
                    </a:lnTo>
                    <a:lnTo>
                      <a:pt x="305" y="279"/>
                    </a:lnTo>
                    <a:lnTo>
                      <a:pt x="310" y="279"/>
                    </a:lnTo>
                    <a:lnTo>
                      <a:pt x="310" y="279"/>
                    </a:lnTo>
                    <a:lnTo>
                      <a:pt x="293" y="270"/>
                    </a:lnTo>
                    <a:lnTo>
                      <a:pt x="278" y="258"/>
                    </a:lnTo>
                    <a:lnTo>
                      <a:pt x="269" y="253"/>
                    </a:lnTo>
                    <a:lnTo>
                      <a:pt x="260" y="250"/>
                    </a:lnTo>
                    <a:lnTo>
                      <a:pt x="249" y="247"/>
                    </a:lnTo>
                    <a:lnTo>
                      <a:pt x="238" y="247"/>
                    </a:lnTo>
                    <a:lnTo>
                      <a:pt x="238" y="247"/>
                    </a:lnTo>
                    <a:close/>
                    <a:moveTo>
                      <a:pt x="269" y="250"/>
                    </a:moveTo>
                    <a:lnTo>
                      <a:pt x="269" y="250"/>
                    </a:lnTo>
                    <a:lnTo>
                      <a:pt x="289" y="260"/>
                    </a:lnTo>
                    <a:lnTo>
                      <a:pt x="298" y="264"/>
                    </a:lnTo>
                    <a:lnTo>
                      <a:pt x="307" y="267"/>
                    </a:lnTo>
                    <a:lnTo>
                      <a:pt x="307" y="267"/>
                    </a:lnTo>
                    <a:lnTo>
                      <a:pt x="289" y="255"/>
                    </a:lnTo>
                    <a:lnTo>
                      <a:pt x="279" y="250"/>
                    </a:lnTo>
                    <a:lnTo>
                      <a:pt x="269" y="247"/>
                    </a:lnTo>
                    <a:lnTo>
                      <a:pt x="269" y="247"/>
                    </a:lnTo>
                    <a:lnTo>
                      <a:pt x="269" y="250"/>
                    </a:lnTo>
                    <a:lnTo>
                      <a:pt x="269" y="250"/>
                    </a:lnTo>
                    <a:close/>
                    <a:moveTo>
                      <a:pt x="612" y="281"/>
                    </a:moveTo>
                    <a:lnTo>
                      <a:pt x="612" y="281"/>
                    </a:lnTo>
                    <a:lnTo>
                      <a:pt x="609" y="278"/>
                    </a:lnTo>
                    <a:lnTo>
                      <a:pt x="604" y="275"/>
                    </a:lnTo>
                    <a:lnTo>
                      <a:pt x="601" y="272"/>
                    </a:lnTo>
                    <a:lnTo>
                      <a:pt x="600" y="269"/>
                    </a:lnTo>
                    <a:lnTo>
                      <a:pt x="600" y="269"/>
                    </a:lnTo>
                    <a:lnTo>
                      <a:pt x="592" y="266"/>
                    </a:lnTo>
                    <a:lnTo>
                      <a:pt x="589" y="263"/>
                    </a:lnTo>
                    <a:lnTo>
                      <a:pt x="586" y="258"/>
                    </a:lnTo>
                    <a:lnTo>
                      <a:pt x="586" y="258"/>
                    </a:lnTo>
                    <a:lnTo>
                      <a:pt x="581" y="258"/>
                    </a:lnTo>
                    <a:lnTo>
                      <a:pt x="577" y="253"/>
                    </a:lnTo>
                    <a:lnTo>
                      <a:pt x="574" y="252"/>
                    </a:lnTo>
                    <a:lnTo>
                      <a:pt x="572" y="250"/>
                    </a:lnTo>
                    <a:lnTo>
                      <a:pt x="569" y="250"/>
                    </a:lnTo>
                    <a:lnTo>
                      <a:pt x="569" y="250"/>
                    </a:lnTo>
                    <a:lnTo>
                      <a:pt x="589" y="267"/>
                    </a:lnTo>
                    <a:lnTo>
                      <a:pt x="600" y="275"/>
                    </a:lnTo>
                    <a:lnTo>
                      <a:pt x="606" y="278"/>
                    </a:lnTo>
                    <a:lnTo>
                      <a:pt x="612" y="281"/>
                    </a:lnTo>
                    <a:lnTo>
                      <a:pt x="612" y="281"/>
                    </a:lnTo>
                    <a:close/>
                    <a:moveTo>
                      <a:pt x="461" y="304"/>
                    </a:moveTo>
                    <a:lnTo>
                      <a:pt x="461" y="304"/>
                    </a:lnTo>
                    <a:lnTo>
                      <a:pt x="450" y="293"/>
                    </a:lnTo>
                    <a:lnTo>
                      <a:pt x="444" y="287"/>
                    </a:lnTo>
                    <a:lnTo>
                      <a:pt x="436" y="284"/>
                    </a:lnTo>
                    <a:lnTo>
                      <a:pt x="436" y="284"/>
                    </a:lnTo>
                    <a:lnTo>
                      <a:pt x="436" y="281"/>
                    </a:lnTo>
                    <a:lnTo>
                      <a:pt x="436" y="281"/>
                    </a:lnTo>
                    <a:lnTo>
                      <a:pt x="424" y="276"/>
                    </a:lnTo>
                    <a:lnTo>
                      <a:pt x="414" y="270"/>
                    </a:lnTo>
                    <a:lnTo>
                      <a:pt x="404" y="264"/>
                    </a:lnTo>
                    <a:lnTo>
                      <a:pt x="392" y="260"/>
                    </a:lnTo>
                    <a:lnTo>
                      <a:pt x="392" y="260"/>
                    </a:lnTo>
                    <a:lnTo>
                      <a:pt x="394" y="258"/>
                    </a:lnTo>
                    <a:lnTo>
                      <a:pt x="392" y="258"/>
                    </a:lnTo>
                    <a:lnTo>
                      <a:pt x="392" y="258"/>
                    </a:lnTo>
                    <a:lnTo>
                      <a:pt x="392" y="257"/>
                    </a:lnTo>
                    <a:lnTo>
                      <a:pt x="392" y="257"/>
                    </a:lnTo>
                    <a:lnTo>
                      <a:pt x="388" y="257"/>
                    </a:lnTo>
                    <a:lnTo>
                      <a:pt x="383" y="253"/>
                    </a:lnTo>
                    <a:lnTo>
                      <a:pt x="380" y="252"/>
                    </a:lnTo>
                    <a:lnTo>
                      <a:pt x="377" y="252"/>
                    </a:lnTo>
                    <a:lnTo>
                      <a:pt x="377" y="252"/>
                    </a:lnTo>
                    <a:lnTo>
                      <a:pt x="420" y="278"/>
                    </a:lnTo>
                    <a:lnTo>
                      <a:pt x="461" y="304"/>
                    </a:lnTo>
                    <a:lnTo>
                      <a:pt x="461" y="304"/>
                    </a:lnTo>
                    <a:close/>
                    <a:moveTo>
                      <a:pt x="525" y="252"/>
                    </a:moveTo>
                    <a:lnTo>
                      <a:pt x="525" y="252"/>
                    </a:lnTo>
                    <a:lnTo>
                      <a:pt x="534" y="260"/>
                    </a:lnTo>
                    <a:lnTo>
                      <a:pt x="543" y="267"/>
                    </a:lnTo>
                    <a:lnTo>
                      <a:pt x="554" y="275"/>
                    </a:lnTo>
                    <a:lnTo>
                      <a:pt x="565" y="279"/>
                    </a:lnTo>
                    <a:lnTo>
                      <a:pt x="565" y="279"/>
                    </a:lnTo>
                    <a:lnTo>
                      <a:pt x="545" y="264"/>
                    </a:lnTo>
                    <a:lnTo>
                      <a:pt x="534" y="258"/>
                    </a:lnTo>
                    <a:lnTo>
                      <a:pt x="525" y="252"/>
                    </a:lnTo>
                    <a:lnTo>
                      <a:pt x="525" y="252"/>
                    </a:lnTo>
                    <a:close/>
                    <a:moveTo>
                      <a:pt x="593" y="257"/>
                    </a:moveTo>
                    <a:lnTo>
                      <a:pt x="593" y="257"/>
                    </a:lnTo>
                    <a:lnTo>
                      <a:pt x="592" y="253"/>
                    </a:lnTo>
                    <a:lnTo>
                      <a:pt x="587" y="253"/>
                    </a:lnTo>
                    <a:lnTo>
                      <a:pt x="587" y="253"/>
                    </a:lnTo>
                    <a:lnTo>
                      <a:pt x="589" y="255"/>
                    </a:lnTo>
                    <a:lnTo>
                      <a:pt x="590" y="255"/>
                    </a:lnTo>
                    <a:lnTo>
                      <a:pt x="593" y="257"/>
                    </a:lnTo>
                    <a:lnTo>
                      <a:pt x="593" y="257"/>
                    </a:lnTo>
                    <a:close/>
                    <a:moveTo>
                      <a:pt x="656" y="328"/>
                    </a:moveTo>
                    <a:lnTo>
                      <a:pt x="656" y="328"/>
                    </a:lnTo>
                    <a:lnTo>
                      <a:pt x="645" y="318"/>
                    </a:lnTo>
                    <a:lnTo>
                      <a:pt x="639" y="313"/>
                    </a:lnTo>
                    <a:lnTo>
                      <a:pt x="635" y="310"/>
                    </a:lnTo>
                    <a:lnTo>
                      <a:pt x="635" y="310"/>
                    </a:lnTo>
                    <a:lnTo>
                      <a:pt x="633" y="307"/>
                    </a:lnTo>
                    <a:lnTo>
                      <a:pt x="633" y="307"/>
                    </a:lnTo>
                    <a:lnTo>
                      <a:pt x="627" y="304"/>
                    </a:lnTo>
                    <a:lnTo>
                      <a:pt x="624" y="299"/>
                    </a:lnTo>
                    <a:lnTo>
                      <a:pt x="624" y="299"/>
                    </a:lnTo>
                    <a:lnTo>
                      <a:pt x="600" y="284"/>
                    </a:lnTo>
                    <a:lnTo>
                      <a:pt x="587" y="278"/>
                    </a:lnTo>
                    <a:lnTo>
                      <a:pt x="575" y="272"/>
                    </a:lnTo>
                    <a:lnTo>
                      <a:pt x="575" y="272"/>
                    </a:lnTo>
                    <a:lnTo>
                      <a:pt x="569" y="266"/>
                    </a:lnTo>
                    <a:lnTo>
                      <a:pt x="563" y="261"/>
                    </a:lnTo>
                    <a:lnTo>
                      <a:pt x="549" y="255"/>
                    </a:lnTo>
                    <a:lnTo>
                      <a:pt x="549" y="255"/>
                    </a:lnTo>
                    <a:lnTo>
                      <a:pt x="558" y="263"/>
                    </a:lnTo>
                    <a:lnTo>
                      <a:pt x="569" y="270"/>
                    </a:lnTo>
                    <a:lnTo>
                      <a:pt x="590" y="285"/>
                    </a:lnTo>
                    <a:lnTo>
                      <a:pt x="590" y="285"/>
                    </a:lnTo>
                    <a:lnTo>
                      <a:pt x="615" y="305"/>
                    </a:lnTo>
                    <a:lnTo>
                      <a:pt x="627" y="316"/>
                    </a:lnTo>
                    <a:lnTo>
                      <a:pt x="641" y="324"/>
                    </a:lnTo>
                    <a:lnTo>
                      <a:pt x="641" y="324"/>
                    </a:lnTo>
                    <a:lnTo>
                      <a:pt x="642" y="327"/>
                    </a:lnTo>
                    <a:lnTo>
                      <a:pt x="644" y="328"/>
                    </a:lnTo>
                    <a:lnTo>
                      <a:pt x="644" y="328"/>
                    </a:lnTo>
                    <a:lnTo>
                      <a:pt x="651" y="331"/>
                    </a:lnTo>
                    <a:lnTo>
                      <a:pt x="658" y="336"/>
                    </a:lnTo>
                    <a:lnTo>
                      <a:pt x="664" y="339"/>
                    </a:lnTo>
                    <a:lnTo>
                      <a:pt x="670" y="340"/>
                    </a:lnTo>
                    <a:lnTo>
                      <a:pt x="670" y="340"/>
                    </a:lnTo>
                    <a:lnTo>
                      <a:pt x="668" y="336"/>
                    </a:lnTo>
                    <a:lnTo>
                      <a:pt x="665" y="333"/>
                    </a:lnTo>
                    <a:lnTo>
                      <a:pt x="656" y="328"/>
                    </a:lnTo>
                    <a:lnTo>
                      <a:pt x="656" y="328"/>
                    </a:lnTo>
                    <a:close/>
                    <a:moveTo>
                      <a:pt x="673" y="260"/>
                    </a:moveTo>
                    <a:lnTo>
                      <a:pt x="673" y="260"/>
                    </a:lnTo>
                    <a:lnTo>
                      <a:pt x="670" y="258"/>
                    </a:lnTo>
                    <a:lnTo>
                      <a:pt x="670" y="257"/>
                    </a:lnTo>
                    <a:lnTo>
                      <a:pt x="668" y="257"/>
                    </a:lnTo>
                    <a:lnTo>
                      <a:pt x="668" y="257"/>
                    </a:lnTo>
                    <a:lnTo>
                      <a:pt x="670" y="260"/>
                    </a:lnTo>
                    <a:lnTo>
                      <a:pt x="671" y="260"/>
                    </a:lnTo>
                    <a:lnTo>
                      <a:pt x="673" y="260"/>
                    </a:lnTo>
                    <a:lnTo>
                      <a:pt x="673" y="260"/>
                    </a:lnTo>
                    <a:close/>
                    <a:moveTo>
                      <a:pt x="723" y="263"/>
                    </a:moveTo>
                    <a:lnTo>
                      <a:pt x="723" y="263"/>
                    </a:lnTo>
                    <a:lnTo>
                      <a:pt x="741" y="276"/>
                    </a:lnTo>
                    <a:lnTo>
                      <a:pt x="741" y="276"/>
                    </a:lnTo>
                    <a:lnTo>
                      <a:pt x="737" y="266"/>
                    </a:lnTo>
                    <a:lnTo>
                      <a:pt x="731" y="257"/>
                    </a:lnTo>
                    <a:lnTo>
                      <a:pt x="731" y="257"/>
                    </a:lnTo>
                    <a:lnTo>
                      <a:pt x="728" y="260"/>
                    </a:lnTo>
                    <a:lnTo>
                      <a:pt x="723" y="263"/>
                    </a:lnTo>
                    <a:lnTo>
                      <a:pt x="723" y="263"/>
                    </a:lnTo>
                    <a:close/>
                    <a:moveTo>
                      <a:pt x="598" y="261"/>
                    </a:moveTo>
                    <a:lnTo>
                      <a:pt x="598" y="261"/>
                    </a:lnTo>
                    <a:lnTo>
                      <a:pt x="601" y="261"/>
                    </a:lnTo>
                    <a:lnTo>
                      <a:pt x="603" y="260"/>
                    </a:lnTo>
                    <a:lnTo>
                      <a:pt x="603" y="260"/>
                    </a:lnTo>
                    <a:lnTo>
                      <a:pt x="600" y="258"/>
                    </a:lnTo>
                    <a:lnTo>
                      <a:pt x="598" y="258"/>
                    </a:lnTo>
                    <a:lnTo>
                      <a:pt x="597" y="258"/>
                    </a:lnTo>
                    <a:lnTo>
                      <a:pt x="597" y="258"/>
                    </a:lnTo>
                    <a:lnTo>
                      <a:pt x="598" y="260"/>
                    </a:lnTo>
                    <a:lnTo>
                      <a:pt x="598" y="261"/>
                    </a:lnTo>
                    <a:lnTo>
                      <a:pt x="598" y="261"/>
                    </a:lnTo>
                    <a:close/>
                    <a:moveTo>
                      <a:pt x="520" y="302"/>
                    </a:moveTo>
                    <a:lnTo>
                      <a:pt x="520" y="302"/>
                    </a:lnTo>
                    <a:lnTo>
                      <a:pt x="510" y="298"/>
                    </a:lnTo>
                    <a:lnTo>
                      <a:pt x="500" y="292"/>
                    </a:lnTo>
                    <a:lnTo>
                      <a:pt x="490" y="285"/>
                    </a:lnTo>
                    <a:lnTo>
                      <a:pt x="478" y="281"/>
                    </a:lnTo>
                    <a:lnTo>
                      <a:pt x="478" y="281"/>
                    </a:lnTo>
                    <a:lnTo>
                      <a:pt x="478" y="278"/>
                    </a:lnTo>
                    <a:lnTo>
                      <a:pt x="478" y="278"/>
                    </a:lnTo>
                    <a:lnTo>
                      <a:pt x="468" y="273"/>
                    </a:lnTo>
                    <a:lnTo>
                      <a:pt x="459" y="269"/>
                    </a:lnTo>
                    <a:lnTo>
                      <a:pt x="450" y="263"/>
                    </a:lnTo>
                    <a:lnTo>
                      <a:pt x="439" y="260"/>
                    </a:lnTo>
                    <a:lnTo>
                      <a:pt x="439" y="260"/>
                    </a:lnTo>
                    <a:lnTo>
                      <a:pt x="459" y="278"/>
                    </a:lnTo>
                    <a:lnTo>
                      <a:pt x="470" y="287"/>
                    </a:lnTo>
                    <a:lnTo>
                      <a:pt x="482" y="293"/>
                    </a:lnTo>
                    <a:lnTo>
                      <a:pt x="482" y="293"/>
                    </a:lnTo>
                    <a:lnTo>
                      <a:pt x="482" y="292"/>
                    </a:lnTo>
                    <a:lnTo>
                      <a:pt x="484" y="290"/>
                    </a:lnTo>
                    <a:lnTo>
                      <a:pt x="487" y="289"/>
                    </a:lnTo>
                    <a:lnTo>
                      <a:pt x="487" y="289"/>
                    </a:lnTo>
                    <a:lnTo>
                      <a:pt x="493" y="293"/>
                    </a:lnTo>
                    <a:lnTo>
                      <a:pt x="499" y="299"/>
                    </a:lnTo>
                    <a:lnTo>
                      <a:pt x="499" y="299"/>
                    </a:lnTo>
                    <a:lnTo>
                      <a:pt x="526" y="318"/>
                    </a:lnTo>
                    <a:lnTo>
                      <a:pt x="555" y="336"/>
                    </a:lnTo>
                    <a:lnTo>
                      <a:pt x="555" y="336"/>
                    </a:lnTo>
                    <a:lnTo>
                      <a:pt x="560" y="339"/>
                    </a:lnTo>
                    <a:lnTo>
                      <a:pt x="566" y="340"/>
                    </a:lnTo>
                    <a:lnTo>
                      <a:pt x="566" y="340"/>
                    </a:lnTo>
                    <a:lnTo>
                      <a:pt x="561" y="334"/>
                    </a:lnTo>
                    <a:lnTo>
                      <a:pt x="557" y="330"/>
                    </a:lnTo>
                    <a:lnTo>
                      <a:pt x="545" y="321"/>
                    </a:lnTo>
                    <a:lnTo>
                      <a:pt x="531" y="311"/>
                    </a:lnTo>
                    <a:lnTo>
                      <a:pt x="520" y="302"/>
                    </a:lnTo>
                    <a:lnTo>
                      <a:pt x="520" y="302"/>
                    </a:lnTo>
                    <a:close/>
                    <a:moveTo>
                      <a:pt x="418" y="266"/>
                    </a:moveTo>
                    <a:lnTo>
                      <a:pt x="418" y="266"/>
                    </a:lnTo>
                    <a:lnTo>
                      <a:pt x="417" y="264"/>
                    </a:lnTo>
                    <a:lnTo>
                      <a:pt x="415" y="263"/>
                    </a:lnTo>
                    <a:lnTo>
                      <a:pt x="412" y="263"/>
                    </a:lnTo>
                    <a:lnTo>
                      <a:pt x="409" y="261"/>
                    </a:lnTo>
                    <a:lnTo>
                      <a:pt x="409" y="261"/>
                    </a:lnTo>
                    <a:lnTo>
                      <a:pt x="411" y="263"/>
                    </a:lnTo>
                    <a:lnTo>
                      <a:pt x="414" y="264"/>
                    </a:lnTo>
                    <a:lnTo>
                      <a:pt x="418" y="266"/>
                    </a:lnTo>
                    <a:lnTo>
                      <a:pt x="418" y="266"/>
                    </a:lnTo>
                    <a:close/>
                    <a:moveTo>
                      <a:pt x="616" y="269"/>
                    </a:moveTo>
                    <a:lnTo>
                      <a:pt x="616" y="269"/>
                    </a:lnTo>
                    <a:lnTo>
                      <a:pt x="612" y="266"/>
                    </a:lnTo>
                    <a:lnTo>
                      <a:pt x="609" y="264"/>
                    </a:lnTo>
                    <a:lnTo>
                      <a:pt x="607" y="264"/>
                    </a:lnTo>
                    <a:lnTo>
                      <a:pt x="607" y="264"/>
                    </a:lnTo>
                    <a:lnTo>
                      <a:pt x="616" y="269"/>
                    </a:lnTo>
                    <a:lnTo>
                      <a:pt x="616" y="269"/>
                    </a:lnTo>
                    <a:close/>
                    <a:moveTo>
                      <a:pt x="755" y="290"/>
                    </a:moveTo>
                    <a:lnTo>
                      <a:pt x="755" y="290"/>
                    </a:lnTo>
                    <a:lnTo>
                      <a:pt x="755" y="289"/>
                    </a:lnTo>
                    <a:lnTo>
                      <a:pt x="755" y="289"/>
                    </a:lnTo>
                    <a:lnTo>
                      <a:pt x="758" y="290"/>
                    </a:lnTo>
                    <a:lnTo>
                      <a:pt x="760" y="292"/>
                    </a:lnTo>
                    <a:lnTo>
                      <a:pt x="763" y="292"/>
                    </a:lnTo>
                    <a:lnTo>
                      <a:pt x="763" y="292"/>
                    </a:lnTo>
                    <a:lnTo>
                      <a:pt x="757" y="282"/>
                    </a:lnTo>
                    <a:lnTo>
                      <a:pt x="754" y="278"/>
                    </a:lnTo>
                    <a:lnTo>
                      <a:pt x="752" y="273"/>
                    </a:lnTo>
                    <a:lnTo>
                      <a:pt x="752" y="273"/>
                    </a:lnTo>
                    <a:lnTo>
                      <a:pt x="749" y="272"/>
                    </a:lnTo>
                    <a:lnTo>
                      <a:pt x="747" y="269"/>
                    </a:lnTo>
                    <a:lnTo>
                      <a:pt x="746" y="266"/>
                    </a:lnTo>
                    <a:lnTo>
                      <a:pt x="743" y="264"/>
                    </a:lnTo>
                    <a:lnTo>
                      <a:pt x="743" y="264"/>
                    </a:lnTo>
                    <a:lnTo>
                      <a:pt x="749" y="279"/>
                    </a:lnTo>
                    <a:lnTo>
                      <a:pt x="752" y="285"/>
                    </a:lnTo>
                    <a:lnTo>
                      <a:pt x="755" y="290"/>
                    </a:lnTo>
                    <a:lnTo>
                      <a:pt x="755" y="290"/>
                    </a:lnTo>
                    <a:close/>
                    <a:moveTo>
                      <a:pt x="211" y="270"/>
                    </a:moveTo>
                    <a:lnTo>
                      <a:pt x="211" y="270"/>
                    </a:lnTo>
                    <a:lnTo>
                      <a:pt x="212" y="272"/>
                    </a:lnTo>
                    <a:lnTo>
                      <a:pt x="214" y="272"/>
                    </a:lnTo>
                    <a:lnTo>
                      <a:pt x="215" y="273"/>
                    </a:lnTo>
                    <a:lnTo>
                      <a:pt x="218" y="273"/>
                    </a:lnTo>
                    <a:lnTo>
                      <a:pt x="218" y="273"/>
                    </a:lnTo>
                    <a:lnTo>
                      <a:pt x="218" y="272"/>
                    </a:lnTo>
                    <a:lnTo>
                      <a:pt x="220" y="270"/>
                    </a:lnTo>
                    <a:lnTo>
                      <a:pt x="221" y="270"/>
                    </a:lnTo>
                    <a:lnTo>
                      <a:pt x="221" y="270"/>
                    </a:lnTo>
                    <a:lnTo>
                      <a:pt x="220" y="269"/>
                    </a:lnTo>
                    <a:lnTo>
                      <a:pt x="218" y="267"/>
                    </a:lnTo>
                    <a:lnTo>
                      <a:pt x="214" y="266"/>
                    </a:lnTo>
                    <a:lnTo>
                      <a:pt x="211" y="267"/>
                    </a:lnTo>
                    <a:lnTo>
                      <a:pt x="211" y="269"/>
                    </a:lnTo>
                    <a:lnTo>
                      <a:pt x="211" y="270"/>
                    </a:lnTo>
                    <a:lnTo>
                      <a:pt x="211" y="270"/>
                    </a:lnTo>
                    <a:close/>
                    <a:moveTo>
                      <a:pt x="426" y="272"/>
                    </a:moveTo>
                    <a:lnTo>
                      <a:pt x="426" y="272"/>
                    </a:lnTo>
                    <a:lnTo>
                      <a:pt x="433" y="275"/>
                    </a:lnTo>
                    <a:lnTo>
                      <a:pt x="441" y="279"/>
                    </a:lnTo>
                    <a:lnTo>
                      <a:pt x="449" y="285"/>
                    </a:lnTo>
                    <a:lnTo>
                      <a:pt x="456" y="289"/>
                    </a:lnTo>
                    <a:lnTo>
                      <a:pt x="456" y="289"/>
                    </a:lnTo>
                    <a:lnTo>
                      <a:pt x="439" y="275"/>
                    </a:lnTo>
                    <a:lnTo>
                      <a:pt x="430" y="270"/>
                    </a:lnTo>
                    <a:lnTo>
                      <a:pt x="420" y="266"/>
                    </a:lnTo>
                    <a:lnTo>
                      <a:pt x="420" y="266"/>
                    </a:lnTo>
                    <a:lnTo>
                      <a:pt x="421" y="267"/>
                    </a:lnTo>
                    <a:lnTo>
                      <a:pt x="421" y="269"/>
                    </a:lnTo>
                    <a:lnTo>
                      <a:pt x="421" y="269"/>
                    </a:lnTo>
                    <a:lnTo>
                      <a:pt x="423" y="269"/>
                    </a:lnTo>
                    <a:lnTo>
                      <a:pt x="424" y="270"/>
                    </a:lnTo>
                    <a:lnTo>
                      <a:pt x="424" y="270"/>
                    </a:lnTo>
                    <a:lnTo>
                      <a:pt x="426" y="269"/>
                    </a:lnTo>
                    <a:lnTo>
                      <a:pt x="426" y="269"/>
                    </a:lnTo>
                    <a:lnTo>
                      <a:pt x="426" y="270"/>
                    </a:lnTo>
                    <a:lnTo>
                      <a:pt x="426" y="272"/>
                    </a:lnTo>
                    <a:lnTo>
                      <a:pt x="426" y="272"/>
                    </a:lnTo>
                    <a:close/>
                    <a:moveTo>
                      <a:pt x="249" y="281"/>
                    </a:moveTo>
                    <a:lnTo>
                      <a:pt x="249" y="281"/>
                    </a:lnTo>
                    <a:lnTo>
                      <a:pt x="246" y="276"/>
                    </a:lnTo>
                    <a:lnTo>
                      <a:pt x="241" y="272"/>
                    </a:lnTo>
                    <a:lnTo>
                      <a:pt x="235" y="269"/>
                    </a:lnTo>
                    <a:lnTo>
                      <a:pt x="229" y="267"/>
                    </a:lnTo>
                    <a:lnTo>
                      <a:pt x="229" y="267"/>
                    </a:lnTo>
                    <a:lnTo>
                      <a:pt x="249" y="281"/>
                    </a:lnTo>
                    <a:lnTo>
                      <a:pt x="249" y="281"/>
                    </a:lnTo>
                    <a:close/>
                    <a:moveTo>
                      <a:pt x="327" y="313"/>
                    </a:moveTo>
                    <a:lnTo>
                      <a:pt x="327" y="313"/>
                    </a:lnTo>
                    <a:lnTo>
                      <a:pt x="330" y="313"/>
                    </a:lnTo>
                    <a:lnTo>
                      <a:pt x="333" y="314"/>
                    </a:lnTo>
                    <a:lnTo>
                      <a:pt x="333" y="314"/>
                    </a:lnTo>
                    <a:lnTo>
                      <a:pt x="333" y="314"/>
                    </a:lnTo>
                    <a:lnTo>
                      <a:pt x="333" y="314"/>
                    </a:lnTo>
                    <a:lnTo>
                      <a:pt x="333" y="314"/>
                    </a:lnTo>
                    <a:lnTo>
                      <a:pt x="330" y="311"/>
                    </a:lnTo>
                    <a:lnTo>
                      <a:pt x="327" y="310"/>
                    </a:lnTo>
                    <a:lnTo>
                      <a:pt x="324" y="307"/>
                    </a:lnTo>
                    <a:lnTo>
                      <a:pt x="322" y="304"/>
                    </a:lnTo>
                    <a:lnTo>
                      <a:pt x="322" y="304"/>
                    </a:lnTo>
                    <a:lnTo>
                      <a:pt x="311" y="298"/>
                    </a:lnTo>
                    <a:lnTo>
                      <a:pt x="304" y="295"/>
                    </a:lnTo>
                    <a:lnTo>
                      <a:pt x="298" y="293"/>
                    </a:lnTo>
                    <a:lnTo>
                      <a:pt x="298" y="293"/>
                    </a:lnTo>
                    <a:lnTo>
                      <a:pt x="298" y="289"/>
                    </a:lnTo>
                    <a:lnTo>
                      <a:pt x="298" y="289"/>
                    </a:lnTo>
                    <a:lnTo>
                      <a:pt x="279" y="276"/>
                    </a:lnTo>
                    <a:lnTo>
                      <a:pt x="270" y="272"/>
                    </a:lnTo>
                    <a:lnTo>
                      <a:pt x="264" y="270"/>
                    </a:lnTo>
                    <a:lnTo>
                      <a:pt x="258" y="269"/>
                    </a:lnTo>
                    <a:lnTo>
                      <a:pt x="258" y="269"/>
                    </a:lnTo>
                    <a:lnTo>
                      <a:pt x="266" y="275"/>
                    </a:lnTo>
                    <a:lnTo>
                      <a:pt x="273" y="281"/>
                    </a:lnTo>
                    <a:lnTo>
                      <a:pt x="290" y="292"/>
                    </a:lnTo>
                    <a:lnTo>
                      <a:pt x="308" y="302"/>
                    </a:lnTo>
                    <a:lnTo>
                      <a:pt x="327" y="313"/>
                    </a:lnTo>
                    <a:lnTo>
                      <a:pt x="327" y="313"/>
                    </a:lnTo>
                    <a:close/>
                    <a:moveTo>
                      <a:pt x="627" y="273"/>
                    </a:moveTo>
                    <a:lnTo>
                      <a:pt x="627" y="273"/>
                    </a:lnTo>
                    <a:lnTo>
                      <a:pt x="621" y="272"/>
                    </a:lnTo>
                    <a:lnTo>
                      <a:pt x="619" y="270"/>
                    </a:lnTo>
                    <a:lnTo>
                      <a:pt x="618" y="270"/>
                    </a:lnTo>
                    <a:lnTo>
                      <a:pt x="618" y="270"/>
                    </a:lnTo>
                    <a:lnTo>
                      <a:pt x="622" y="273"/>
                    </a:lnTo>
                    <a:lnTo>
                      <a:pt x="624" y="273"/>
                    </a:lnTo>
                    <a:lnTo>
                      <a:pt x="627" y="273"/>
                    </a:lnTo>
                    <a:lnTo>
                      <a:pt x="627" y="273"/>
                    </a:lnTo>
                    <a:close/>
                    <a:moveTo>
                      <a:pt x="177" y="284"/>
                    </a:moveTo>
                    <a:lnTo>
                      <a:pt x="177" y="284"/>
                    </a:lnTo>
                    <a:lnTo>
                      <a:pt x="180" y="282"/>
                    </a:lnTo>
                    <a:lnTo>
                      <a:pt x="182" y="278"/>
                    </a:lnTo>
                    <a:lnTo>
                      <a:pt x="183" y="275"/>
                    </a:lnTo>
                    <a:lnTo>
                      <a:pt x="186" y="272"/>
                    </a:lnTo>
                    <a:lnTo>
                      <a:pt x="186" y="272"/>
                    </a:lnTo>
                    <a:lnTo>
                      <a:pt x="185" y="270"/>
                    </a:lnTo>
                    <a:lnTo>
                      <a:pt x="183" y="270"/>
                    </a:lnTo>
                    <a:lnTo>
                      <a:pt x="183" y="270"/>
                    </a:lnTo>
                    <a:lnTo>
                      <a:pt x="180" y="276"/>
                    </a:lnTo>
                    <a:lnTo>
                      <a:pt x="177" y="284"/>
                    </a:lnTo>
                    <a:lnTo>
                      <a:pt x="177" y="284"/>
                    </a:lnTo>
                    <a:close/>
                    <a:moveTo>
                      <a:pt x="612" y="273"/>
                    </a:moveTo>
                    <a:lnTo>
                      <a:pt x="612" y="273"/>
                    </a:lnTo>
                    <a:lnTo>
                      <a:pt x="610" y="272"/>
                    </a:lnTo>
                    <a:lnTo>
                      <a:pt x="610" y="272"/>
                    </a:lnTo>
                    <a:lnTo>
                      <a:pt x="607" y="270"/>
                    </a:lnTo>
                    <a:lnTo>
                      <a:pt x="607" y="270"/>
                    </a:lnTo>
                    <a:lnTo>
                      <a:pt x="607" y="272"/>
                    </a:lnTo>
                    <a:lnTo>
                      <a:pt x="609" y="272"/>
                    </a:lnTo>
                    <a:lnTo>
                      <a:pt x="612" y="273"/>
                    </a:lnTo>
                    <a:lnTo>
                      <a:pt x="612" y="273"/>
                    </a:lnTo>
                    <a:close/>
                    <a:moveTo>
                      <a:pt x="289" y="318"/>
                    </a:moveTo>
                    <a:lnTo>
                      <a:pt x="289" y="318"/>
                    </a:lnTo>
                    <a:lnTo>
                      <a:pt x="275" y="304"/>
                    </a:lnTo>
                    <a:lnTo>
                      <a:pt x="258" y="292"/>
                    </a:lnTo>
                    <a:lnTo>
                      <a:pt x="243" y="281"/>
                    </a:lnTo>
                    <a:lnTo>
                      <a:pt x="223" y="270"/>
                    </a:lnTo>
                    <a:lnTo>
                      <a:pt x="223" y="270"/>
                    </a:lnTo>
                    <a:lnTo>
                      <a:pt x="223" y="273"/>
                    </a:lnTo>
                    <a:lnTo>
                      <a:pt x="221" y="276"/>
                    </a:lnTo>
                    <a:lnTo>
                      <a:pt x="221" y="276"/>
                    </a:lnTo>
                    <a:lnTo>
                      <a:pt x="255" y="298"/>
                    </a:lnTo>
                    <a:lnTo>
                      <a:pt x="272" y="308"/>
                    </a:lnTo>
                    <a:lnTo>
                      <a:pt x="289" y="318"/>
                    </a:lnTo>
                    <a:lnTo>
                      <a:pt x="289" y="318"/>
                    </a:lnTo>
                    <a:close/>
                    <a:moveTo>
                      <a:pt x="639" y="296"/>
                    </a:moveTo>
                    <a:lnTo>
                      <a:pt x="639" y="296"/>
                    </a:lnTo>
                    <a:lnTo>
                      <a:pt x="676" y="319"/>
                    </a:lnTo>
                    <a:lnTo>
                      <a:pt x="676" y="319"/>
                    </a:lnTo>
                    <a:lnTo>
                      <a:pt x="674" y="314"/>
                    </a:lnTo>
                    <a:lnTo>
                      <a:pt x="670" y="311"/>
                    </a:lnTo>
                    <a:lnTo>
                      <a:pt x="667" y="308"/>
                    </a:lnTo>
                    <a:lnTo>
                      <a:pt x="667" y="307"/>
                    </a:lnTo>
                    <a:lnTo>
                      <a:pt x="667" y="304"/>
                    </a:lnTo>
                    <a:lnTo>
                      <a:pt x="667" y="304"/>
                    </a:lnTo>
                    <a:lnTo>
                      <a:pt x="659" y="302"/>
                    </a:lnTo>
                    <a:lnTo>
                      <a:pt x="659" y="302"/>
                    </a:lnTo>
                    <a:lnTo>
                      <a:pt x="654" y="298"/>
                    </a:lnTo>
                    <a:lnTo>
                      <a:pt x="650" y="293"/>
                    </a:lnTo>
                    <a:lnTo>
                      <a:pt x="638" y="287"/>
                    </a:lnTo>
                    <a:lnTo>
                      <a:pt x="625" y="279"/>
                    </a:lnTo>
                    <a:lnTo>
                      <a:pt x="613" y="273"/>
                    </a:lnTo>
                    <a:lnTo>
                      <a:pt x="613" y="273"/>
                    </a:lnTo>
                    <a:lnTo>
                      <a:pt x="618" y="279"/>
                    </a:lnTo>
                    <a:lnTo>
                      <a:pt x="625" y="285"/>
                    </a:lnTo>
                    <a:lnTo>
                      <a:pt x="632" y="290"/>
                    </a:lnTo>
                    <a:lnTo>
                      <a:pt x="639" y="296"/>
                    </a:lnTo>
                    <a:lnTo>
                      <a:pt x="639" y="296"/>
                    </a:lnTo>
                    <a:close/>
                    <a:moveTo>
                      <a:pt x="185" y="285"/>
                    </a:moveTo>
                    <a:lnTo>
                      <a:pt x="185" y="285"/>
                    </a:lnTo>
                    <a:lnTo>
                      <a:pt x="188" y="285"/>
                    </a:lnTo>
                    <a:lnTo>
                      <a:pt x="191" y="284"/>
                    </a:lnTo>
                    <a:lnTo>
                      <a:pt x="192" y="281"/>
                    </a:lnTo>
                    <a:lnTo>
                      <a:pt x="192" y="278"/>
                    </a:lnTo>
                    <a:lnTo>
                      <a:pt x="192" y="278"/>
                    </a:lnTo>
                    <a:lnTo>
                      <a:pt x="191" y="276"/>
                    </a:lnTo>
                    <a:lnTo>
                      <a:pt x="189" y="276"/>
                    </a:lnTo>
                    <a:lnTo>
                      <a:pt x="189" y="276"/>
                    </a:lnTo>
                    <a:lnTo>
                      <a:pt x="188" y="281"/>
                    </a:lnTo>
                    <a:lnTo>
                      <a:pt x="185" y="285"/>
                    </a:lnTo>
                    <a:lnTo>
                      <a:pt x="185" y="285"/>
                    </a:lnTo>
                    <a:close/>
                    <a:moveTo>
                      <a:pt x="580" y="285"/>
                    </a:moveTo>
                    <a:lnTo>
                      <a:pt x="580" y="285"/>
                    </a:lnTo>
                    <a:lnTo>
                      <a:pt x="580" y="282"/>
                    </a:lnTo>
                    <a:lnTo>
                      <a:pt x="580" y="282"/>
                    </a:lnTo>
                    <a:lnTo>
                      <a:pt x="577" y="282"/>
                    </a:lnTo>
                    <a:lnTo>
                      <a:pt x="575" y="281"/>
                    </a:lnTo>
                    <a:lnTo>
                      <a:pt x="574" y="279"/>
                    </a:lnTo>
                    <a:lnTo>
                      <a:pt x="571" y="279"/>
                    </a:lnTo>
                    <a:lnTo>
                      <a:pt x="571" y="279"/>
                    </a:lnTo>
                    <a:lnTo>
                      <a:pt x="580" y="285"/>
                    </a:lnTo>
                    <a:lnTo>
                      <a:pt x="580" y="285"/>
                    </a:lnTo>
                    <a:close/>
                    <a:moveTo>
                      <a:pt x="308" y="316"/>
                    </a:moveTo>
                    <a:lnTo>
                      <a:pt x="308" y="316"/>
                    </a:lnTo>
                    <a:lnTo>
                      <a:pt x="298" y="305"/>
                    </a:lnTo>
                    <a:lnTo>
                      <a:pt x="285" y="296"/>
                    </a:lnTo>
                    <a:lnTo>
                      <a:pt x="261" y="281"/>
                    </a:lnTo>
                    <a:lnTo>
                      <a:pt x="260" y="281"/>
                    </a:lnTo>
                    <a:lnTo>
                      <a:pt x="260" y="281"/>
                    </a:lnTo>
                    <a:lnTo>
                      <a:pt x="264" y="287"/>
                    </a:lnTo>
                    <a:lnTo>
                      <a:pt x="270" y="292"/>
                    </a:lnTo>
                    <a:lnTo>
                      <a:pt x="282" y="301"/>
                    </a:lnTo>
                    <a:lnTo>
                      <a:pt x="308" y="316"/>
                    </a:lnTo>
                    <a:lnTo>
                      <a:pt x="308" y="316"/>
                    </a:lnTo>
                    <a:close/>
                    <a:moveTo>
                      <a:pt x="755" y="308"/>
                    </a:moveTo>
                    <a:lnTo>
                      <a:pt x="755" y="308"/>
                    </a:lnTo>
                    <a:lnTo>
                      <a:pt x="754" y="305"/>
                    </a:lnTo>
                    <a:lnTo>
                      <a:pt x="751" y="304"/>
                    </a:lnTo>
                    <a:lnTo>
                      <a:pt x="747" y="301"/>
                    </a:lnTo>
                    <a:lnTo>
                      <a:pt x="746" y="298"/>
                    </a:lnTo>
                    <a:lnTo>
                      <a:pt x="746" y="298"/>
                    </a:lnTo>
                    <a:lnTo>
                      <a:pt x="740" y="293"/>
                    </a:lnTo>
                    <a:lnTo>
                      <a:pt x="734" y="289"/>
                    </a:lnTo>
                    <a:lnTo>
                      <a:pt x="726" y="284"/>
                    </a:lnTo>
                    <a:lnTo>
                      <a:pt x="720" y="282"/>
                    </a:lnTo>
                    <a:lnTo>
                      <a:pt x="720" y="282"/>
                    </a:lnTo>
                    <a:lnTo>
                      <a:pt x="728" y="290"/>
                    </a:lnTo>
                    <a:lnTo>
                      <a:pt x="735" y="298"/>
                    </a:lnTo>
                    <a:lnTo>
                      <a:pt x="744" y="305"/>
                    </a:lnTo>
                    <a:lnTo>
                      <a:pt x="751" y="308"/>
                    </a:lnTo>
                    <a:lnTo>
                      <a:pt x="755" y="308"/>
                    </a:lnTo>
                    <a:lnTo>
                      <a:pt x="755" y="308"/>
                    </a:lnTo>
                    <a:close/>
                    <a:moveTo>
                      <a:pt x="333" y="289"/>
                    </a:moveTo>
                    <a:lnTo>
                      <a:pt x="333" y="289"/>
                    </a:lnTo>
                    <a:lnTo>
                      <a:pt x="330" y="287"/>
                    </a:lnTo>
                    <a:lnTo>
                      <a:pt x="328" y="285"/>
                    </a:lnTo>
                    <a:lnTo>
                      <a:pt x="325" y="284"/>
                    </a:lnTo>
                    <a:lnTo>
                      <a:pt x="322" y="284"/>
                    </a:lnTo>
                    <a:lnTo>
                      <a:pt x="322" y="284"/>
                    </a:lnTo>
                    <a:lnTo>
                      <a:pt x="325" y="285"/>
                    </a:lnTo>
                    <a:lnTo>
                      <a:pt x="328" y="287"/>
                    </a:lnTo>
                    <a:lnTo>
                      <a:pt x="330" y="289"/>
                    </a:lnTo>
                    <a:lnTo>
                      <a:pt x="333" y="289"/>
                    </a:lnTo>
                    <a:lnTo>
                      <a:pt x="333" y="289"/>
                    </a:lnTo>
                    <a:close/>
                    <a:moveTo>
                      <a:pt x="278" y="325"/>
                    </a:moveTo>
                    <a:lnTo>
                      <a:pt x="278" y="325"/>
                    </a:lnTo>
                    <a:lnTo>
                      <a:pt x="278" y="324"/>
                    </a:lnTo>
                    <a:lnTo>
                      <a:pt x="278" y="322"/>
                    </a:lnTo>
                    <a:lnTo>
                      <a:pt x="282" y="321"/>
                    </a:lnTo>
                    <a:lnTo>
                      <a:pt x="282" y="321"/>
                    </a:lnTo>
                    <a:lnTo>
                      <a:pt x="249" y="302"/>
                    </a:lnTo>
                    <a:lnTo>
                      <a:pt x="234" y="293"/>
                    </a:lnTo>
                    <a:lnTo>
                      <a:pt x="218" y="284"/>
                    </a:lnTo>
                    <a:lnTo>
                      <a:pt x="217" y="284"/>
                    </a:lnTo>
                    <a:lnTo>
                      <a:pt x="217" y="284"/>
                    </a:lnTo>
                    <a:lnTo>
                      <a:pt x="231" y="296"/>
                    </a:lnTo>
                    <a:lnTo>
                      <a:pt x="246" y="307"/>
                    </a:lnTo>
                    <a:lnTo>
                      <a:pt x="261" y="316"/>
                    </a:lnTo>
                    <a:lnTo>
                      <a:pt x="278" y="325"/>
                    </a:lnTo>
                    <a:lnTo>
                      <a:pt x="278" y="325"/>
                    </a:lnTo>
                    <a:close/>
                    <a:moveTo>
                      <a:pt x="430" y="313"/>
                    </a:moveTo>
                    <a:lnTo>
                      <a:pt x="430" y="313"/>
                    </a:lnTo>
                    <a:lnTo>
                      <a:pt x="418" y="304"/>
                    </a:lnTo>
                    <a:lnTo>
                      <a:pt x="414" y="298"/>
                    </a:lnTo>
                    <a:lnTo>
                      <a:pt x="411" y="295"/>
                    </a:lnTo>
                    <a:lnTo>
                      <a:pt x="411" y="295"/>
                    </a:lnTo>
                    <a:lnTo>
                      <a:pt x="411" y="295"/>
                    </a:lnTo>
                    <a:lnTo>
                      <a:pt x="409" y="295"/>
                    </a:lnTo>
                    <a:lnTo>
                      <a:pt x="409" y="295"/>
                    </a:lnTo>
                    <a:lnTo>
                      <a:pt x="401" y="289"/>
                    </a:lnTo>
                    <a:lnTo>
                      <a:pt x="397" y="285"/>
                    </a:lnTo>
                    <a:lnTo>
                      <a:pt x="392" y="285"/>
                    </a:lnTo>
                    <a:lnTo>
                      <a:pt x="392" y="285"/>
                    </a:lnTo>
                    <a:lnTo>
                      <a:pt x="411" y="299"/>
                    </a:lnTo>
                    <a:lnTo>
                      <a:pt x="421" y="307"/>
                    </a:lnTo>
                    <a:lnTo>
                      <a:pt x="430" y="313"/>
                    </a:lnTo>
                    <a:lnTo>
                      <a:pt x="430" y="313"/>
                    </a:lnTo>
                    <a:close/>
                    <a:moveTo>
                      <a:pt x="200" y="287"/>
                    </a:moveTo>
                    <a:lnTo>
                      <a:pt x="200" y="287"/>
                    </a:lnTo>
                    <a:lnTo>
                      <a:pt x="200" y="289"/>
                    </a:lnTo>
                    <a:lnTo>
                      <a:pt x="203" y="290"/>
                    </a:lnTo>
                    <a:lnTo>
                      <a:pt x="208" y="292"/>
                    </a:lnTo>
                    <a:lnTo>
                      <a:pt x="208" y="292"/>
                    </a:lnTo>
                    <a:lnTo>
                      <a:pt x="205" y="287"/>
                    </a:lnTo>
                    <a:lnTo>
                      <a:pt x="202" y="287"/>
                    </a:lnTo>
                    <a:lnTo>
                      <a:pt x="200" y="287"/>
                    </a:lnTo>
                    <a:lnTo>
                      <a:pt x="200" y="287"/>
                    </a:lnTo>
                    <a:close/>
                    <a:moveTo>
                      <a:pt x="624" y="328"/>
                    </a:moveTo>
                    <a:lnTo>
                      <a:pt x="624" y="328"/>
                    </a:lnTo>
                    <a:lnTo>
                      <a:pt x="610" y="314"/>
                    </a:lnTo>
                    <a:lnTo>
                      <a:pt x="597" y="302"/>
                    </a:lnTo>
                    <a:lnTo>
                      <a:pt x="597" y="302"/>
                    </a:lnTo>
                    <a:lnTo>
                      <a:pt x="592" y="301"/>
                    </a:lnTo>
                    <a:lnTo>
                      <a:pt x="587" y="298"/>
                    </a:lnTo>
                    <a:lnTo>
                      <a:pt x="583" y="295"/>
                    </a:lnTo>
                    <a:lnTo>
                      <a:pt x="577" y="293"/>
                    </a:lnTo>
                    <a:lnTo>
                      <a:pt x="577" y="293"/>
                    </a:lnTo>
                    <a:lnTo>
                      <a:pt x="575" y="292"/>
                    </a:lnTo>
                    <a:lnTo>
                      <a:pt x="571" y="289"/>
                    </a:lnTo>
                    <a:lnTo>
                      <a:pt x="568" y="289"/>
                    </a:lnTo>
                    <a:lnTo>
                      <a:pt x="568" y="289"/>
                    </a:lnTo>
                    <a:lnTo>
                      <a:pt x="568" y="289"/>
                    </a:lnTo>
                    <a:lnTo>
                      <a:pt x="568" y="289"/>
                    </a:lnTo>
                    <a:lnTo>
                      <a:pt x="595" y="308"/>
                    </a:lnTo>
                    <a:lnTo>
                      <a:pt x="624" y="328"/>
                    </a:lnTo>
                    <a:lnTo>
                      <a:pt x="624" y="328"/>
                    </a:lnTo>
                    <a:close/>
                    <a:moveTo>
                      <a:pt x="589" y="295"/>
                    </a:moveTo>
                    <a:lnTo>
                      <a:pt x="589" y="295"/>
                    </a:lnTo>
                    <a:lnTo>
                      <a:pt x="590" y="293"/>
                    </a:lnTo>
                    <a:lnTo>
                      <a:pt x="589" y="292"/>
                    </a:lnTo>
                    <a:lnTo>
                      <a:pt x="587" y="290"/>
                    </a:lnTo>
                    <a:lnTo>
                      <a:pt x="589" y="290"/>
                    </a:lnTo>
                    <a:lnTo>
                      <a:pt x="589" y="290"/>
                    </a:lnTo>
                    <a:lnTo>
                      <a:pt x="586" y="289"/>
                    </a:lnTo>
                    <a:lnTo>
                      <a:pt x="586" y="289"/>
                    </a:lnTo>
                    <a:lnTo>
                      <a:pt x="587" y="292"/>
                    </a:lnTo>
                    <a:lnTo>
                      <a:pt x="589" y="295"/>
                    </a:lnTo>
                    <a:lnTo>
                      <a:pt x="589" y="295"/>
                    </a:lnTo>
                    <a:close/>
                    <a:moveTo>
                      <a:pt x="345" y="305"/>
                    </a:moveTo>
                    <a:lnTo>
                      <a:pt x="345" y="305"/>
                    </a:lnTo>
                    <a:lnTo>
                      <a:pt x="343" y="304"/>
                    </a:lnTo>
                    <a:lnTo>
                      <a:pt x="340" y="301"/>
                    </a:lnTo>
                    <a:lnTo>
                      <a:pt x="336" y="298"/>
                    </a:lnTo>
                    <a:lnTo>
                      <a:pt x="333" y="295"/>
                    </a:lnTo>
                    <a:lnTo>
                      <a:pt x="333" y="295"/>
                    </a:lnTo>
                    <a:lnTo>
                      <a:pt x="328" y="293"/>
                    </a:lnTo>
                    <a:lnTo>
                      <a:pt x="325" y="292"/>
                    </a:lnTo>
                    <a:lnTo>
                      <a:pt x="321" y="290"/>
                    </a:lnTo>
                    <a:lnTo>
                      <a:pt x="318" y="292"/>
                    </a:lnTo>
                    <a:lnTo>
                      <a:pt x="318" y="292"/>
                    </a:lnTo>
                    <a:lnTo>
                      <a:pt x="331" y="298"/>
                    </a:lnTo>
                    <a:lnTo>
                      <a:pt x="345" y="305"/>
                    </a:lnTo>
                    <a:lnTo>
                      <a:pt x="345" y="305"/>
                    </a:lnTo>
                    <a:close/>
                    <a:moveTo>
                      <a:pt x="171" y="314"/>
                    </a:moveTo>
                    <a:lnTo>
                      <a:pt x="171" y="314"/>
                    </a:lnTo>
                    <a:lnTo>
                      <a:pt x="177" y="314"/>
                    </a:lnTo>
                    <a:lnTo>
                      <a:pt x="177" y="314"/>
                    </a:lnTo>
                    <a:lnTo>
                      <a:pt x="179" y="305"/>
                    </a:lnTo>
                    <a:lnTo>
                      <a:pt x="185" y="296"/>
                    </a:lnTo>
                    <a:lnTo>
                      <a:pt x="185" y="296"/>
                    </a:lnTo>
                    <a:lnTo>
                      <a:pt x="183" y="295"/>
                    </a:lnTo>
                    <a:lnTo>
                      <a:pt x="182" y="293"/>
                    </a:lnTo>
                    <a:lnTo>
                      <a:pt x="180" y="293"/>
                    </a:lnTo>
                    <a:lnTo>
                      <a:pt x="180" y="293"/>
                    </a:lnTo>
                    <a:lnTo>
                      <a:pt x="176" y="304"/>
                    </a:lnTo>
                    <a:lnTo>
                      <a:pt x="171" y="314"/>
                    </a:lnTo>
                    <a:lnTo>
                      <a:pt x="171" y="314"/>
                    </a:lnTo>
                    <a:close/>
                    <a:moveTo>
                      <a:pt x="595" y="298"/>
                    </a:moveTo>
                    <a:lnTo>
                      <a:pt x="595" y="298"/>
                    </a:lnTo>
                    <a:lnTo>
                      <a:pt x="595" y="296"/>
                    </a:lnTo>
                    <a:lnTo>
                      <a:pt x="595" y="295"/>
                    </a:lnTo>
                    <a:lnTo>
                      <a:pt x="590" y="295"/>
                    </a:lnTo>
                    <a:lnTo>
                      <a:pt x="590" y="295"/>
                    </a:lnTo>
                    <a:lnTo>
                      <a:pt x="593" y="296"/>
                    </a:lnTo>
                    <a:lnTo>
                      <a:pt x="595" y="298"/>
                    </a:lnTo>
                    <a:lnTo>
                      <a:pt x="595" y="298"/>
                    </a:lnTo>
                    <a:close/>
                    <a:moveTo>
                      <a:pt x="221" y="307"/>
                    </a:moveTo>
                    <a:lnTo>
                      <a:pt x="221" y="307"/>
                    </a:lnTo>
                    <a:lnTo>
                      <a:pt x="211" y="299"/>
                    </a:lnTo>
                    <a:lnTo>
                      <a:pt x="203" y="296"/>
                    </a:lnTo>
                    <a:lnTo>
                      <a:pt x="194" y="295"/>
                    </a:lnTo>
                    <a:lnTo>
                      <a:pt x="194" y="295"/>
                    </a:lnTo>
                    <a:lnTo>
                      <a:pt x="194" y="298"/>
                    </a:lnTo>
                    <a:lnTo>
                      <a:pt x="192" y="299"/>
                    </a:lnTo>
                    <a:lnTo>
                      <a:pt x="192" y="299"/>
                    </a:lnTo>
                    <a:lnTo>
                      <a:pt x="205" y="307"/>
                    </a:lnTo>
                    <a:lnTo>
                      <a:pt x="215" y="314"/>
                    </a:lnTo>
                    <a:lnTo>
                      <a:pt x="238" y="327"/>
                    </a:lnTo>
                    <a:lnTo>
                      <a:pt x="238" y="327"/>
                    </a:lnTo>
                    <a:lnTo>
                      <a:pt x="273" y="348"/>
                    </a:lnTo>
                    <a:lnTo>
                      <a:pt x="273" y="348"/>
                    </a:lnTo>
                    <a:lnTo>
                      <a:pt x="278" y="351"/>
                    </a:lnTo>
                    <a:lnTo>
                      <a:pt x="281" y="353"/>
                    </a:lnTo>
                    <a:lnTo>
                      <a:pt x="285" y="353"/>
                    </a:lnTo>
                    <a:lnTo>
                      <a:pt x="285" y="353"/>
                    </a:lnTo>
                    <a:lnTo>
                      <a:pt x="272" y="342"/>
                    </a:lnTo>
                    <a:lnTo>
                      <a:pt x="255" y="330"/>
                    </a:lnTo>
                    <a:lnTo>
                      <a:pt x="221" y="307"/>
                    </a:lnTo>
                    <a:lnTo>
                      <a:pt x="221" y="307"/>
                    </a:lnTo>
                    <a:close/>
                    <a:moveTo>
                      <a:pt x="465" y="301"/>
                    </a:moveTo>
                    <a:lnTo>
                      <a:pt x="465" y="301"/>
                    </a:lnTo>
                    <a:lnTo>
                      <a:pt x="465" y="299"/>
                    </a:lnTo>
                    <a:lnTo>
                      <a:pt x="464" y="298"/>
                    </a:lnTo>
                    <a:lnTo>
                      <a:pt x="461" y="296"/>
                    </a:lnTo>
                    <a:lnTo>
                      <a:pt x="459" y="296"/>
                    </a:lnTo>
                    <a:lnTo>
                      <a:pt x="459" y="296"/>
                    </a:lnTo>
                    <a:lnTo>
                      <a:pt x="465" y="301"/>
                    </a:lnTo>
                    <a:lnTo>
                      <a:pt x="465" y="301"/>
                    </a:lnTo>
                    <a:close/>
                    <a:moveTo>
                      <a:pt x="351" y="304"/>
                    </a:moveTo>
                    <a:lnTo>
                      <a:pt x="351" y="304"/>
                    </a:lnTo>
                    <a:lnTo>
                      <a:pt x="351" y="302"/>
                    </a:lnTo>
                    <a:lnTo>
                      <a:pt x="348" y="301"/>
                    </a:lnTo>
                    <a:lnTo>
                      <a:pt x="345" y="298"/>
                    </a:lnTo>
                    <a:lnTo>
                      <a:pt x="345" y="298"/>
                    </a:lnTo>
                    <a:lnTo>
                      <a:pt x="345" y="301"/>
                    </a:lnTo>
                    <a:lnTo>
                      <a:pt x="346" y="302"/>
                    </a:lnTo>
                    <a:lnTo>
                      <a:pt x="351" y="304"/>
                    </a:lnTo>
                    <a:lnTo>
                      <a:pt x="351" y="304"/>
                    </a:lnTo>
                    <a:close/>
                    <a:moveTo>
                      <a:pt x="529" y="330"/>
                    </a:moveTo>
                    <a:lnTo>
                      <a:pt x="529" y="330"/>
                    </a:lnTo>
                    <a:lnTo>
                      <a:pt x="517" y="322"/>
                    </a:lnTo>
                    <a:lnTo>
                      <a:pt x="505" y="313"/>
                    </a:lnTo>
                    <a:lnTo>
                      <a:pt x="494" y="305"/>
                    </a:lnTo>
                    <a:lnTo>
                      <a:pt x="482" y="298"/>
                    </a:lnTo>
                    <a:lnTo>
                      <a:pt x="482" y="298"/>
                    </a:lnTo>
                    <a:lnTo>
                      <a:pt x="491" y="308"/>
                    </a:lnTo>
                    <a:lnTo>
                      <a:pt x="504" y="316"/>
                    </a:lnTo>
                    <a:lnTo>
                      <a:pt x="516" y="324"/>
                    </a:lnTo>
                    <a:lnTo>
                      <a:pt x="529" y="330"/>
                    </a:lnTo>
                    <a:lnTo>
                      <a:pt x="529" y="330"/>
                    </a:lnTo>
                    <a:close/>
                    <a:moveTo>
                      <a:pt x="508" y="333"/>
                    </a:moveTo>
                    <a:lnTo>
                      <a:pt x="508" y="333"/>
                    </a:lnTo>
                    <a:lnTo>
                      <a:pt x="488" y="314"/>
                    </a:lnTo>
                    <a:lnTo>
                      <a:pt x="478" y="307"/>
                    </a:lnTo>
                    <a:lnTo>
                      <a:pt x="467" y="299"/>
                    </a:lnTo>
                    <a:lnTo>
                      <a:pt x="467" y="299"/>
                    </a:lnTo>
                    <a:lnTo>
                      <a:pt x="470" y="305"/>
                    </a:lnTo>
                    <a:lnTo>
                      <a:pt x="475" y="310"/>
                    </a:lnTo>
                    <a:lnTo>
                      <a:pt x="485" y="319"/>
                    </a:lnTo>
                    <a:lnTo>
                      <a:pt x="497" y="327"/>
                    </a:lnTo>
                    <a:lnTo>
                      <a:pt x="508" y="333"/>
                    </a:lnTo>
                    <a:lnTo>
                      <a:pt x="508" y="333"/>
                    </a:lnTo>
                    <a:close/>
                    <a:moveTo>
                      <a:pt x="424" y="301"/>
                    </a:moveTo>
                    <a:lnTo>
                      <a:pt x="424" y="301"/>
                    </a:lnTo>
                    <a:lnTo>
                      <a:pt x="436" y="313"/>
                    </a:lnTo>
                    <a:lnTo>
                      <a:pt x="447" y="325"/>
                    </a:lnTo>
                    <a:lnTo>
                      <a:pt x="447" y="325"/>
                    </a:lnTo>
                    <a:lnTo>
                      <a:pt x="465" y="336"/>
                    </a:lnTo>
                    <a:lnTo>
                      <a:pt x="484" y="346"/>
                    </a:lnTo>
                    <a:lnTo>
                      <a:pt x="484" y="346"/>
                    </a:lnTo>
                    <a:lnTo>
                      <a:pt x="484" y="345"/>
                    </a:lnTo>
                    <a:lnTo>
                      <a:pt x="485" y="343"/>
                    </a:lnTo>
                    <a:lnTo>
                      <a:pt x="488" y="343"/>
                    </a:lnTo>
                    <a:lnTo>
                      <a:pt x="488" y="343"/>
                    </a:lnTo>
                    <a:lnTo>
                      <a:pt x="482" y="337"/>
                    </a:lnTo>
                    <a:lnTo>
                      <a:pt x="475" y="331"/>
                    </a:lnTo>
                    <a:lnTo>
                      <a:pt x="458" y="321"/>
                    </a:lnTo>
                    <a:lnTo>
                      <a:pt x="424" y="301"/>
                    </a:lnTo>
                    <a:lnTo>
                      <a:pt x="424" y="301"/>
                    </a:lnTo>
                    <a:close/>
                    <a:moveTo>
                      <a:pt x="452" y="307"/>
                    </a:moveTo>
                    <a:lnTo>
                      <a:pt x="452" y="307"/>
                    </a:lnTo>
                    <a:lnTo>
                      <a:pt x="450" y="307"/>
                    </a:lnTo>
                    <a:lnTo>
                      <a:pt x="450" y="305"/>
                    </a:lnTo>
                    <a:lnTo>
                      <a:pt x="450" y="304"/>
                    </a:lnTo>
                    <a:lnTo>
                      <a:pt x="450" y="304"/>
                    </a:lnTo>
                    <a:lnTo>
                      <a:pt x="447" y="304"/>
                    </a:lnTo>
                    <a:lnTo>
                      <a:pt x="447" y="304"/>
                    </a:lnTo>
                    <a:lnTo>
                      <a:pt x="447" y="304"/>
                    </a:lnTo>
                    <a:lnTo>
                      <a:pt x="449" y="307"/>
                    </a:lnTo>
                    <a:lnTo>
                      <a:pt x="450" y="307"/>
                    </a:lnTo>
                    <a:lnTo>
                      <a:pt x="452" y="307"/>
                    </a:lnTo>
                    <a:lnTo>
                      <a:pt x="452" y="307"/>
                    </a:lnTo>
                    <a:close/>
                    <a:moveTo>
                      <a:pt x="180" y="316"/>
                    </a:moveTo>
                    <a:lnTo>
                      <a:pt x="180" y="316"/>
                    </a:lnTo>
                    <a:lnTo>
                      <a:pt x="185" y="318"/>
                    </a:lnTo>
                    <a:lnTo>
                      <a:pt x="191" y="321"/>
                    </a:lnTo>
                    <a:lnTo>
                      <a:pt x="196" y="324"/>
                    </a:lnTo>
                    <a:lnTo>
                      <a:pt x="202" y="327"/>
                    </a:lnTo>
                    <a:lnTo>
                      <a:pt x="202" y="327"/>
                    </a:lnTo>
                    <a:lnTo>
                      <a:pt x="203" y="324"/>
                    </a:lnTo>
                    <a:lnTo>
                      <a:pt x="206" y="324"/>
                    </a:lnTo>
                    <a:lnTo>
                      <a:pt x="206" y="324"/>
                    </a:lnTo>
                    <a:lnTo>
                      <a:pt x="209" y="325"/>
                    </a:lnTo>
                    <a:lnTo>
                      <a:pt x="211" y="327"/>
                    </a:lnTo>
                    <a:lnTo>
                      <a:pt x="214" y="330"/>
                    </a:lnTo>
                    <a:lnTo>
                      <a:pt x="217" y="330"/>
                    </a:lnTo>
                    <a:lnTo>
                      <a:pt x="217" y="330"/>
                    </a:lnTo>
                    <a:lnTo>
                      <a:pt x="203" y="318"/>
                    </a:lnTo>
                    <a:lnTo>
                      <a:pt x="189" y="304"/>
                    </a:lnTo>
                    <a:lnTo>
                      <a:pt x="189" y="304"/>
                    </a:lnTo>
                    <a:lnTo>
                      <a:pt x="185" y="310"/>
                    </a:lnTo>
                    <a:lnTo>
                      <a:pt x="180" y="316"/>
                    </a:lnTo>
                    <a:lnTo>
                      <a:pt x="180" y="316"/>
                    </a:lnTo>
                    <a:close/>
                    <a:moveTo>
                      <a:pt x="647" y="313"/>
                    </a:moveTo>
                    <a:lnTo>
                      <a:pt x="647" y="313"/>
                    </a:lnTo>
                    <a:lnTo>
                      <a:pt x="644" y="310"/>
                    </a:lnTo>
                    <a:lnTo>
                      <a:pt x="642" y="308"/>
                    </a:lnTo>
                    <a:lnTo>
                      <a:pt x="641" y="308"/>
                    </a:lnTo>
                    <a:lnTo>
                      <a:pt x="641" y="308"/>
                    </a:lnTo>
                    <a:lnTo>
                      <a:pt x="644" y="311"/>
                    </a:lnTo>
                    <a:lnTo>
                      <a:pt x="647" y="313"/>
                    </a:lnTo>
                    <a:lnTo>
                      <a:pt x="647" y="313"/>
                    </a:lnTo>
                    <a:close/>
                    <a:moveTo>
                      <a:pt x="318" y="316"/>
                    </a:moveTo>
                    <a:lnTo>
                      <a:pt x="318" y="316"/>
                    </a:lnTo>
                    <a:lnTo>
                      <a:pt x="339" y="333"/>
                    </a:lnTo>
                    <a:lnTo>
                      <a:pt x="351" y="339"/>
                    </a:lnTo>
                    <a:lnTo>
                      <a:pt x="363" y="345"/>
                    </a:lnTo>
                    <a:lnTo>
                      <a:pt x="363" y="345"/>
                    </a:lnTo>
                    <a:lnTo>
                      <a:pt x="366" y="348"/>
                    </a:lnTo>
                    <a:lnTo>
                      <a:pt x="371" y="351"/>
                    </a:lnTo>
                    <a:lnTo>
                      <a:pt x="380" y="356"/>
                    </a:lnTo>
                    <a:lnTo>
                      <a:pt x="380" y="356"/>
                    </a:lnTo>
                    <a:lnTo>
                      <a:pt x="374" y="348"/>
                    </a:lnTo>
                    <a:lnTo>
                      <a:pt x="366" y="340"/>
                    </a:lnTo>
                    <a:lnTo>
                      <a:pt x="359" y="334"/>
                    </a:lnTo>
                    <a:lnTo>
                      <a:pt x="350" y="330"/>
                    </a:lnTo>
                    <a:lnTo>
                      <a:pt x="331" y="319"/>
                    </a:lnTo>
                    <a:lnTo>
                      <a:pt x="313" y="308"/>
                    </a:lnTo>
                    <a:lnTo>
                      <a:pt x="313" y="308"/>
                    </a:lnTo>
                    <a:lnTo>
                      <a:pt x="313" y="311"/>
                    </a:lnTo>
                    <a:lnTo>
                      <a:pt x="314" y="313"/>
                    </a:lnTo>
                    <a:lnTo>
                      <a:pt x="318" y="316"/>
                    </a:lnTo>
                    <a:lnTo>
                      <a:pt x="318" y="316"/>
                    </a:lnTo>
                    <a:close/>
                    <a:moveTo>
                      <a:pt x="499" y="340"/>
                    </a:moveTo>
                    <a:lnTo>
                      <a:pt x="499" y="340"/>
                    </a:lnTo>
                    <a:lnTo>
                      <a:pt x="494" y="337"/>
                    </a:lnTo>
                    <a:lnTo>
                      <a:pt x="490" y="333"/>
                    </a:lnTo>
                    <a:lnTo>
                      <a:pt x="485" y="328"/>
                    </a:lnTo>
                    <a:lnTo>
                      <a:pt x="485" y="325"/>
                    </a:lnTo>
                    <a:lnTo>
                      <a:pt x="485" y="322"/>
                    </a:lnTo>
                    <a:lnTo>
                      <a:pt x="485" y="322"/>
                    </a:lnTo>
                    <a:lnTo>
                      <a:pt x="479" y="318"/>
                    </a:lnTo>
                    <a:lnTo>
                      <a:pt x="472" y="316"/>
                    </a:lnTo>
                    <a:lnTo>
                      <a:pt x="462" y="313"/>
                    </a:lnTo>
                    <a:lnTo>
                      <a:pt x="455" y="310"/>
                    </a:lnTo>
                    <a:lnTo>
                      <a:pt x="455" y="310"/>
                    </a:lnTo>
                    <a:lnTo>
                      <a:pt x="464" y="319"/>
                    </a:lnTo>
                    <a:lnTo>
                      <a:pt x="476" y="327"/>
                    </a:lnTo>
                    <a:lnTo>
                      <a:pt x="499" y="340"/>
                    </a:lnTo>
                    <a:lnTo>
                      <a:pt x="499" y="340"/>
                    </a:lnTo>
                    <a:close/>
                    <a:moveTo>
                      <a:pt x="345" y="346"/>
                    </a:moveTo>
                    <a:lnTo>
                      <a:pt x="345" y="346"/>
                    </a:lnTo>
                    <a:lnTo>
                      <a:pt x="333" y="337"/>
                    </a:lnTo>
                    <a:lnTo>
                      <a:pt x="319" y="328"/>
                    </a:lnTo>
                    <a:lnTo>
                      <a:pt x="292" y="311"/>
                    </a:lnTo>
                    <a:lnTo>
                      <a:pt x="292" y="311"/>
                    </a:lnTo>
                    <a:lnTo>
                      <a:pt x="302" y="322"/>
                    </a:lnTo>
                    <a:lnTo>
                      <a:pt x="314" y="333"/>
                    </a:lnTo>
                    <a:lnTo>
                      <a:pt x="328" y="340"/>
                    </a:lnTo>
                    <a:lnTo>
                      <a:pt x="337" y="345"/>
                    </a:lnTo>
                    <a:lnTo>
                      <a:pt x="345" y="346"/>
                    </a:lnTo>
                    <a:lnTo>
                      <a:pt x="345" y="346"/>
                    </a:lnTo>
                    <a:close/>
                    <a:moveTo>
                      <a:pt x="667" y="327"/>
                    </a:moveTo>
                    <a:lnTo>
                      <a:pt x="667" y="327"/>
                    </a:lnTo>
                    <a:lnTo>
                      <a:pt x="658" y="319"/>
                    </a:lnTo>
                    <a:lnTo>
                      <a:pt x="653" y="316"/>
                    </a:lnTo>
                    <a:lnTo>
                      <a:pt x="647" y="313"/>
                    </a:lnTo>
                    <a:lnTo>
                      <a:pt x="647" y="313"/>
                    </a:lnTo>
                    <a:lnTo>
                      <a:pt x="658" y="321"/>
                    </a:lnTo>
                    <a:lnTo>
                      <a:pt x="662" y="324"/>
                    </a:lnTo>
                    <a:lnTo>
                      <a:pt x="667" y="327"/>
                    </a:lnTo>
                    <a:lnTo>
                      <a:pt x="667" y="327"/>
                    </a:lnTo>
                    <a:close/>
                    <a:moveTo>
                      <a:pt x="395" y="316"/>
                    </a:moveTo>
                    <a:lnTo>
                      <a:pt x="395" y="316"/>
                    </a:lnTo>
                    <a:lnTo>
                      <a:pt x="391" y="314"/>
                    </a:lnTo>
                    <a:lnTo>
                      <a:pt x="389" y="314"/>
                    </a:lnTo>
                    <a:lnTo>
                      <a:pt x="389" y="314"/>
                    </a:lnTo>
                    <a:lnTo>
                      <a:pt x="389" y="314"/>
                    </a:lnTo>
                    <a:lnTo>
                      <a:pt x="391" y="314"/>
                    </a:lnTo>
                    <a:lnTo>
                      <a:pt x="392" y="316"/>
                    </a:lnTo>
                    <a:lnTo>
                      <a:pt x="394" y="318"/>
                    </a:lnTo>
                    <a:lnTo>
                      <a:pt x="395" y="316"/>
                    </a:lnTo>
                    <a:lnTo>
                      <a:pt x="395" y="316"/>
                    </a:lnTo>
                    <a:close/>
                    <a:moveTo>
                      <a:pt x="743" y="331"/>
                    </a:moveTo>
                    <a:lnTo>
                      <a:pt x="743" y="331"/>
                    </a:lnTo>
                    <a:lnTo>
                      <a:pt x="740" y="327"/>
                    </a:lnTo>
                    <a:lnTo>
                      <a:pt x="734" y="322"/>
                    </a:lnTo>
                    <a:lnTo>
                      <a:pt x="725" y="314"/>
                    </a:lnTo>
                    <a:lnTo>
                      <a:pt x="725" y="314"/>
                    </a:lnTo>
                    <a:lnTo>
                      <a:pt x="734" y="324"/>
                    </a:lnTo>
                    <a:lnTo>
                      <a:pt x="743" y="331"/>
                    </a:lnTo>
                    <a:lnTo>
                      <a:pt x="743" y="331"/>
                    </a:lnTo>
                    <a:close/>
                    <a:moveTo>
                      <a:pt x="670" y="357"/>
                    </a:moveTo>
                    <a:lnTo>
                      <a:pt x="670" y="357"/>
                    </a:lnTo>
                    <a:lnTo>
                      <a:pt x="667" y="356"/>
                    </a:lnTo>
                    <a:lnTo>
                      <a:pt x="665" y="353"/>
                    </a:lnTo>
                    <a:lnTo>
                      <a:pt x="665" y="353"/>
                    </a:lnTo>
                    <a:lnTo>
                      <a:pt x="653" y="343"/>
                    </a:lnTo>
                    <a:lnTo>
                      <a:pt x="642" y="334"/>
                    </a:lnTo>
                    <a:lnTo>
                      <a:pt x="632" y="325"/>
                    </a:lnTo>
                    <a:lnTo>
                      <a:pt x="619" y="318"/>
                    </a:lnTo>
                    <a:lnTo>
                      <a:pt x="619" y="318"/>
                    </a:lnTo>
                    <a:lnTo>
                      <a:pt x="630" y="328"/>
                    </a:lnTo>
                    <a:lnTo>
                      <a:pt x="642" y="339"/>
                    </a:lnTo>
                    <a:lnTo>
                      <a:pt x="656" y="350"/>
                    </a:lnTo>
                    <a:lnTo>
                      <a:pt x="670" y="357"/>
                    </a:lnTo>
                    <a:lnTo>
                      <a:pt x="670" y="357"/>
                    </a:lnTo>
                    <a:close/>
                    <a:moveTo>
                      <a:pt x="360" y="321"/>
                    </a:moveTo>
                    <a:lnTo>
                      <a:pt x="360" y="321"/>
                    </a:lnTo>
                    <a:lnTo>
                      <a:pt x="365" y="325"/>
                    </a:lnTo>
                    <a:lnTo>
                      <a:pt x="371" y="330"/>
                    </a:lnTo>
                    <a:lnTo>
                      <a:pt x="383" y="336"/>
                    </a:lnTo>
                    <a:lnTo>
                      <a:pt x="383" y="336"/>
                    </a:lnTo>
                    <a:lnTo>
                      <a:pt x="378" y="331"/>
                    </a:lnTo>
                    <a:lnTo>
                      <a:pt x="372" y="327"/>
                    </a:lnTo>
                    <a:lnTo>
                      <a:pt x="366" y="322"/>
                    </a:lnTo>
                    <a:lnTo>
                      <a:pt x="360" y="321"/>
                    </a:lnTo>
                    <a:lnTo>
                      <a:pt x="360" y="321"/>
                    </a:lnTo>
                    <a:close/>
                    <a:moveTo>
                      <a:pt x="743" y="357"/>
                    </a:moveTo>
                    <a:lnTo>
                      <a:pt x="743" y="357"/>
                    </a:lnTo>
                    <a:lnTo>
                      <a:pt x="719" y="336"/>
                    </a:lnTo>
                    <a:lnTo>
                      <a:pt x="705" y="327"/>
                    </a:lnTo>
                    <a:lnTo>
                      <a:pt x="690" y="321"/>
                    </a:lnTo>
                    <a:lnTo>
                      <a:pt x="690" y="321"/>
                    </a:lnTo>
                    <a:lnTo>
                      <a:pt x="700" y="331"/>
                    </a:lnTo>
                    <a:lnTo>
                      <a:pt x="714" y="342"/>
                    </a:lnTo>
                    <a:lnTo>
                      <a:pt x="728" y="350"/>
                    </a:lnTo>
                    <a:lnTo>
                      <a:pt x="743" y="357"/>
                    </a:lnTo>
                    <a:lnTo>
                      <a:pt x="743" y="357"/>
                    </a:lnTo>
                    <a:close/>
                    <a:moveTo>
                      <a:pt x="726" y="324"/>
                    </a:moveTo>
                    <a:lnTo>
                      <a:pt x="726" y="324"/>
                    </a:lnTo>
                    <a:lnTo>
                      <a:pt x="723" y="321"/>
                    </a:lnTo>
                    <a:lnTo>
                      <a:pt x="723" y="321"/>
                    </a:lnTo>
                    <a:lnTo>
                      <a:pt x="725" y="322"/>
                    </a:lnTo>
                    <a:lnTo>
                      <a:pt x="726" y="324"/>
                    </a:lnTo>
                    <a:lnTo>
                      <a:pt x="726" y="324"/>
                    </a:lnTo>
                    <a:lnTo>
                      <a:pt x="726" y="324"/>
                    </a:lnTo>
                    <a:close/>
                    <a:moveTo>
                      <a:pt x="263" y="380"/>
                    </a:moveTo>
                    <a:lnTo>
                      <a:pt x="263" y="380"/>
                    </a:lnTo>
                    <a:lnTo>
                      <a:pt x="263" y="377"/>
                    </a:lnTo>
                    <a:lnTo>
                      <a:pt x="263" y="374"/>
                    </a:lnTo>
                    <a:lnTo>
                      <a:pt x="263" y="374"/>
                    </a:lnTo>
                    <a:lnTo>
                      <a:pt x="232" y="351"/>
                    </a:lnTo>
                    <a:lnTo>
                      <a:pt x="200" y="330"/>
                    </a:lnTo>
                    <a:lnTo>
                      <a:pt x="200" y="330"/>
                    </a:lnTo>
                    <a:lnTo>
                      <a:pt x="194" y="328"/>
                    </a:lnTo>
                    <a:lnTo>
                      <a:pt x="188" y="325"/>
                    </a:lnTo>
                    <a:lnTo>
                      <a:pt x="182" y="324"/>
                    </a:lnTo>
                    <a:lnTo>
                      <a:pt x="176" y="324"/>
                    </a:lnTo>
                    <a:lnTo>
                      <a:pt x="176" y="324"/>
                    </a:lnTo>
                    <a:lnTo>
                      <a:pt x="183" y="334"/>
                    </a:lnTo>
                    <a:lnTo>
                      <a:pt x="191" y="343"/>
                    </a:lnTo>
                    <a:lnTo>
                      <a:pt x="202" y="351"/>
                    </a:lnTo>
                    <a:lnTo>
                      <a:pt x="214" y="357"/>
                    </a:lnTo>
                    <a:lnTo>
                      <a:pt x="238" y="369"/>
                    </a:lnTo>
                    <a:lnTo>
                      <a:pt x="263" y="380"/>
                    </a:lnTo>
                    <a:lnTo>
                      <a:pt x="263" y="380"/>
                    </a:lnTo>
                    <a:close/>
                    <a:moveTo>
                      <a:pt x="467" y="345"/>
                    </a:moveTo>
                    <a:lnTo>
                      <a:pt x="467" y="345"/>
                    </a:lnTo>
                    <a:lnTo>
                      <a:pt x="464" y="343"/>
                    </a:lnTo>
                    <a:lnTo>
                      <a:pt x="462" y="343"/>
                    </a:lnTo>
                    <a:lnTo>
                      <a:pt x="459" y="337"/>
                    </a:lnTo>
                    <a:lnTo>
                      <a:pt x="459" y="337"/>
                    </a:lnTo>
                    <a:lnTo>
                      <a:pt x="452" y="334"/>
                    </a:lnTo>
                    <a:lnTo>
                      <a:pt x="444" y="328"/>
                    </a:lnTo>
                    <a:lnTo>
                      <a:pt x="435" y="325"/>
                    </a:lnTo>
                    <a:lnTo>
                      <a:pt x="432" y="325"/>
                    </a:lnTo>
                    <a:lnTo>
                      <a:pt x="427" y="328"/>
                    </a:lnTo>
                    <a:lnTo>
                      <a:pt x="427" y="328"/>
                    </a:lnTo>
                    <a:lnTo>
                      <a:pt x="423" y="327"/>
                    </a:lnTo>
                    <a:lnTo>
                      <a:pt x="421" y="327"/>
                    </a:lnTo>
                    <a:lnTo>
                      <a:pt x="420" y="327"/>
                    </a:lnTo>
                    <a:lnTo>
                      <a:pt x="420" y="327"/>
                    </a:lnTo>
                    <a:lnTo>
                      <a:pt x="468" y="357"/>
                    </a:lnTo>
                    <a:lnTo>
                      <a:pt x="468" y="357"/>
                    </a:lnTo>
                    <a:lnTo>
                      <a:pt x="470" y="357"/>
                    </a:lnTo>
                    <a:lnTo>
                      <a:pt x="472" y="356"/>
                    </a:lnTo>
                    <a:lnTo>
                      <a:pt x="472" y="356"/>
                    </a:lnTo>
                    <a:lnTo>
                      <a:pt x="475" y="356"/>
                    </a:lnTo>
                    <a:lnTo>
                      <a:pt x="475" y="356"/>
                    </a:lnTo>
                    <a:lnTo>
                      <a:pt x="490" y="365"/>
                    </a:lnTo>
                    <a:lnTo>
                      <a:pt x="497" y="371"/>
                    </a:lnTo>
                    <a:lnTo>
                      <a:pt x="505" y="375"/>
                    </a:lnTo>
                    <a:lnTo>
                      <a:pt x="505" y="375"/>
                    </a:lnTo>
                    <a:lnTo>
                      <a:pt x="513" y="383"/>
                    </a:lnTo>
                    <a:lnTo>
                      <a:pt x="522" y="391"/>
                    </a:lnTo>
                    <a:lnTo>
                      <a:pt x="531" y="398"/>
                    </a:lnTo>
                    <a:lnTo>
                      <a:pt x="537" y="400"/>
                    </a:lnTo>
                    <a:lnTo>
                      <a:pt x="542" y="401"/>
                    </a:lnTo>
                    <a:lnTo>
                      <a:pt x="542" y="401"/>
                    </a:lnTo>
                    <a:lnTo>
                      <a:pt x="514" y="375"/>
                    </a:lnTo>
                    <a:lnTo>
                      <a:pt x="514" y="375"/>
                    </a:lnTo>
                    <a:lnTo>
                      <a:pt x="507" y="374"/>
                    </a:lnTo>
                    <a:lnTo>
                      <a:pt x="505" y="372"/>
                    </a:lnTo>
                    <a:lnTo>
                      <a:pt x="504" y="369"/>
                    </a:lnTo>
                    <a:lnTo>
                      <a:pt x="504" y="369"/>
                    </a:lnTo>
                    <a:lnTo>
                      <a:pt x="502" y="371"/>
                    </a:lnTo>
                    <a:lnTo>
                      <a:pt x="500" y="369"/>
                    </a:lnTo>
                    <a:lnTo>
                      <a:pt x="499" y="368"/>
                    </a:lnTo>
                    <a:lnTo>
                      <a:pt x="496" y="368"/>
                    </a:lnTo>
                    <a:lnTo>
                      <a:pt x="496" y="368"/>
                    </a:lnTo>
                    <a:lnTo>
                      <a:pt x="496" y="366"/>
                    </a:lnTo>
                    <a:lnTo>
                      <a:pt x="496" y="365"/>
                    </a:lnTo>
                    <a:lnTo>
                      <a:pt x="496" y="365"/>
                    </a:lnTo>
                    <a:lnTo>
                      <a:pt x="491" y="365"/>
                    </a:lnTo>
                    <a:lnTo>
                      <a:pt x="487" y="363"/>
                    </a:lnTo>
                    <a:lnTo>
                      <a:pt x="487" y="363"/>
                    </a:lnTo>
                    <a:lnTo>
                      <a:pt x="485" y="359"/>
                    </a:lnTo>
                    <a:lnTo>
                      <a:pt x="482" y="357"/>
                    </a:lnTo>
                    <a:lnTo>
                      <a:pt x="482" y="357"/>
                    </a:lnTo>
                    <a:lnTo>
                      <a:pt x="479" y="356"/>
                    </a:lnTo>
                    <a:lnTo>
                      <a:pt x="478" y="354"/>
                    </a:lnTo>
                    <a:lnTo>
                      <a:pt x="478" y="353"/>
                    </a:lnTo>
                    <a:lnTo>
                      <a:pt x="478" y="353"/>
                    </a:lnTo>
                    <a:lnTo>
                      <a:pt x="472" y="350"/>
                    </a:lnTo>
                    <a:lnTo>
                      <a:pt x="468" y="348"/>
                    </a:lnTo>
                    <a:lnTo>
                      <a:pt x="467" y="345"/>
                    </a:lnTo>
                    <a:lnTo>
                      <a:pt x="467" y="345"/>
                    </a:lnTo>
                    <a:close/>
                    <a:moveTo>
                      <a:pt x="700" y="339"/>
                    </a:moveTo>
                    <a:lnTo>
                      <a:pt x="700" y="339"/>
                    </a:lnTo>
                    <a:lnTo>
                      <a:pt x="696" y="336"/>
                    </a:lnTo>
                    <a:lnTo>
                      <a:pt x="691" y="333"/>
                    </a:lnTo>
                    <a:lnTo>
                      <a:pt x="686" y="330"/>
                    </a:lnTo>
                    <a:lnTo>
                      <a:pt x="685" y="328"/>
                    </a:lnTo>
                    <a:lnTo>
                      <a:pt x="686" y="328"/>
                    </a:lnTo>
                    <a:lnTo>
                      <a:pt x="686" y="328"/>
                    </a:lnTo>
                    <a:lnTo>
                      <a:pt x="682" y="327"/>
                    </a:lnTo>
                    <a:lnTo>
                      <a:pt x="680" y="325"/>
                    </a:lnTo>
                    <a:lnTo>
                      <a:pt x="680" y="327"/>
                    </a:lnTo>
                    <a:lnTo>
                      <a:pt x="680" y="327"/>
                    </a:lnTo>
                    <a:lnTo>
                      <a:pt x="685" y="330"/>
                    </a:lnTo>
                    <a:lnTo>
                      <a:pt x="690" y="334"/>
                    </a:lnTo>
                    <a:lnTo>
                      <a:pt x="694" y="337"/>
                    </a:lnTo>
                    <a:lnTo>
                      <a:pt x="700" y="339"/>
                    </a:lnTo>
                    <a:lnTo>
                      <a:pt x="700" y="339"/>
                    </a:lnTo>
                    <a:close/>
                    <a:moveTo>
                      <a:pt x="429" y="336"/>
                    </a:moveTo>
                    <a:lnTo>
                      <a:pt x="429" y="336"/>
                    </a:lnTo>
                    <a:lnTo>
                      <a:pt x="420" y="331"/>
                    </a:lnTo>
                    <a:lnTo>
                      <a:pt x="415" y="328"/>
                    </a:lnTo>
                    <a:lnTo>
                      <a:pt x="411" y="328"/>
                    </a:lnTo>
                    <a:lnTo>
                      <a:pt x="411" y="328"/>
                    </a:lnTo>
                    <a:lnTo>
                      <a:pt x="420" y="333"/>
                    </a:lnTo>
                    <a:lnTo>
                      <a:pt x="424" y="336"/>
                    </a:lnTo>
                    <a:lnTo>
                      <a:pt x="429" y="336"/>
                    </a:lnTo>
                    <a:lnTo>
                      <a:pt x="429" y="336"/>
                    </a:lnTo>
                    <a:close/>
                    <a:moveTo>
                      <a:pt x="429" y="354"/>
                    </a:moveTo>
                    <a:lnTo>
                      <a:pt x="429" y="354"/>
                    </a:lnTo>
                    <a:lnTo>
                      <a:pt x="465" y="377"/>
                    </a:lnTo>
                    <a:lnTo>
                      <a:pt x="500" y="398"/>
                    </a:lnTo>
                    <a:lnTo>
                      <a:pt x="500" y="398"/>
                    </a:lnTo>
                    <a:lnTo>
                      <a:pt x="500" y="395"/>
                    </a:lnTo>
                    <a:lnTo>
                      <a:pt x="499" y="394"/>
                    </a:lnTo>
                    <a:lnTo>
                      <a:pt x="499" y="394"/>
                    </a:lnTo>
                    <a:lnTo>
                      <a:pt x="502" y="392"/>
                    </a:lnTo>
                    <a:lnTo>
                      <a:pt x="505" y="391"/>
                    </a:lnTo>
                    <a:lnTo>
                      <a:pt x="505" y="391"/>
                    </a:lnTo>
                    <a:lnTo>
                      <a:pt x="475" y="371"/>
                    </a:lnTo>
                    <a:lnTo>
                      <a:pt x="443" y="354"/>
                    </a:lnTo>
                    <a:lnTo>
                      <a:pt x="443" y="354"/>
                    </a:lnTo>
                    <a:lnTo>
                      <a:pt x="443" y="353"/>
                    </a:lnTo>
                    <a:lnTo>
                      <a:pt x="443" y="351"/>
                    </a:lnTo>
                    <a:lnTo>
                      <a:pt x="443" y="351"/>
                    </a:lnTo>
                    <a:lnTo>
                      <a:pt x="436" y="350"/>
                    </a:lnTo>
                    <a:lnTo>
                      <a:pt x="433" y="348"/>
                    </a:lnTo>
                    <a:lnTo>
                      <a:pt x="429" y="343"/>
                    </a:lnTo>
                    <a:lnTo>
                      <a:pt x="429" y="343"/>
                    </a:lnTo>
                    <a:lnTo>
                      <a:pt x="424" y="343"/>
                    </a:lnTo>
                    <a:lnTo>
                      <a:pt x="421" y="342"/>
                    </a:lnTo>
                    <a:lnTo>
                      <a:pt x="414" y="337"/>
                    </a:lnTo>
                    <a:lnTo>
                      <a:pt x="407" y="334"/>
                    </a:lnTo>
                    <a:lnTo>
                      <a:pt x="401" y="331"/>
                    </a:lnTo>
                    <a:lnTo>
                      <a:pt x="401" y="331"/>
                    </a:lnTo>
                    <a:lnTo>
                      <a:pt x="401" y="330"/>
                    </a:lnTo>
                    <a:lnTo>
                      <a:pt x="403" y="330"/>
                    </a:lnTo>
                    <a:lnTo>
                      <a:pt x="403" y="330"/>
                    </a:lnTo>
                    <a:lnTo>
                      <a:pt x="400" y="328"/>
                    </a:lnTo>
                    <a:lnTo>
                      <a:pt x="398" y="328"/>
                    </a:lnTo>
                    <a:lnTo>
                      <a:pt x="398" y="328"/>
                    </a:lnTo>
                    <a:lnTo>
                      <a:pt x="404" y="336"/>
                    </a:lnTo>
                    <a:lnTo>
                      <a:pt x="412" y="343"/>
                    </a:lnTo>
                    <a:lnTo>
                      <a:pt x="429" y="354"/>
                    </a:lnTo>
                    <a:lnTo>
                      <a:pt x="429" y="354"/>
                    </a:lnTo>
                    <a:close/>
                    <a:moveTo>
                      <a:pt x="656" y="449"/>
                    </a:moveTo>
                    <a:lnTo>
                      <a:pt x="656" y="449"/>
                    </a:lnTo>
                    <a:lnTo>
                      <a:pt x="653" y="444"/>
                    </a:lnTo>
                    <a:lnTo>
                      <a:pt x="648" y="439"/>
                    </a:lnTo>
                    <a:lnTo>
                      <a:pt x="639" y="432"/>
                    </a:lnTo>
                    <a:lnTo>
                      <a:pt x="639" y="432"/>
                    </a:lnTo>
                    <a:lnTo>
                      <a:pt x="639" y="430"/>
                    </a:lnTo>
                    <a:lnTo>
                      <a:pt x="641" y="429"/>
                    </a:lnTo>
                    <a:lnTo>
                      <a:pt x="642" y="429"/>
                    </a:lnTo>
                    <a:lnTo>
                      <a:pt x="642" y="429"/>
                    </a:lnTo>
                    <a:lnTo>
                      <a:pt x="639" y="427"/>
                    </a:lnTo>
                    <a:lnTo>
                      <a:pt x="639" y="427"/>
                    </a:lnTo>
                    <a:lnTo>
                      <a:pt x="639" y="427"/>
                    </a:lnTo>
                    <a:lnTo>
                      <a:pt x="641" y="426"/>
                    </a:lnTo>
                    <a:lnTo>
                      <a:pt x="641" y="424"/>
                    </a:lnTo>
                    <a:lnTo>
                      <a:pt x="641" y="423"/>
                    </a:lnTo>
                    <a:lnTo>
                      <a:pt x="641" y="423"/>
                    </a:lnTo>
                    <a:lnTo>
                      <a:pt x="627" y="411"/>
                    </a:lnTo>
                    <a:lnTo>
                      <a:pt x="613" y="400"/>
                    </a:lnTo>
                    <a:lnTo>
                      <a:pt x="613" y="400"/>
                    </a:lnTo>
                    <a:lnTo>
                      <a:pt x="615" y="398"/>
                    </a:lnTo>
                    <a:lnTo>
                      <a:pt x="613" y="398"/>
                    </a:lnTo>
                    <a:lnTo>
                      <a:pt x="613" y="398"/>
                    </a:lnTo>
                    <a:lnTo>
                      <a:pt x="571" y="369"/>
                    </a:lnTo>
                    <a:lnTo>
                      <a:pt x="571" y="369"/>
                    </a:lnTo>
                    <a:lnTo>
                      <a:pt x="554" y="359"/>
                    </a:lnTo>
                    <a:lnTo>
                      <a:pt x="545" y="351"/>
                    </a:lnTo>
                    <a:lnTo>
                      <a:pt x="539" y="345"/>
                    </a:lnTo>
                    <a:lnTo>
                      <a:pt x="539" y="345"/>
                    </a:lnTo>
                    <a:lnTo>
                      <a:pt x="540" y="343"/>
                    </a:lnTo>
                    <a:lnTo>
                      <a:pt x="540" y="342"/>
                    </a:lnTo>
                    <a:lnTo>
                      <a:pt x="540" y="342"/>
                    </a:lnTo>
                    <a:lnTo>
                      <a:pt x="534" y="339"/>
                    </a:lnTo>
                    <a:lnTo>
                      <a:pt x="528" y="336"/>
                    </a:lnTo>
                    <a:lnTo>
                      <a:pt x="523" y="333"/>
                    </a:lnTo>
                    <a:lnTo>
                      <a:pt x="517" y="330"/>
                    </a:lnTo>
                    <a:lnTo>
                      <a:pt x="517" y="330"/>
                    </a:lnTo>
                    <a:lnTo>
                      <a:pt x="549" y="363"/>
                    </a:lnTo>
                    <a:lnTo>
                      <a:pt x="583" y="394"/>
                    </a:lnTo>
                    <a:lnTo>
                      <a:pt x="618" y="423"/>
                    </a:lnTo>
                    <a:lnTo>
                      <a:pt x="656" y="449"/>
                    </a:lnTo>
                    <a:lnTo>
                      <a:pt x="656" y="449"/>
                    </a:lnTo>
                    <a:close/>
                    <a:moveTo>
                      <a:pt x="534" y="333"/>
                    </a:moveTo>
                    <a:lnTo>
                      <a:pt x="534" y="333"/>
                    </a:lnTo>
                    <a:lnTo>
                      <a:pt x="532" y="331"/>
                    </a:lnTo>
                    <a:lnTo>
                      <a:pt x="529" y="330"/>
                    </a:lnTo>
                    <a:lnTo>
                      <a:pt x="529" y="330"/>
                    </a:lnTo>
                    <a:lnTo>
                      <a:pt x="531" y="333"/>
                    </a:lnTo>
                    <a:lnTo>
                      <a:pt x="532" y="333"/>
                    </a:lnTo>
                    <a:lnTo>
                      <a:pt x="534" y="333"/>
                    </a:lnTo>
                    <a:lnTo>
                      <a:pt x="534" y="333"/>
                    </a:lnTo>
                    <a:close/>
                    <a:moveTo>
                      <a:pt x="282" y="371"/>
                    </a:moveTo>
                    <a:lnTo>
                      <a:pt x="282" y="371"/>
                    </a:lnTo>
                    <a:lnTo>
                      <a:pt x="276" y="365"/>
                    </a:lnTo>
                    <a:lnTo>
                      <a:pt x="270" y="360"/>
                    </a:lnTo>
                    <a:lnTo>
                      <a:pt x="257" y="351"/>
                    </a:lnTo>
                    <a:lnTo>
                      <a:pt x="257" y="351"/>
                    </a:lnTo>
                    <a:lnTo>
                      <a:pt x="241" y="340"/>
                    </a:lnTo>
                    <a:lnTo>
                      <a:pt x="235" y="336"/>
                    </a:lnTo>
                    <a:lnTo>
                      <a:pt x="228" y="333"/>
                    </a:lnTo>
                    <a:lnTo>
                      <a:pt x="228" y="333"/>
                    </a:lnTo>
                    <a:lnTo>
                      <a:pt x="240" y="343"/>
                    </a:lnTo>
                    <a:lnTo>
                      <a:pt x="253" y="354"/>
                    </a:lnTo>
                    <a:lnTo>
                      <a:pt x="282" y="371"/>
                    </a:lnTo>
                    <a:lnTo>
                      <a:pt x="282" y="371"/>
                    </a:lnTo>
                    <a:close/>
                    <a:moveTo>
                      <a:pt x="597" y="337"/>
                    </a:moveTo>
                    <a:lnTo>
                      <a:pt x="597" y="337"/>
                    </a:lnTo>
                    <a:lnTo>
                      <a:pt x="593" y="334"/>
                    </a:lnTo>
                    <a:lnTo>
                      <a:pt x="592" y="333"/>
                    </a:lnTo>
                    <a:lnTo>
                      <a:pt x="590" y="333"/>
                    </a:lnTo>
                    <a:lnTo>
                      <a:pt x="590" y="333"/>
                    </a:lnTo>
                    <a:lnTo>
                      <a:pt x="593" y="334"/>
                    </a:lnTo>
                    <a:lnTo>
                      <a:pt x="597" y="337"/>
                    </a:lnTo>
                    <a:lnTo>
                      <a:pt x="597" y="337"/>
                    </a:lnTo>
                    <a:close/>
                    <a:moveTo>
                      <a:pt x="246" y="337"/>
                    </a:moveTo>
                    <a:lnTo>
                      <a:pt x="246" y="337"/>
                    </a:lnTo>
                    <a:lnTo>
                      <a:pt x="244" y="334"/>
                    </a:lnTo>
                    <a:lnTo>
                      <a:pt x="243" y="334"/>
                    </a:lnTo>
                    <a:lnTo>
                      <a:pt x="241" y="334"/>
                    </a:lnTo>
                    <a:lnTo>
                      <a:pt x="241" y="334"/>
                    </a:lnTo>
                    <a:lnTo>
                      <a:pt x="243" y="337"/>
                    </a:lnTo>
                    <a:lnTo>
                      <a:pt x="244" y="337"/>
                    </a:lnTo>
                    <a:lnTo>
                      <a:pt x="246" y="337"/>
                    </a:lnTo>
                    <a:lnTo>
                      <a:pt x="246" y="337"/>
                    </a:lnTo>
                    <a:close/>
                    <a:moveTo>
                      <a:pt x="635" y="397"/>
                    </a:moveTo>
                    <a:lnTo>
                      <a:pt x="635" y="397"/>
                    </a:lnTo>
                    <a:lnTo>
                      <a:pt x="615" y="380"/>
                    </a:lnTo>
                    <a:lnTo>
                      <a:pt x="593" y="363"/>
                    </a:lnTo>
                    <a:lnTo>
                      <a:pt x="571" y="350"/>
                    </a:lnTo>
                    <a:lnTo>
                      <a:pt x="548" y="334"/>
                    </a:lnTo>
                    <a:lnTo>
                      <a:pt x="548" y="334"/>
                    </a:lnTo>
                    <a:lnTo>
                      <a:pt x="568" y="351"/>
                    </a:lnTo>
                    <a:lnTo>
                      <a:pt x="589" y="368"/>
                    </a:lnTo>
                    <a:lnTo>
                      <a:pt x="635" y="397"/>
                    </a:lnTo>
                    <a:lnTo>
                      <a:pt x="635" y="397"/>
                    </a:lnTo>
                    <a:close/>
                    <a:moveTo>
                      <a:pt x="391" y="342"/>
                    </a:moveTo>
                    <a:lnTo>
                      <a:pt x="391" y="342"/>
                    </a:lnTo>
                    <a:lnTo>
                      <a:pt x="407" y="353"/>
                    </a:lnTo>
                    <a:lnTo>
                      <a:pt x="424" y="363"/>
                    </a:lnTo>
                    <a:lnTo>
                      <a:pt x="424" y="363"/>
                    </a:lnTo>
                    <a:lnTo>
                      <a:pt x="423" y="359"/>
                    </a:lnTo>
                    <a:lnTo>
                      <a:pt x="421" y="357"/>
                    </a:lnTo>
                    <a:lnTo>
                      <a:pt x="423" y="354"/>
                    </a:lnTo>
                    <a:lnTo>
                      <a:pt x="423" y="354"/>
                    </a:lnTo>
                    <a:lnTo>
                      <a:pt x="406" y="345"/>
                    </a:lnTo>
                    <a:lnTo>
                      <a:pt x="389" y="336"/>
                    </a:lnTo>
                    <a:lnTo>
                      <a:pt x="389" y="336"/>
                    </a:lnTo>
                    <a:lnTo>
                      <a:pt x="391" y="337"/>
                    </a:lnTo>
                    <a:lnTo>
                      <a:pt x="391" y="339"/>
                    </a:lnTo>
                    <a:lnTo>
                      <a:pt x="391" y="342"/>
                    </a:lnTo>
                    <a:lnTo>
                      <a:pt x="391" y="342"/>
                    </a:lnTo>
                    <a:close/>
                    <a:moveTo>
                      <a:pt x="311" y="362"/>
                    </a:moveTo>
                    <a:lnTo>
                      <a:pt x="311" y="362"/>
                    </a:lnTo>
                    <a:lnTo>
                      <a:pt x="304" y="354"/>
                    </a:lnTo>
                    <a:lnTo>
                      <a:pt x="296" y="348"/>
                    </a:lnTo>
                    <a:lnTo>
                      <a:pt x="279" y="336"/>
                    </a:lnTo>
                    <a:lnTo>
                      <a:pt x="279" y="336"/>
                    </a:lnTo>
                    <a:lnTo>
                      <a:pt x="285" y="343"/>
                    </a:lnTo>
                    <a:lnTo>
                      <a:pt x="295" y="351"/>
                    </a:lnTo>
                    <a:lnTo>
                      <a:pt x="302" y="357"/>
                    </a:lnTo>
                    <a:lnTo>
                      <a:pt x="311" y="362"/>
                    </a:lnTo>
                    <a:lnTo>
                      <a:pt x="311" y="362"/>
                    </a:lnTo>
                    <a:close/>
                    <a:moveTo>
                      <a:pt x="331" y="403"/>
                    </a:moveTo>
                    <a:lnTo>
                      <a:pt x="331" y="403"/>
                    </a:lnTo>
                    <a:lnTo>
                      <a:pt x="375" y="433"/>
                    </a:lnTo>
                    <a:lnTo>
                      <a:pt x="375" y="433"/>
                    </a:lnTo>
                    <a:lnTo>
                      <a:pt x="398" y="450"/>
                    </a:lnTo>
                    <a:lnTo>
                      <a:pt x="411" y="456"/>
                    </a:lnTo>
                    <a:lnTo>
                      <a:pt x="418" y="459"/>
                    </a:lnTo>
                    <a:lnTo>
                      <a:pt x="424" y="461"/>
                    </a:lnTo>
                    <a:lnTo>
                      <a:pt x="424" y="461"/>
                    </a:lnTo>
                    <a:lnTo>
                      <a:pt x="421" y="453"/>
                    </a:lnTo>
                    <a:lnTo>
                      <a:pt x="417" y="449"/>
                    </a:lnTo>
                    <a:lnTo>
                      <a:pt x="404" y="438"/>
                    </a:lnTo>
                    <a:lnTo>
                      <a:pt x="378" y="421"/>
                    </a:lnTo>
                    <a:lnTo>
                      <a:pt x="378" y="421"/>
                    </a:lnTo>
                    <a:lnTo>
                      <a:pt x="374" y="421"/>
                    </a:lnTo>
                    <a:lnTo>
                      <a:pt x="372" y="423"/>
                    </a:lnTo>
                    <a:lnTo>
                      <a:pt x="371" y="423"/>
                    </a:lnTo>
                    <a:lnTo>
                      <a:pt x="371" y="423"/>
                    </a:lnTo>
                    <a:lnTo>
                      <a:pt x="365" y="418"/>
                    </a:lnTo>
                    <a:lnTo>
                      <a:pt x="360" y="414"/>
                    </a:lnTo>
                    <a:lnTo>
                      <a:pt x="356" y="407"/>
                    </a:lnTo>
                    <a:lnTo>
                      <a:pt x="351" y="403"/>
                    </a:lnTo>
                    <a:lnTo>
                      <a:pt x="351" y="403"/>
                    </a:lnTo>
                    <a:lnTo>
                      <a:pt x="342" y="398"/>
                    </a:lnTo>
                    <a:lnTo>
                      <a:pt x="333" y="392"/>
                    </a:lnTo>
                    <a:lnTo>
                      <a:pt x="333" y="392"/>
                    </a:lnTo>
                    <a:lnTo>
                      <a:pt x="325" y="386"/>
                    </a:lnTo>
                    <a:lnTo>
                      <a:pt x="325" y="386"/>
                    </a:lnTo>
                    <a:lnTo>
                      <a:pt x="298" y="369"/>
                    </a:lnTo>
                    <a:lnTo>
                      <a:pt x="298" y="369"/>
                    </a:lnTo>
                    <a:lnTo>
                      <a:pt x="290" y="365"/>
                    </a:lnTo>
                    <a:lnTo>
                      <a:pt x="282" y="360"/>
                    </a:lnTo>
                    <a:lnTo>
                      <a:pt x="282" y="360"/>
                    </a:lnTo>
                    <a:lnTo>
                      <a:pt x="282" y="359"/>
                    </a:lnTo>
                    <a:lnTo>
                      <a:pt x="282" y="357"/>
                    </a:lnTo>
                    <a:lnTo>
                      <a:pt x="282" y="357"/>
                    </a:lnTo>
                    <a:lnTo>
                      <a:pt x="273" y="353"/>
                    </a:lnTo>
                    <a:lnTo>
                      <a:pt x="264" y="348"/>
                    </a:lnTo>
                    <a:lnTo>
                      <a:pt x="264" y="348"/>
                    </a:lnTo>
                    <a:lnTo>
                      <a:pt x="255" y="343"/>
                    </a:lnTo>
                    <a:lnTo>
                      <a:pt x="246" y="337"/>
                    </a:lnTo>
                    <a:lnTo>
                      <a:pt x="246" y="337"/>
                    </a:lnTo>
                    <a:lnTo>
                      <a:pt x="269" y="354"/>
                    </a:lnTo>
                    <a:lnTo>
                      <a:pt x="289" y="371"/>
                    </a:lnTo>
                    <a:lnTo>
                      <a:pt x="310" y="388"/>
                    </a:lnTo>
                    <a:lnTo>
                      <a:pt x="331" y="403"/>
                    </a:lnTo>
                    <a:lnTo>
                      <a:pt x="331" y="403"/>
                    </a:lnTo>
                    <a:close/>
                    <a:moveTo>
                      <a:pt x="438" y="343"/>
                    </a:moveTo>
                    <a:lnTo>
                      <a:pt x="438" y="343"/>
                    </a:lnTo>
                    <a:lnTo>
                      <a:pt x="435" y="340"/>
                    </a:lnTo>
                    <a:lnTo>
                      <a:pt x="432" y="339"/>
                    </a:lnTo>
                    <a:lnTo>
                      <a:pt x="430" y="339"/>
                    </a:lnTo>
                    <a:lnTo>
                      <a:pt x="430" y="339"/>
                    </a:lnTo>
                    <a:lnTo>
                      <a:pt x="435" y="342"/>
                    </a:lnTo>
                    <a:lnTo>
                      <a:pt x="438" y="343"/>
                    </a:lnTo>
                    <a:lnTo>
                      <a:pt x="438" y="343"/>
                    </a:lnTo>
                    <a:close/>
                    <a:moveTo>
                      <a:pt x="324" y="351"/>
                    </a:moveTo>
                    <a:lnTo>
                      <a:pt x="324" y="351"/>
                    </a:lnTo>
                    <a:lnTo>
                      <a:pt x="321" y="348"/>
                    </a:lnTo>
                    <a:lnTo>
                      <a:pt x="319" y="346"/>
                    </a:lnTo>
                    <a:lnTo>
                      <a:pt x="319" y="345"/>
                    </a:lnTo>
                    <a:lnTo>
                      <a:pt x="319" y="345"/>
                    </a:lnTo>
                    <a:lnTo>
                      <a:pt x="316" y="345"/>
                    </a:lnTo>
                    <a:lnTo>
                      <a:pt x="314" y="343"/>
                    </a:lnTo>
                    <a:lnTo>
                      <a:pt x="313" y="343"/>
                    </a:lnTo>
                    <a:lnTo>
                      <a:pt x="310" y="343"/>
                    </a:lnTo>
                    <a:lnTo>
                      <a:pt x="310" y="343"/>
                    </a:lnTo>
                    <a:lnTo>
                      <a:pt x="313" y="345"/>
                    </a:lnTo>
                    <a:lnTo>
                      <a:pt x="318" y="348"/>
                    </a:lnTo>
                    <a:lnTo>
                      <a:pt x="321" y="350"/>
                    </a:lnTo>
                    <a:lnTo>
                      <a:pt x="324" y="351"/>
                    </a:lnTo>
                    <a:lnTo>
                      <a:pt x="324" y="351"/>
                    </a:lnTo>
                    <a:close/>
                    <a:moveTo>
                      <a:pt x="607" y="362"/>
                    </a:moveTo>
                    <a:lnTo>
                      <a:pt x="607" y="362"/>
                    </a:lnTo>
                    <a:lnTo>
                      <a:pt x="632" y="383"/>
                    </a:lnTo>
                    <a:lnTo>
                      <a:pt x="644" y="394"/>
                    </a:lnTo>
                    <a:lnTo>
                      <a:pt x="656" y="401"/>
                    </a:lnTo>
                    <a:lnTo>
                      <a:pt x="656" y="401"/>
                    </a:lnTo>
                    <a:lnTo>
                      <a:pt x="650" y="395"/>
                    </a:lnTo>
                    <a:lnTo>
                      <a:pt x="647" y="392"/>
                    </a:lnTo>
                    <a:lnTo>
                      <a:pt x="644" y="388"/>
                    </a:lnTo>
                    <a:lnTo>
                      <a:pt x="644" y="388"/>
                    </a:lnTo>
                    <a:lnTo>
                      <a:pt x="642" y="385"/>
                    </a:lnTo>
                    <a:lnTo>
                      <a:pt x="641" y="380"/>
                    </a:lnTo>
                    <a:lnTo>
                      <a:pt x="641" y="380"/>
                    </a:lnTo>
                    <a:lnTo>
                      <a:pt x="638" y="377"/>
                    </a:lnTo>
                    <a:lnTo>
                      <a:pt x="632" y="372"/>
                    </a:lnTo>
                    <a:lnTo>
                      <a:pt x="619" y="365"/>
                    </a:lnTo>
                    <a:lnTo>
                      <a:pt x="619" y="365"/>
                    </a:lnTo>
                    <a:lnTo>
                      <a:pt x="595" y="350"/>
                    </a:lnTo>
                    <a:lnTo>
                      <a:pt x="595" y="350"/>
                    </a:lnTo>
                    <a:lnTo>
                      <a:pt x="590" y="346"/>
                    </a:lnTo>
                    <a:lnTo>
                      <a:pt x="586" y="343"/>
                    </a:lnTo>
                    <a:lnTo>
                      <a:pt x="586" y="343"/>
                    </a:lnTo>
                    <a:lnTo>
                      <a:pt x="586" y="343"/>
                    </a:lnTo>
                    <a:lnTo>
                      <a:pt x="586" y="345"/>
                    </a:lnTo>
                    <a:lnTo>
                      <a:pt x="586" y="345"/>
                    </a:lnTo>
                    <a:lnTo>
                      <a:pt x="597" y="353"/>
                    </a:lnTo>
                    <a:lnTo>
                      <a:pt x="607" y="362"/>
                    </a:lnTo>
                    <a:lnTo>
                      <a:pt x="607" y="362"/>
                    </a:lnTo>
                    <a:close/>
                    <a:moveTo>
                      <a:pt x="446" y="346"/>
                    </a:moveTo>
                    <a:lnTo>
                      <a:pt x="446" y="346"/>
                    </a:lnTo>
                    <a:lnTo>
                      <a:pt x="443" y="345"/>
                    </a:lnTo>
                    <a:lnTo>
                      <a:pt x="441" y="343"/>
                    </a:lnTo>
                    <a:lnTo>
                      <a:pt x="439" y="345"/>
                    </a:lnTo>
                    <a:lnTo>
                      <a:pt x="439" y="345"/>
                    </a:lnTo>
                    <a:lnTo>
                      <a:pt x="443" y="346"/>
                    </a:lnTo>
                    <a:lnTo>
                      <a:pt x="444" y="348"/>
                    </a:lnTo>
                    <a:lnTo>
                      <a:pt x="446" y="346"/>
                    </a:lnTo>
                    <a:lnTo>
                      <a:pt x="446" y="346"/>
                    </a:lnTo>
                    <a:close/>
                    <a:moveTo>
                      <a:pt x="560" y="389"/>
                    </a:moveTo>
                    <a:lnTo>
                      <a:pt x="560" y="389"/>
                    </a:lnTo>
                    <a:lnTo>
                      <a:pt x="546" y="377"/>
                    </a:lnTo>
                    <a:lnTo>
                      <a:pt x="531" y="365"/>
                    </a:lnTo>
                    <a:lnTo>
                      <a:pt x="497" y="343"/>
                    </a:lnTo>
                    <a:lnTo>
                      <a:pt x="497" y="343"/>
                    </a:lnTo>
                    <a:lnTo>
                      <a:pt x="496" y="343"/>
                    </a:lnTo>
                    <a:lnTo>
                      <a:pt x="494" y="345"/>
                    </a:lnTo>
                    <a:lnTo>
                      <a:pt x="494" y="345"/>
                    </a:lnTo>
                    <a:lnTo>
                      <a:pt x="500" y="351"/>
                    </a:lnTo>
                    <a:lnTo>
                      <a:pt x="508" y="359"/>
                    </a:lnTo>
                    <a:lnTo>
                      <a:pt x="525" y="369"/>
                    </a:lnTo>
                    <a:lnTo>
                      <a:pt x="542" y="378"/>
                    </a:lnTo>
                    <a:lnTo>
                      <a:pt x="560" y="389"/>
                    </a:lnTo>
                    <a:lnTo>
                      <a:pt x="560" y="389"/>
                    </a:lnTo>
                    <a:close/>
                    <a:moveTo>
                      <a:pt x="610" y="346"/>
                    </a:moveTo>
                    <a:lnTo>
                      <a:pt x="610" y="346"/>
                    </a:lnTo>
                    <a:lnTo>
                      <a:pt x="609" y="345"/>
                    </a:lnTo>
                    <a:lnTo>
                      <a:pt x="607" y="343"/>
                    </a:lnTo>
                    <a:lnTo>
                      <a:pt x="606" y="343"/>
                    </a:lnTo>
                    <a:lnTo>
                      <a:pt x="606" y="343"/>
                    </a:lnTo>
                    <a:lnTo>
                      <a:pt x="606" y="345"/>
                    </a:lnTo>
                    <a:lnTo>
                      <a:pt x="607" y="346"/>
                    </a:lnTo>
                    <a:lnTo>
                      <a:pt x="609" y="346"/>
                    </a:lnTo>
                    <a:lnTo>
                      <a:pt x="610" y="346"/>
                    </a:lnTo>
                    <a:lnTo>
                      <a:pt x="610" y="346"/>
                    </a:lnTo>
                    <a:close/>
                    <a:moveTo>
                      <a:pt x="354" y="386"/>
                    </a:moveTo>
                    <a:lnTo>
                      <a:pt x="354" y="386"/>
                    </a:lnTo>
                    <a:lnTo>
                      <a:pt x="357" y="386"/>
                    </a:lnTo>
                    <a:lnTo>
                      <a:pt x="360" y="386"/>
                    </a:lnTo>
                    <a:lnTo>
                      <a:pt x="360" y="386"/>
                    </a:lnTo>
                    <a:lnTo>
                      <a:pt x="365" y="391"/>
                    </a:lnTo>
                    <a:lnTo>
                      <a:pt x="371" y="395"/>
                    </a:lnTo>
                    <a:lnTo>
                      <a:pt x="371" y="395"/>
                    </a:lnTo>
                    <a:lnTo>
                      <a:pt x="404" y="417"/>
                    </a:lnTo>
                    <a:lnTo>
                      <a:pt x="438" y="439"/>
                    </a:lnTo>
                    <a:lnTo>
                      <a:pt x="470" y="464"/>
                    </a:lnTo>
                    <a:lnTo>
                      <a:pt x="500" y="490"/>
                    </a:lnTo>
                    <a:lnTo>
                      <a:pt x="500" y="490"/>
                    </a:lnTo>
                    <a:lnTo>
                      <a:pt x="508" y="493"/>
                    </a:lnTo>
                    <a:lnTo>
                      <a:pt x="514" y="497"/>
                    </a:lnTo>
                    <a:lnTo>
                      <a:pt x="526" y="505"/>
                    </a:lnTo>
                    <a:lnTo>
                      <a:pt x="526" y="505"/>
                    </a:lnTo>
                    <a:lnTo>
                      <a:pt x="510" y="488"/>
                    </a:lnTo>
                    <a:lnTo>
                      <a:pt x="493" y="475"/>
                    </a:lnTo>
                    <a:lnTo>
                      <a:pt x="476" y="461"/>
                    </a:lnTo>
                    <a:lnTo>
                      <a:pt x="459" y="446"/>
                    </a:lnTo>
                    <a:lnTo>
                      <a:pt x="459" y="446"/>
                    </a:lnTo>
                    <a:lnTo>
                      <a:pt x="455" y="444"/>
                    </a:lnTo>
                    <a:lnTo>
                      <a:pt x="449" y="441"/>
                    </a:lnTo>
                    <a:lnTo>
                      <a:pt x="444" y="438"/>
                    </a:lnTo>
                    <a:lnTo>
                      <a:pt x="439" y="435"/>
                    </a:lnTo>
                    <a:lnTo>
                      <a:pt x="439" y="435"/>
                    </a:lnTo>
                    <a:lnTo>
                      <a:pt x="441" y="433"/>
                    </a:lnTo>
                    <a:lnTo>
                      <a:pt x="441" y="433"/>
                    </a:lnTo>
                    <a:lnTo>
                      <a:pt x="436" y="432"/>
                    </a:lnTo>
                    <a:lnTo>
                      <a:pt x="435" y="432"/>
                    </a:lnTo>
                    <a:lnTo>
                      <a:pt x="430" y="427"/>
                    </a:lnTo>
                    <a:lnTo>
                      <a:pt x="430" y="427"/>
                    </a:lnTo>
                    <a:lnTo>
                      <a:pt x="424" y="424"/>
                    </a:lnTo>
                    <a:lnTo>
                      <a:pt x="418" y="421"/>
                    </a:lnTo>
                    <a:lnTo>
                      <a:pt x="414" y="418"/>
                    </a:lnTo>
                    <a:lnTo>
                      <a:pt x="407" y="415"/>
                    </a:lnTo>
                    <a:lnTo>
                      <a:pt x="407" y="415"/>
                    </a:lnTo>
                    <a:lnTo>
                      <a:pt x="407" y="414"/>
                    </a:lnTo>
                    <a:lnTo>
                      <a:pt x="407" y="414"/>
                    </a:lnTo>
                    <a:lnTo>
                      <a:pt x="394" y="406"/>
                    </a:lnTo>
                    <a:lnTo>
                      <a:pt x="382" y="397"/>
                    </a:lnTo>
                    <a:lnTo>
                      <a:pt x="382" y="397"/>
                    </a:lnTo>
                    <a:lnTo>
                      <a:pt x="372" y="392"/>
                    </a:lnTo>
                    <a:lnTo>
                      <a:pt x="363" y="386"/>
                    </a:lnTo>
                    <a:lnTo>
                      <a:pt x="354" y="380"/>
                    </a:lnTo>
                    <a:lnTo>
                      <a:pt x="345" y="374"/>
                    </a:lnTo>
                    <a:lnTo>
                      <a:pt x="345" y="374"/>
                    </a:lnTo>
                    <a:lnTo>
                      <a:pt x="345" y="371"/>
                    </a:lnTo>
                    <a:lnTo>
                      <a:pt x="345" y="371"/>
                    </a:lnTo>
                    <a:lnTo>
                      <a:pt x="333" y="365"/>
                    </a:lnTo>
                    <a:lnTo>
                      <a:pt x="322" y="357"/>
                    </a:lnTo>
                    <a:lnTo>
                      <a:pt x="311" y="351"/>
                    </a:lnTo>
                    <a:lnTo>
                      <a:pt x="299" y="345"/>
                    </a:lnTo>
                    <a:lnTo>
                      <a:pt x="299" y="345"/>
                    </a:lnTo>
                    <a:lnTo>
                      <a:pt x="327" y="365"/>
                    </a:lnTo>
                    <a:lnTo>
                      <a:pt x="354" y="386"/>
                    </a:lnTo>
                    <a:lnTo>
                      <a:pt x="354" y="386"/>
                    </a:lnTo>
                    <a:close/>
                    <a:moveTo>
                      <a:pt x="685" y="363"/>
                    </a:moveTo>
                    <a:lnTo>
                      <a:pt x="685" y="363"/>
                    </a:lnTo>
                    <a:lnTo>
                      <a:pt x="680" y="357"/>
                    </a:lnTo>
                    <a:lnTo>
                      <a:pt x="676" y="353"/>
                    </a:lnTo>
                    <a:lnTo>
                      <a:pt x="664" y="345"/>
                    </a:lnTo>
                    <a:lnTo>
                      <a:pt x="664" y="345"/>
                    </a:lnTo>
                    <a:lnTo>
                      <a:pt x="674" y="356"/>
                    </a:lnTo>
                    <a:lnTo>
                      <a:pt x="679" y="360"/>
                    </a:lnTo>
                    <a:lnTo>
                      <a:pt x="685" y="363"/>
                    </a:lnTo>
                    <a:lnTo>
                      <a:pt x="685" y="363"/>
                    </a:lnTo>
                    <a:close/>
                    <a:moveTo>
                      <a:pt x="391" y="365"/>
                    </a:moveTo>
                    <a:lnTo>
                      <a:pt x="391" y="365"/>
                    </a:lnTo>
                    <a:lnTo>
                      <a:pt x="398" y="368"/>
                    </a:lnTo>
                    <a:lnTo>
                      <a:pt x="406" y="372"/>
                    </a:lnTo>
                    <a:lnTo>
                      <a:pt x="414" y="377"/>
                    </a:lnTo>
                    <a:lnTo>
                      <a:pt x="421" y="380"/>
                    </a:lnTo>
                    <a:lnTo>
                      <a:pt x="421" y="380"/>
                    </a:lnTo>
                    <a:lnTo>
                      <a:pt x="401" y="363"/>
                    </a:lnTo>
                    <a:lnTo>
                      <a:pt x="380" y="348"/>
                    </a:lnTo>
                    <a:lnTo>
                      <a:pt x="380" y="348"/>
                    </a:lnTo>
                    <a:lnTo>
                      <a:pt x="383" y="351"/>
                    </a:lnTo>
                    <a:lnTo>
                      <a:pt x="386" y="356"/>
                    </a:lnTo>
                    <a:lnTo>
                      <a:pt x="389" y="359"/>
                    </a:lnTo>
                    <a:lnTo>
                      <a:pt x="391" y="365"/>
                    </a:lnTo>
                    <a:lnTo>
                      <a:pt x="391" y="365"/>
                    </a:lnTo>
                    <a:close/>
                    <a:moveTo>
                      <a:pt x="435" y="388"/>
                    </a:moveTo>
                    <a:lnTo>
                      <a:pt x="435" y="388"/>
                    </a:lnTo>
                    <a:lnTo>
                      <a:pt x="439" y="392"/>
                    </a:lnTo>
                    <a:lnTo>
                      <a:pt x="444" y="398"/>
                    </a:lnTo>
                    <a:lnTo>
                      <a:pt x="444" y="398"/>
                    </a:lnTo>
                    <a:lnTo>
                      <a:pt x="455" y="404"/>
                    </a:lnTo>
                    <a:lnTo>
                      <a:pt x="467" y="412"/>
                    </a:lnTo>
                    <a:lnTo>
                      <a:pt x="467" y="412"/>
                    </a:lnTo>
                    <a:lnTo>
                      <a:pt x="497" y="435"/>
                    </a:lnTo>
                    <a:lnTo>
                      <a:pt x="497" y="435"/>
                    </a:lnTo>
                    <a:lnTo>
                      <a:pt x="502" y="435"/>
                    </a:lnTo>
                    <a:lnTo>
                      <a:pt x="507" y="436"/>
                    </a:lnTo>
                    <a:lnTo>
                      <a:pt x="511" y="439"/>
                    </a:lnTo>
                    <a:lnTo>
                      <a:pt x="514" y="441"/>
                    </a:lnTo>
                    <a:lnTo>
                      <a:pt x="514" y="441"/>
                    </a:lnTo>
                    <a:lnTo>
                      <a:pt x="504" y="432"/>
                    </a:lnTo>
                    <a:lnTo>
                      <a:pt x="493" y="423"/>
                    </a:lnTo>
                    <a:lnTo>
                      <a:pt x="484" y="412"/>
                    </a:lnTo>
                    <a:lnTo>
                      <a:pt x="476" y="401"/>
                    </a:lnTo>
                    <a:lnTo>
                      <a:pt x="476" y="401"/>
                    </a:lnTo>
                    <a:lnTo>
                      <a:pt x="467" y="397"/>
                    </a:lnTo>
                    <a:lnTo>
                      <a:pt x="458" y="391"/>
                    </a:lnTo>
                    <a:lnTo>
                      <a:pt x="447" y="383"/>
                    </a:lnTo>
                    <a:lnTo>
                      <a:pt x="436" y="377"/>
                    </a:lnTo>
                    <a:lnTo>
                      <a:pt x="436" y="377"/>
                    </a:lnTo>
                    <a:lnTo>
                      <a:pt x="435" y="374"/>
                    </a:lnTo>
                    <a:lnTo>
                      <a:pt x="435" y="374"/>
                    </a:lnTo>
                    <a:lnTo>
                      <a:pt x="429" y="372"/>
                    </a:lnTo>
                    <a:lnTo>
                      <a:pt x="426" y="371"/>
                    </a:lnTo>
                    <a:lnTo>
                      <a:pt x="424" y="368"/>
                    </a:lnTo>
                    <a:lnTo>
                      <a:pt x="424" y="368"/>
                    </a:lnTo>
                    <a:lnTo>
                      <a:pt x="420" y="366"/>
                    </a:lnTo>
                    <a:lnTo>
                      <a:pt x="417" y="365"/>
                    </a:lnTo>
                    <a:lnTo>
                      <a:pt x="414" y="362"/>
                    </a:lnTo>
                    <a:lnTo>
                      <a:pt x="409" y="360"/>
                    </a:lnTo>
                    <a:lnTo>
                      <a:pt x="409" y="360"/>
                    </a:lnTo>
                    <a:lnTo>
                      <a:pt x="409" y="359"/>
                    </a:lnTo>
                    <a:lnTo>
                      <a:pt x="409" y="359"/>
                    </a:lnTo>
                    <a:lnTo>
                      <a:pt x="404" y="356"/>
                    </a:lnTo>
                    <a:lnTo>
                      <a:pt x="398" y="353"/>
                    </a:lnTo>
                    <a:lnTo>
                      <a:pt x="394" y="350"/>
                    </a:lnTo>
                    <a:lnTo>
                      <a:pt x="389" y="348"/>
                    </a:lnTo>
                    <a:lnTo>
                      <a:pt x="389" y="348"/>
                    </a:lnTo>
                    <a:lnTo>
                      <a:pt x="412" y="368"/>
                    </a:lnTo>
                    <a:lnTo>
                      <a:pt x="435" y="388"/>
                    </a:lnTo>
                    <a:lnTo>
                      <a:pt x="435" y="388"/>
                    </a:lnTo>
                    <a:close/>
                    <a:moveTo>
                      <a:pt x="505" y="366"/>
                    </a:moveTo>
                    <a:lnTo>
                      <a:pt x="505" y="366"/>
                    </a:lnTo>
                    <a:lnTo>
                      <a:pt x="494" y="357"/>
                    </a:lnTo>
                    <a:lnTo>
                      <a:pt x="487" y="353"/>
                    </a:lnTo>
                    <a:lnTo>
                      <a:pt x="481" y="350"/>
                    </a:lnTo>
                    <a:lnTo>
                      <a:pt x="481" y="350"/>
                    </a:lnTo>
                    <a:lnTo>
                      <a:pt x="493" y="360"/>
                    </a:lnTo>
                    <a:lnTo>
                      <a:pt x="499" y="365"/>
                    </a:lnTo>
                    <a:lnTo>
                      <a:pt x="505" y="366"/>
                    </a:lnTo>
                    <a:lnTo>
                      <a:pt x="505" y="366"/>
                    </a:lnTo>
                    <a:close/>
                    <a:moveTo>
                      <a:pt x="420" y="394"/>
                    </a:moveTo>
                    <a:lnTo>
                      <a:pt x="420" y="394"/>
                    </a:lnTo>
                    <a:lnTo>
                      <a:pt x="403" y="383"/>
                    </a:lnTo>
                    <a:lnTo>
                      <a:pt x="388" y="372"/>
                    </a:lnTo>
                    <a:lnTo>
                      <a:pt x="388" y="372"/>
                    </a:lnTo>
                    <a:lnTo>
                      <a:pt x="377" y="369"/>
                    </a:lnTo>
                    <a:lnTo>
                      <a:pt x="368" y="363"/>
                    </a:lnTo>
                    <a:lnTo>
                      <a:pt x="360" y="357"/>
                    </a:lnTo>
                    <a:lnTo>
                      <a:pt x="353" y="351"/>
                    </a:lnTo>
                    <a:lnTo>
                      <a:pt x="353" y="351"/>
                    </a:lnTo>
                    <a:lnTo>
                      <a:pt x="348" y="353"/>
                    </a:lnTo>
                    <a:lnTo>
                      <a:pt x="345" y="353"/>
                    </a:lnTo>
                    <a:lnTo>
                      <a:pt x="345" y="353"/>
                    </a:lnTo>
                    <a:lnTo>
                      <a:pt x="356" y="360"/>
                    </a:lnTo>
                    <a:lnTo>
                      <a:pt x="369" y="368"/>
                    </a:lnTo>
                    <a:lnTo>
                      <a:pt x="395" y="383"/>
                    </a:lnTo>
                    <a:lnTo>
                      <a:pt x="395" y="383"/>
                    </a:lnTo>
                    <a:lnTo>
                      <a:pt x="407" y="391"/>
                    </a:lnTo>
                    <a:lnTo>
                      <a:pt x="414" y="395"/>
                    </a:lnTo>
                    <a:lnTo>
                      <a:pt x="421" y="398"/>
                    </a:lnTo>
                    <a:lnTo>
                      <a:pt x="421" y="398"/>
                    </a:lnTo>
                    <a:lnTo>
                      <a:pt x="420" y="397"/>
                    </a:lnTo>
                    <a:lnTo>
                      <a:pt x="420" y="394"/>
                    </a:lnTo>
                    <a:lnTo>
                      <a:pt x="420" y="394"/>
                    </a:lnTo>
                    <a:close/>
                    <a:moveTo>
                      <a:pt x="708" y="365"/>
                    </a:moveTo>
                    <a:lnTo>
                      <a:pt x="708" y="365"/>
                    </a:lnTo>
                    <a:lnTo>
                      <a:pt x="700" y="359"/>
                    </a:lnTo>
                    <a:lnTo>
                      <a:pt x="693" y="353"/>
                    </a:lnTo>
                    <a:lnTo>
                      <a:pt x="693" y="353"/>
                    </a:lnTo>
                    <a:lnTo>
                      <a:pt x="700" y="360"/>
                    </a:lnTo>
                    <a:lnTo>
                      <a:pt x="703" y="363"/>
                    </a:lnTo>
                    <a:lnTo>
                      <a:pt x="708" y="365"/>
                    </a:lnTo>
                    <a:lnTo>
                      <a:pt x="708" y="365"/>
                    </a:lnTo>
                    <a:close/>
                    <a:moveTo>
                      <a:pt x="715" y="360"/>
                    </a:moveTo>
                    <a:lnTo>
                      <a:pt x="715" y="360"/>
                    </a:lnTo>
                    <a:lnTo>
                      <a:pt x="726" y="371"/>
                    </a:lnTo>
                    <a:lnTo>
                      <a:pt x="737" y="383"/>
                    </a:lnTo>
                    <a:lnTo>
                      <a:pt x="737" y="383"/>
                    </a:lnTo>
                    <a:lnTo>
                      <a:pt x="743" y="388"/>
                    </a:lnTo>
                    <a:lnTo>
                      <a:pt x="747" y="391"/>
                    </a:lnTo>
                    <a:lnTo>
                      <a:pt x="751" y="391"/>
                    </a:lnTo>
                    <a:lnTo>
                      <a:pt x="751" y="391"/>
                    </a:lnTo>
                    <a:lnTo>
                      <a:pt x="749" y="388"/>
                    </a:lnTo>
                    <a:lnTo>
                      <a:pt x="746" y="385"/>
                    </a:lnTo>
                    <a:lnTo>
                      <a:pt x="741" y="378"/>
                    </a:lnTo>
                    <a:lnTo>
                      <a:pt x="741" y="378"/>
                    </a:lnTo>
                    <a:lnTo>
                      <a:pt x="735" y="374"/>
                    </a:lnTo>
                    <a:lnTo>
                      <a:pt x="734" y="372"/>
                    </a:lnTo>
                    <a:lnTo>
                      <a:pt x="734" y="369"/>
                    </a:lnTo>
                    <a:lnTo>
                      <a:pt x="734" y="369"/>
                    </a:lnTo>
                    <a:lnTo>
                      <a:pt x="728" y="368"/>
                    </a:lnTo>
                    <a:lnTo>
                      <a:pt x="728" y="368"/>
                    </a:lnTo>
                    <a:lnTo>
                      <a:pt x="725" y="365"/>
                    </a:lnTo>
                    <a:lnTo>
                      <a:pt x="723" y="362"/>
                    </a:lnTo>
                    <a:lnTo>
                      <a:pt x="723" y="362"/>
                    </a:lnTo>
                    <a:lnTo>
                      <a:pt x="717" y="359"/>
                    </a:lnTo>
                    <a:lnTo>
                      <a:pt x="715" y="357"/>
                    </a:lnTo>
                    <a:lnTo>
                      <a:pt x="715" y="356"/>
                    </a:lnTo>
                    <a:lnTo>
                      <a:pt x="715" y="356"/>
                    </a:lnTo>
                    <a:lnTo>
                      <a:pt x="712" y="356"/>
                    </a:lnTo>
                    <a:lnTo>
                      <a:pt x="709" y="354"/>
                    </a:lnTo>
                    <a:lnTo>
                      <a:pt x="709" y="354"/>
                    </a:lnTo>
                    <a:lnTo>
                      <a:pt x="711" y="356"/>
                    </a:lnTo>
                    <a:lnTo>
                      <a:pt x="712" y="357"/>
                    </a:lnTo>
                    <a:lnTo>
                      <a:pt x="715" y="360"/>
                    </a:lnTo>
                    <a:lnTo>
                      <a:pt x="715" y="360"/>
                    </a:lnTo>
                    <a:close/>
                    <a:moveTo>
                      <a:pt x="638" y="360"/>
                    </a:moveTo>
                    <a:lnTo>
                      <a:pt x="638" y="360"/>
                    </a:lnTo>
                    <a:lnTo>
                      <a:pt x="636" y="357"/>
                    </a:lnTo>
                    <a:lnTo>
                      <a:pt x="635" y="357"/>
                    </a:lnTo>
                    <a:lnTo>
                      <a:pt x="633" y="357"/>
                    </a:lnTo>
                    <a:lnTo>
                      <a:pt x="633" y="357"/>
                    </a:lnTo>
                    <a:lnTo>
                      <a:pt x="633" y="359"/>
                    </a:lnTo>
                    <a:lnTo>
                      <a:pt x="635" y="360"/>
                    </a:lnTo>
                    <a:lnTo>
                      <a:pt x="636" y="360"/>
                    </a:lnTo>
                    <a:lnTo>
                      <a:pt x="638" y="360"/>
                    </a:lnTo>
                    <a:lnTo>
                      <a:pt x="638" y="360"/>
                    </a:lnTo>
                    <a:close/>
                    <a:moveTo>
                      <a:pt x="382" y="386"/>
                    </a:moveTo>
                    <a:lnTo>
                      <a:pt x="382" y="386"/>
                    </a:lnTo>
                    <a:lnTo>
                      <a:pt x="420" y="411"/>
                    </a:lnTo>
                    <a:lnTo>
                      <a:pt x="439" y="423"/>
                    </a:lnTo>
                    <a:lnTo>
                      <a:pt x="459" y="433"/>
                    </a:lnTo>
                    <a:lnTo>
                      <a:pt x="459" y="433"/>
                    </a:lnTo>
                    <a:lnTo>
                      <a:pt x="449" y="421"/>
                    </a:lnTo>
                    <a:lnTo>
                      <a:pt x="435" y="412"/>
                    </a:lnTo>
                    <a:lnTo>
                      <a:pt x="406" y="395"/>
                    </a:lnTo>
                    <a:lnTo>
                      <a:pt x="406" y="395"/>
                    </a:lnTo>
                    <a:lnTo>
                      <a:pt x="377" y="377"/>
                    </a:lnTo>
                    <a:lnTo>
                      <a:pt x="363" y="368"/>
                    </a:lnTo>
                    <a:lnTo>
                      <a:pt x="348" y="362"/>
                    </a:lnTo>
                    <a:lnTo>
                      <a:pt x="348" y="362"/>
                    </a:lnTo>
                    <a:lnTo>
                      <a:pt x="356" y="368"/>
                    </a:lnTo>
                    <a:lnTo>
                      <a:pt x="363" y="374"/>
                    </a:lnTo>
                    <a:lnTo>
                      <a:pt x="382" y="386"/>
                    </a:lnTo>
                    <a:lnTo>
                      <a:pt x="382" y="386"/>
                    </a:lnTo>
                    <a:close/>
                    <a:moveTo>
                      <a:pt x="668" y="365"/>
                    </a:moveTo>
                    <a:lnTo>
                      <a:pt x="668" y="365"/>
                    </a:lnTo>
                    <a:lnTo>
                      <a:pt x="667" y="362"/>
                    </a:lnTo>
                    <a:lnTo>
                      <a:pt x="664" y="362"/>
                    </a:lnTo>
                    <a:lnTo>
                      <a:pt x="664" y="362"/>
                    </a:lnTo>
                    <a:lnTo>
                      <a:pt x="665" y="363"/>
                    </a:lnTo>
                    <a:lnTo>
                      <a:pt x="667" y="365"/>
                    </a:lnTo>
                    <a:lnTo>
                      <a:pt x="668" y="365"/>
                    </a:lnTo>
                    <a:lnTo>
                      <a:pt x="668" y="365"/>
                    </a:lnTo>
                    <a:close/>
                    <a:moveTo>
                      <a:pt x="630" y="366"/>
                    </a:moveTo>
                    <a:lnTo>
                      <a:pt x="630" y="366"/>
                    </a:lnTo>
                    <a:lnTo>
                      <a:pt x="635" y="369"/>
                    </a:lnTo>
                    <a:lnTo>
                      <a:pt x="641" y="374"/>
                    </a:lnTo>
                    <a:lnTo>
                      <a:pt x="647" y="377"/>
                    </a:lnTo>
                    <a:lnTo>
                      <a:pt x="651" y="380"/>
                    </a:lnTo>
                    <a:lnTo>
                      <a:pt x="651" y="380"/>
                    </a:lnTo>
                    <a:lnTo>
                      <a:pt x="648" y="377"/>
                    </a:lnTo>
                    <a:lnTo>
                      <a:pt x="647" y="375"/>
                    </a:lnTo>
                    <a:lnTo>
                      <a:pt x="647" y="374"/>
                    </a:lnTo>
                    <a:lnTo>
                      <a:pt x="647" y="374"/>
                    </a:lnTo>
                    <a:lnTo>
                      <a:pt x="642" y="371"/>
                    </a:lnTo>
                    <a:lnTo>
                      <a:pt x="639" y="368"/>
                    </a:lnTo>
                    <a:lnTo>
                      <a:pt x="632" y="363"/>
                    </a:lnTo>
                    <a:lnTo>
                      <a:pt x="632" y="363"/>
                    </a:lnTo>
                    <a:lnTo>
                      <a:pt x="630" y="365"/>
                    </a:lnTo>
                    <a:lnTo>
                      <a:pt x="630" y="365"/>
                    </a:lnTo>
                    <a:lnTo>
                      <a:pt x="630" y="366"/>
                    </a:lnTo>
                    <a:lnTo>
                      <a:pt x="630" y="366"/>
                    </a:lnTo>
                    <a:close/>
                    <a:moveTo>
                      <a:pt x="763" y="382"/>
                    </a:moveTo>
                    <a:lnTo>
                      <a:pt x="763" y="382"/>
                    </a:lnTo>
                    <a:lnTo>
                      <a:pt x="761" y="369"/>
                    </a:lnTo>
                    <a:lnTo>
                      <a:pt x="761" y="369"/>
                    </a:lnTo>
                    <a:lnTo>
                      <a:pt x="751" y="368"/>
                    </a:lnTo>
                    <a:lnTo>
                      <a:pt x="741" y="363"/>
                    </a:lnTo>
                    <a:lnTo>
                      <a:pt x="741" y="363"/>
                    </a:lnTo>
                    <a:lnTo>
                      <a:pt x="746" y="368"/>
                    </a:lnTo>
                    <a:lnTo>
                      <a:pt x="752" y="372"/>
                    </a:lnTo>
                    <a:lnTo>
                      <a:pt x="763" y="382"/>
                    </a:lnTo>
                    <a:lnTo>
                      <a:pt x="763" y="382"/>
                    </a:lnTo>
                    <a:close/>
                    <a:moveTo>
                      <a:pt x="668" y="383"/>
                    </a:moveTo>
                    <a:lnTo>
                      <a:pt x="668" y="383"/>
                    </a:lnTo>
                    <a:lnTo>
                      <a:pt x="665" y="380"/>
                    </a:lnTo>
                    <a:lnTo>
                      <a:pt x="664" y="378"/>
                    </a:lnTo>
                    <a:lnTo>
                      <a:pt x="662" y="375"/>
                    </a:lnTo>
                    <a:lnTo>
                      <a:pt x="662" y="375"/>
                    </a:lnTo>
                    <a:lnTo>
                      <a:pt x="658" y="374"/>
                    </a:lnTo>
                    <a:lnTo>
                      <a:pt x="651" y="371"/>
                    </a:lnTo>
                    <a:lnTo>
                      <a:pt x="642" y="365"/>
                    </a:lnTo>
                    <a:lnTo>
                      <a:pt x="642" y="365"/>
                    </a:lnTo>
                    <a:lnTo>
                      <a:pt x="647" y="371"/>
                    </a:lnTo>
                    <a:lnTo>
                      <a:pt x="654" y="377"/>
                    </a:lnTo>
                    <a:lnTo>
                      <a:pt x="661" y="382"/>
                    </a:lnTo>
                    <a:lnTo>
                      <a:pt x="668" y="383"/>
                    </a:lnTo>
                    <a:lnTo>
                      <a:pt x="668" y="383"/>
                    </a:lnTo>
                    <a:close/>
                    <a:moveTo>
                      <a:pt x="316" y="368"/>
                    </a:moveTo>
                    <a:lnTo>
                      <a:pt x="316" y="368"/>
                    </a:lnTo>
                    <a:lnTo>
                      <a:pt x="333" y="382"/>
                    </a:lnTo>
                    <a:lnTo>
                      <a:pt x="353" y="394"/>
                    </a:lnTo>
                    <a:lnTo>
                      <a:pt x="353" y="394"/>
                    </a:lnTo>
                    <a:lnTo>
                      <a:pt x="351" y="391"/>
                    </a:lnTo>
                    <a:lnTo>
                      <a:pt x="350" y="388"/>
                    </a:lnTo>
                    <a:lnTo>
                      <a:pt x="343" y="383"/>
                    </a:lnTo>
                    <a:lnTo>
                      <a:pt x="339" y="380"/>
                    </a:lnTo>
                    <a:lnTo>
                      <a:pt x="334" y="374"/>
                    </a:lnTo>
                    <a:lnTo>
                      <a:pt x="334" y="374"/>
                    </a:lnTo>
                    <a:lnTo>
                      <a:pt x="327" y="369"/>
                    </a:lnTo>
                    <a:lnTo>
                      <a:pt x="319" y="365"/>
                    </a:lnTo>
                    <a:lnTo>
                      <a:pt x="319" y="365"/>
                    </a:lnTo>
                    <a:lnTo>
                      <a:pt x="318" y="365"/>
                    </a:lnTo>
                    <a:lnTo>
                      <a:pt x="318" y="365"/>
                    </a:lnTo>
                    <a:lnTo>
                      <a:pt x="316" y="368"/>
                    </a:lnTo>
                    <a:lnTo>
                      <a:pt x="316" y="368"/>
                    </a:lnTo>
                    <a:close/>
                    <a:moveTo>
                      <a:pt x="680" y="374"/>
                    </a:moveTo>
                    <a:lnTo>
                      <a:pt x="680" y="374"/>
                    </a:lnTo>
                    <a:lnTo>
                      <a:pt x="674" y="369"/>
                    </a:lnTo>
                    <a:lnTo>
                      <a:pt x="671" y="368"/>
                    </a:lnTo>
                    <a:lnTo>
                      <a:pt x="668" y="366"/>
                    </a:lnTo>
                    <a:lnTo>
                      <a:pt x="668" y="366"/>
                    </a:lnTo>
                    <a:lnTo>
                      <a:pt x="674" y="371"/>
                    </a:lnTo>
                    <a:lnTo>
                      <a:pt x="677" y="374"/>
                    </a:lnTo>
                    <a:lnTo>
                      <a:pt x="680" y="374"/>
                    </a:lnTo>
                    <a:lnTo>
                      <a:pt x="680" y="374"/>
                    </a:lnTo>
                    <a:close/>
                    <a:moveTo>
                      <a:pt x="592" y="473"/>
                    </a:moveTo>
                    <a:lnTo>
                      <a:pt x="592" y="473"/>
                    </a:lnTo>
                    <a:lnTo>
                      <a:pt x="587" y="468"/>
                    </a:lnTo>
                    <a:lnTo>
                      <a:pt x="583" y="464"/>
                    </a:lnTo>
                    <a:lnTo>
                      <a:pt x="578" y="459"/>
                    </a:lnTo>
                    <a:lnTo>
                      <a:pt x="575" y="455"/>
                    </a:lnTo>
                    <a:lnTo>
                      <a:pt x="575" y="455"/>
                    </a:lnTo>
                    <a:lnTo>
                      <a:pt x="543" y="432"/>
                    </a:lnTo>
                    <a:lnTo>
                      <a:pt x="510" y="409"/>
                    </a:lnTo>
                    <a:lnTo>
                      <a:pt x="478" y="388"/>
                    </a:lnTo>
                    <a:lnTo>
                      <a:pt x="443" y="366"/>
                    </a:lnTo>
                    <a:lnTo>
                      <a:pt x="443" y="366"/>
                    </a:lnTo>
                    <a:lnTo>
                      <a:pt x="443" y="366"/>
                    </a:lnTo>
                    <a:lnTo>
                      <a:pt x="441" y="366"/>
                    </a:lnTo>
                    <a:lnTo>
                      <a:pt x="441" y="366"/>
                    </a:lnTo>
                    <a:lnTo>
                      <a:pt x="459" y="382"/>
                    </a:lnTo>
                    <a:lnTo>
                      <a:pt x="478" y="395"/>
                    </a:lnTo>
                    <a:lnTo>
                      <a:pt x="514" y="423"/>
                    </a:lnTo>
                    <a:lnTo>
                      <a:pt x="554" y="447"/>
                    </a:lnTo>
                    <a:lnTo>
                      <a:pt x="592" y="473"/>
                    </a:lnTo>
                    <a:lnTo>
                      <a:pt x="592" y="473"/>
                    </a:lnTo>
                    <a:close/>
                    <a:moveTo>
                      <a:pt x="697" y="366"/>
                    </a:moveTo>
                    <a:lnTo>
                      <a:pt x="697" y="366"/>
                    </a:lnTo>
                    <a:lnTo>
                      <a:pt x="702" y="371"/>
                    </a:lnTo>
                    <a:lnTo>
                      <a:pt x="705" y="372"/>
                    </a:lnTo>
                    <a:lnTo>
                      <a:pt x="708" y="372"/>
                    </a:lnTo>
                    <a:lnTo>
                      <a:pt x="708" y="372"/>
                    </a:lnTo>
                    <a:lnTo>
                      <a:pt x="703" y="369"/>
                    </a:lnTo>
                    <a:lnTo>
                      <a:pt x="700" y="368"/>
                    </a:lnTo>
                    <a:lnTo>
                      <a:pt x="697" y="366"/>
                    </a:lnTo>
                    <a:lnTo>
                      <a:pt x="697" y="366"/>
                    </a:lnTo>
                    <a:close/>
                    <a:moveTo>
                      <a:pt x="331" y="430"/>
                    </a:moveTo>
                    <a:lnTo>
                      <a:pt x="331" y="430"/>
                    </a:lnTo>
                    <a:lnTo>
                      <a:pt x="319" y="421"/>
                    </a:lnTo>
                    <a:lnTo>
                      <a:pt x="307" y="412"/>
                    </a:lnTo>
                    <a:lnTo>
                      <a:pt x="279" y="395"/>
                    </a:lnTo>
                    <a:lnTo>
                      <a:pt x="250" y="382"/>
                    </a:lnTo>
                    <a:lnTo>
                      <a:pt x="221" y="366"/>
                    </a:lnTo>
                    <a:lnTo>
                      <a:pt x="221" y="366"/>
                    </a:lnTo>
                    <a:lnTo>
                      <a:pt x="221" y="368"/>
                    </a:lnTo>
                    <a:lnTo>
                      <a:pt x="221" y="368"/>
                    </a:lnTo>
                    <a:lnTo>
                      <a:pt x="221" y="368"/>
                    </a:lnTo>
                    <a:lnTo>
                      <a:pt x="253" y="389"/>
                    </a:lnTo>
                    <a:lnTo>
                      <a:pt x="284" y="409"/>
                    </a:lnTo>
                    <a:lnTo>
                      <a:pt x="284" y="409"/>
                    </a:lnTo>
                    <a:lnTo>
                      <a:pt x="314" y="430"/>
                    </a:lnTo>
                    <a:lnTo>
                      <a:pt x="328" y="441"/>
                    </a:lnTo>
                    <a:lnTo>
                      <a:pt x="345" y="450"/>
                    </a:lnTo>
                    <a:lnTo>
                      <a:pt x="345" y="450"/>
                    </a:lnTo>
                    <a:lnTo>
                      <a:pt x="340" y="446"/>
                    </a:lnTo>
                    <a:lnTo>
                      <a:pt x="336" y="443"/>
                    </a:lnTo>
                    <a:lnTo>
                      <a:pt x="333" y="436"/>
                    </a:lnTo>
                    <a:lnTo>
                      <a:pt x="331" y="430"/>
                    </a:lnTo>
                    <a:lnTo>
                      <a:pt x="331" y="430"/>
                    </a:lnTo>
                    <a:close/>
                    <a:moveTo>
                      <a:pt x="781" y="375"/>
                    </a:moveTo>
                    <a:lnTo>
                      <a:pt x="781" y="375"/>
                    </a:lnTo>
                    <a:lnTo>
                      <a:pt x="778" y="372"/>
                    </a:lnTo>
                    <a:lnTo>
                      <a:pt x="776" y="371"/>
                    </a:lnTo>
                    <a:lnTo>
                      <a:pt x="775" y="371"/>
                    </a:lnTo>
                    <a:lnTo>
                      <a:pt x="775" y="371"/>
                    </a:lnTo>
                    <a:lnTo>
                      <a:pt x="778" y="375"/>
                    </a:lnTo>
                    <a:lnTo>
                      <a:pt x="779" y="375"/>
                    </a:lnTo>
                    <a:lnTo>
                      <a:pt x="781" y="375"/>
                    </a:lnTo>
                    <a:lnTo>
                      <a:pt x="781" y="375"/>
                    </a:lnTo>
                    <a:close/>
                    <a:moveTo>
                      <a:pt x="220" y="385"/>
                    </a:moveTo>
                    <a:lnTo>
                      <a:pt x="220" y="385"/>
                    </a:lnTo>
                    <a:lnTo>
                      <a:pt x="220" y="383"/>
                    </a:lnTo>
                    <a:lnTo>
                      <a:pt x="218" y="382"/>
                    </a:lnTo>
                    <a:lnTo>
                      <a:pt x="218" y="380"/>
                    </a:lnTo>
                    <a:lnTo>
                      <a:pt x="218" y="380"/>
                    </a:lnTo>
                    <a:lnTo>
                      <a:pt x="217" y="380"/>
                    </a:lnTo>
                    <a:lnTo>
                      <a:pt x="214" y="378"/>
                    </a:lnTo>
                    <a:lnTo>
                      <a:pt x="211" y="375"/>
                    </a:lnTo>
                    <a:lnTo>
                      <a:pt x="206" y="372"/>
                    </a:lnTo>
                    <a:lnTo>
                      <a:pt x="203" y="372"/>
                    </a:lnTo>
                    <a:lnTo>
                      <a:pt x="202" y="372"/>
                    </a:lnTo>
                    <a:lnTo>
                      <a:pt x="202" y="372"/>
                    </a:lnTo>
                    <a:lnTo>
                      <a:pt x="206" y="378"/>
                    </a:lnTo>
                    <a:lnTo>
                      <a:pt x="211" y="383"/>
                    </a:lnTo>
                    <a:lnTo>
                      <a:pt x="223" y="392"/>
                    </a:lnTo>
                    <a:lnTo>
                      <a:pt x="223" y="392"/>
                    </a:lnTo>
                    <a:lnTo>
                      <a:pt x="234" y="398"/>
                    </a:lnTo>
                    <a:lnTo>
                      <a:pt x="243" y="401"/>
                    </a:lnTo>
                    <a:lnTo>
                      <a:pt x="243" y="401"/>
                    </a:lnTo>
                    <a:lnTo>
                      <a:pt x="231" y="392"/>
                    </a:lnTo>
                    <a:lnTo>
                      <a:pt x="225" y="386"/>
                    </a:lnTo>
                    <a:lnTo>
                      <a:pt x="221" y="383"/>
                    </a:lnTo>
                    <a:lnTo>
                      <a:pt x="221" y="383"/>
                    </a:lnTo>
                    <a:lnTo>
                      <a:pt x="220" y="385"/>
                    </a:lnTo>
                    <a:lnTo>
                      <a:pt x="220" y="385"/>
                    </a:lnTo>
                    <a:close/>
                    <a:moveTo>
                      <a:pt x="289" y="375"/>
                    </a:moveTo>
                    <a:lnTo>
                      <a:pt x="289" y="375"/>
                    </a:lnTo>
                    <a:lnTo>
                      <a:pt x="285" y="372"/>
                    </a:lnTo>
                    <a:lnTo>
                      <a:pt x="284" y="372"/>
                    </a:lnTo>
                    <a:lnTo>
                      <a:pt x="282" y="372"/>
                    </a:lnTo>
                    <a:lnTo>
                      <a:pt x="282" y="372"/>
                    </a:lnTo>
                    <a:lnTo>
                      <a:pt x="289" y="375"/>
                    </a:lnTo>
                    <a:lnTo>
                      <a:pt x="289" y="375"/>
                    </a:lnTo>
                    <a:close/>
                    <a:moveTo>
                      <a:pt x="532" y="383"/>
                    </a:moveTo>
                    <a:lnTo>
                      <a:pt x="532" y="383"/>
                    </a:lnTo>
                    <a:lnTo>
                      <a:pt x="531" y="382"/>
                    </a:lnTo>
                    <a:lnTo>
                      <a:pt x="528" y="380"/>
                    </a:lnTo>
                    <a:lnTo>
                      <a:pt x="526" y="378"/>
                    </a:lnTo>
                    <a:lnTo>
                      <a:pt x="525" y="375"/>
                    </a:lnTo>
                    <a:lnTo>
                      <a:pt x="525" y="375"/>
                    </a:lnTo>
                    <a:lnTo>
                      <a:pt x="522" y="375"/>
                    </a:lnTo>
                    <a:lnTo>
                      <a:pt x="520" y="374"/>
                    </a:lnTo>
                    <a:lnTo>
                      <a:pt x="520" y="374"/>
                    </a:lnTo>
                    <a:lnTo>
                      <a:pt x="519" y="374"/>
                    </a:lnTo>
                    <a:lnTo>
                      <a:pt x="519" y="374"/>
                    </a:lnTo>
                    <a:lnTo>
                      <a:pt x="522" y="377"/>
                    </a:lnTo>
                    <a:lnTo>
                      <a:pt x="525" y="380"/>
                    </a:lnTo>
                    <a:lnTo>
                      <a:pt x="529" y="383"/>
                    </a:lnTo>
                    <a:lnTo>
                      <a:pt x="531" y="383"/>
                    </a:lnTo>
                    <a:lnTo>
                      <a:pt x="532" y="383"/>
                    </a:lnTo>
                    <a:lnTo>
                      <a:pt x="532" y="383"/>
                    </a:lnTo>
                    <a:close/>
                    <a:moveTo>
                      <a:pt x="807" y="378"/>
                    </a:moveTo>
                    <a:lnTo>
                      <a:pt x="807" y="378"/>
                    </a:lnTo>
                    <a:lnTo>
                      <a:pt x="807" y="375"/>
                    </a:lnTo>
                    <a:lnTo>
                      <a:pt x="804" y="372"/>
                    </a:lnTo>
                    <a:lnTo>
                      <a:pt x="804" y="372"/>
                    </a:lnTo>
                    <a:lnTo>
                      <a:pt x="805" y="377"/>
                    </a:lnTo>
                    <a:lnTo>
                      <a:pt x="805" y="377"/>
                    </a:lnTo>
                    <a:lnTo>
                      <a:pt x="807" y="378"/>
                    </a:lnTo>
                    <a:lnTo>
                      <a:pt x="807" y="378"/>
                    </a:lnTo>
                    <a:close/>
                    <a:moveTo>
                      <a:pt x="723" y="385"/>
                    </a:moveTo>
                    <a:lnTo>
                      <a:pt x="723" y="385"/>
                    </a:lnTo>
                    <a:lnTo>
                      <a:pt x="734" y="392"/>
                    </a:lnTo>
                    <a:lnTo>
                      <a:pt x="746" y="401"/>
                    </a:lnTo>
                    <a:lnTo>
                      <a:pt x="764" y="417"/>
                    </a:lnTo>
                    <a:lnTo>
                      <a:pt x="764" y="417"/>
                    </a:lnTo>
                    <a:lnTo>
                      <a:pt x="763" y="414"/>
                    </a:lnTo>
                    <a:lnTo>
                      <a:pt x="761" y="414"/>
                    </a:lnTo>
                    <a:lnTo>
                      <a:pt x="761" y="411"/>
                    </a:lnTo>
                    <a:lnTo>
                      <a:pt x="761" y="411"/>
                    </a:lnTo>
                    <a:lnTo>
                      <a:pt x="755" y="406"/>
                    </a:lnTo>
                    <a:lnTo>
                      <a:pt x="749" y="400"/>
                    </a:lnTo>
                    <a:lnTo>
                      <a:pt x="743" y="395"/>
                    </a:lnTo>
                    <a:lnTo>
                      <a:pt x="737" y="391"/>
                    </a:lnTo>
                    <a:lnTo>
                      <a:pt x="737" y="391"/>
                    </a:lnTo>
                    <a:lnTo>
                      <a:pt x="728" y="380"/>
                    </a:lnTo>
                    <a:lnTo>
                      <a:pt x="722" y="377"/>
                    </a:lnTo>
                    <a:lnTo>
                      <a:pt x="715" y="375"/>
                    </a:lnTo>
                    <a:lnTo>
                      <a:pt x="715" y="375"/>
                    </a:lnTo>
                    <a:lnTo>
                      <a:pt x="720" y="380"/>
                    </a:lnTo>
                    <a:lnTo>
                      <a:pt x="722" y="382"/>
                    </a:lnTo>
                    <a:lnTo>
                      <a:pt x="723" y="385"/>
                    </a:lnTo>
                    <a:lnTo>
                      <a:pt x="723" y="385"/>
                    </a:lnTo>
                    <a:close/>
                    <a:moveTo>
                      <a:pt x="411" y="382"/>
                    </a:moveTo>
                    <a:lnTo>
                      <a:pt x="411" y="382"/>
                    </a:lnTo>
                    <a:lnTo>
                      <a:pt x="407" y="378"/>
                    </a:lnTo>
                    <a:lnTo>
                      <a:pt x="404" y="377"/>
                    </a:lnTo>
                    <a:lnTo>
                      <a:pt x="404" y="377"/>
                    </a:lnTo>
                    <a:lnTo>
                      <a:pt x="407" y="380"/>
                    </a:lnTo>
                    <a:lnTo>
                      <a:pt x="411" y="382"/>
                    </a:lnTo>
                    <a:lnTo>
                      <a:pt x="411" y="382"/>
                    </a:lnTo>
                    <a:close/>
                    <a:moveTo>
                      <a:pt x="188" y="391"/>
                    </a:moveTo>
                    <a:lnTo>
                      <a:pt x="188" y="391"/>
                    </a:lnTo>
                    <a:lnTo>
                      <a:pt x="200" y="398"/>
                    </a:lnTo>
                    <a:lnTo>
                      <a:pt x="211" y="404"/>
                    </a:lnTo>
                    <a:lnTo>
                      <a:pt x="223" y="412"/>
                    </a:lnTo>
                    <a:lnTo>
                      <a:pt x="235" y="420"/>
                    </a:lnTo>
                    <a:lnTo>
                      <a:pt x="235" y="420"/>
                    </a:lnTo>
                    <a:lnTo>
                      <a:pt x="225" y="407"/>
                    </a:lnTo>
                    <a:lnTo>
                      <a:pt x="214" y="397"/>
                    </a:lnTo>
                    <a:lnTo>
                      <a:pt x="202" y="388"/>
                    </a:lnTo>
                    <a:lnTo>
                      <a:pt x="186" y="378"/>
                    </a:lnTo>
                    <a:lnTo>
                      <a:pt x="186" y="378"/>
                    </a:lnTo>
                    <a:lnTo>
                      <a:pt x="188" y="385"/>
                    </a:lnTo>
                    <a:lnTo>
                      <a:pt x="188" y="391"/>
                    </a:lnTo>
                    <a:lnTo>
                      <a:pt x="188" y="391"/>
                    </a:lnTo>
                    <a:close/>
                    <a:moveTo>
                      <a:pt x="778" y="392"/>
                    </a:moveTo>
                    <a:lnTo>
                      <a:pt x="778" y="392"/>
                    </a:lnTo>
                    <a:lnTo>
                      <a:pt x="775" y="391"/>
                    </a:lnTo>
                    <a:lnTo>
                      <a:pt x="775" y="388"/>
                    </a:lnTo>
                    <a:lnTo>
                      <a:pt x="773" y="386"/>
                    </a:lnTo>
                    <a:lnTo>
                      <a:pt x="775" y="383"/>
                    </a:lnTo>
                    <a:lnTo>
                      <a:pt x="775" y="383"/>
                    </a:lnTo>
                    <a:lnTo>
                      <a:pt x="773" y="383"/>
                    </a:lnTo>
                    <a:lnTo>
                      <a:pt x="772" y="382"/>
                    </a:lnTo>
                    <a:lnTo>
                      <a:pt x="772" y="380"/>
                    </a:lnTo>
                    <a:lnTo>
                      <a:pt x="769" y="378"/>
                    </a:lnTo>
                    <a:lnTo>
                      <a:pt x="769" y="378"/>
                    </a:lnTo>
                    <a:lnTo>
                      <a:pt x="769" y="385"/>
                    </a:lnTo>
                    <a:lnTo>
                      <a:pt x="770" y="389"/>
                    </a:lnTo>
                    <a:lnTo>
                      <a:pt x="773" y="391"/>
                    </a:lnTo>
                    <a:lnTo>
                      <a:pt x="778" y="392"/>
                    </a:lnTo>
                    <a:lnTo>
                      <a:pt x="778" y="392"/>
                    </a:lnTo>
                    <a:close/>
                    <a:moveTo>
                      <a:pt x="728" y="397"/>
                    </a:moveTo>
                    <a:lnTo>
                      <a:pt x="728" y="397"/>
                    </a:lnTo>
                    <a:lnTo>
                      <a:pt x="731" y="401"/>
                    </a:lnTo>
                    <a:lnTo>
                      <a:pt x="732" y="401"/>
                    </a:lnTo>
                    <a:lnTo>
                      <a:pt x="735" y="401"/>
                    </a:lnTo>
                    <a:lnTo>
                      <a:pt x="735" y="401"/>
                    </a:lnTo>
                    <a:lnTo>
                      <a:pt x="723" y="389"/>
                    </a:lnTo>
                    <a:lnTo>
                      <a:pt x="711" y="380"/>
                    </a:lnTo>
                    <a:lnTo>
                      <a:pt x="711" y="380"/>
                    </a:lnTo>
                    <a:lnTo>
                      <a:pt x="719" y="389"/>
                    </a:lnTo>
                    <a:lnTo>
                      <a:pt x="728" y="397"/>
                    </a:lnTo>
                    <a:lnTo>
                      <a:pt x="728" y="397"/>
                    </a:lnTo>
                    <a:close/>
                    <a:moveTo>
                      <a:pt x="322" y="406"/>
                    </a:moveTo>
                    <a:lnTo>
                      <a:pt x="322" y="406"/>
                    </a:lnTo>
                    <a:lnTo>
                      <a:pt x="314" y="398"/>
                    </a:lnTo>
                    <a:lnTo>
                      <a:pt x="305" y="391"/>
                    </a:lnTo>
                    <a:lnTo>
                      <a:pt x="295" y="386"/>
                    </a:lnTo>
                    <a:lnTo>
                      <a:pt x="285" y="382"/>
                    </a:lnTo>
                    <a:lnTo>
                      <a:pt x="285" y="382"/>
                    </a:lnTo>
                    <a:lnTo>
                      <a:pt x="302" y="395"/>
                    </a:lnTo>
                    <a:lnTo>
                      <a:pt x="322" y="406"/>
                    </a:lnTo>
                    <a:lnTo>
                      <a:pt x="322" y="406"/>
                    </a:lnTo>
                    <a:close/>
                    <a:moveTo>
                      <a:pt x="715" y="411"/>
                    </a:moveTo>
                    <a:lnTo>
                      <a:pt x="715" y="411"/>
                    </a:lnTo>
                    <a:lnTo>
                      <a:pt x="711" y="406"/>
                    </a:lnTo>
                    <a:lnTo>
                      <a:pt x="705" y="401"/>
                    </a:lnTo>
                    <a:lnTo>
                      <a:pt x="700" y="397"/>
                    </a:lnTo>
                    <a:lnTo>
                      <a:pt x="696" y="391"/>
                    </a:lnTo>
                    <a:lnTo>
                      <a:pt x="696" y="391"/>
                    </a:lnTo>
                    <a:lnTo>
                      <a:pt x="693" y="391"/>
                    </a:lnTo>
                    <a:lnTo>
                      <a:pt x="688" y="388"/>
                    </a:lnTo>
                    <a:lnTo>
                      <a:pt x="685" y="385"/>
                    </a:lnTo>
                    <a:lnTo>
                      <a:pt x="682" y="383"/>
                    </a:lnTo>
                    <a:lnTo>
                      <a:pt x="682" y="383"/>
                    </a:lnTo>
                    <a:lnTo>
                      <a:pt x="697" y="400"/>
                    </a:lnTo>
                    <a:lnTo>
                      <a:pt x="706" y="406"/>
                    </a:lnTo>
                    <a:lnTo>
                      <a:pt x="711" y="409"/>
                    </a:lnTo>
                    <a:lnTo>
                      <a:pt x="715" y="411"/>
                    </a:lnTo>
                    <a:lnTo>
                      <a:pt x="715" y="411"/>
                    </a:lnTo>
                    <a:close/>
                    <a:moveTo>
                      <a:pt x="561" y="401"/>
                    </a:moveTo>
                    <a:lnTo>
                      <a:pt x="561" y="401"/>
                    </a:lnTo>
                    <a:lnTo>
                      <a:pt x="563" y="400"/>
                    </a:lnTo>
                    <a:lnTo>
                      <a:pt x="565" y="398"/>
                    </a:lnTo>
                    <a:lnTo>
                      <a:pt x="565" y="398"/>
                    </a:lnTo>
                    <a:lnTo>
                      <a:pt x="552" y="389"/>
                    </a:lnTo>
                    <a:lnTo>
                      <a:pt x="539" y="383"/>
                    </a:lnTo>
                    <a:lnTo>
                      <a:pt x="539" y="383"/>
                    </a:lnTo>
                    <a:lnTo>
                      <a:pt x="545" y="388"/>
                    </a:lnTo>
                    <a:lnTo>
                      <a:pt x="551" y="392"/>
                    </a:lnTo>
                    <a:lnTo>
                      <a:pt x="555" y="397"/>
                    </a:lnTo>
                    <a:lnTo>
                      <a:pt x="561" y="401"/>
                    </a:lnTo>
                    <a:lnTo>
                      <a:pt x="561" y="401"/>
                    </a:lnTo>
                    <a:close/>
                    <a:moveTo>
                      <a:pt x="439" y="401"/>
                    </a:moveTo>
                    <a:lnTo>
                      <a:pt x="439" y="401"/>
                    </a:lnTo>
                    <a:lnTo>
                      <a:pt x="441" y="401"/>
                    </a:lnTo>
                    <a:lnTo>
                      <a:pt x="443" y="401"/>
                    </a:lnTo>
                    <a:lnTo>
                      <a:pt x="443" y="403"/>
                    </a:lnTo>
                    <a:lnTo>
                      <a:pt x="444" y="401"/>
                    </a:lnTo>
                    <a:lnTo>
                      <a:pt x="444" y="401"/>
                    </a:lnTo>
                    <a:lnTo>
                      <a:pt x="429" y="392"/>
                    </a:lnTo>
                    <a:lnTo>
                      <a:pt x="421" y="388"/>
                    </a:lnTo>
                    <a:lnTo>
                      <a:pt x="415" y="385"/>
                    </a:lnTo>
                    <a:lnTo>
                      <a:pt x="415" y="385"/>
                    </a:lnTo>
                    <a:lnTo>
                      <a:pt x="427" y="392"/>
                    </a:lnTo>
                    <a:lnTo>
                      <a:pt x="433" y="397"/>
                    </a:lnTo>
                    <a:lnTo>
                      <a:pt x="439" y="401"/>
                    </a:lnTo>
                    <a:lnTo>
                      <a:pt x="439" y="401"/>
                    </a:lnTo>
                    <a:close/>
                    <a:moveTo>
                      <a:pt x="613" y="388"/>
                    </a:moveTo>
                    <a:lnTo>
                      <a:pt x="613" y="388"/>
                    </a:lnTo>
                    <a:lnTo>
                      <a:pt x="612" y="386"/>
                    </a:lnTo>
                    <a:lnTo>
                      <a:pt x="610" y="386"/>
                    </a:lnTo>
                    <a:lnTo>
                      <a:pt x="609" y="386"/>
                    </a:lnTo>
                    <a:lnTo>
                      <a:pt x="609" y="386"/>
                    </a:lnTo>
                    <a:lnTo>
                      <a:pt x="609" y="388"/>
                    </a:lnTo>
                    <a:lnTo>
                      <a:pt x="610" y="388"/>
                    </a:lnTo>
                    <a:lnTo>
                      <a:pt x="612" y="389"/>
                    </a:lnTo>
                    <a:lnTo>
                      <a:pt x="613" y="388"/>
                    </a:lnTo>
                    <a:lnTo>
                      <a:pt x="613" y="388"/>
                    </a:lnTo>
                    <a:close/>
                    <a:moveTo>
                      <a:pt x="779" y="389"/>
                    </a:moveTo>
                    <a:lnTo>
                      <a:pt x="779" y="389"/>
                    </a:lnTo>
                    <a:lnTo>
                      <a:pt x="783" y="394"/>
                    </a:lnTo>
                    <a:lnTo>
                      <a:pt x="784" y="400"/>
                    </a:lnTo>
                    <a:lnTo>
                      <a:pt x="784" y="400"/>
                    </a:lnTo>
                    <a:lnTo>
                      <a:pt x="787" y="401"/>
                    </a:lnTo>
                    <a:lnTo>
                      <a:pt x="789" y="400"/>
                    </a:lnTo>
                    <a:lnTo>
                      <a:pt x="789" y="400"/>
                    </a:lnTo>
                    <a:lnTo>
                      <a:pt x="789" y="401"/>
                    </a:lnTo>
                    <a:lnTo>
                      <a:pt x="789" y="403"/>
                    </a:lnTo>
                    <a:lnTo>
                      <a:pt x="792" y="403"/>
                    </a:lnTo>
                    <a:lnTo>
                      <a:pt x="792" y="403"/>
                    </a:lnTo>
                    <a:lnTo>
                      <a:pt x="790" y="398"/>
                    </a:lnTo>
                    <a:lnTo>
                      <a:pt x="787" y="395"/>
                    </a:lnTo>
                    <a:lnTo>
                      <a:pt x="779" y="389"/>
                    </a:lnTo>
                    <a:lnTo>
                      <a:pt x="779" y="389"/>
                    </a:lnTo>
                    <a:close/>
                    <a:moveTo>
                      <a:pt x="633" y="403"/>
                    </a:moveTo>
                    <a:lnTo>
                      <a:pt x="633" y="403"/>
                    </a:lnTo>
                    <a:lnTo>
                      <a:pt x="638" y="409"/>
                    </a:lnTo>
                    <a:lnTo>
                      <a:pt x="644" y="414"/>
                    </a:lnTo>
                    <a:lnTo>
                      <a:pt x="644" y="414"/>
                    </a:lnTo>
                    <a:lnTo>
                      <a:pt x="650" y="418"/>
                    </a:lnTo>
                    <a:lnTo>
                      <a:pt x="656" y="423"/>
                    </a:lnTo>
                    <a:lnTo>
                      <a:pt x="656" y="423"/>
                    </a:lnTo>
                    <a:lnTo>
                      <a:pt x="665" y="430"/>
                    </a:lnTo>
                    <a:lnTo>
                      <a:pt x="671" y="433"/>
                    </a:lnTo>
                    <a:lnTo>
                      <a:pt x="677" y="435"/>
                    </a:lnTo>
                    <a:lnTo>
                      <a:pt x="677" y="435"/>
                    </a:lnTo>
                    <a:lnTo>
                      <a:pt x="658" y="420"/>
                    </a:lnTo>
                    <a:lnTo>
                      <a:pt x="647" y="412"/>
                    </a:lnTo>
                    <a:lnTo>
                      <a:pt x="635" y="404"/>
                    </a:lnTo>
                    <a:lnTo>
                      <a:pt x="635" y="404"/>
                    </a:lnTo>
                    <a:lnTo>
                      <a:pt x="635" y="403"/>
                    </a:lnTo>
                    <a:lnTo>
                      <a:pt x="635" y="401"/>
                    </a:lnTo>
                    <a:lnTo>
                      <a:pt x="635" y="401"/>
                    </a:lnTo>
                    <a:lnTo>
                      <a:pt x="629" y="400"/>
                    </a:lnTo>
                    <a:lnTo>
                      <a:pt x="624" y="395"/>
                    </a:lnTo>
                    <a:lnTo>
                      <a:pt x="619" y="392"/>
                    </a:lnTo>
                    <a:lnTo>
                      <a:pt x="613" y="391"/>
                    </a:lnTo>
                    <a:lnTo>
                      <a:pt x="613" y="391"/>
                    </a:lnTo>
                    <a:lnTo>
                      <a:pt x="633" y="403"/>
                    </a:lnTo>
                    <a:lnTo>
                      <a:pt x="633" y="403"/>
                    </a:lnTo>
                    <a:close/>
                    <a:moveTo>
                      <a:pt x="694" y="407"/>
                    </a:moveTo>
                    <a:lnTo>
                      <a:pt x="694" y="407"/>
                    </a:lnTo>
                    <a:lnTo>
                      <a:pt x="690" y="403"/>
                    </a:lnTo>
                    <a:lnTo>
                      <a:pt x="685" y="397"/>
                    </a:lnTo>
                    <a:lnTo>
                      <a:pt x="677" y="394"/>
                    </a:lnTo>
                    <a:lnTo>
                      <a:pt x="671" y="392"/>
                    </a:lnTo>
                    <a:lnTo>
                      <a:pt x="671" y="392"/>
                    </a:lnTo>
                    <a:lnTo>
                      <a:pt x="676" y="397"/>
                    </a:lnTo>
                    <a:lnTo>
                      <a:pt x="682" y="401"/>
                    </a:lnTo>
                    <a:lnTo>
                      <a:pt x="686" y="406"/>
                    </a:lnTo>
                    <a:lnTo>
                      <a:pt x="694" y="407"/>
                    </a:lnTo>
                    <a:lnTo>
                      <a:pt x="694" y="407"/>
                    </a:lnTo>
                    <a:close/>
                    <a:moveTo>
                      <a:pt x="755" y="400"/>
                    </a:moveTo>
                    <a:lnTo>
                      <a:pt x="755" y="400"/>
                    </a:lnTo>
                    <a:lnTo>
                      <a:pt x="763" y="409"/>
                    </a:lnTo>
                    <a:lnTo>
                      <a:pt x="770" y="415"/>
                    </a:lnTo>
                    <a:lnTo>
                      <a:pt x="770" y="415"/>
                    </a:lnTo>
                    <a:lnTo>
                      <a:pt x="769" y="407"/>
                    </a:lnTo>
                    <a:lnTo>
                      <a:pt x="767" y="400"/>
                    </a:lnTo>
                    <a:lnTo>
                      <a:pt x="767" y="400"/>
                    </a:lnTo>
                    <a:lnTo>
                      <a:pt x="763" y="397"/>
                    </a:lnTo>
                    <a:lnTo>
                      <a:pt x="758" y="394"/>
                    </a:lnTo>
                    <a:lnTo>
                      <a:pt x="758" y="394"/>
                    </a:lnTo>
                    <a:lnTo>
                      <a:pt x="758" y="398"/>
                    </a:lnTo>
                    <a:lnTo>
                      <a:pt x="757" y="400"/>
                    </a:lnTo>
                    <a:lnTo>
                      <a:pt x="755" y="400"/>
                    </a:lnTo>
                    <a:lnTo>
                      <a:pt x="755" y="400"/>
                    </a:lnTo>
                    <a:close/>
                    <a:moveTo>
                      <a:pt x="590" y="406"/>
                    </a:moveTo>
                    <a:lnTo>
                      <a:pt x="590" y="406"/>
                    </a:lnTo>
                    <a:lnTo>
                      <a:pt x="575" y="395"/>
                    </a:lnTo>
                    <a:lnTo>
                      <a:pt x="575" y="395"/>
                    </a:lnTo>
                    <a:lnTo>
                      <a:pt x="578" y="398"/>
                    </a:lnTo>
                    <a:lnTo>
                      <a:pt x="581" y="403"/>
                    </a:lnTo>
                    <a:lnTo>
                      <a:pt x="590" y="406"/>
                    </a:lnTo>
                    <a:lnTo>
                      <a:pt x="590" y="406"/>
                    </a:lnTo>
                    <a:close/>
                    <a:moveTo>
                      <a:pt x="798" y="401"/>
                    </a:moveTo>
                    <a:lnTo>
                      <a:pt x="798" y="401"/>
                    </a:lnTo>
                    <a:lnTo>
                      <a:pt x="799" y="400"/>
                    </a:lnTo>
                    <a:lnTo>
                      <a:pt x="798" y="397"/>
                    </a:lnTo>
                    <a:lnTo>
                      <a:pt x="796" y="395"/>
                    </a:lnTo>
                    <a:lnTo>
                      <a:pt x="795" y="395"/>
                    </a:lnTo>
                    <a:lnTo>
                      <a:pt x="795" y="395"/>
                    </a:lnTo>
                    <a:lnTo>
                      <a:pt x="796" y="397"/>
                    </a:lnTo>
                    <a:lnTo>
                      <a:pt x="796" y="398"/>
                    </a:lnTo>
                    <a:lnTo>
                      <a:pt x="796" y="400"/>
                    </a:lnTo>
                    <a:lnTo>
                      <a:pt x="798" y="401"/>
                    </a:lnTo>
                    <a:lnTo>
                      <a:pt x="798" y="401"/>
                    </a:lnTo>
                    <a:close/>
                    <a:moveTo>
                      <a:pt x="255" y="403"/>
                    </a:moveTo>
                    <a:lnTo>
                      <a:pt x="255" y="403"/>
                    </a:lnTo>
                    <a:lnTo>
                      <a:pt x="252" y="400"/>
                    </a:lnTo>
                    <a:lnTo>
                      <a:pt x="250" y="398"/>
                    </a:lnTo>
                    <a:lnTo>
                      <a:pt x="247" y="398"/>
                    </a:lnTo>
                    <a:lnTo>
                      <a:pt x="247" y="398"/>
                    </a:lnTo>
                    <a:lnTo>
                      <a:pt x="252" y="401"/>
                    </a:lnTo>
                    <a:lnTo>
                      <a:pt x="255" y="403"/>
                    </a:lnTo>
                    <a:lnTo>
                      <a:pt x="255" y="403"/>
                    </a:lnTo>
                    <a:close/>
                    <a:moveTo>
                      <a:pt x="561" y="433"/>
                    </a:moveTo>
                    <a:lnTo>
                      <a:pt x="561" y="433"/>
                    </a:lnTo>
                    <a:lnTo>
                      <a:pt x="561" y="430"/>
                    </a:lnTo>
                    <a:lnTo>
                      <a:pt x="558" y="429"/>
                    </a:lnTo>
                    <a:lnTo>
                      <a:pt x="557" y="429"/>
                    </a:lnTo>
                    <a:lnTo>
                      <a:pt x="557" y="426"/>
                    </a:lnTo>
                    <a:lnTo>
                      <a:pt x="557" y="426"/>
                    </a:lnTo>
                    <a:lnTo>
                      <a:pt x="555" y="426"/>
                    </a:lnTo>
                    <a:lnTo>
                      <a:pt x="554" y="426"/>
                    </a:lnTo>
                    <a:lnTo>
                      <a:pt x="554" y="426"/>
                    </a:lnTo>
                    <a:lnTo>
                      <a:pt x="554" y="426"/>
                    </a:lnTo>
                    <a:lnTo>
                      <a:pt x="554" y="424"/>
                    </a:lnTo>
                    <a:lnTo>
                      <a:pt x="554" y="423"/>
                    </a:lnTo>
                    <a:lnTo>
                      <a:pt x="554" y="423"/>
                    </a:lnTo>
                    <a:lnTo>
                      <a:pt x="545" y="417"/>
                    </a:lnTo>
                    <a:lnTo>
                      <a:pt x="537" y="411"/>
                    </a:lnTo>
                    <a:lnTo>
                      <a:pt x="529" y="404"/>
                    </a:lnTo>
                    <a:lnTo>
                      <a:pt x="525" y="401"/>
                    </a:lnTo>
                    <a:lnTo>
                      <a:pt x="522" y="400"/>
                    </a:lnTo>
                    <a:lnTo>
                      <a:pt x="522" y="400"/>
                    </a:lnTo>
                    <a:lnTo>
                      <a:pt x="540" y="418"/>
                    </a:lnTo>
                    <a:lnTo>
                      <a:pt x="549" y="426"/>
                    </a:lnTo>
                    <a:lnTo>
                      <a:pt x="561" y="433"/>
                    </a:lnTo>
                    <a:lnTo>
                      <a:pt x="561" y="433"/>
                    </a:lnTo>
                    <a:close/>
                    <a:moveTo>
                      <a:pt x="566" y="406"/>
                    </a:moveTo>
                    <a:lnTo>
                      <a:pt x="566" y="406"/>
                    </a:lnTo>
                    <a:lnTo>
                      <a:pt x="578" y="417"/>
                    </a:lnTo>
                    <a:lnTo>
                      <a:pt x="593" y="426"/>
                    </a:lnTo>
                    <a:lnTo>
                      <a:pt x="621" y="444"/>
                    </a:lnTo>
                    <a:lnTo>
                      <a:pt x="621" y="444"/>
                    </a:lnTo>
                    <a:lnTo>
                      <a:pt x="619" y="447"/>
                    </a:lnTo>
                    <a:lnTo>
                      <a:pt x="619" y="447"/>
                    </a:lnTo>
                    <a:lnTo>
                      <a:pt x="622" y="447"/>
                    </a:lnTo>
                    <a:lnTo>
                      <a:pt x="624" y="447"/>
                    </a:lnTo>
                    <a:lnTo>
                      <a:pt x="627" y="449"/>
                    </a:lnTo>
                    <a:lnTo>
                      <a:pt x="627" y="449"/>
                    </a:lnTo>
                    <a:lnTo>
                      <a:pt x="615" y="436"/>
                    </a:lnTo>
                    <a:lnTo>
                      <a:pt x="601" y="423"/>
                    </a:lnTo>
                    <a:lnTo>
                      <a:pt x="586" y="411"/>
                    </a:lnTo>
                    <a:lnTo>
                      <a:pt x="569" y="400"/>
                    </a:lnTo>
                    <a:lnTo>
                      <a:pt x="569" y="400"/>
                    </a:lnTo>
                    <a:lnTo>
                      <a:pt x="569" y="404"/>
                    </a:lnTo>
                    <a:lnTo>
                      <a:pt x="566" y="406"/>
                    </a:lnTo>
                    <a:lnTo>
                      <a:pt x="566" y="406"/>
                    </a:lnTo>
                    <a:close/>
                    <a:moveTo>
                      <a:pt x="173" y="417"/>
                    </a:moveTo>
                    <a:lnTo>
                      <a:pt x="173" y="417"/>
                    </a:lnTo>
                    <a:lnTo>
                      <a:pt x="177" y="417"/>
                    </a:lnTo>
                    <a:lnTo>
                      <a:pt x="183" y="418"/>
                    </a:lnTo>
                    <a:lnTo>
                      <a:pt x="183" y="418"/>
                    </a:lnTo>
                    <a:lnTo>
                      <a:pt x="183" y="407"/>
                    </a:lnTo>
                    <a:lnTo>
                      <a:pt x="182" y="404"/>
                    </a:lnTo>
                    <a:lnTo>
                      <a:pt x="177" y="401"/>
                    </a:lnTo>
                    <a:lnTo>
                      <a:pt x="177" y="401"/>
                    </a:lnTo>
                    <a:lnTo>
                      <a:pt x="173" y="417"/>
                    </a:lnTo>
                    <a:lnTo>
                      <a:pt x="173" y="417"/>
                    </a:lnTo>
                    <a:close/>
                    <a:moveTo>
                      <a:pt x="725" y="404"/>
                    </a:moveTo>
                    <a:lnTo>
                      <a:pt x="725" y="404"/>
                    </a:lnTo>
                    <a:lnTo>
                      <a:pt x="729" y="409"/>
                    </a:lnTo>
                    <a:lnTo>
                      <a:pt x="735" y="414"/>
                    </a:lnTo>
                    <a:lnTo>
                      <a:pt x="749" y="426"/>
                    </a:lnTo>
                    <a:lnTo>
                      <a:pt x="749" y="426"/>
                    </a:lnTo>
                    <a:lnTo>
                      <a:pt x="764" y="439"/>
                    </a:lnTo>
                    <a:lnTo>
                      <a:pt x="772" y="447"/>
                    </a:lnTo>
                    <a:lnTo>
                      <a:pt x="781" y="452"/>
                    </a:lnTo>
                    <a:lnTo>
                      <a:pt x="781" y="452"/>
                    </a:lnTo>
                    <a:lnTo>
                      <a:pt x="779" y="449"/>
                    </a:lnTo>
                    <a:lnTo>
                      <a:pt x="775" y="446"/>
                    </a:lnTo>
                    <a:lnTo>
                      <a:pt x="769" y="439"/>
                    </a:lnTo>
                    <a:lnTo>
                      <a:pt x="769" y="439"/>
                    </a:lnTo>
                    <a:lnTo>
                      <a:pt x="758" y="430"/>
                    </a:lnTo>
                    <a:lnTo>
                      <a:pt x="747" y="420"/>
                    </a:lnTo>
                    <a:lnTo>
                      <a:pt x="747" y="420"/>
                    </a:lnTo>
                    <a:lnTo>
                      <a:pt x="743" y="418"/>
                    </a:lnTo>
                    <a:lnTo>
                      <a:pt x="740" y="415"/>
                    </a:lnTo>
                    <a:lnTo>
                      <a:pt x="732" y="407"/>
                    </a:lnTo>
                    <a:lnTo>
                      <a:pt x="732" y="407"/>
                    </a:lnTo>
                    <a:lnTo>
                      <a:pt x="731" y="407"/>
                    </a:lnTo>
                    <a:lnTo>
                      <a:pt x="728" y="404"/>
                    </a:lnTo>
                    <a:lnTo>
                      <a:pt x="725" y="403"/>
                    </a:lnTo>
                    <a:lnTo>
                      <a:pt x="725" y="404"/>
                    </a:lnTo>
                    <a:lnTo>
                      <a:pt x="725" y="404"/>
                    </a:lnTo>
                    <a:close/>
                    <a:moveTo>
                      <a:pt x="465" y="468"/>
                    </a:moveTo>
                    <a:lnTo>
                      <a:pt x="465" y="468"/>
                    </a:lnTo>
                    <a:lnTo>
                      <a:pt x="465" y="467"/>
                    </a:lnTo>
                    <a:lnTo>
                      <a:pt x="465" y="465"/>
                    </a:lnTo>
                    <a:lnTo>
                      <a:pt x="462" y="464"/>
                    </a:lnTo>
                    <a:lnTo>
                      <a:pt x="459" y="461"/>
                    </a:lnTo>
                    <a:lnTo>
                      <a:pt x="458" y="458"/>
                    </a:lnTo>
                    <a:lnTo>
                      <a:pt x="458" y="458"/>
                    </a:lnTo>
                    <a:lnTo>
                      <a:pt x="452" y="455"/>
                    </a:lnTo>
                    <a:lnTo>
                      <a:pt x="446" y="450"/>
                    </a:lnTo>
                    <a:lnTo>
                      <a:pt x="435" y="441"/>
                    </a:lnTo>
                    <a:lnTo>
                      <a:pt x="435" y="441"/>
                    </a:lnTo>
                    <a:lnTo>
                      <a:pt x="432" y="439"/>
                    </a:lnTo>
                    <a:lnTo>
                      <a:pt x="429" y="438"/>
                    </a:lnTo>
                    <a:lnTo>
                      <a:pt x="424" y="433"/>
                    </a:lnTo>
                    <a:lnTo>
                      <a:pt x="424" y="433"/>
                    </a:lnTo>
                    <a:lnTo>
                      <a:pt x="417" y="430"/>
                    </a:lnTo>
                    <a:lnTo>
                      <a:pt x="411" y="426"/>
                    </a:lnTo>
                    <a:lnTo>
                      <a:pt x="404" y="421"/>
                    </a:lnTo>
                    <a:lnTo>
                      <a:pt x="397" y="418"/>
                    </a:lnTo>
                    <a:lnTo>
                      <a:pt x="397" y="418"/>
                    </a:lnTo>
                    <a:lnTo>
                      <a:pt x="397" y="415"/>
                    </a:lnTo>
                    <a:lnTo>
                      <a:pt x="397" y="415"/>
                    </a:lnTo>
                    <a:lnTo>
                      <a:pt x="391" y="414"/>
                    </a:lnTo>
                    <a:lnTo>
                      <a:pt x="386" y="409"/>
                    </a:lnTo>
                    <a:lnTo>
                      <a:pt x="382" y="406"/>
                    </a:lnTo>
                    <a:lnTo>
                      <a:pt x="377" y="404"/>
                    </a:lnTo>
                    <a:lnTo>
                      <a:pt x="377" y="404"/>
                    </a:lnTo>
                    <a:lnTo>
                      <a:pt x="397" y="423"/>
                    </a:lnTo>
                    <a:lnTo>
                      <a:pt x="418" y="439"/>
                    </a:lnTo>
                    <a:lnTo>
                      <a:pt x="441" y="453"/>
                    </a:lnTo>
                    <a:lnTo>
                      <a:pt x="465" y="468"/>
                    </a:lnTo>
                    <a:lnTo>
                      <a:pt x="465" y="468"/>
                    </a:lnTo>
                    <a:close/>
                    <a:moveTo>
                      <a:pt x="743" y="411"/>
                    </a:moveTo>
                    <a:lnTo>
                      <a:pt x="743" y="411"/>
                    </a:lnTo>
                    <a:lnTo>
                      <a:pt x="744" y="414"/>
                    </a:lnTo>
                    <a:lnTo>
                      <a:pt x="746" y="417"/>
                    </a:lnTo>
                    <a:lnTo>
                      <a:pt x="746" y="417"/>
                    </a:lnTo>
                    <a:lnTo>
                      <a:pt x="757" y="423"/>
                    </a:lnTo>
                    <a:lnTo>
                      <a:pt x="764" y="429"/>
                    </a:lnTo>
                    <a:lnTo>
                      <a:pt x="772" y="438"/>
                    </a:lnTo>
                    <a:lnTo>
                      <a:pt x="781" y="444"/>
                    </a:lnTo>
                    <a:lnTo>
                      <a:pt x="781" y="444"/>
                    </a:lnTo>
                    <a:lnTo>
                      <a:pt x="781" y="441"/>
                    </a:lnTo>
                    <a:lnTo>
                      <a:pt x="781" y="438"/>
                    </a:lnTo>
                    <a:lnTo>
                      <a:pt x="781" y="438"/>
                    </a:lnTo>
                    <a:lnTo>
                      <a:pt x="763" y="421"/>
                    </a:lnTo>
                    <a:lnTo>
                      <a:pt x="744" y="404"/>
                    </a:lnTo>
                    <a:lnTo>
                      <a:pt x="744" y="404"/>
                    </a:lnTo>
                    <a:lnTo>
                      <a:pt x="744" y="407"/>
                    </a:lnTo>
                    <a:lnTo>
                      <a:pt x="743" y="407"/>
                    </a:lnTo>
                    <a:lnTo>
                      <a:pt x="743" y="411"/>
                    </a:lnTo>
                    <a:lnTo>
                      <a:pt x="743" y="411"/>
                    </a:lnTo>
                    <a:close/>
                    <a:moveTo>
                      <a:pt x="700" y="439"/>
                    </a:moveTo>
                    <a:lnTo>
                      <a:pt x="700" y="439"/>
                    </a:lnTo>
                    <a:lnTo>
                      <a:pt x="700" y="438"/>
                    </a:lnTo>
                    <a:lnTo>
                      <a:pt x="700" y="436"/>
                    </a:lnTo>
                    <a:lnTo>
                      <a:pt x="696" y="433"/>
                    </a:lnTo>
                    <a:lnTo>
                      <a:pt x="696" y="433"/>
                    </a:lnTo>
                    <a:lnTo>
                      <a:pt x="682" y="420"/>
                    </a:lnTo>
                    <a:lnTo>
                      <a:pt x="676" y="414"/>
                    </a:lnTo>
                    <a:lnTo>
                      <a:pt x="670" y="409"/>
                    </a:lnTo>
                    <a:lnTo>
                      <a:pt x="670" y="409"/>
                    </a:lnTo>
                    <a:lnTo>
                      <a:pt x="700" y="439"/>
                    </a:lnTo>
                    <a:lnTo>
                      <a:pt x="700" y="439"/>
                    </a:lnTo>
                    <a:close/>
                    <a:moveTo>
                      <a:pt x="683" y="414"/>
                    </a:moveTo>
                    <a:lnTo>
                      <a:pt x="683" y="414"/>
                    </a:lnTo>
                    <a:lnTo>
                      <a:pt x="680" y="411"/>
                    </a:lnTo>
                    <a:lnTo>
                      <a:pt x="679" y="409"/>
                    </a:lnTo>
                    <a:lnTo>
                      <a:pt x="676" y="409"/>
                    </a:lnTo>
                    <a:lnTo>
                      <a:pt x="676" y="409"/>
                    </a:lnTo>
                    <a:lnTo>
                      <a:pt x="680" y="412"/>
                    </a:lnTo>
                    <a:lnTo>
                      <a:pt x="683" y="414"/>
                    </a:lnTo>
                    <a:lnTo>
                      <a:pt x="683" y="414"/>
                    </a:lnTo>
                    <a:close/>
                    <a:moveTo>
                      <a:pt x="723" y="412"/>
                    </a:moveTo>
                    <a:lnTo>
                      <a:pt x="723" y="412"/>
                    </a:lnTo>
                    <a:lnTo>
                      <a:pt x="747" y="435"/>
                    </a:lnTo>
                    <a:lnTo>
                      <a:pt x="772" y="456"/>
                    </a:lnTo>
                    <a:lnTo>
                      <a:pt x="772" y="456"/>
                    </a:lnTo>
                    <a:lnTo>
                      <a:pt x="776" y="461"/>
                    </a:lnTo>
                    <a:lnTo>
                      <a:pt x="779" y="462"/>
                    </a:lnTo>
                    <a:lnTo>
                      <a:pt x="781" y="464"/>
                    </a:lnTo>
                    <a:lnTo>
                      <a:pt x="781" y="464"/>
                    </a:lnTo>
                    <a:lnTo>
                      <a:pt x="779" y="459"/>
                    </a:lnTo>
                    <a:lnTo>
                      <a:pt x="776" y="455"/>
                    </a:lnTo>
                    <a:lnTo>
                      <a:pt x="767" y="449"/>
                    </a:lnTo>
                    <a:lnTo>
                      <a:pt x="767" y="449"/>
                    </a:lnTo>
                    <a:lnTo>
                      <a:pt x="722" y="407"/>
                    </a:lnTo>
                    <a:lnTo>
                      <a:pt x="722" y="407"/>
                    </a:lnTo>
                    <a:lnTo>
                      <a:pt x="722" y="409"/>
                    </a:lnTo>
                    <a:lnTo>
                      <a:pt x="722" y="411"/>
                    </a:lnTo>
                    <a:lnTo>
                      <a:pt x="723" y="411"/>
                    </a:lnTo>
                    <a:lnTo>
                      <a:pt x="723" y="412"/>
                    </a:lnTo>
                    <a:lnTo>
                      <a:pt x="723" y="412"/>
                    </a:lnTo>
                    <a:close/>
                    <a:moveTo>
                      <a:pt x="792" y="441"/>
                    </a:moveTo>
                    <a:lnTo>
                      <a:pt x="792" y="441"/>
                    </a:lnTo>
                    <a:lnTo>
                      <a:pt x="787" y="423"/>
                    </a:lnTo>
                    <a:lnTo>
                      <a:pt x="784" y="415"/>
                    </a:lnTo>
                    <a:lnTo>
                      <a:pt x="779" y="407"/>
                    </a:lnTo>
                    <a:lnTo>
                      <a:pt x="779" y="407"/>
                    </a:lnTo>
                    <a:lnTo>
                      <a:pt x="775" y="407"/>
                    </a:lnTo>
                    <a:lnTo>
                      <a:pt x="775" y="407"/>
                    </a:lnTo>
                    <a:lnTo>
                      <a:pt x="776" y="418"/>
                    </a:lnTo>
                    <a:lnTo>
                      <a:pt x="781" y="427"/>
                    </a:lnTo>
                    <a:lnTo>
                      <a:pt x="786" y="435"/>
                    </a:lnTo>
                    <a:lnTo>
                      <a:pt x="792" y="441"/>
                    </a:lnTo>
                    <a:lnTo>
                      <a:pt x="792" y="441"/>
                    </a:lnTo>
                    <a:close/>
                    <a:moveTo>
                      <a:pt x="255" y="432"/>
                    </a:moveTo>
                    <a:lnTo>
                      <a:pt x="253" y="430"/>
                    </a:lnTo>
                    <a:lnTo>
                      <a:pt x="253" y="430"/>
                    </a:lnTo>
                    <a:lnTo>
                      <a:pt x="253" y="433"/>
                    </a:lnTo>
                    <a:lnTo>
                      <a:pt x="257" y="433"/>
                    </a:lnTo>
                    <a:lnTo>
                      <a:pt x="258" y="433"/>
                    </a:lnTo>
                    <a:lnTo>
                      <a:pt x="261" y="433"/>
                    </a:lnTo>
                    <a:lnTo>
                      <a:pt x="261" y="433"/>
                    </a:lnTo>
                    <a:lnTo>
                      <a:pt x="298" y="455"/>
                    </a:lnTo>
                    <a:lnTo>
                      <a:pt x="298" y="455"/>
                    </a:lnTo>
                    <a:lnTo>
                      <a:pt x="287" y="444"/>
                    </a:lnTo>
                    <a:lnTo>
                      <a:pt x="276" y="435"/>
                    </a:lnTo>
                    <a:lnTo>
                      <a:pt x="276" y="435"/>
                    </a:lnTo>
                    <a:lnTo>
                      <a:pt x="266" y="429"/>
                    </a:lnTo>
                    <a:lnTo>
                      <a:pt x="255" y="423"/>
                    </a:lnTo>
                    <a:lnTo>
                      <a:pt x="246" y="417"/>
                    </a:lnTo>
                    <a:lnTo>
                      <a:pt x="235" y="411"/>
                    </a:lnTo>
                    <a:lnTo>
                      <a:pt x="235" y="411"/>
                    </a:lnTo>
                    <a:lnTo>
                      <a:pt x="240" y="415"/>
                    </a:lnTo>
                    <a:lnTo>
                      <a:pt x="246" y="423"/>
                    </a:lnTo>
                    <a:lnTo>
                      <a:pt x="252" y="429"/>
                    </a:lnTo>
                    <a:lnTo>
                      <a:pt x="253" y="430"/>
                    </a:lnTo>
                    <a:lnTo>
                      <a:pt x="255" y="432"/>
                    </a:lnTo>
                    <a:lnTo>
                      <a:pt x="255" y="432"/>
                    </a:lnTo>
                    <a:close/>
                    <a:moveTo>
                      <a:pt x="322" y="453"/>
                    </a:moveTo>
                    <a:lnTo>
                      <a:pt x="322" y="453"/>
                    </a:lnTo>
                    <a:lnTo>
                      <a:pt x="308" y="439"/>
                    </a:lnTo>
                    <a:lnTo>
                      <a:pt x="295" y="429"/>
                    </a:lnTo>
                    <a:lnTo>
                      <a:pt x="278" y="420"/>
                    </a:lnTo>
                    <a:lnTo>
                      <a:pt x="261" y="411"/>
                    </a:lnTo>
                    <a:lnTo>
                      <a:pt x="261" y="411"/>
                    </a:lnTo>
                    <a:lnTo>
                      <a:pt x="275" y="423"/>
                    </a:lnTo>
                    <a:lnTo>
                      <a:pt x="289" y="435"/>
                    </a:lnTo>
                    <a:lnTo>
                      <a:pt x="304" y="446"/>
                    </a:lnTo>
                    <a:lnTo>
                      <a:pt x="311" y="450"/>
                    </a:lnTo>
                    <a:lnTo>
                      <a:pt x="322" y="453"/>
                    </a:lnTo>
                    <a:lnTo>
                      <a:pt x="322" y="453"/>
                    </a:lnTo>
                    <a:close/>
                    <a:moveTo>
                      <a:pt x="351" y="424"/>
                    </a:moveTo>
                    <a:lnTo>
                      <a:pt x="351" y="424"/>
                    </a:lnTo>
                    <a:lnTo>
                      <a:pt x="360" y="430"/>
                    </a:lnTo>
                    <a:lnTo>
                      <a:pt x="365" y="433"/>
                    </a:lnTo>
                    <a:lnTo>
                      <a:pt x="368" y="433"/>
                    </a:lnTo>
                    <a:lnTo>
                      <a:pt x="368" y="433"/>
                    </a:lnTo>
                    <a:lnTo>
                      <a:pt x="360" y="427"/>
                    </a:lnTo>
                    <a:lnTo>
                      <a:pt x="351" y="421"/>
                    </a:lnTo>
                    <a:lnTo>
                      <a:pt x="342" y="415"/>
                    </a:lnTo>
                    <a:lnTo>
                      <a:pt x="333" y="411"/>
                    </a:lnTo>
                    <a:lnTo>
                      <a:pt x="333" y="411"/>
                    </a:lnTo>
                    <a:lnTo>
                      <a:pt x="334" y="412"/>
                    </a:lnTo>
                    <a:lnTo>
                      <a:pt x="334" y="414"/>
                    </a:lnTo>
                    <a:lnTo>
                      <a:pt x="334" y="414"/>
                    </a:lnTo>
                    <a:lnTo>
                      <a:pt x="351" y="424"/>
                    </a:lnTo>
                    <a:lnTo>
                      <a:pt x="351" y="424"/>
                    </a:lnTo>
                    <a:close/>
                    <a:moveTo>
                      <a:pt x="700" y="412"/>
                    </a:moveTo>
                    <a:lnTo>
                      <a:pt x="700" y="412"/>
                    </a:lnTo>
                    <a:lnTo>
                      <a:pt x="699" y="412"/>
                    </a:lnTo>
                    <a:lnTo>
                      <a:pt x="696" y="414"/>
                    </a:lnTo>
                    <a:lnTo>
                      <a:pt x="696" y="414"/>
                    </a:lnTo>
                    <a:lnTo>
                      <a:pt x="712" y="430"/>
                    </a:lnTo>
                    <a:lnTo>
                      <a:pt x="731" y="444"/>
                    </a:lnTo>
                    <a:lnTo>
                      <a:pt x="731" y="444"/>
                    </a:lnTo>
                    <a:lnTo>
                      <a:pt x="715" y="427"/>
                    </a:lnTo>
                    <a:lnTo>
                      <a:pt x="700" y="412"/>
                    </a:lnTo>
                    <a:lnTo>
                      <a:pt x="700" y="412"/>
                    </a:lnTo>
                    <a:close/>
                    <a:moveTo>
                      <a:pt x="279" y="470"/>
                    </a:moveTo>
                    <a:lnTo>
                      <a:pt x="279" y="470"/>
                    </a:lnTo>
                    <a:lnTo>
                      <a:pt x="269" y="462"/>
                    </a:lnTo>
                    <a:lnTo>
                      <a:pt x="260" y="453"/>
                    </a:lnTo>
                    <a:lnTo>
                      <a:pt x="249" y="446"/>
                    </a:lnTo>
                    <a:lnTo>
                      <a:pt x="240" y="436"/>
                    </a:lnTo>
                    <a:lnTo>
                      <a:pt x="240" y="436"/>
                    </a:lnTo>
                    <a:lnTo>
                      <a:pt x="200" y="414"/>
                    </a:lnTo>
                    <a:lnTo>
                      <a:pt x="200" y="414"/>
                    </a:lnTo>
                    <a:lnTo>
                      <a:pt x="200" y="412"/>
                    </a:lnTo>
                    <a:lnTo>
                      <a:pt x="200" y="412"/>
                    </a:lnTo>
                    <a:lnTo>
                      <a:pt x="199" y="414"/>
                    </a:lnTo>
                    <a:lnTo>
                      <a:pt x="199" y="414"/>
                    </a:lnTo>
                    <a:lnTo>
                      <a:pt x="197" y="415"/>
                    </a:lnTo>
                    <a:lnTo>
                      <a:pt x="197" y="415"/>
                    </a:lnTo>
                    <a:lnTo>
                      <a:pt x="220" y="438"/>
                    </a:lnTo>
                    <a:lnTo>
                      <a:pt x="232" y="449"/>
                    </a:lnTo>
                    <a:lnTo>
                      <a:pt x="244" y="459"/>
                    </a:lnTo>
                    <a:lnTo>
                      <a:pt x="244" y="459"/>
                    </a:lnTo>
                    <a:lnTo>
                      <a:pt x="252" y="459"/>
                    </a:lnTo>
                    <a:lnTo>
                      <a:pt x="257" y="461"/>
                    </a:lnTo>
                    <a:lnTo>
                      <a:pt x="267" y="467"/>
                    </a:lnTo>
                    <a:lnTo>
                      <a:pt x="278" y="473"/>
                    </a:lnTo>
                    <a:lnTo>
                      <a:pt x="289" y="479"/>
                    </a:lnTo>
                    <a:lnTo>
                      <a:pt x="289" y="479"/>
                    </a:lnTo>
                    <a:lnTo>
                      <a:pt x="287" y="476"/>
                    </a:lnTo>
                    <a:lnTo>
                      <a:pt x="284" y="473"/>
                    </a:lnTo>
                    <a:lnTo>
                      <a:pt x="279" y="470"/>
                    </a:lnTo>
                    <a:lnTo>
                      <a:pt x="279" y="470"/>
                    </a:lnTo>
                    <a:close/>
                    <a:moveTo>
                      <a:pt x="590" y="435"/>
                    </a:moveTo>
                    <a:lnTo>
                      <a:pt x="590" y="435"/>
                    </a:lnTo>
                    <a:lnTo>
                      <a:pt x="584" y="429"/>
                    </a:lnTo>
                    <a:lnTo>
                      <a:pt x="577" y="423"/>
                    </a:lnTo>
                    <a:lnTo>
                      <a:pt x="561" y="412"/>
                    </a:lnTo>
                    <a:lnTo>
                      <a:pt x="561" y="412"/>
                    </a:lnTo>
                    <a:lnTo>
                      <a:pt x="568" y="420"/>
                    </a:lnTo>
                    <a:lnTo>
                      <a:pt x="575" y="426"/>
                    </a:lnTo>
                    <a:lnTo>
                      <a:pt x="583" y="430"/>
                    </a:lnTo>
                    <a:lnTo>
                      <a:pt x="590" y="435"/>
                    </a:lnTo>
                    <a:lnTo>
                      <a:pt x="590" y="435"/>
                    </a:lnTo>
                    <a:close/>
                    <a:moveTo>
                      <a:pt x="799" y="418"/>
                    </a:moveTo>
                    <a:lnTo>
                      <a:pt x="799" y="418"/>
                    </a:lnTo>
                    <a:lnTo>
                      <a:pt x="801" y="418"/>
                    </a:lnTo>
                    <a:lnTo>
                      <a:pt x="802" y="417"/>
                    </a:lnTo>
                    <a:lnTo>
                      <a:pt x="802" y="417"/>
                    </a:lnTo>
                    <a:lnTo>
                      <a:pt x="802" y="415"/>
                    </a:lnTo>
                    <a:lnTo>
                      <a:pt x="801" y="414"/>
                    </a:lnTo>
                    <a:lnTo>
                      <a:pt x="801" y="414"/>
                    </a:lnTo>
                    <a:lnTo>
                      <a:pt x="801" y="414"/>
                    </a:lnTo>
                    <a:lnTo>
                      <a:pt x="799" y="415"/>
                    </a:lnTo>
                    <a:lnTo>
                      <a:pt x="799" y="418"/>
                    </a:lnTo>
                    <a:lnTo>
                      <a:pt x="799" y="418"/>
                    </a:lnTo>
                    <a:close/>
                    <a:moveTo>
                      <a:pt x="456" y="421"/>
                    </a:moveTo>
                    <a:lnTo>
                      <a:pt x="456" y="421"/>
                    </a:lnTo>
                    <a:lnTo>
                      <a:pt x="452" y="418"/>
                    </a:lnTo>
                    <a:lnTo>
                      <a:pt x="449" y="417"/>
                    </a:lnTo>
                    <a:lnTo>
                      <a:pt x="449" y="417"/>
                    </a:lnTo>
                    <a:lnTo>
                      <a:pt x="452" y="420"/>
                    </a:lnTo>
                    <a:lnTo>
                      <a:pt x="456" y="421"/>
                    </a:lnTo>
                    <a:lnTo>
                      <a:pt x="456" y="421"/>
                    </a:lnTo>
                    <a:close/>
                    <a:moveTo>
                      <a:pt x="340" y="423"/>
                    </a:moveTo>
                    <a:lnTo>
                      <a:pt x="340" y="423"/>
                    </a:lnTo>
                    <a:lnTo>
                      <a:pt x="336" y="420"/>
                    </a:lnTo>
                    <a:lnTo>
                      <a:pt x="333" y="418"/>
                    </a:lnTo>
                    <a:lnTo>
                      <a:pt x="330" y="418"/>
                    </a:lnTo>
                    <a:lnTo>
                      <a:pt x="330" y="418"/>
                    </a:lnTo>
                    <a:lnTo>
                      <a:pt x="333" y="420"/>
                    </a:lnTo>
                    <a:lnTo>
                      <a:pt x="336" y="421"/>
                    </a:lnTo>
                    <a:lnTo>
                      <a:pt x="339" y="423"/>
                    </a:lnTo>
                    <a:lnTo>
                      <a:pt x="340" y="423"/>
                    </a:lnTo>
                    <a:lnTo>
                      <a:pt x="340" y="423"/>
                    </a:lnTo>
                    <a:close/>
                    <a:moveTo>
                      <a:pt x="188" y="421"/>
                    </a:moveTo>
                    <a:lnTo>
                      <a:pt x="188" y="421"/>
                    </a:lnTo>
                    <a:lnTo>
                      <a:pt x="194" y="426"/>
                    </a:lnTo>
                    <a:lnTo>
                      <a:pt x="203" y="430"/>
                    </a:lnTo>
                    <a:lnTo>
                      <a:pt x="203" y="430"/>
                    </a:lnTo>
                    <a:lnTo>
                      <a:pt x="202" y="427"/>
                    </a:lnTo>
                    <a:lnTo>
                      <a:pt x="200" y="426"/>
                    </a:lnTo>
                    <a:lnTo>
                      <a:pt x="197" y="424"/>
                    </a:lnTo>
                    <a:lnTo>
                      <a:pt x="197" y="421"/>
                    </a:lnTo>
                    <a:lnTo>
                      <a:pt x="197" y="421"/>
                    </a:lnTo>
                    <a:lnTo>
                      <a:pt x="192" y="420"/>
                    </a:lnTo>
                    <a:lnTo>
                      <a:pt x="188" y="421"/>
                    </a:lnTo>
                    <a:lnTo>
                      <a:pt x="188" y="421"/>
                    </a:lnTo>
                    <a:close/>
                    <a:moveTo>
                      <a:pt x="690" y="420"/>
                    </a:moveTo>
                    <a:lnTo>
                      <a:pt x="690" y="420"/>
                    </a:lnTo>
                    <a:lnTo>
                      <a:pt x="690" y="421"/>
                    </a:lnTo>
                    <a:lnTo>
                      <a:pt x="690" y="421"/>
                    </a:lnTo>
                    <a:lnTo>
                      <a:pt x="694" y="426"/>
                    </a:lnTo>
                    <a:lnTo>
                      <a:pt x="696" y="427"/>
                    </a:lnTo>
                    <a:lnTo>
                      <a:pt x="699" y="429"/>
                    </a:lnTo>
                    <a:lnTo>
                      <a:pt x="699" y="429"/>
                    </a:lnTo>
                    <a:lnTo>
                      <a:pt x="712" y="444"/>
                    </a:lnTo>
                    <a:lnTo>
                      <a:pt x="720" y="452"/>
                    </a:lnTo>
                    <a:lnTo>
                      <a:pt x="728" y="458"/>
                    </a:lnTo>
                    <a:lnTo>
                      <a:pt x="728" y="458"/>
                    </a:lnTo>
                    <a:lnTo>
                      <a:pt x="709" y="436"/>
                    </a:lnTo>
                    <a:lnTo>
                      <a:pt x="699" y="427"/>
                    </a:lnTo>
                    <a:lnTo>
                      <a:pt x="690" y="420"/>
                    </a:lnTo>
                    <a:lnTo>
                      <a:pt x="690" y="420"/>
                    </a:lnTo>
                    <a:close/>
                    <a:moveTo>
                      <a:pt x="795" y="426"/>
                    </a:moveTo>
                    <a:lnTo>
                      <a:pt x="795" y="426"/>
                    </a:lnTo>
                    <a:lnTo>
                      <a:pt x="795" y="423"/>
                    </a:lnTo>
                    <a:lnTo>
                      <a:pt x="793" y="421"/>
                    </a:lnTo>
                    <a:lnTo>
                      <a:pt x="792" y="420"/>
                    </a:lnTo>
                    <a:lnTo>
                      <a:pt x="792" y="420"/>
                    </a:lnTo>
                    <a:lnTo>
                      <a:pt x="793" y="424"/>
                    </a:lnTo>
                    <a:lnTo>
                      <a:pt x="793" y="426"/>
                    </a:lnTo>
                    <a:lnTo>
                      <a:pt x="795" y="426"/>
                    </a:lnTo>
                    <a:lnTo>
                      <a:pt x="795" y="426"/>
                    </a:lnTo>
                    <a:close/>
                    <a:moveTo>
                      <a:pt x="561" y="475"/>
                    </a:moveTo>
                    <a:lnTo>
                      <a:pt x="561" y="475"/>
                    </a:lnTo>
                    <a:lnTo>
                      <a:pt x="551" y="464"/>
                    </a:lnTo>
                    <a:lnTo>
                      <a:pt x="539" y="455"/>
                    </a:lnTo>
                    <a:lnTo>
                      <a:pt x="528" y="446"/>
                    </a:lnTo>
                    <a:lnTo>
                      <a:pt x="517" y="435"/>
                    </a:lnTo>
                    <a:lnTo>
                      <a:pt x="517" y="435"/>
                    </a:lnTo>
                    <a:lnTo>
                      <a:pt x="513" y="432"/>
                    </a:lnTo>
                    <a:lnTo>
                      <a:pt x="508" y="427"/>
                    </a:lnTo>
                    <a:lnTo>
                      <a:pt x="504" y="424"/>
                    </a:lnTo>
                    <a:lnTo>
                      <a:pt x="500" y="423"/>
                    </a:lnTo>
                    <a:lnTo>
                      <a:pt x="500" y="423"/>
                    </a:lnTo>
                    <a:lnTo>
                      <a:pt x="516" y="436"/>
                    </a:lnTo>
                    <a:lnTo>
                      <a:pt x="529" y="450"/>
                    </a:lnTo>
                    <a:lnTo>
                      <a:pt x="545" y="464"/>
                    </a:lnTo>
                    <a:lnTo>
                      <a:pt x="561" y="475"/>
                    </a:lnTo>
                    <a:lnTo>
                      <a:pt x="561" y="475"/>
                    </a:lnTo>
                    <a:close/>
                    <a:moveTo>
                      <a:pt x="561" y="423"/>
                    </a:moveTo>
                    <a:lnTo>
                      <a:pt x="561" y="423"/>
                    </a:lnTo>
                    <a:lnTo>
                      <a:pt x="560" y="423"/>
                    </a:lnTo>
                    <a:lnTo>
                      <a:pt x="560" y="424"/>
                    </a:lnTo>
                    <a:lnTo>
                      <a:pt x="560" y="424"/>
                    </a:lnTo>
                    <a:lnTo>
                      <a:pt x="590" y="452"/>
                    </a:lnTo>
                    <a:lnTo>
                      <a:pt x="606" y="465"/>
                    </a:lnTo>
                    <a:lnTo>
                      <a:pt x="621" y="478"/>
                    </a:lnTo>
                    <a:lnTo>
                      <a:pt x="621" y="478"/>
                    </a:lnTo>
                    <a:lnTo>
                      <a:pt x="607" y="462"/>
                    </a:lnTo>
                    <a:lnTo>
                      <a:pt x="592" y="449"/>
                    </a:lnTo>
                    <a:lnTo>
                      <a:pt x="561" y="423"/>
                    </a:lnTo>
                    <a:lnTo>
                      <a:pt x="561" y="423"/>
                    </a:lnTo>
                    <a:close/>
                    <a:moveTo>
                      <a:pt x="360" y="438"/>
                    </a:moveTo>
                    <a:lnTo>
                      <a:pt x="360" y="438"/>
                    </a:lnTo>
                    <a:lnTo>
                      <a:pt x="365" y="439"/>
                    </a:lnTo>
                    <a:lnTo>
                      <a:pt x="369" y="443"/>
                    </a:lnTo>
                    <a:lnTo>
                      <a:pt x="372" y="446"/>
                    </a:lnTo>
                    <a:lnTo>
                      <a:pt x="375" y="447"/>
                    </a:lnTo>
                    <a:lnTo>
                      <a:pt x="375" y="447"/>
                    </a:lnTo>
                    <a:lnTo>
                      <a:pt x="368" y="441"/>
                    </a:lnTo>
                    <a:lnTo>
                      <a:pt x="360" y="435"/>
                    </a:lnTo>
                    <a:lnTo>
                      <a:pt x="342" y="424"/>
                    </a:lnTo>
                    <a:lnTo>
                      <a:pt x="342" y="424"/>
                    </a:lnTo>
                    <a:lnTo>
                      <a:pt x="346" y="427"/>
                    </a:lnTo>
                    <a:lnTo>
                      <a:pt x="351" y="430"/>
                    </a:lnTo>
                    <a:lnTo>
                      <a:pt x="357" y="435"/>
                    </a:lnTo>
                    <a:lnTo>
                      <a:pt x="360" y="438"/>
                    </a:lnTo>
                    <a:lnTo>
                      <a:pt x="360" y="438"/>
                    </a:lnTo>
                    <a:close/>
                    <a:moveTo>
                      <a:pt x="763" y="455"/>
                    </a:moveTo>
                    <a:lnTo>
                      <a:pt x="763" y="455"/>
                    </a:lnTo>
                    <a:lnTo>
                      <a:pt x="763" y="453"/>
                    </a:lnTo>
                    <a:lnTo>
                      <a:pt x="763" y="453"/>
                    </a:lnTo>
                    <a:lnTo>
                      <a:pt x="761" y="453"/>
                    </a:lnTo>
                    <a:lnTo>
                      <a:pt x="760" y="455"/>
                    </a:lnTo>
                    <a:lnTo>
                      <a:pt x="760" y="455"/>
                    </a:lnTo>
                    <a:lnTo>
                      <a:pt x="743" y="438"/>
                    </a:lnTo>
                    <a:lnTo>
                      <a:pt x="725" y="424"/>
                    </a:lnTo>
                    <a:lnTo>
                      <a:pt x="725" y="424"/>
                    </a:lnTo>
                    <a:lnTo>
                      <a:pt x="746" y="446"/>
                    </a:lnTo>
                    <a:lnTo>
                      <a:pt x="757" y="456"/>
                    </a:lnTo>
                    <a:lnTo>
                      <a:pt x="769" y="465"/>
                    </a:lnTo>
                    <a:lnTo>
                      <a:pt x="769" y="465"/>
                    </a:lnTo>
                    <a:lnTo>
                      <a:pt x="766" y="462"/>
                    </a:lnTo>
                    <a:lnTo>
                      <a:pt x="764" y="459"/>
                    </a:lnTo>
                    <a:lnTo>
                      <a:pt x="761" y="456"/>
                    </a:lnTo>
                    <a:lnTo>
                      <a:pt x="761" y="455"/>
                    </a:lnTo>
                    <a:lnTo>
                      <a:pt x="763" y="455"/>
                    </a:lnTo>
                    <a:lnTo>
                      <a:pt x="763" y="455"/>
                    </a:lnTo>
                    <a:close/>
                    <a:moveTo>
                      <a:pt x="648" y="458"/>
                    </a:moveTo>
                    <a:lnTo>
                      <a:pt x="648" y="458"/>
                    </a:lnTo>
                    <a:lnTo>
                      <a:pt x="630" y="441"/>
                    </a:lnTo>
                    <a:lnTo>
                      <a:pt x="621" y="432"/>
                    </a:lnTo>
                    <a:lnTo>
                      <a:pt x="610" y="426"/>
                    </a:lnTo>
                    <a:lnTo>
                      <a:pt x="610" y="426"/>
                    </a:lnTo>
                    <a:lnTo>
                      <a:pt x="619" y="435"/>
                    </a:lnTo>
                    <a:lnTo>
                      <a:pt x="629" y="444"/>
                    </a:lnTo>
                    <a:lnTo>
                      <a:pt x="638" y="452"/>
                    </a:lnTo>
                    <a:lnTo>
                      <a:pt x="644" y="456"/>
                    </a:lnTo>
                    <a:lnTo>
                      <a:pt x="648" y="458"/>
                    </a:lnTo>
                    <a:lnTo>
                      <a:pt x="648" y="458"/>
                    </a:lnTo>
                    <a:close/>
                    <a:moveTo>
                      <a:pt x="346" y="438"/>
                    </a:moveTo>
                    <a:lnTo>
                      <a:pt x="346" y="438"/>
                    </a:lnTo>
                    <a:lnTo>
                      <a:pt x="365" y="449"/>
                    </a:lnTo>
                    <a:lnTo>
                      <a:pt x="382" y="459"/>
                    </a:lnTo>
                    <a:lnTo>
                      <a:pt x="414" y="485"/>
                    </a:lnTo>
                    <a:lnTo>
                      <a:pt x="443" y="511"/>
                    </a:lnTo>
                    <a:lnTo>
                      <a:pt x="475" y="537"/>
                    </a:lnTo>
                    <a:lnTo>
                      <a:pt x="475" y="537"/>
                    </a:lnTo>
                    <a:lnTo>
                      <a:pt x="450" y="513"/>
                    </a:lnTo>
                    <a:lnTo>
                      <a:pt x="424" y="488"/>
                    </a:lnTo>
                    <a:lnTo>
                      <a:pt x="411" y="478"/>
                    </a:lnTo>
                    <a:lnTo>
                      <a:pt x="397" y="467"/>
                    </a:lnTo>
                    <a:lnTo>
                      <a:pt x="382" y="456"/>
                    </a:lnTo>
                    <a:lnTo>
                      <a:pt x="366" y="449"/>
                    </a:lnTo>
                    <a:lnTo>
                      <a:pt x="366" y="449"/>
                    </a:lnTo>
                    <a:lnTo>
                      <a:pt x="366" y="447"/>
                    </a:lnTo>
                    <a:lnTo>
                      <a:pt x="365" y="446"/>
                    </a:lnTo>
                    <a:lnTo>
                      <a:pt x="363" y="444"/>
                    </a:lnTo>
                    <a:lnTo>
                      <a:pt x="362" y="441"/>
                    </a:lnTo>
                    <a:lnTo>
                      <a:pt x="362" y="441"/>
                    </a:lnTo>
                    <a:lnTo>
                      <a:pt x="359" y="443"/>
                    </a:lnTo>
                    <a:lnTo>
                      <a:pt x="359" y="443"/>
                    </a:lnTo>
                    <a:lnTo>
                      <a:pt x="357" y="439"/>
                    </a:lnTo>
                    <a:lnTo>
                      <a:pt x="354" y="438"/>
                    </a:lnTo>
                    <a:lnTo>
                      <a:pt x="353" y="436"/>
                    </a:lnTo>
                    <a:lnTo>
                      <a:pt x="351" y="435"/>
                    </a:lnTo>
                    <a:lnTo>
                      <a:pt x="351" y="435"/>
                    </a:lnTo>
                    <a:lnTo>
                      <a:pt x="346" y="435"/>
                    </a:lnTo>
                    <a:lnTo>
                      <a:pt x="343" y="432"/>
                    </a:lnTo>
                    <a:lnTo>
                      <a:pt x="342" y="430"/>
                    </a:lnTo>
                    <a:lnTo>
                      <a:pt x="339" y="430"/>
                    </a:lnTo>
                    <a:lnTo>
                      <a:pt x="339" y="430"/>
                    </a:lnTo>
                    <a:lnTo>
                      <a:pt x="342" y="433"/>
                    </a:lnTo>
                    <a:lnTo>
                      <a:pt x="346" y="438"/>
                    </a:lnTo>
                    <a:lnTo>
                      <a:pt x="346" y="438"/>
                    </a:lnTo>
                    <a:close/>
                    <a:moveTo>
                      <a:pt x="192" y="435"/>
                    </a:moveTo>
                    <a:lnTo>
                      <a:pt x="192" y="435"/>
                    </a:lnTo>
                    <a:lnTo>
                      <a:pt x="192" y="435"/>
                    </a:lnTo>
                    <a:lnTo>
                      <a:pt x="192" y="433"/>
                    </a:lnTo>
                    <a:lnTo>
                      <a:pt x="192" y="433"/>
                    </a:lnTo>
                    <a:lnTo>
                      <a:pt x="191" y="432"/>
                    </a:lnTo>
                    <a:lnTo>
                      <a:pt x="188" y="433"/>
                    </a:lnTo>
                    <a:lnTo>
                      <a:pt x="188" y="433"/>
                    </a:lnTo>
                    <a:lnTo>
                      <a:pt x="191" y="435"/>
                    </a:lnTo>
                    <a:lnTo>
                      <a:pt x="192" y="435"/>
                    </a:lnTo>
                    <a:lnTo>
                      <a:pt x="192" y="435"/>
                    </a:lnTo>
                    <a:lnTo>
                      <a:pt x="192" y="435"/>
                    </a:lnTo>
                    <a:close/>
                    <a:moveTo>
                      <a:pt x="691" y="470"/>
                    </a:moveTo>
                    <a:lnTo>
                      <a:pt x="691" y="470"/>
                    </a:lnTo>
                    <a:lnTo>
                      <a:pt x="670" y="450"/>
                    </a:lnTo>
                    <a:lnTo>
                      <a:pt x="661" y="441"/>
                    </a:lnTo>
                    <a:lnTo>
                      <a:pt x="648" y="432"/>
                    </a:lnTo>
                    <a:lnTo>
                      <a:pt x="648" y="432"/>
                    </a:lnTo>
                    <a:lnTo>
                      <a:pt x="668" y="453"/>
                    </a:lnTo>
                    <a:lnTo>
                      <a:pt x="679" y="464"/>
                    </a:lnTo>
                    <a:lnTo>
                      <a:pt x="685" y="467"/>
                    </a:lnTo>
                    <a:lnTo>
                      <a:pt x="691" y="470"/>
                    </a:lnTo>
                    <a:lnTo>
                      <a:pt x="691" y="470"/>
                    </a:lnTo>
                    <a:close/>
                    <a:moveTo>
                      <a:pt x="485" y="456"/>
                    </a:moveTo>
                    <a:lnTo>
                      <a:pt x="485" y="456"/>
                    </a:lnTo>
                    <a:lnTo>
                      <a:pt x="478" y="449"/>
                    </a:lnTo>
                    <a:lnTo>
                      <a:pt x="470" y="443"/>
                    </a:lnTo>
                    <a:lnTo>
                      <a:pt x="461" y="438"/>
                    </a:lnTo>
                    <a:lnTo>
                      <a:pt x="450" y="435"/>
                    </a:lnTo>
                    <a:lnTo>
                      <a:pt x="450" y="435"/>
                    </a:lnTo>
                    <a:lnTo>
                      <a:pt x="467" y="446"/>
                    </a:lnTo>
                    <a:lnTo>
                      <a:pt x="485" y="456"/>
                    </a:lnTo>
                    <a:lnTo>
                      <a:pt x="485" y="456"/>
                    </a:lnTo>
                    <a:close/>
                    <a:moveTo>
                      <a:pt x="600" y="484"/>
                    </a:moveTo>
                    <a:lnTo>
                      <a:pt x="600" y="484"/>
                    </a:lnTo>
                    <a:lnTo>
                      <a:pt x="597" y="484"/>
                    </a:lnTo>
                    <a:lnTo>
                      <a:pt x="597" y="484"/>
                    </a:lnTo>
                    <a:lnTo>
                      <a:pt x="592" y="479"/>
                    </a:lnTo>
                    <a:lnTo>
                      <a:pt x="586" y="476"/>
                    </a:lnTo>
                    <a:lnTo>
                      <a:pt x="580" y="472"/>
                    </a:lnTo>
                    <a:lnTo>
                      <a:pt x="575" y="467"/>
                    </a:lnTo>
                    <a:lnTo>
                      <a:pt x="575" y="467"/>
                    </a:lnTo>
                    <a:lnTo>
                      <a:pt x="557" y="456"/>
                    </a:lnTo>
                    <a:lnTo>
                      <a:pt x="540" y="444"/>
                    </a:lnTo>
                    <a:lnTo>
                      <a:pt x="540" y="444"/>
                    </a:lnTo>
                    <a:lnTo>
                      <a:pt x="531" y="438"/>
                    </a:lnTo>
                    <a:lnTo>
                      <a:pt x="526" y="436"/>
                    </a:lnTo>
                    <a:lnTo>
                      <a:pt x="523" y="435"/>
                    </a:lnTo>
                    <a:lnTo>
                      <a:pt x="523" y="435"/>
                    </a:lnTo>
                    <a:lnTo>
                      <a:pt x="554" y="461"/>
                    </a:lnTo>
                    <a:lnTo>
                      <a:pt x="584" y="488"/>
                    </a:lnTo>
                    <a:lnTo>
                      <a:pt x="584" y="488"/>
                    </a:lnTo>
                    <a:lnTo>
                      <a:pt x="595" y="497"/>
                    </a:lnTo>
                    <a:lnTo>
                      <a:pt x="600" y="502"/>
                    </a:lnTo>
                    <a:lnTo>
                      <a:pt x="606" y="505"/>
                    </a:lnTo>
                    <a:lnTo>
                      <a:pt x="606" y="505"/>
                    </a:lnTo>
                    <a:lnTo>
                      <a:pt x="612" y="505"/>
                    </a:lnTo>
                    <a:lnTo>
                      <a:pt x="618" y="505"/>
                    </a:lnTo>
                    <a:lnTo>
                      <a:pt x="618" y="505"/>
                    </a:lnTo>
                    <a:lnTo>
                      <a:pt x="624" y="508"/>
                    </a:lnTo>
                    <a:lnTo>
                      <a:pt x="625" y="510"/>
                    </a:lnTo>
                    <a:lnTo>
                      <a:pt x="629" y="510"/>
                    </a:lnTo>
                    <a:lnTo>
                      <a:pt x="629" y="510"/>
                    </a:lnTo>
                    <a:lnTo>
                      <a:pt x="622" y="502"/>
                    </a:lnTo>
                    <a:lnTo>
                      <a:pt x="615" y="496"/>
                    </a:lnTo>
                    <a:lnTo>
                      <a:pt x="600" y="484"/>
                    </a:lnTo>
                    <a:lnTo>
                      <a:pt x="600" y="484"/>
                    </a:lnTo>
                    <a:close/>
                    <a:moveTo>
                      <a:pt x="609" y="537"/>
                    </a:moveTo>
                    <a:lnTo>
                      <a:pt x="609" y="537"/>
                    </a:lnTo>
                    <a:lnTo>
                      <a:pt x="593" y="519"/>
                    </a:lnTo>
                    <a:lnTo>
                      <a:pt x="575" y="504"/>
                    </a:lnTo>
                    <a:lnTo>
                      <a:pt x="539" y="472"/>
                    </a:lnTo>
                    <a:lnTo>
                      <a:pt x="539" y="472"/>
                    </a:lnTo>
                    <a:lnTo>
                      <a:pt x="540" y="472"/>
                    </a:lnTo>
                    <a:lnTo>
                      <a:pt x="540" y="470"/>
                    </a:lnTo>
                    <a:lnTo>
                      <a:pt x="540" y="470"/>
                    </a:lnTo>
                    <a:lnTo>
                      <a:pt x="539" y="470"/>
                    </a:lnTo>
                    <a:lnTo>
                      <a:pt x="537" y="470"/>
                    </a:lnTo>
                    <a:lnTo>
                      <a:pt x="537" y="470"/>
                    </a:lnTo>
                    <a:lnTo>
                      <a:pt x="536" y="468"/>
                    </a:lnTo>
                    <a:lnTo>
                      <a:pt x="534" y="465"/>
                    </a:lnTo>
                    <a:lnTo>
                      <a:pt x="534" y="465"/>
                    </a:lnTo>
                    <a:lnTo>
                      <a:pt x="511" y="452"/>
                    </a:lnTo>
                    <a:lnTo>
                      <a:pt x="488" y="436"/>
                    </a:lnTo>
                    <a:lnTo>
                      <a:pt x="488" y="436"/>
                    </a:lnTo>
                    <a:lnTo>
                      <a:pt x="519" y="462"/>
                    </a:lnTo>
                    <a:lnTo>
                      <a:pt x="549" y="487"/>
                    </a:lnTo>
                    <a:lnTo>
                      <a:pt x="580" y="511"/>
                    </a:lnTo>
                    <a:lnTo>
                      <a:pt x="609" y="537"/>
                    </a:lnTo>
                    <a:lnTo>
                      <a:pt x="609" y="537"/>
                    </a:lnTo>
                    <a:close/>
                    <a:moveTo>
                      <a:pt x="670" y="441"/>
                    </a:moveTo>
                    <a:lnTo>
                      <a:pt x="670" y="441"/>
                    </a:lnTo>
                    <a:lnTo>
                      <a:pt x="668" y="438"/>
                    </a:lnTo>
                    <a:lnTo>
                      <a:pt x="667" y="438"/>
                    </a:lnTo>
                    <a:lnTo>
                      <a:pt x="665" y="438"/>
                    </a:lnTo>
                    <a:lnTo>
                      <a:pt x="665" y="438"/>
                    </a:lnTo>
                    <a:lnTo>
                      <a:pt x="667" y="438"/>
                    </a:lnTo>
                    <a:lnTo>
                      <a:pt x="667" y="439"/>
                    </a:lnTo>
                    <a:lnTo>
                      <a:pt x="668" y="441"/>
                    </a:lnTo>
                    <a:lnTo>
                      <a:pt x="670" y="441"/>
                    </a:lnTo>
                    <a:lnTo>
                      <a:pt x="670" y="441"/>
                    </a:lnTo>
                    <a:close/>
                    <a:moveTo>
                      <a:pt x="558" y="504"/>
                    </a:moveTo>
                    <a:lnTo>
                      <a:pt x="558" y="504"/>
                    </a:lnTo>
                    <a:lnTo>
                      <a:pt x="534" y="482"/>
                    </a:lnTo>
                    <a:lnTo>
                      <a:pt x="534" y="482"/>
                    </a:lnTo>
                    <a:lnTo>
                      <a:pt x="536" y="481"/>
                    </a:lnTo>
                    <a:lnTo>
                      <a:pt x="536" y="481"/>
                    </a:lnTo>
                    <a:lnTo>
                      <a:pt x="528" y="476"/>
                    </a:lnTo>
                    <a:lnTo>
                      <a:pt x="520" y="470"/>
                    </a:lnTo>
                    <a:lnTo>
                      <a:pt x="507" y="459"/>
                    </a:lnTo>
                    <a:lnTo>
                      <a:pt x="507" y="459"/>
                    </a:lnTo>
                    <a:lnTo>
                      <a:pt x="491" y="449"/>
                    </a:lnTo>
                    <a:lnTo>
                      <a:pt x="476" y="439"/>
                    </a:lnTo>
                    <a:lnTo>
                      <a:pt x="476" y="439"/>
                    </a:lnTo>
                    <a:lnTo>
                      <a:pt x="484" y="449"/>
                    </a:lnTo>
                    <a:lnTo>
                      <a:pt x="493" y="458"/>
                    </a:lnTo>
                    <a:lnTo>
                      <a:pt x="514" y="475"/>
                    </a:lnTo>
                    <a:lnTo>
                      <a:pt x="536" y="490"/>
                    </a:lnTo>
                    <a:lnTo>
                      <a:pt x="558" y="504"/>
                    </a:lnTo>
                    <a:lnTo>
                      <a:pt x="558" y="504"/>
                    </a:lnTo>
                    <a:close/>
                    <a:moveTo>
                      <a:pt x="670" y="441"/>
                    </a:moveTo>
                    <a:lnTo>
                      <a:pt x="670" y="441"/>
                    </a:lnTo>
                    <a:lnTo>
                      <a:pt x="671" y="444"/>
                    </a:lnTo>
                    <a:lnTo>
                      <a:pt x="674" y="447"/>
                    </a:lnTo>
                    <a:lnTo>
                      <a:pt x="677" y="449"/>
                    </a:lnTo>
                    <a:lnTo>
                      <a:pt x="677" y="452"/>
                    </a:lnTo>
                    <a:lnTo>
                      <a:pt x="677" y="452"/>
                    </a:lnTo>
                    <a:lnTo>
                      <a:pt x="685" y="456"/>
                    </a:lnTo>
                    <a:lnTo>
                      <a:pt x="691" y="462"/>
                    </a:lnTo>
                    <a:lnTo>
                      <a:pt x="702" y="475"/>
                    </a:lnTo>
                    <a:lnTo>
                      <a:pt x="714" y="487"/>
                    </a:lnTo>
                    <a:lnTo>
                      <a:pt x="720" y="491"/>
                    </a:lnTo>
                    <a:lnTo>
                      <a:pt x="728" y="494"/>
                    </a:lnTo>
                    <a:lnTo>
                      <a:pt x="728" y="494"/>
                    </a:lnTo>
                    <a:lnTo>
                      <a:pt x="706" y="475"/>
                    </a:lnTo>
                    <a:lnTo>
                      <a:pt x="685" y="453"/>
                    </a:lnTo>
                    <a:lnTo>
                      <a:pt x="685" y="453"/>
                    </a:lnTo>
                    <a:lnTo>
                      <a:pt x="685" y="453"/>
                    </a:lnTo>
                    <a:lnTo>
                      <a:pt x="685" y="452"/>
                    </a:lnTo>
                    <a:lnTo>
                      <a:pt x="685" y="452"/>
                    </a:lnTo>
                    <a:lnTo>
                      <a:pt x="682" y="450"/>
                    </a:lnTo>
                    <a:lnTo>
                      <a:pt x="677" y="447"/>
                    </a:lnTo>
                    <a:lnTo>
                      <a:pt x="674" y="444"/>
                    </a:lnTo>
                    <a:lnTo>
                      <a:pt x="670" y="441"/>
                    </a:lnTo>
                    <a:lnTo>
                      <a:pt x="670" y="441"/>
                    </a:lnTo>
                    <a:close/>
                    <a:moveTo>
                      <a:pt x="226" y="458"/>
                    </a:moveTo>
                    <a:lnTo>
                      <a:pt x="226" y="458"/>
                    </a:lnTo>
                    <a:lnTo>
                      <a:pt x="225" y="456"/>
                    </a:lnTo>
                    <a:lnTo>
                      <a:pt x="225" y="455"/>
                    </a:lnTo>
                    <a:lnTo>
                      <a:pt x="225" y="455"/>
                    </a:lnTo>
                    <a:lnTo>
                      <a:pt x="221" y="453"/>
                    </a:lnTo>
                    <a:lnTo>
                      <a:pt x="218" y="452"/>
                    </a:lnTo>
                    <a:lnTo>
                      <a:pt x="214" y="449"/>
                    </a:lnTo>
                    <a:lnTo>
                      <a:pt x="209" y="444"/>
                    </a:lnTo>
                    <a:lnTo>
                      <a:pt x="206" y="444"/>
                    </a:lnTo>
                    <a:lnTo>
                      <a:pt x="203" y="444"/>
                    </a:lnTo>
                    <a:lnTo>
                      <a:pt x="203" y="444"/>
                    </a:lnTo>
                    <a:lnTo>
                      <a:pt x="209" y="449"/>
                    </a:lnTo>
                    <a:lnTo>
                      <a:pt x="215" y="453"/>
                    </a:lnTo>
                    <a:lnTo>
                      <a:pt x="221" y="456"/>
                    </a:lnTo>
                    <a:lnTo>
                      <a:pt x="225" y="458"/>
                    </a:lnTo>
                    <a:lnTo>
                      <a:pt x="229" y="458"/>
                    </a:lnTo>
                    <a:lnTo>
                      <a:pt x="229" y="458"/>
                    </a:lnTo>
                    <a:lnTo>
                      <a:pt x="228" y="456"/>
                    </a:lnTo>
                    <a:lnTo>
                      <a:pt x="228" y="456"/>
                    </a:lnTo>
                    <a:lnTo>
                      <a:pt x="226" y="458"/>
                    </a:lnTo>
                    <a:lnTo>
                      <a:pt x="226" y="458"/>
                    </a:lnTo>
                    <a:lnTo>
                      <a:pt x="226" y="458"/>
                    </a:lnTo>
                    <a:close/>
                    <a:moveTo>
                      <a:pt x="264" y="447"/>
                    </a:moveTo>
                    <a:lnTo>
                      <a:pt x="264" y="447"/>
                    </a:lnTo>
                    <a:lnTo>
                      <a:pt x="263" y="447"/>
                    </a:lnTo>
                    <a:lnTo>
                      <a:pt x="261" y="446"/>
                    </a:lnTo>
                    <a:lnTo>
                      <a:pt x="260" y="444"/>
                    </a:lnTo>
                    <a:lnTo>
                      <a:pt x="258" y="443"/>
                    </a:lnTo>
                    <a:lnTo>
                      <a:pt x="258" y="443"/>
                    </a:lnTo>
                    <a:lnTo>
                      <a:pt x="258" y="444"/>
                    </a:lnTo>
                    <a:lnTo>
                      <a:pt x="260" y="447"/>
                    </a:lnTo>
                    <a:lnTo>
                      <a:pt x="263" y="449"/>
                    </a:lnTo>
                    <a:lnTo>
                      <a:pt x="264" y="447"/>
                    </a:lnTo>
                    <a:lnTo>
                      <a:pt x="264" y="447"/>
                    </a:lnTo>
                    <a:close/>
                    <a:moveTo>
                      <a:pt x="789" y="452"/>
                    </a:moveTo>
                    <a:lnTo>
                      <a:pt x="789" y="452"/>
                    </a:lnTo>
                    <a:lnTo>
                      <a:pt x="790" y="452"/>
                    </a:lnTo>
                    <a:lnTo>
                      <a:pt x="792" y="452"/>
                    </a:lnTo>
                    <a:lnTo>
                      <a:pt x="792" y="452"/>
                    </a:lnTo>
                    <a:lnTo>
                      <a:pt x="793" y="452"/>
                    </a:lnTo>
                    <a:lnTo>
                      <a:pt x="793" y="452"/>
                    </a:lnTo>
                    <a:lnTo>
                      <a:pt x="792" y="449"/>
                    </a:lnTo>
                    <a:lnTo>
                      <a:pt x="790" y="449"/>
                    </a:lnTo>
                    <a:lnTo>
                      <a:pt x="789" y="449"/>
                    </a:lnTo>
                    <a:lnTo>
                      <a:pt x="789" y="449"/>
                    </a:lnTo>
                    <a:lnTo>
                      <a:pt x="789" y="452"/>
                    </a:lnTo>
                    <a:lnTo>
                      <a:pt x="789" y="452"/>
                    </a:lnTo>
                    <a:close/>
                    <a:moveTo>
                      <a:pt x="740" y="470"/>
                    </a:moveTo>
                    <a:lnTo>
                      <a:pt x="740" y="470"/>
                    </a:lnTo>
                    <a:lnTo>
                      <a:pt x="740" y="470"/>
                    </a:lnTo>
                    <a:lnTo>
                      <a:pt x="738" y="470"/>
                    </a:lnTo>
                    <a:lnTo>
                      <a:pt x="737" y="472"/>
                    </a:lnTo>
                    <a:lnTo>
                      <a:pt x="737" y="472"/>
                    </a:lnTo>
                    <a:lnTo>
                      <a:pt x="737" y="472"/>
                    </a:lnTo>
                    <a:lnTo>
                      <a:pt x="749" y="487"/>
                    </a:lnTo>
                    <a:lnTo>
                      <a:pt x="757" y="493"/>
                    </a:lnTo>
                    <a:lnTo>
                      <a:pt x="763" y="497"/>
                    </a:lnTo>
                    <a:lnTo>
                      <a:pt x="763" y="497"/>
                    </a:lnTo>
                    <a:lnTo>
                      <a:pt x="757" y="482"/>
                    </a:lnTo>
                    <a:lnTo>
                      <a:pt x="751" y="468"/>
                    </a:lnTo>
                    <a:lnTo>
                      <a:pt x="746" y="464"/>
                    </a:lnTo>
                    <a:lnTo>
                      <a:pt x="740" y="458"/>
                    </a:lnTo>
                    <a:lnTo>
                      <a:pt x="735" y="455"/>
                    </a:lnTo>
                    <a:lnTo>
                      <a:pt x="728" y="452"/>
                    </a:lnTo>
                    <a:lnTo>
                      <a:pt x="728" y="452"/>
                    </a:lnTo>
                    <a:lnTo>
                      <a:pt x="735" y="459"/>
                    </a:lnTo>
                    <a:lnTo>
                      <a:pt x="738" y="464"/>
                    </a:lnTo>
                    <a:lnTo>
                      <a:pt x="740" y="470"/>
                    </a:lnTo>
                    <a:lnTo>
                      <a:pt x="740" y="470"/>
                    </a:lnTo>
                    <a:close/>
                    <a:moveTo>
                      <a:pt x="702" y="462"/>
                    </a:moveTo>
                    <a:lnTo>
                      <a:pt x="702" y="462"/>
                    </a:lnTo>
                    <a:lnTo>
                      <a:pt x="700" y="459"/>
                    </a:lnTo>
                    <a:lnTo>
                      <a:pt x="697" y="456"/>
                    </a:lnTo>
                    <a:lnTo>
                      <a:pt x="694" y="453"/>
                    </a:lnTo>
                    <a:lnTo>
                      <a:pt x="694" y="453"/>
                    </a:lnTo>
                    <a:lnTo>
                      <a:pt x="699" y="458"/>
                    </a:lnTo>
                    <a:lnTo>
                      <a:pt x="702" y="462"/>
                    </a:lnTo>
                    <a:lnTo>
                      <a:pt x="702" y="462"/>
                    </a:lnTo>
                    <a:close/>
                    <a:moveTo>
                      <a:pt x="377" y="467"/>
                    </a:moveTo>
                    <a:lnTo>
                      <a:pt x="377" y="467"/>
                    </a:lnTo>
                    <a:lnTo>
                      <a:pt x="374" y="468"/>
                    </a:lnTo>
                    <a:lnTo>
                      <a:pt x="372" y="468"/>
                    </a:lnTo>
                    <a:lnTo>
                      <a:pt x="371" y="468"/>
                    </a:lnTo>
                    <a:lnTo>
                      <a:pt x="371" y="468"/>
                    </a:lnTo>
                    <a:lnTo>
                      <a:pt x="374" y="472"/>
                    </a:lnTo>
                    <a:lnTo>
                      <a:pt x="377" y="475"/>
                    </a:lnTo>
                    <a:lnTo>
                      <a:pt x="386" y="481"/>
                    </a:lnTo>
                    <a:lnTo>
                      <a:pt x="386" y="481"/>
                    </a:lnTo>
                    <a:lnTo>
                      <a:pt x="391" y="479"/>
                    </a:lnTo>
                    <a:lnTo>
                      <a:pt x="394" y="478"/>
                    </a:lnTo>
                    <a:lnTo>
                      <a:pt x="394" y="478"/>
                    </a:lnTo>
                    <a:lnTo>
                      <a:pt x="398" y="482"/>
                    </a:lnTo>
                    <a:lnTo>
                      <a:pt x="403" y="487"/>
                    </a:lnTo>
                    <a:lnTo>
                      <a:pt x="409" y="490"/>
                    </a:lnTo>
                    <a:lnTo>
                      <a:pt x="415" y="493"/>
                    </a:lnTo>
                    <a:lnTo>
                      <a:pt x="415" y="493"/>
                    </a:lnTo>
                    <a:lnTo>
                      <a:pt x="407" y="487"/>
                    </a:lnTo>
                    <a:lnTo>
                      <a:pt x="403" y="484"/>
                    </a:lnTo>
                    <a:lnTo>
                      <a:pt x="400" y="481"/>
                    </a:lnTo>
                    <a:lnTo>
                      <a:pt x="400" y="481"/>
                    </a:lnTo>
                    <a:lnTo>
                      <a:pt x="395" y="476"/>
                    </a:lnTo>
                    <a:lnTo>
                      <a:pt x="391" y="473"/>
                    </a:lnTo>
                    <a:lnTo>
                      <a:pt x="386" y="468"/>
                    </a:lnTo>
                    <a:lnTo>
                      <a:pt x="383" y="465"/>
                    </a:lnTo>
                    <a:lnTo>
                      <a:pt x="383" y="465"/>
                    </a:lnTo>
                    <a:lnTo>
                      <a:pt x="377" y="462"/>
                    </a:lnTo>
                    <a:lnTo>
                      <a:pt x="374" y="461"/>
                    </a:lnTo>
                    <a:lnTo>
                      <a:pt x="372" y="458"/>
                    </a:lnTo>
                    <a:lnTo>
                      <a:pt x="372" y="458"/>
                    </a:lnTo>
                    <a:lnTo>
                      <a:pt x="371" y="458"/>
                    </a:lnTo>
                    <a:lnTo>
                      <a:pt x="369" y="456"/>
                    </a:lnTo>
                    <a:lnTo>
                      <a:pt x="368" y="455"/>
                    </a:lnTo>
                    <a:lnTo>
                      <a:pt x="366" y="453"/>
                    </a:lnTo>
                    <a:lnTo>
                      <a:pt x="365" y="453"/>
                    </a:lnTo>
                    <a:lnTo>
                      <a:pt x="365" y="453"/>
                    </a:lnTo>
                    <a:lnTo>
                      <a:pt x="368" y="456"/>
                    </a:lnTo>
                    <a:lnTo>
                      <a:pt x="371" y="459"/>
                    </a:lnTo>
                    <a:lnTo>
                      <a:pt x="374" y="462"/>
                    </a:lnTo>
                    <a:lnTo>
                      <a:pt x="377" y="467"/>
                    </a:lnTo>
                    <a:lnTo>
                      <a:pt x="377" y="467"/>
                    </a:lnTo>
                    <a:close/>
                    <a:moveTo>
                      <a:pt x="769" y="500"/>
                    </a:moveTo>
                    <a:lnTo>
                      <a:pt x="769" y="500"/>
                    </a:lnTo>
                    <a:lnTo>
                      <a:pt x="767" y="502"/>
                    </a:lnTo>
                    <a:lnTo>
                      <a:pt x="766" y="504"/>
                    </a:lnTo>
                    <a:lnTo>
                      <a:pt x="766" y="504"/>
                    </a:lnTo>
                    <a:lnTo>
                      <a:pt x="770" y="508"/>
                    </a:lnTo>
                    <a:lnTo>
                      <a:pt x="775" y="513"/>
                    </a:lnTo>
                    <a:lnTo>
                      <a:pt x="775" y="513"/>
                    </a:lnTo>
                    <a:lnTo>
                      <a:pt x="776" y="508"/>
                    </a:lnTo>
                    <a:lnTo>
                      <a:pt x="779" y="505"/>
                    </a:lnTo>
                    <a:lnTo>
                      <a:pt x="779" y="505"/>
                    </a:lnTo>
                    <a:lnTo>
                      <a:pt x="781" y="505"/>
                    </a:lnTo>
                    <a:lnTo>
                      <a:pt x="783" y="507"/>
                    </a:lnTo>
                    <a:lnTo>
                      <a:pt x="786" y="510"/>
                    </a:lnTo>
                    <a:lnTo>
                      <a:pt x="786" y="510"/>
                    </a:lnTo>
                    <a:lnTo>
                      <a:pt x="784" y="499"/>
                    </a:lnTo>
                    <a:lnTo>
                      <a:pt x="784" y="487"/>
                    </a:lnTo>
                    <a:lnTo>
                      <a:pt x="783" y="478"/>
                    </a:lnTo>
                    <a:lnTo>
                      <a:pt x="779" y="473"/>
                    </a:lnTo>
                    <a:lnTo>
                      <a:pt x="776" y="470"/>
                    </a:lnTo>
                    <a:lnTo>
                      <a:pt x="776" y="470"/>
                    </a:lnTo>
                    <a:lnTo>
                      <a:pt x="775" y="473"/>
                    </a:lnTo>
                    <a:lnTo>
                      <a:pt x="772" y="473"/>
                    </a:lnTo>
                    <a:lnTo>
                      <a:pt x="772" y="473"/>
                    </a:lnTo>
                    <a:lnTo>
                      <a:pt x="764" y="470"/>
                    </a:lnTo>
                    <a:lnTo>
                      <a:pt x="758" y="464"/>
                    </a:lnTo>
                    <a:lnTo>
                      <a:pt x="744" y="453"/>
                    </a:lnTo>
                    <a:lnTo>
                      <a:pt x="744" y="453"/>
                    </a:lnTo>
                    <a:lnTo>
                      <a:pt x="758" y="475"/>
                    </a:lnTo>
                    <a:lnTo>
                      <a:pt x="764" y="487"/>
                    </a:lnTo>
                    <a:lnTo>
                      <a:pt x="769" y="500"/>
                    </a:lnTo>
                    <a:lnTo>
                      <a:pt x="769" y="500"/>
                    </a:lnTo>
                    <a:close/>
                    <a:moveTo>
                      <a:pt x="497" y="514"/>
                    </a:moveTo>
                    <a:lnTo>
                      <a:pt x="497" y="514"/>
                    </a:lnTo>
                    <a:lnTo>
                      <a:pt x="528" y="536"/>
                    </a:lnTo>
                    <a:lnTo>
                      <a:pt x="558" y="560"/>
                    </a:lnTo>
                    <a:lnTo>
                      <a:pt x="587" y="583"/>
                    </a:lnTo>
                    <a:lnTo>
                      <a:pt x="618" y="606"/>
                    </a:lnTo>
                    <a:lnTo>
                      <a:pt x="618" y="606"/>
                    </a:lnTo>
                    <a:lnTo>
                      <a:pt x="583" y="571"/>
                    </a:lnTo>
                    <a:lnTo>
                      <a:pt x="546" y="537"/>
                    </a:lnTo>
                    <a:lnTo>
                      <a:pt x="508" y="507"/>
                    </a:lnTo>
                    <a:lnTo>
                      <a:pt x="467" y="478"/>
                    </a:lnTo>
                    <a:lnTo>
                      <a:pt x="467" y="478"/>
                    </a:lnTo>
                    <a:lnTo>
                      <a:pt x="467" y="476"/>
                    </a:lnTo>
                    <a:lnTo>
                      <a:pt x="468" y="475"/>
                    </a:lnTo>
                    <a:lnTo>
                      <a:pt x="468" y="475"/>
                    </a:lnTo>
                    <a:lnTo>
                      <a:pt x="458" y="470"/>
                    </a:lnTo>
                    <a:lnTo>
                      <a:pt x="449" y="464"/>
                    </a:lnTo>
                    <a:lnTo>
                      <a:pt x="439" y="459"/>
                    </a:lnTo>
                    <a:lnTo>
                      <a:pt x="430" y="455"/>
                    </a:lnTo>
                    <a:lnTo>
                      <a:pt x="430" y="455"/>
                    </a:lnTo>
                    <a:lnTo>
                      <a:pt x="447" y="470"/>
                    </a:lnTo>
                    <a:lnTo>
                      <a:pt x="462" y="485"/>
                    </a:lnTo>
                    <a:lnTo>
                      <a:pt x="479" y="500"/>
                    </a:lnTo>
                    <a:lnTo>
                      <a:pt x="497" y="514"/>
                    </a:lnTo>
                    <a:lnTo>
                      <a:pt x="497" y="514"/>
                    </a:lnTo>
                    <a:close/>
                    <a:moveTo>
                      <a:pt x="601" y="468"/>
                    </a:moveTo>
                    <a:lnTo>
                      <a:pt x="601" y="468"/>
                    </a:lnTo>
                    <a:lnTo>
                      <a:pt x="592" y="461"/>
                    </a:lnTo>
                    <a:lnTo>
                      <a:pt x="587" y="458"/>
                    </a:lnTo>
                    <a:lnTo>
                      <a:pt x="584" y="456"/>
                    </a:lnTo>
                    <a:lnTo>
                      <a:pt x="584" y="456"/>
                    </a:lnTo>
                    <a:lnTo>
                      <a:pt x="592" y="464"/>
                    </a:lnTo>
                    <a:lnTo>
                      <a:pt x="597" y="467"/>
                    </a:lnTo>
                    <a:lnTo>
                      <a:pt x="601" y="468"/>
                    </a:lnTo>
                    <a:lnTo>
                      <a:pt x="601" y="468"/>
                    </a:lnTo>
                    <a:close/>
                    <a:moveTo>
                      <a:pt x="327" y="456"/>
                    </a:moveTo>
                    <a:lnTo>
                      <a:pt x="327" y="456"/>
                    </a:lnTo>
                    <a:lnTo>
                      <a:pt x="325" y="458"/>
                    </a:lnTo>
                    <a:lnTo>
                      <a:pt x="322" y="458"/>
                    </a:lnTo>
                    <a:lnTo>
                      <a:pt x="321" y="458"/>
                    </a:lnTo>
                    <a:lnTo>
                      <a:pt x="318" y="458"/>
                    </a:lnTo>
                    <a:lnTo>
                      <a:pt x="318" y="458"/>
                    </a:lnTo>
                    <a:lnTo>
                      <a:pt x="324" y="464"/>
                    </a:lnTo>
                    <a:lnTo>
                      <a:pt x="331" y="470"/>
                    </a:lnTo>
                    <a:lnTo>
                      <a:pt x="331" y="470"/>
                    </a:lnTo>
                    <a:lnTo>
                      <a:pt x="337" y="478"/>
                    </a:lnTo>
                    <a:lnTo>
                      <a:pt x="345" y="484"/>
                    </a:lnTo>
                    <a:lnTo>
                      <a:pt x="345" y="484"/>
                    </a:lnTo>
                    <a:lnTo>
                      <a:pt x="343" y="481"/>
                    </a:lnTo>
                    <a:lnTo>
                      <a:pt x="343" y="478"/>
                    </a:lnTo>
                    <a:lnTo>
                      <a:pt x="343" y="478"/>
                    </a:lnTo>
                    <a:lnTo>
                      <a:pt x="348" y="479"/>
                    </a:lnTo>
                    <a:lnTo>
                      <a:pt x="353" y="481"/>
                    </a:lnTo>
                    <a:lnTo>
                      <a:pt x="356" y="484"/>
                    </a:lnTo>
                    <a:lnTo>
                      <a:pt x="360" y="485"/>
                    </a:lnTo>
                    <a:lnTo>
                      <a:pt x="360" y="485"/>
                    </a:lnTo>
                    <a:lnTo>
                      <a:pt x="353" y="478"/>
                    </a:lnTo>
                    <a:lnTo>
                      <a:pt x="345" y="470"/>
                    </a:lnTo>
                    <a:lnTo>
                      <a:pt x="327" y="456"/>
                    </a:lnTo>
                    <a:lnTo>
                      <a:pt x="327" y="456"/>
                    </a:lnTo>
                    <a:close/>
                    <a:moveTo>
                      <a:pt x="196" y="476"/>
                    </a:moveTo>
                    <a:lnTo>
                      <a:pt x="196" y="476"/>
                    </a:lnTo>
                    <a:lnTo>
                      <a:pt x="192" y="470"/>
                    </a:lnTo>
                    <a:lnTo>
                      <a:pt x="191" y="462"/>
                    </a:lnTo>
                    <a:lnTo>
                      <a:pt x="191" y="462"/>
                    </a:lnTo>
                    <a:lnTo>
                      <a:pt x="185" y="461"/>
                    </a:lnTo>
                    <a:lnTo>
                      <a:pt x="180" y="461"/>
                    </a:lnTo>
                    <a:lnTo>
                      <a:pt x="180" y="461"/>
                    </a:lnTo>
                    <a:lnTo>
                      <a:pt x="182" y="465"/>
                    </a:lnTo>
                    <a:lnTo>
                      <a:pt x="186" y="470"/>
                    </a:lnTo>
                    <a:lnTo>
                      <a:pt x="191" y="473"/>
                    </a:lnTo>
                    <a:lnTo>
                      <a:pt x="196" y="476"/>
                    </a:lnTo>
                    <a:lnTo>
                      <a:pt x="196" y="476"/>
                    </a:lnTo>
                    <a:close/>
                    <a:moveTo>
                      <a:pt x="241" y="490"/>
                    </a:moveTo>
                    <a:lnTo>
                      <a:pt x="241" y="490"/>
                    </a:lnTo>
                    <a:lnTo>
                      <a:pt x="247" y="494"/>
                    </a:lnTo>
                    <a:lnTo>
                      <a:pt x="253" y="499"/>
                    </a:lnTo>
                    <a:lnTo>
                      <a:pt x="267" y="505"/>
                    </a:lnTo>
                    <a:lnTo>
                      <a:pt x="267" y="505"/>
                    </a:lnTo>
                    <a:lnTo>
                      <a:pt x="278" y="513"/>
                    </a:lnTo>
                    <a:lnTo>
                      <a:pt x="282" y="517"/>
                    </a:lnTo>
                    <a:lnTo>
                      <a:pt x="289" y="519"/>
                    </a:lnTo>
                    <a:lnTo>
                      <a:pt x="289" y="519"/>
                    </a:lnTo>
                    <a:lnTo>
                      <a:pt x="285" y="513"/>
                    </a:lnTo>
                    <a:lnTo>
                      <a:pt x="279" y="508"/>
                    </a:lnTo>
                    <a:lnTo>
                      <a:pt x="279" y="508"/>
                    </a:lnTo>
                    <a:lnTo>
                      <a:pt x="247" y="485"/>
                    </a:lnTo>
                    <a:lnTo>
                      <a:pt x="231" y="473"/>
                    </a:lnTo>
                    <a:lnTo>
                      <a:pt x="215" y="461"/>
                    </a:lnTo>
                    <a:lnTo>
                      <a:pt x="215" y="461"/>
                    </a:lnTo>
                    <a:lnTo>
                      <a:pt x="228" y="476"/>
                    </a:lnTo>
                    <a:lnTo>
                      <a:pt x="241" y="490"/>
                    </a:lnTo>
                    <a:lnTo>
                      <a:pt x="241" y="490"/>
                    </a:lnTo>
                    <a:close/>
                    <a:moveTo>
                      <a:pt x="215" y="472"/>
                    </a:moveTo>
                    <a:lnTo>
                      <a:pt x="215" y="472"/>
                    </a:lnTo>
                    <a:lnTo>
                      <a:pt x="208" y="465"/>
                    </a:lnTo>
                    <a:lnTo>
                      <a:pt x="203" y="462"/>
                    </a:lnTo>
                    <a:lnTo>
                      <a:pt x="199" y="462"/>
                    </a:lnTo>
                    <a:lnTo>
                      <a:pt x="199" y="462"/>
                    </a:lnTo>
                    <a:lnTo>
                      <a:pt x="203" y="464"/>
                    </a:lnTo>
                    <a:lnTo>
                      <a:pt x="208" y="468"/>
                    </a:lnTo>
                    <a:lnTo>
                      <a:pt x="211" y="472"/>
                    </a:lnTo>
                    <a:lnTo>
                      <a:pt x="215" y="472"/>
                    </a:lnTo>
                    <a:lnTo>
                      <a:pt x="215" y="472"/>
                    </a:lnTo>
                    <a:close/>
                    <a:moveTo>
                      <a:pt x="464" y="491"/>
                    </a:moveTo>
                    <a:lnTo>
                      <a:pt x="464" y="491"/>
                    </a:lnTo>
                    <a:lnTo>
                      <a:pt x="449" y="476"/>
                    </a:lnTo>
                    <a:lnTo>
                      <a:pt x="432" y="462"/>
                    </a:lnTo>
                    <a:lnTo>
                      <a:pt x="432" y="462"/>
                    </a:lnTo>
                    <a:lnTo>
                      <a:pt x="430" y="464"/>
                    </a:lnTo>
                    <a:lnTo>
                      <a:pt x="429" y="464"/>
                    </a:lnTo>
                    <a:lnTo>
                      <a:pt x="427" y="467"/>
                    </a:lnTo>
                    <a:lnTo>
                      <a:pt x="427" y="467"/>
                    </a:lnTo>
                    <a:lnTo>
                      <a:pt x="446" y="479"/>
                    </a:lnTo>
                    <a:lnTo>
                      <a:pt x="455" y="487"/>
                    </a:lnTo>
                    <a:lnTo>
                      <a:pt x="464" y="491"/>
                    </a:lnTo>
                    <a:lnTo>
                      <a:pt x="464" y="491"/>
                    </a:lnTo>
                    <a:close/>
                    <a:moveTo>
                      <a:pt x="420" y="473"/>
                    </a:moveTo>
                    <a:lnTo>
                      <a:pt x="420" y="473"/>
                    </a:lnTo>
                    <a:lnTo>
                      <a:pt x="412" y="468"/>
                    </a:lnTo>
                    <a:lnTo>
                      <a:pt x="404" y="464"/>
                    </a:lnTo>
                    <a:lnTo>
                      <a:pt x="404" y="464"/>
                    </a:lnTo>
                    <a:lnTo>
                      <a:pt x="412" y="470"/>
                    </a:lnTo>
                    <a:lnTo>
                      <a:pt x="415" y="473"/>
                    </a:lnTo>
                    <a:lnTo>
                      <a:pt x="420" y="473"/>
                    </a:lnTo>
                    <a:lnTo>
                      <a:pt x="420" y="473"/>
                    </a:lnTo>
                    <a:close/>
                    <a:moveTo>
                      <a:pt x="793" y="465"/>
                    </a:moveTo>
                    <a:lnTo>
                      <a:pt x="793" y="465"/>
                    </a:lnTo>
                    <a:lnTo>
                      <a:pt x="795" y="475"/>
                    </a:lnTo>
                    <a:lnTo>
                      <a:pt x="796" y="479"/>
                    </a:lnTo>
                    <a:lnTo>
                      <a:pt x="799" y="482"/>
                    </a:lnTo>
                    <a:lnTo>
                      <a:pt x="799" y="482"/>
                    </a:lnTo>
                    <a:lnTo>
                      <a:pt x="796" y="464"/>
                    </a:lnTo>
                    <a:lnTo>
                      <a:pt x="796" y="464"/>
                    </a:lnTo>
                    <a:lnTo>
                      <a:pt x="795" y="464"/>
                    </a:lnTo>
                    <a:lnTo>
                      <a:pt x="793" y="465"/>
                    </a:lnTo>
                    <a:lnTo>
                      <a:pt x="793" y="465"/>
                    </a:lnTo>
                    <a:close/>
                    <a:moveTo>
                      <a:pt x="673" y="473"/>
                    </a:moveTo>
                    <a:lnTo>
                      <a:pt x="673" y="473"/>
                    </a:lnTo>
                    <a:lnTo>
                      <a:pt x="671" y="470"/>
                    </a:lnTo>
                    <a:lnTo>
                      <a:pt x="667" y="467"/>
                    </a:lnTo>
                    <a:lnTo>
                      <a:pt x="667" y="467"/>
                    </a:lnTo>
                    <a:lnTo>
                      <a:pt x="668" y="470"/>
                    </a:lnTo>
                    <a:lnTo>
                      <a:pt x="671" y="472"/>
                    </a:lnTo>
                    <a:lnTo>
                      <a:pt x="673" y="473"/>
                    </a:lnTo>
                    <a:lnTo>
                      <a:pt x="673" y="473"/>
                    </a:lnTo>
                    <a:close/>
                    <a:moveTo>
                      <a:pt x="214" y="499"/>
                    </a:moveTo>
                    <a:lnTo>
                      <a:pt x="214" y="499"/>
                    </a:lnTo>
                    <a:lnTo>
                      <a:pt x="220" y="500"/>
                    </a:lnTo>
                    <a:lnTo>
                      <a:pt x="226" y="504"/>
                    </a:lnTo>
                    <a:lnTo>
                      <a:pt x="231" y="507"/>
                    </a:lnTo>
                    <a:lnTo>
                      <a:pt x="235" y="510"/>
                    </a:lnTo>
                    <a:lnTo>
                      <a:pt x="235" y="510"/>
                    </a:lnTo>
                    <a:lnTo>
                      <a:pt x="234" y="505"/>
                    </a:lnTo>
                    <a:lnTo>
                      <a:pt x="232" y="502"/>
                    </a:lnTo>
                    <a:lnTo>
                      <a:pt x="229" y="500"/>
                    </a:lnTo>
                    <a:lnTo>
                      <a:pt x="228" y="497"/>
                    </a:lnTo>
                    <a:lnTo>
                      <a:pt x="228" y="497"/>
                    </a:lnTo>
                    <a:lnTo>
                      <a:pt x="221" y="494"/>
                    </a:lnTo>
                    <a:lnTo>
                      <a:pt x="215" y="490"/>
                    </a:lnTo>
                    <a:lnTo>
                      <a:pt x="214" y="487"/>
                    </a:lnTo>
                    <a:lnTo>
                      <a:pt x="212" y="484"/>
                    </a:lnTo>
                    <a:lnTo>
                      <a:pt x="212" y="481"/>
                    </a:lnTo>
                    <a:lnTo>
                      <a:pt x="214" y="476"/>
                    </a:lnTo>
                    <a:lnTo>
                      <a:pt x="214" y="476"/>
                    </a:lnTo>
                    <a:lnTo>
                      <a:pt x="209" y="475"/>
                    </a:lnTo>
                    <a:lnTo>
                      <a:pt x="206" y="472"/>
                    </a:lnTo>
                    <a:lnTo>
                      <a:pt x="202" y="470"/>
                    </a:lnTo>
                    <a:lnTo>
                      <a:pt x="199" y="468"/>
                    </a:lnTo>
                    <a:lnTo>
                      <a:pt x="199" y="468"/>
                    </a:lnTo>
                    <a:lnTo>
                      <a:pt x="214" y="499"/>
                    </a:lnTo>
                    <a:lnTo>
                      <a:pt x="214" y="499"/>
                    </a:lnTo>
                    <a:close/>
                    <a:moveTo>
                      <a:pt x="331" y="496"/>
                    </a:moveTo>
                    <a:lnTo>
                      <a:pt x="331" y="496"/>
                    </a:lnTo>
                    <a:lnTo>
                      <a:pt x="322" y="490"/>
                    </a:lnTo>
                    <a:lnTo>
                      <a:pt x="311" y="481"/>
                    </a:lnTo>
                    <a:lnTo>
                      <a:pt x="302" y="475"/>
                    </a:lnTo>
                    <a:lnTo>
                      <a:pt x="293" y="468"/>
                    </a:lnTo>
                    <a:lnTo>
                      <a:pt x="293" y="468"/>
                    </a:lnTo>
                    <a:lnTo>
                      <a:pt x="301" y="478"/>
                    </a:lnTo>
                    <a:lnTo>
                      <a:pt x="310" y="485"/>
                    </a:lnTo>
                    <a:lnTo>
                      <a:pt x="321" y="491"/>
                    </a:lnTo>
                    <a:lnTo>
                      <a:pt x="331" y="496"/>
                    </a:lnTo>
                    <a:lnTo>
                      <a:pt x="331" y="496"/>
                    </a:lnTo>
                    <a:close/>
                    <a:moveTo>
                      <a:pt x="690" y="499"/>
                    </a:moveTo>
                    <a:lnTo>
                      <a:pt x="690" y="499"/>
                    </a:lnTo>
                    <a:lnTo>
                      <a:pt x="682" y="490"/>
                    </a:lnTo>
                    <a:lnTo>
                      <a:pt x="674" y="482"/>
                    </a:lnTo>
                    <a:lnTo>
                      <a:pt x="656" y="468"/>
                    </a:lnTo>
                    <a:lnTo>
                      <a:pt x="656" y="468"/>
                    </a:lnTo>
                    <a:lnTo>
                      <a:pt x="662" y="476"/>
                    </a:lnTo>
                    <a:lnTo>
                      <a:pt x="671" y="484"/>
                    </a:lnTo>
                    <a:lnTo>
                      <a:pt x="690" y="499"/>
                    </a:lnTo>
                    <a:lnTo>
                      <a:pt x="690" y="499"/>
                    </a:lnTo>
                    <a:close/>
                    <a:moveTo>
                      <a:pt x="520" y="494"/>
                    </a:moveTo>
                    <a:lnTo>
                      <a:pt x="520" y="494"/>
                    </a:lnTo>
                    <a:lnTo>
                      <a:pt x="528" y="499"/>
                    </a:lnTo>
                    <a:lnTo>
                      <a:pt x="532" y="504"/>
                    </a:lnTo>
                    <a:lnTo>
                      <a:pt x="545" y="516"/>
                    </a:lnTo>
                    <a:lnTo>
                      <a:pt x="545" y="516"/>
                    </a:lnTo>
                    <a:lnTo>
                      <a:pt x="554" y="523"/>
                    </a:lnTo>
                    <a:lnTo>
                      <a:pt x="563" y="529"/>
                    </a:lnTo>
                    <a:lnTo>
                      <a:pt x="563" y="529"/>
                    </a:lnTo>
                    <a:lnTo>
                      <a:pt x="571" y="534"/>
                    </a:lnTo>
                    <a:lnTo>
                      <a:pt x="572" y="536"/>
                    </a:lnTo>
                    <a:lnTo>
                      <a:pt x="575" y="536"/>
                    </a:lnTo>
                    <a:lnTo>
                      <a:pt x="575" y="536"/>
                    </a:lnTo>
                    <a:lnTo>
                      <a:pt x="555" y="517"/>
                    </a:lnTo>
                    <a:lnTo>
                      <a:pt x="536" y="500"/>
                    </a:lnTo>
                    <a:lnTo>
                      <a:pt x="516" y="484"/>
                    </a:lnTo>
                    <a:lnTo>
                      <a:pt x="505" y="476"/>
                    </a:lnTo>
                    <a:lnTo>
                      <a:pt x="494" y="470"/>
                    </a:lnTo>
                    <a:lnTo>
                      <a:pt x="494" y="470"/>
                    </a:lnTo>
                    <a:lnTo>
                      <a:pt x="508" y="482"/>
                    </a:lnTo>
                    <a:lnTo>
                      <a:pt x="514" y="488"/>
                    </a:lnTo>
                    <a:lnTo>
                      <a:pt x="520" y="494"/>
                    </a:lnTo>
                    <a:lnTo>
                      <a:pt x="520" y="494"/>
                    </a:lnTo>
                    <a:close/>
                    <a:moveTo>
                      <a:pt x="749" y="499"/>
                    </a:moveTo>
                    <a:lnTo>
                      <a:pt x="749" y="499"/>
                    </a:lnTo>
                    <a:lnTo>
                      <a:pt x="737" y="485"/>
                    </a:lnTo>
                    <a:lnTo>
                      <a:pt x="729" y="479"/>
                    </a:lnTo>
                    <a:lnTo>
                      <a:pt x="723" y="473"/>
                    </a:lnTo>
                    <a:lnTo>
                      <a:pt x="723" y="473"/>
                    </a:lnTo>
                    <a:lnTo>
                      <a:pt x="720" y="472"/>
                    </a:lnTo>
                    <a:lnTo>
                      <a:pt x="719" y="470"/>
                    </a:lnTo>
                    <a:lnTo>
                      <a:pt x="717" y="470"/>
                    </a:lnTo>
                    <a:lnTo>
                      <a:pt x="717" y="470"/>
                    </a:lnTo>
                    <a:lnTo>
                      <a:pt x="723" y="476"/>
                    </a:lnTo>
                    <a:lnTo>
                      <a:pt x="726" y="481"/>
                    </a:lnTo>
                    <a:lnTo>
                      <a:pt x="735" y="493"/>
                    </a:lnTo>
                    <a:lnTo>
                      <a:pt x="740" y="499"/>
                    </a:lnTo>
                    <a:lnTo>
                      <a:pt x="744" y="504"/>
                    </a:lnTo>
                    <a:lnTo>
                      <a:pt x="751" y="507"/>
                    </a:lnTo>
                    <a:lnTo>
                      <a:pt x="760" y="508"/>
                    </a:lnTo>
                    <a:lnTo>
                      <a:pt x="760" y="508"/>
                    </a:lnTo>
                    <a:lnTo>
                      <a:pt x="755" y="504"/>
                    </a:lnTo>
                    <a:lnTo>
                      <a:pt x="749" y="499"/>
                    </a:lnTo>
                    <a:lnTo>
                      <a:pt x="749" y="499"/>
                    </a:lnTo>
                    <a:close/>
                    <a:moveTo>
                      <a:pt x="206" y="510"/>
                    </a:moveTo>
                    <a:lnTo>
                      <a:pt x="206" y="510"/>
                    </a:lnTo>
                    <a:lnTo>
                      <a:pt x="192" y="490"/>
                    </a:lnTo>
                    <a:lnTo>
                      <a:pt x="179" y="472"/>
                    </a:lnTo>
                    <a:lnTo>
                      <a:pt x="179" y="472"/>
                    </a:lnTo>
                    <a:lnTo>
                      <a:pt x="182" y="484"/>
                    </a:lnTo>
                    <a:lnTo>
                      <a:pt x="189" y="494"/>
                    </a:lnTo>
                    <a:lnTo>
                      <a:pt x="197" y="502"/>
                    </a:lnTo>
                    <a:lnTo>
                      <a:pt x="206" y="510"/>
                    </a:lnTo>
                    <a:lnTo>
                      <a:pt x="206" y="510"/>
                    </a:lnTo>
                    <a:close/>
                    <a:moveTo>
                      <a:pt x="674" y="519"/>
                    </a:moveTo>
                    <a:lnTo>
                      <a:pt x="674" y="519"/>
                    </a:lnTo>
                    <a:lnTo>
                      <a:pt x="650" y="494"/>
                    </a:lnTo>
                    <a:lnTo>
                      <a:pt x="638" y="482"/>
                    </a:lnTo>
                    <a:lnTo>
                      <a:pt x="624" y="473"/>
                    </a:lnTo>
                    <a:lnTo>
                      <a:pt x="624" y="473"/>
                    </a:lnTo>
                    <a:lnTo>
                      <a:pt x="648" y="499"/>
                    </a:lnTo>
                    <a:lnTo>
                      <a:pt x="661" y="510"/>
                    </a:lnTo>
                    <a:lnTo>
                      <a:pt x="674" y="519"/>
                    </a:lnTo>
                    <a:lnTo>
                      <a:pt x="674" y="519"/>
                    </a:lnTo>
                    <a:close/>
                    <a:moveTo>
                      <a:pt x="683" y="481"/>
                    </a:moveTo>
                    <a:lnTo>
                      <a:pt x="683" y="481"/>
                    </a:lnTo>
                    <a:lnTo>
                      <a:pt x="680" y="479"/>
                    </a:lnTo>
                    <a:lnTo>
                      <a:pt x="679" y="478"/>
                    </a:lnTo>
                    <a:lnTo>
                      <a:pt x="676" y="476"/>
                    </a:lnTo>
                    <a:lnTo>
                      <a:pt x="674" y="475"/>
                    </a:lnTo>
                    <a:lnTo>
                      <a:pt x="674" y="475"/>
                    </a:lnTo>
                    <a:lnTo>
                      <a:pt x="679" y="479"/>
                    </a:lnTo>
                    <a:lnTo>
                      <a:pt x="680" y="481"/>
                    </a:lnTo>
                    <a:lnTo>
                      <a:pt x="683" y="481"/>
                    </a:lnTo>
                    <a:lnTo>
                      <a:pt x="683" y="481"/>
                    </a:lnTo>
                    <a:close/>
                    <a:moveTo>
                      <a:pt x="415" y="519"/>
                    </a:moveTo>
                    <a:lnTo>
                      <a:pt x="415" y="519"/>
                    </a:lnTo>
                    <a:lnTo>
                      <a:pt x="403" y="507"/>
                    </a:lnTo>
                    <a:lnTo>
                      <a:pt x="391" y="494"/>
                    </a:lnTo>
                    <a:lnTo>
                      <a:pt x="377" y="484"/>
                    </a:lnTo>
                    <a:lnTo>
                      <a:pt x="371" y="479"/>
                    </a:lnTo>
                    <a:lnTo>
                      <a:pt x="363" y="476"/>
                    </a:lnTo>
                    <a:lnTo>
                      <a:pt x="363" y="476"/>
                    </a:lnTo>
                    <a:lnTo>
                      <a:pt x="389" y="497"/>
                    </a:lnTo>
                    <a:lnTo>
                      <a:pt x="415" y="519"/>
                    </a:lnTo>
                    <a:lnTo>
                      <a:pt x="415" y="519"/>
                    </a:lnTo>
                    <a:close/>
                    <a:moveTo>
                      <a:pt x="613" y="487"/>
                    </a:moveTo>
                    <a:lnTo>
                      <a:pt x="613" y="487"/>
                    </a:lnTo>
                    <a:lnTo>
                      <a:pt x="607" y="481"/>
                    </a:lnTo>
                    <a:lnTo>
                      <a:pt x="604" y="479"/>
                    </a:lnTo>
                    <a:lnTo>
                      <a:pt x="603" y="479"/>
                    </a:lnTo>
                    <a:lnTo>
                      <a:pt x="603" y="479"/>
                    </a:lnTo>
                    <a:lnTo>
                      <a:pt x="606" y="481"/>
                    </a:lnTo>
                    <a:lnTo>
                      <a:pt x="607" y="484"/>
                    </a:lnTo>
                    <a:lnTo>
                      <a:pt x="610" y="485"/>
                    </a:lnTo>
                    <a:lnTo>
                      <a:pt x="613" y="487"/>
                    </a:lnTo>
                    <a:lnTo>
                      <a:pt x="613" y="487"/>
                    </a:lnTo>
                    <a:close/>
                    <a:moveTo>
                      <a:pt x="273" y="479"/>
                    </a:moveTo>
                    <a:lnTo>
                      <a:pt x="273" y="479"/>
                    </a:lnTo>
                    <a:lnTo>
                      <a:pt x="284" y="487"/>
                    </a:lnTo>
                    <a:lnTo>
                      <a:pt x="290" y="490"/>
                    </a:lnTo>
                    <a:lnTo>
                      <a:pt x="296" y="491"/>
                    </a:lnTo>
                    <a:lnTo>
                      <a:pt x="296" y="491"/>
                    </a:lnTo>
                    <a:lnTo>
                      <a:pt x="292" y="487"/>
                    </a:lnTo>
                    <a:lnTo>
                      <a:pt x="285" y="482"/>
                    </a:lnTo>
                    <a:lnTo>
                      <a:pt x="279" y="481"/>
                    </a:lnTo>
                    <a:lnTo>
                      <a:pt x="273" y="479"/>
                    </a:lnTo>
                    <a:lnTo>
                      <a:pt x="273" y="479"/>
                    </a:lnTo>
                    <a:close/>
                    <a:moveTo>
                      <a:pt x="676" y="508"/>
                    </a:moveTo>
                    <a:lnTo>
                      <a:pt x="676" y="508"/>
                    </a:lnTo>
                    <a:lnTo>
                      <a:pt x="682" y="516"/>
                    </a:lnTo>
                    <a:lnTo>
                      <a:pt x="690" y="525"/>
                    </a:lnTo>
                    <a:lnTo>
                      <a:pt x="697" y="532"/>
                    </a:lnTo>
                    <a:lnTo>
                      <a:pt x="700" y="534"/>
                    </a:lnTo>
                    <a:lnTo>
                      <a:pt x="705" y="536"/>
                    </a:lnTo>
                    <a:lnTo>
                      <a:pt x="705" y="536"/>
                    </a:lnTo>
                    <a:lnTo>
                      <a:pt x="699" y="525"/>
                    </a:lnTo>
                    <a:lnTo>
                      <a:pt x="691" y="516"/>
                    </a:lnTo>
                    <a:lnTo>
                      <a:pt x="674" y="497"/>
                    </a:lnTo>
                    <a:lnTo>
                      <a:pt x="674" y="497"/>
                    </a:lnTo>
                    <a:lnTo>
                      <a:pt x="674" y="499"/>
                    </a:lnTo>
                    <a:lnTo>
                      <a:pt x="674" y="499"/>
                    </a:lnTo>
                    <a:lnTo>
                      <a:pt x="674" y="499"/>
                    </a:lnTo>
                    <a:lnTo>
                      <a:pt x="668" y="493"/>
                    </a:lnTo>
                    <a:lnTo>
                      <a:pt x="661" y="488"/>
                    </a:lnTo>
                    <a:lnTo>
                      <a:pt x="645" y="478"/>
                    </a:lnTo>
                    <a:lnTo>
                      <a:pt x="645" y="478"/>
                    </a:lnTo>
                    <a:lnTo>
                      <a:pt x="661" y="494"/>
                    </a:lnTo>
                    <a:lnTo>
                      <a:pt x="676" y="508"/>
                    </a:lnTo>
                    <a:lnTo>
                      <a:pt x="676" y="508"/>
                    </a:lnTo>
                    <a:close/>
                    <a:moveTo>
                      <a:pt x="325" y="485"/>
                    </a:moveTo>
                    <a:lnTo>
                      <a:pt x="325" y="485"/>
                    </a:lnTo>
                    <a:lnTo>
                      <a:pt x="325" y="484"/>
                    </a:lnTo>
                    <a:lnTo>
                      <a:pt x="324" y="482"/>
                    </a:lnTo>
                    <a:lnTo>
                      <a:pt x="322" y="482"/>
                    </a:lnTo>
                    <a:lnTo>
                      <a:pt x="321" y="482"/>
                    </a:lnTo>
                    <a:lnTo>
                      <a:pt x="321" y="482"/>
                    </a:lnTo>
                    <a:lnTo>
                      <a:pt x="324" y="484"/>
                    </a:lnTo>
                    <a:lnTo>
                      <a:pt x="325" y="485"/>
                    </a:lnTo>
                    <a:lnTo>
                      <a:pt x="325" y="485"/>
                    </a:lnTo>
                    <a:close/>
                    <a:moveTo>
                      <a:pt x="726" y="514"/>
                    </a:moveTo>
                    <a:lnTo>
                      <a:pt x="726" y="514"/>
                    </a:lnTo>
                    <a:lnTo>
                      <a:pt x="728" y="517"/>
                    </a:lnTo>
                    <a:lnTo>
                      <a:pt x="729" y="519"/>
                    </a:lnTo>
                    <a:lnTo>
                      <a:pt x="729" y="517"/>
                    </a:lnTo>
                    <a:lnTo>
                      <a:pt x="729" y="517"/>
                    </a:lnTo>
                    <a:lnTo>
                      <a:pt x="722" y="508"/>
                    </a:lnTo>
                    <a:lnTo>
                      <a:pt x="715" y="497"/>
                    </a:lnTo>
                    <a:lnTo>
                      <a:pt x="706" y="488"/>
                    </a:lnTo>
                    <a:lnTo>
                      <a:pt x="702" y="485"/>
                    </a:lnTo>
                    <a:lnTo>
                      <a:pt x="696" y="482"/>
                    </a:lnTo>
                    <a:lnTo>
                      <a:pt x="696" y="482"/>
                    </a:lnTo>
                    <a:lnTo>
                      <a:pt x="711" y="499"/>
                    </a:lnTo>
                    <a:lnTo>
                      <a:pt x="726" y="514"/>
                    </a:lnTo>
                    <a:lnTo>
                      <a:pt x="726" y="514"/>
                    </a:lnTo>
                    <a:close/>
                    <a:moveTo>
                      <a:pt x="447" y="485"/>
                    </a:moveTo>
                    <a:lnTo>
                      <a:pt x="447" y="485"/>
                    </a:lnTo>
                    <a:lnTo>
                      <a:pt x="446" y="484"/>
                    </a:lnTo>
                    <a:lnTo>
                      <a:pt x="444" y="484"/>
                    </a:lnTo>
                    <a:lnTo>
                      <a:pt x="444" y="485"/>
                    </a:lnTo>
                    <a:lnTo>
                      <a:pt x="444" y="485"/>
                    </a:lnTo>
                    <a:lnTo>
                      <a:pt x="446" y="487"/>
                    </a:lnTo>
                    <a:lnTo>
                      <a:pt x="447" y="487"/>
                    </a:lnTo>
                    <a:lnTo>
                      <a:pt x="447" y="485"/>
                    </a:lnTo>
                    <a:lnTo>
                      <a:pt x="447" y="485"/>
                    </a:lnTo>
                    <a:close/>
                    <a:moveTo>
                      <a:pt x="577" y="493"/>
                    </a:moveTo>
                    <a:lnTo>
                      <a:pt x="577" y="493"/>
                    </a:lnTo>
                    <a:lnTo>
                      <a:pt x="572" y="488"/>
                    </a:lnTo>
                    <a:lnTo>
                      <a:pt x="566" y="485"/>
                    </a:lnTo>
                    <a:lnTo>
                      <a:pt x="566" y="485"/>
                    </a:lnTo>
                    <a:lnTo>
                      <a:pt x="571" y="490"/>
                    </a:lnTo>
                    <a:lnTo>
                      <a:pt x="574" y="491"/>
                    </a:lnTo>
                    <a:lnTo>
                      <a:pt x="577" y="493"/>
                    </a:lnTo>
                    <a:lnTo>
                      <a:pt x="577" y="493"/>
                    </a:lnTo>
                    <a:close/>
                    <a:moveTo>
                      <a:pt x="281" y="496"/>
                    </a:moveTo>
                    <a:lnTo>
                      <a:pt x="281" y="496"/>
                    </a:lnTo>
                    <a:lnTo>
                      <a:pt x="264" y="485"/>
                    </a:lnTo>
                    <a:lnTo>
                      <a:pt x="264" y="485"/>
                    </a:lnTo>
                    <a:lnTo>
                      <a:pt x="272" y="494"/>
                    </a:lnTo>
                    <a:lnTo>
                      <a:pt x="276" y="497"/>
                    </a:lnTo>
                    <a:lnTo>
                      <a:pt x="279" y="497"/>
                    </a:lnTo>
                    <a:lnTo>
                      <a:pt x="281" y="496"/>
                    </a:lnTo>
                    <a:lnTo>
                      <a:pt x="281" y="496"/>
                    </a:lnTo>
                    <a:close/>
                    <a:moveTo>
                      <a:pt x="357" y="505"/>
                    </a:moveTo>
                    <a:lnTo>
                      <a:pt x="357" y="505"/>
                    </a:lnTo>
                    <a:lnTo>
                      <a:pt x="343" y="496"/>
                    </a:lnTo>
                    <a:lnTo>
                      <a:pt x="328" y="487"/>
                    </a:lnTo>
                    <a:lnTo>
                      <a:pt x="328" y="487"/>
                    </a:lnTo>
                    <a:lnTo>
                      <a:pt x="334" y="493"/>
                    </a:lnTo>
                    <a:lnTo>
                      <a:pt x="340" y="497"/>
                    </a:lnTo>
                    <a:lnTo>
                      <a:pt x="348" y="502"/>
                    </a:lnTo>
                    <a:lnTo>
                      <a:pt x="357" y="505"/>
                    </a:lnTo>
                    <a:lnTo>
                      <a:pt x="357" y="505"/>
                    </a:lnTo>
                    <a:close/>
                    <a:moveTo>
                      <a:pt x="805" y="537"/>
                    </a:moveTo>
                    <a:lnTo>
                      <a:pt x="805" y="537"/>
                    </a:lnTo>
                    <a:lnTo>
                      <a:pt x="804" y="513"/>
                    </a:lnTo>
                    <a:lnTo>
                      <a:pt x="801" y="487"/>
                    </a:lnTo>
                    <a:lnTo>
                      <a:pt x="801" y="487"/>
                    </a:lnTo>
                    <a:lnTo>
                      <a:pt x="798" y="487"/>
                    </a:lnTo>
                    <a:lnTo>
                      <a:pt x="798" y="487"/>
                    </a:lnTo>
                    <a:lnTo>
                      <a:pt x="801" y="511"/>
                    </a:lnTo>
                    <a:lnTo>
                      <a:pt x="805" y="537"/>
                    </a:lnTo>
                    <a:lnTo>
                      <a:pt x="805" y="537"/>
                    </a:lnTo>
                    <a:close/>
                    <a:moveTo>
                      <a:pt x="203" y="580"/>
                    </a:moveTo>
                    <a:lnTo>
                      <a:pt x="203" y="580"/>
                    </a:lnTo>
                    <a:lnTo>
                      <a:pt x="206" y="589"/>
                    </a:lnTo>
                    <a:lnTo>
                      <a:pt x="209" y="597"/>
                    </a:lnTo>
                    <a:lnTo>
                      <a:pt x="212" y="601"/>
                    </a:lnTo>
                    <a:lnTo>
                      <a:pt x="215" y="603"/>
                    </a:lnTo>
                    <a:lnTo>
                      <a:pt x="220" y="604"/>
                    </a:lnTo>
                    <a:lnTo>
                      <a:pt x="225" y="606"/>
                    </a:lnTo>
                    <a:lnTo>
                      <a:pt x="225" y="606"/>
                    </a:lnTo>
                    <a:lnTo>
                      <a:pt x="221" y="601"/>
                    </a:lnTo>
                    <a:lnTo>
                      <a:pt x="218" y="598"/>
                    </a:lnTo>
                    <a:lnTo>
                      <a:pt x="214" y="595"/>
                    </a:lnTo>
                    <a:lnTo>
                      <a:pt x="212" y="592"/>
                    </a:lnTo>
                    <a:lnTo>
                      <a:pt x="212" y="589"/>
                    </a:lnTo>
                    <a:lnTo>
                      <a:pt x="212" y="589"/>
                    </a:lnTo>
                    <a:lnTo>
                      <a:pt x="221" y="592"/>
                    </a:lnTo>
                    <a:lnTo>
                      <a:pt x="229" y="595"/>
                    </a:lnTo>
                    <a:lnTo>
                      <a:pt x="241" y="606"/>
                    </a:lnTo>
                    <a:lnTo>
                      <a:pt x="241" y="606"/>
                    </a:lnTo>
                    <a:lnTo>
                      <a:pt x="269" y="626"/>
                    </a:lnTo>
                    <a:lnTo>
                      <a:pt x="269" y="626"/>
                    </a:lnTo>
                    <a:lnTo>
                      <a:pt x="264" y="619"/>
                    </a:lnTo>
                    <a:lnTo>
                      <a:pt x="260" y="613"/>
                    </a:lnTo>
                    <a:lnTo>
                      <a:pt x="247" y="604"/>
                    </a:lnTo>
                    <a:lnTo>
                      <a:pt x="235" y="595"/>
                    </a:lnTo>
                    <a:lnTo>
                      <a:pt x="223" y="584"/>
                    </a:lnTo>
                    <a:lnTo>
                      <a:pt x="223" y="584"/>
                    </a:lnTo>
                    <a:lnTo>
                      <a:pt x="221" y="575"/>
                    </a:lnTo>
                    <a:lnTo>
                      <a:pt x="218" y="568"/>
                    </a:lnTo>
                    <a:lnTo>
                      <a:pt x="214" y="560"/>
                    </a:lnTo>
                    <a:lnTo>
                      <a:pt x="208" y="552"/>
                    </a:lnTo>
                    <a:lnTo>
                      <a:pt x="196" y="540"/>
                    </a:lnTo>
                    <a:lnTo>
                      <a:pt x="189" y="534"/>
                    </a:lnTo>
                    <a:lnTo>
                      <a:pt x="185" y="526"/>
                    </a:lnTo>
                    <a:lnTo>
                      <a:pt x="185" y="526"/>
                    </a:lnTo>
                    <a:lnTo>
                      <a:pt x="188" y="525"/>
                    </a:lnTo>
                    <a:lnTo>
                      <a:pt x="188" y="523"/>
                    </a:lnTo>
                    <a:lnTo>
                      <a:pt x="188" y="522"/>
                    </a:lnTo>
                    <a:lnTo>
                      <a:pt x="188" y="522"/>
                    </a:lnTo>
                    <a:lnTo>
                      <a:pt x="176" y="507"/>
                    </a:lnTo>
                    <a:lnTo>
                      <a:pt x="170" y="499"/>
                    </a:lnTo>
                    <a:lnTo>
                      <a:pt x="164" y="490"/>
                    </a:lnTo>
                    <a:lnTo>
                      <a:pt x="164" y="490"/>
                    </a:lnTo>
                    <a:lnTo>
                      <a:pt x="173" y="511"/>
                    </a:lnTo>
                    <a:lnTo>
                      <a:pt x="182" y="534"/>
                    </a:lnTo>
                    <a:lnTo>
                      <a:pt x="203" y="580"/>
                    </a:lnTo>
                    <a:lnTo>
                      <a:pt x="203" y="580"/>
                    </a:lnTo>
                    <a:close/>
                    <a:moveTo>
                      <a:pt x="470" y="525"/>
                    </a:moveTo>
                    <a:lnTo>
                      <a:pt x="470" y="525"/>
                    </a:lnTo>
                    <a:lnTo>
                      <a:pt x="491" y="548"/>
                    </a:lnTo>
                    <a:lnTo>
                      <a:pt x="504" y="560"/>
                    </a:lnTo>
                    <a:lnTo>
                      <a:pt x="514" y="571"/>
                    </a:lnTo>
                    <a:lnTo>
                      <a:pt x="514" y="571"/>
                    </a:lnTo>
                    <a:lnTo>
                      <a:pt x="534" y="583"/>
                    </a:lnTo>
                    <a:lnTo>
                      <a:pt x="552" y="593"/>
                    </a:lnTo>
                    <a:lnTo>
                      <a:pt x="552" y="593"/>
                    </a:lnTo>
                    <a:lnTo>
                      <a:pt x="496" y="539"/>
                    </a:lnTo>
                    <a:lnTo>
                      <a:pt x="465" y="513"/>
                    </a:lnTo>
                    <a:lnTo>
                      <a:pt x="450" y="500"/>
                    </a:lnTo>
                    <a:lnTo>
                      <a:pt x="433" y="490"/>
                    </a:lnTo>
                    <a:lnTo>
                      <a:pt x="433" y="490"/>
                    </a:lnTo>
                    <a:lnTo>
                      <a:pt x="450" y="508"/>
                    </a:lnTo>
                    <a:lnTo>
                      <a:pt x="470" y="525"/>
                    </a:lnTo>
                    <a:lnTo>
                      <a:pt x="470" y="525"/>
                    </a:lnTo>
                    <a:close/>
                    <a:moveTo>
                      <a:pt x="507" y="531"/>
                    </a:moveTo>
                    <a:lnTo>
                      <a:pt x="507" y="531"/>
                    </a:lnTo>
                    <a:lnTo>
                      <a:pt x="505" y="528"/>
                    </a:lnTo>
                    <a:lnTo>
                      <a:pt x="504" y="526"/>
                    </a:lnTo>
                    <a:lnTo>
                      <a:pt x="500" y="525"/>
                    </a:lnTo>
                    <a:lnTo>
                      <a:pt x="500" y="522"/>
                    </a:lnTo>
                    <a:lnTo>
                      <a:pt x="500" y="522"/>
                    </a:lnTo>
                    <a:lnTo>
                      <a:pt x="494" y="517"/>
                    </a:lnTo>
                    <a:lnTo>
                      <a:pt x="488" y="514"/>
                    </a:lnTo>
                    <a:lnTo>
                      <a:pt x="484" y="510"/>
                    </a:lnTo>
                    <a:lnTo>
                      <a:pt x="476" y="507"/>
                    </a:lnTo>
                    <a:lnTo>
                      <a:pt x="476" y="507"/>
                    </a:lnTo>
                    <a:lnTo>
                      <a:pt x="476" y="505"/>
                    </a:lnTo>
                    <a:lnTo>
                      <a:pt x="475" y="504"/>
                    </a:lnTo>
                    <a:lnTo>
                      <a:pt x="475" y="504"/>
                    </a:lnTo>
                    <a:lnTo>
                      <a:pt x="468" y="502"/>
                    </a:lnTo>
                    <a:lnTo>
                      <a:pt x="467" y="499"/>
                    </a:lnTo>
                    <a:lnTo>
                      <a:pt x="467" y="497"/>
                    </a:lnTo>
                    <a:lnTo>
                      <a:pt x="467" y="497"/>
                    </a:lnTo>
                    <a:lnTo>
                      <a:pt x="462" y="496"/>
                    </a:lnTo>
                    <a:lnTo>
                      <a:pt x="459" y="494"/>
                    </a:lnTo>
                    <a:lnTo>
                      <a:pt x="456" y="491"/>
                    </a:lnTo>
                    <a:lnTo>
                      <a:pt x="453" y="490"/>
                    </a:lnTo>
                    <a:lnTo>
                      <a:pt x="453" y="490"/>
                    </a:lnTo>
                    <a:lnTo>
                      <a:pt x="479" y="511"/>
                    </a:lnTo>
                    <a:lnTo>
                      <a:pt x="491" y="522"/>
                    </a:lnTo>
                    <a:lnTo>
                      <a:pt x="507" y="531"/>
                    </a:lnTo>
                    <a:lnTo>
                      <a:pt x="507" y="531"/>
                    </a:lnTo>
                    <a:close/>
                    <a:moveTo>
                      <a:pt x="502" y="494"/>
                    </a:moveTo>
                    <a:lnTo>
                      <a:pt x="502" y="494"/>
                    </a:lnTo>
                    <a:lnTo>
                      <a:pt x="500" y="494"/>
                    </a:lnTo>
                    <a:lnTo>
                      <a:pt x="499" y="494"/>
                    </a:lnTo>
                    <a:lnTo>
                      <a:pt x="497" y="493"/>
                    </a:lnTo>
                    <a:lnTo>
                      <a:pt x="496" y="494"/>
                    </a:lnTo>
                    <a:lnTo>
                      <a:pt x="496" y="494"/>
                    </a:lnTo>
                    <a:lnTo>
                      <a:pt x="500" y="496"/>
                    </a:lnTo>
                    <a:lnTo>
                      <a:pt x="502" y="496"/>
                    </a:lnTo>
                    <a:lnTo>
                      <a:pt x="502" y="494"/>
                    </a:lnTo>
                    <a:lnTo>
                      <a:pt x="502" y="494"/>
                    </a:lnTo>
                    <a:close/>
                    <a:moveTo>
                      <a:pt x="307" y="496"/>
                    </a:moveTo>
                    <a:lnTo>
                      <a:pt x="307" y="496"/>
                    </a:lnTo>
                    <a:lnTo>
                      <a:pt x="304" y="497"/>
                    </a:lnTo>
                    <a:lnTo>
                      <a:pt x="299" y="497"/>
                    </a:lnTo>
                    <a:lnTo>
                      <a:pt x="299" y="497"/>
                    </a:lnTo>
                    <a:lnTo>
                      <a:pt x="314" y="511"/>
                    </a:lnTo>
                    <a:lnTo>
                      <a:pt x="324" y="516"/>
                    </a:lnTo>
                    <a:lnTo>
                      <a:pt x="333" y="520"/>
                    </a:lnTo>
                    <a:lnTo>
                      <a:pt x="333" y="520"/>
                    </a:lnTo>
                    <a:lnTo>
                      <a:pt x="325" y="514"/>
                    </a:lnTo>
                    <a:lnTo>
                      <a:pt x="319" y="508"/>
                    </a:lnTo>
                    <a:lnTo>
                      <a:pt x="313" y="502"/>
                    </a:lnTo>
                    <a:lnTo>
                      <a:pt x="307" y="496"/>
                    </a:lnTo>
                    <a:lnTo>
                      <a:pt x="307" y="496"/>
                    </a:lnTo>
                    <a:close/>
                    <a:moveTo>
                      <a:pt x="343" y="513"/>
                    </a:moveTo>
                    <a:lnTo>
                      <a:pt x="343" y="513"/>
                    </a:lnTo>
                    <a:lnTo>
                      <a:pt x="333" y="504"/>
                    </a:lnTo>
                    <a:lnTo>
                      <a:pt x="327" y="500"/>
                    </a:lnTo>
                    <a:lnTo>
                      <a:pt x="321" y="499"/>
                    </a:lnTo>
                    <a:lnTo>
                      <a:pt x="321" y="499"/>
                    </a:lnTo>
                    <a:lnTo>
                      <a:pt x="331" y="507"/>
                    </a:lnTo>
                    <a:lnTo>
                      <a:pt x="343" y="513"/>
                    </a:lnTo>
                    <a:lnTo>
                      <a:pt x="343" y="513"/>
                    </a:lnTo>
                    <a:close/>
                    <a:moveTo>
                      <a:pt x="372" y="505"/>
                    </a:moveTo>
                    <a:lnTo>
                      <a:pt x="372" y="505"/>
                    </a:lnTo>
                    <a:lnTo>
                      <a:pt x="380" y="510"/>
                    </a:lnTo>
                    <a:lnTo>
                      <a:pt x="388" y="514"/>
                    </a:lnTo>
                    <a:lnTo>
                      <a:pt x="394" y="519"/>
                    </a:lnTo>
                    <a:lnTo>
                      <a:pt x="398" y="522"/>
                    </a:lnTo>
                    <a:lnTo>
                      <a:pt x="398" y="522"/>
                    </a:lnTo>
                    <a:lnTo>
                      <a:pt x="385" y="510"/>
                    </a:lnTo>
                    <a:lnTo>
                      <a:pt x="368" y="500"/>
                    </a:lnTo>
                    <a:lnTo>
                      <a:pt x="368" y="500"/>
                    </a:lnTo>
                    <a:lnTo>
                      <a:pt x="371" y="502"/>
                    </a:lnTo>
                    <a:lnTo>
                      <a:pt x="372" y="505"/>
                    </a:lnTo>
                    <a:lnTo>
                      <a:pt x="372" y="505"/>
                    </a:lnTo>
                    <a:close/>
                    <a:moveTo>
                      <a:pt x="345" y="505"/>
                    </a:moveTo>
                    <a:lnTo>
                      <a:pt x="345" y="505"/>
                    </a:lnTo>
                    <a:lnTo>
                      <a:pt x="342" y="504"/>
                    </a:lnTo>
                    <a:lnTo>
                      <a:pt x="340" y="502"/>
                    </a:lnTo>
                    <a:lnTo>
                      <a:pt x="339" y="504"/>
                    </a:lnTo>
                    <a:lnTo>
                      <a:pt x="339" y="504"/>
                    </a:lnTo>
                    <a:lnTo>
                      <a:pt x="342" y="505"/>
                    </a:lnTo>
                    <a:lnTo>
                      <a:pt x="343" y="507"/>
                    </a:lnTo>
                    <a:lnTo>
                      <a:pt x="345" y="505"/>
                    </a:lnTo>
                    <a:lnTo>
                      <a:pt x="345" y="505"/>
                    </a:lnTo>
                    <a:close/>
                    <a:moveTo>
                      <a:pt x="447" y="542"/>
                    </a:moveTo>
                    <a:lnTo>
                      <a:pt x="447" y="542"/>
                    </a:lnTo>
                    <a:lnTo>
                      <a:pt x="455" y="548"/>
                    </a:lnTo>
                    <a:lnTo>
                      <a:pt x="458" y="551"/>
                    </a:lnTo>
                    <a:lnTo>
                      <a:pt x="461" y="551"/>
                    </a:lnTo>
                    <a:lnTo>
                      <a:pt x="461" y="551"/>
                    </a:lnTo>
                    <a:lnTo>
                      <a:pt x="449" y="539"/>
                    </a:lnTo>
                    <a:lnTo>
                      <a:pt x="435" y="526"/>
                    </a:lnTo>
                    <a:lnTo>
                      <a:pt x="423" y="514"/>
                    </a:lnTo>
                    <a:lnTo>
                      <a:pt x="407" y="504"/>
                    </a:lnTo>
                    <a:lnTo>
                      <a:pt x="407" y="504"/>
                    </a:lnTo>
                    <a:lnTo>
                      <a:pt x="426" y="523"/>
                    </a:lnTo>
                    <a:lnTo>
                      <a:pt x="436" y="534"/>
                    </a:lnTo>
                    <a:lnTo>
                      <a:pt x="447" y="542"/>
                    </a:lnTo>
                    <a:lnTo>
                      <a:pt x="447" y="542"/>
                    </a:lnTo>
                    <a:close/>
                    <a:moveTo>
                      <a:pt x="848" y="513"/>
                    </a:moveTo>
                    <a:lnTo>
                      <a:pt x="848" y="513"/>
                    </a:lnTo>
                    <a:lnTo>
                      <a:pt x="847" y="508"/>
                    </a:lnTo>
                    <a:lnTo>
                      <a:pt x="845" y="505"/>
                    </a:lnTo>
                    <a:lnTo>
                      <a:pt x="845" y="505"/>
                    </a:lnTo>
                    <a:lnTo>
                      <a:pt x="845" y="510"/>
                    </a:lnTo>
                    <a:lnTo>
                      <a:pt x="848" y="513"/>
                    </a:lnTo>
                    <a:lnTo>
                      <a:pt x="848" y="513"/>
                    </a:lnTo>
                    <a:close/>
                    <a:moveTo>
                      <a:pt x="401" y="517"/>
                    </a:moveTo>
                    <a:lnTo>
                      <a:pt x="401" y="517"/>
                    </a:lnTo>
                    <a:lnTo>
                      <a:pt x="403" y="517"/>
                    </a:lnTo>
                    <a:lnTo>
                      <a:pt x="404" y="517"/>
                    </a:lnTo>
                    <a:lnTo>
                      <a:pt x="404" y="517"/>
                    </a:lnTo>
                    <a:lnTo>
                      <a:pt x="404" y="517"/>
                    </a:lnTo>
                    <a:lnTo>
                      <a:pt x="397" y="511"/>
                    </a:lnTo>
                    <a:lnTo>
                      <a:pt x="394" y="508"/>
                    </a:lnTo>
                    <a:lnTo>
                      <a:pt x="389" y="505"/>
                    </a:lnTo>
                    <a:lnTo>
                      <a:pt x="389" y="505"/>
                    </a:lnTo>
                    <a:lnTo>
                      <a:pt x="391" y="508"/>
                    </a:lnTo>
                    <a:lnTo>
                      <a:pt x="395" y="511"/>
                    </a:lnTo>
                    <a:lnTo>
                      <a:pt x="398" y="514"/>
                    </a:lnTo>
                    <a:lnTo>
                      <a:pt x="401" y="517"/>
                    </a:lnTo>
                    <a:lnTo>
                      <a:pt x="401" y="517"/>
                    </a:lnTo>
                    <a:close/>
                    <a:moveTo>
                      <a:pt x="670" y="526"/>
                    </a:moveTo>
                    <a:lnTo>
                      <a:pt x="670" y="526"/>
                    </a:lnTo>
                    <a:lnTo>
                      <a:pt x="664" y="522"/>
                    </a:lnTo>
                    <a:lnTo>
                      <a:pt x="658" y="516"/>
                    </a:lnTo>
                    <a:lnTo>
                      <a:pt x="651" y="510"/>
                    </a:lnTo>
                    <a:lnTo>
                      <a:pt x="644" y="505"/>
                    </a:lnTo>
                    <a:lnTo>
                      <a:pt x="644" y="505"/>
                    </a:lnTo>
                    <a:lnTo>
                      <a:pt x="656" y="519"/>
                    </a:lnTo>
                    <a:lnTo>
                      <a:pt x="662" y="523"/>
                    </a:lnTo>
                    <a:lnTo>
                      <a:pt x="665" y="526"/>
                    </a:lnTo>
                    <a:lnTo>
                      <a:pt x="670" y="526"/>
                    </a:lnTo>
                    <a:lnTo>
                      <a:pt x="670" y="526"/>
                    </a:lnTo>
                    <a:close/>
                    <a:moveTo>
                      <a:pt x="363" y="510"/>
                    </a:moveTo>
                    <a:lnTo>
                      <a:pt x="363" y="510"/>
                    </a:lnTo>
                    <a:lnTo>
                      <a:pt x="363" y="511"/>
                    </a:lnTo>
                    <a:lnTo>
                      <a:pt x="363" y="511"/>
                    </a:lnTo>
                    <a:lnTo>
                      <a:pt x="362" y="513"/>
                    </a:lnTo>
                    <a:lnTo>
                      <a:pt x="362" y="513"/>
                    </a:lnTo>
                    <a:lnTo>
                      <a:pt x="357" y="511"/>
                    </a:lnTo>
                    <a:lnTo>
                      <a:pt x="354" y="511"/>
                    </a:lnTo>
                    <a:lnTo>
                      <a:pt x="346" y="507"/>
                    </a:lnTo>
                    <a:lnTo>
                      <a:pt x="346" y="507"/>
                    </a:lnTo>
                    <a:lnTo>
                      <a:pt x="365" y="525"/>
                    </a:lnTo>
                    <a:lnTo>
                      <a:pt x="385" y="540"/>
                    </a:lnTo>
                    <a:lnTo>
                      <a:pt x="406" y="554"/>
                    </a:lnTo>
                    <a:lnTo>
                      <a:pt x="427" y="568"/>
                    </a:lnTo>
                    <a:lnTo>
                      <a:pt x="427" y="568"/>
                    </a:lnTo>
                    <a:lnTo>
                      <a:pt x="420" y="557"/>
                    </a:lnTo>
                    <a:lnTo>
                      <a:pt x="411" y="548"/>
                    </a:lnTo>
                    <a:lnTo>
                      <a:pt x="401" y="540"/>
                    </a:lnTo>
                    <a:lnTo>
                      <a:pt x="394" y="529"/>
                    </a:lnTo>
                    <a:lnTo>
                      <a:pt x="394" y="529"/>
                    </a:lnTo>
                    <a:lnTo>
                      <a:pt x="394" y="531"/>
                    </a:lnTo>
                    <a:lnTo>
                      <a:pt x="392" y="529"/>
                    </a:lnTo>
                    <a:lnTo>
                      <a:pt x="392" y="529"/>
                    </a:lnTo>
                    <a:lnTo>
                      <a:pt x="392" y="529"/>
                    </a:lnTo>
                    <a:lnTo>
                      <a:pt x="392" y="528"/>
                    </a:lnTo>
                    <a:lnTo>
                      <a:pt x="394" y="526"/>
                    </a:lnTo>
                    <a:lnTo>
                      <a:pt x="394" y="526"/>
                    </a:lnTo>
                    <a:lnTo>
                      <a:pt x="386" y="522"/>
                    </a:lnTo>
                    <a:lnTo>
                      <a:pt x="378" y="517"/>
                    </a:lnTo>
                    <a:lnTo>
                      <a:pt x="371" y="513"/>
                    </a:lnTo>
                    <a:lnTo>
                      <a:pt x="363" y="510"/>
                    </a:lnTo>
                    <a:lnTo>
                      <a:pt x="363" y="510"/>
                    </a:lnTo>
                    <a:close/>
                    <a:moveTo>
                      <a:pt x="728" y="526"/>
                    </a:moveTo>
                    <a:lnTo>
                      <a:pt x="728" y="526"/>
                    </a:lnTo>
                    <a:lnTo>
                      <a:pt x="719" y="516"/>
                    </a:lnTo>
                    <a:lnTo>
                      <a:pt x="708" y="507"/>
                    </a:lnTo>
                    <a:lnTo>
                      <a:pt x="708" y="507"/>
                    </a:lnTo>
                    <a:lnTo>
                      <a:pt x="717" y="517"/>
                    </a:lnTo>
                    <a:lnTo>
                      <a:pt x="728" y="526"/>
                    </a:lnTo>
                    <a:lnTo>
                      <a:pt x="728" y="526"/>
                    </a:lnTo>
                    <a:close/>
                    <a:moveTo>
                      <a:pt x="728" y="508"/>
                    </a:moveTo>
                    <a:lnTo>
                      <a:pt x="728" y="508"/>
                    </a:lnTo>
                    <a:lnTo>
                      <a:pt x="737" y="522"/>
                    </a:lnTo>
                    <a:lnTo>
                      <a:pt x="747" y="534"/>
                    </a:lnTo>
                    <a:lnTo>
                      <a:pt x="758" y="546"/>
                    </a:lnTo>
                    <a:lnTo>
                      <a:pt x="770" y="555"/>
                    </a:lnTo>
                    <a:lnTo>
                      <a:pt x="770" y="555"/>
                    </a:lnTo>
                    <a:lnTo>
                      <a:pt x="769" y="548"/>
                    </a:lnTo>
                    <a:lnTo>
                      <a:pt x="767" y="542"/>
                    </a:lnTo>
                    <a:lnTo>
                      <a:pt x="764" y="536"/>
                    </a:lnTo>
                    <a:lnTo>
                      <a:pt x="760" y="531"/>
                    </a:lnTo>
                    <a:lnTo>
                      <a:pt x="752" y="522"/>
                    </a:lnTo>
                    <a:lnTo>
                      <a:pt x="744" y="511"/>
                    </a:lnTo>
                    <a:lnTo>
                      <a:pt x="744" y="511"/>
                    </a:lnTo>
                    <a:lnTo>
                      <a:pt x="744" y="511"/>
                    </a:lnTo>
                    <a:lnTo>
                      <a:pt x="744" y="511"/>
                    </a:lnTo>
                    <a:lnTo>
                      <a:pt x="743" y="511"/>
                    </a:lnTo>
                    <a:lnTo>
                      <a:pt x="744" y="511"/>
                    </a:lnTo>
                    <a:lnTo>
                      <a:pt x="744" y="511"/>
                    </a:lnTo>
                    <a:lnTo>
                      <a:pt x="728" y="508"/>
                    </a:lnTo>
                    <a:lnTo>
                      <a:pt x="728" y="508"/>
                    </a:lnTo>
                    <a:close/>
                    <a:moveTo>
                      <a:pt x="241" y="558"/>
                    </a:moveTo>
                    <a:lnTo>
                      <a:pt x="241" y="558"/>
                    </a:lnTo>
                    <a:lnTo>
                      <a:pt x="234" y="549"/>
                    </a:lnTo>
                    <a:lnTo>
                      <a:pt x="225" y="542"/>
                    </a:lnTo>
                    <a:lnTo>
                      <a:pt x="217" y="534"/>
                    </a:lnTo>
                    <a:lnTo>
                      <a:pt x="209" y="525"/>
                    </a:lnTo>
                    <a:lnTo>
                      <a:pt x="209" y="525"/>
                    </a:lnTo>
                    <a:lnTo>
                      <a:pt x="211" y="525"/>
                    </a:lnTo>
                    <a:lnTo>
                      <a:pt x="211" y="523"/>
                    </a:lnTo>
                    <a:lnTo>
                      <a:pt x="214" y="522"/>
                    </a:lnTo>
                    <a:lnTo>
                      <a:pt x="214" y="522"/>
                    </a:lnTo>
                    <a:lnTo>
                      <a:pt x="206" y="516"/>
                    </a:lnTo>
                    <a:lnTo>
                      <a:pt x="197" y="508"/>
                    </a:lnTo>
                    <a:lnTo>
                      <a:pt x="197" y="508"/>
                    </a:lnTo>
                    <a:lnTo>
                      <a:pt x="209" y="536"/>
                    </a:lnTo>
                    <a:lnTo>
                      <a:pt x="217" y="546"/>
                    </a:lnTo>
                    <a:lnTo>
                      <a:pt x="221" y="551"/>
                    </a:lnTo>
                    <a:lnTo>
                      <a:pt x="228" y="555"/>
                    </a:lnTo>
                    <a:lnTo>
                      <a:pt x="228" y="555"/>
                    </a:lnTo>
                    <a:lnTo>
                      <a:pt x="226" y="552"/>
                    </a:lnTo>
                    <a:lnTo>
                      <a:pt x="228" y="551"/>
                    </a:lnTo>
                    <a:lnTo>
                      <a:pt x="229" y="551"/>
                    </a:lnTo>
                    <a:lnTo>
                      <a:pt x="229" y="551"/>
                    </a:lnTo>
                    <a:lnTo>
                      <a:pt x="235" y="554"/>
                    </a:lnTo>
                    <a:lnTo>
                      <a:pt x="241" y="558"/>
                    </a:lnTo>
                    <a:lnTo>
                      <a:pt x="241" y="558"/>
                    </a:lnTo>
                    <a:close/>
                    <a:moveTo>
                      <a:pt x="273" y="520"/>
                    </a:moveTo>
                    <a:lnTo>
                      <a:pt x="273" y="520"/>
                    </a:lnTo>
                    <a:lnTo>
                      <a:pt x="278" y="522"/>
                    </a:lnTo>
                    <a:lnTo>
                      <a:pt x="282" y="523"/>
                    </a:lnTo>
                    <a:lnTo>
                      <a:pt x="292" y="529"/>
                    </a:lnTo>
                    <a:lnTo>
                      <a:pt x="301" y="537"/>
                    </a:lnTo>
                    <a:lnTo>
                      <a:pt x="305" y="539"/>
                    </a:lnTo>
                    <a:lnTo>
                      <a:pt x="310" y="540"/>
                    </a:lnTo>
                    <a:lnTo>
                      <a:pt x="310" y="540"/>
                    </a:lnTo>
                    <a:lnTo>
                      <a:pt x="287" y="525"/>
                    </a:lnTo>
                    <a:lnTo>
                      <a:pt x="275" y="517"/>
                    </a:lnTo>
                    <a:lnTo>
                      <a:pt x="263" y="510"/>
                    </a:lnTo>
                    <a:lnTo>
                      <a:pt x="263" y="510"/>
                    </a:lnTo>
                    <a:lnTo>
                      <a:pt x="269" y="514"/>
                    </a:lnTo>
                    <a:lnTo>
                      <a:pt x="272" y="517"/>
                    </a:lnTo>
                    <a:lnTo>
                      <a:pt x="273" y="520"/>
                    </a:lnTo>
                    <a:lnTo>
                      <a:pt x="273" y="520"/>
                    </a:lnTo>
                    <a:close/>
                    <a:moveTo>
                      <a:pt x="238" y="511"/>
                    </a:moveTo>
                    <a:lnTo>
                      <a:pt x="238" y="511"/>
                    </a:lnTo>
                    <a:lnTo>
                      <a:pt x="243" y="514"/>
                    </a:lnTo>
                    <a:lnTo>
                      <a:pt x="247" y="519"/>
                    </a:lnTo>
                    <a:lnTo>
                      <a:pt x="252" y="522"/>
                    </a:lnTo>
                    <a:lnTo>
                      <a:pt x="257" y="522"/>
                    </a:lnTo>
                    <a:lnTo>
                      <a:pt x="257" y="522"/>
                    </a:lnTo>
                    <a:lnTo>
                      <a:pt x="252" y="519"/>
                    </a:lnTo>
                    <a:lnTo>
                      <a:pt x="247" y="516"/>
                    </a:lnTo>
                    <a:lnTo>
                      <a:pt x="243" y="511"/>
                    </a:lnTo>
                    <a:lnTo>
                      <a:pt x="241" y="511"/>
                    </a:lnTo>
                    <a:lnTo>
                      <a:pt x="238" y="511"/>
                    </a:lnTo>
                    <a:lnTo>
                      <a:pt x="238" y="511"/>
                    </a:lnTo>
                    <a:close/>
                    <a:moveTo>
                      <a:pt x="314" y="517"/>
                    </a:moveTo>
                    <a:lnTo>
                      <a:pt x="314" y="517"/>
                    </a:lnTo>
                    <a:lnTo>
                      <a:pt x="311" y="514"/>
                    </a:lnTo>
                    <a:lnTo>
                      <a:pt x="307" y="513"/>
                    </a:lnTo>
                    <a:lnTo>
                      <a:pt x="307" y="513"/>
                    </a:lnTo>
                    <a:lnTo>
                      <a:pt x="310" y="517"/>
                    </a:lnTo>
                    <a:lnTo>
                      <a:pt x="311" y="517"/>
                    </a:lnTo>
                    <a:lnTo>
                      <a:pt x="314" y="517"/>
                    </a:lnTo>
                    <a:lnTo>
                      <a:pt x="314" y="517"/>
                    </a:lnTo>
                    <a:close/>
                    <a:moveTo>
                      <a:pt x="775" y="536"/>
                    </a:moveTo>
                    <a:lnTo>
                      <a:pt x="775" y="536"/>
                    </a:lnTo>
                    <a:lnTo>
                      <a:pt x="775" y="528"/>
                    </a:lnTo>
                    <a:lnTo>
                      <a:pt x="773" y="523"/>
                    </a:lnTo>
                    <a:lnTo>
                      <a:pt x="770" y="519"/>
                    </a:lnTo>
                    <a:lnTo>
                      <a:pt x="766" y="514"/>
                    </a:lnTo>
                    <a:lnTo>
                      <a:pt x="766" y="514"/>
                    </a:lnTo>
                    <a:lnTo>
                      <a:pt x="760" y="514"/>
                    </a:lnTo>
                    <a:lnTo>
                      <a:pt x="752" y="513"/>
                    </a:lnTo>
                    <a:lnTo>
                      <a:pt x="752" y="513"/>
                    </a:lnTo>
                    <a:lnTo>
                      <a:pt x="763" y="525"/>
                    </a:lnTo>
                    <a:lnTo>
                      <a:pt x="769" y="531"/>
                    </a:lnTo>
                    <a:lnTo>
                      <a:pt x="775" y="536"/>
                    </a:lnTo>
                    <a:lnTo>
                      <a:pt x="775" y="536"/>
                    </a:lnTo>
                    <a:close/>
                    <a:moveTo>
                      <a:pt x="565" y="546"/>
                    </a:moveTo>
                    <a:lnTo>
                      <a:pt x="565" y="546"/>
                    </a:lnTo>
                    <a:lnTo>
                      <a:pt x="563" y="545"/>
                    </a:lnTo>
                    <a:lnTo>
                      <a:pt x="563" y="543"/>
                    </a:lnTo>
                    <a:lnTo>
                      <a:pt x="563" y="543"/>
                    </a:lnTo>
                    <a:lnTo>
                      <a:pt x="565" y="542"/>
                    </a:lnTo>
                    <a:lnTo>
                      <a:pt x="568" y="540"/>
                    </a:lnTo>
                    <a:lnTo>
                      <a:pt x="568" y="540"/>
                    </a:lnTo>
                    <a:lnTo>
                      <a:pt x="565" y="537"/>
                    </a:lnTo>
                    <a:lnTo>
                      <a:pt x="560" y="534"/>
                    </a:lnTo>
                    <a:lnTo>
                      <a:pt x="555" y="529"/>
                    </a:lnTo>
                    <a:lnTo>
                      <a:pt x="551" y="526"/>
                    </a:lnTo>
                    <a:lnTo>
                      <a:pt x="551" y="526"/>
                    </a:lnTo>
                    <a:lnTo>
                      <a:pt x="545" y="523"/>
                    </a:lnTo>
                    <a:lnTo>
                      <a:pt x="540" y="520"/>
                    </a:lnTo>
                    <a:lnTo>
                      <a:pt x="536" y="516"/>
                    </a:lnTo>
                    <a:lnTo>
                      <a:pt x="531" y="514"/>
                    </a:lnTo>
                    <a:lnTo>
                      <a:pt x="531" y="514"/>
                    </a:lnTo>
                    <a:lnTo>
                      <a:pt x="548" y="531"/>
                    </a:lnTo>
                    <a:lnTo>
                      <a:pt x="565" y="546"/>
                    </a:lnTo>
                    <a:lnTo>
                      <a:pt x="565" y="546"/>
                    </a:lnTo>
                    <a:close/>
                    <a:moveTo>
                      <a:pt x="401" y="565"/>
                    </a:moveTo>
                    <a:lnTo>
                      <a:pt x="401" y="565"/>
                    </a:lnTo>
                    <a:lnTo>
                      <a:pt x="372" y="539"/>
                    </a:lnTo>
                    <a:lnTo>
                      <a:pt x="357" y="526"/>
                    </a:lnTo>
                    <a:lnTo>
                      <a:pt x="348" y="522"/>
                    </a:lnTo>
                    <a:lnTo>
                      <a:pt x="340" y="517"/>
                    </a:lnTo>
                    <a:lnTo>
                      <a:pt x="340" y="517"/>
                    </a:lnTo>
                    <a:lnTo>
                      <a:pt x="353" y="532"/>
                    </a:lnTo>
                    <a:lnTo>
                      <a:pt x="368" y="545"/>
                    </a:lnTo>
                    <a:lnTo>
                      <a:pt x="385" y="555"/>
                    </a:lnTo>
                    <a:lnTo>
                      <a:pt x="392" y="560"/>
                    </a:lnTo>
                    <a:lnTo>
                      <a:pt x="401" y="565"/>
                    </a:lnTo>
                    <a:lnTo>
                      <a:pt x="401" y="565"/>
                    </a:lnTo>
                    <a:close/>
                    <a:moveTo>
                      <a:pt x="648" y="532"/>
                    </a:moveTo>
                    <a:lnTo>
                      <a:pt x="648" y="532"/>
                    </a:lnTo>
                    <a:lnTo>
                      <a:pt x="644" y="526"/>
                    </a:lnTo>
                    <a:lnTo>
                      <a:pt x="638" y="523"/>
                    </a:lnTo>
                    <a:lnTo>
                      <a:pt x="632" y="519"/>
                    </a:lnTo>
                    <a:lnTo>
                      <a:pt x="624" y="517"/>
                    </a:lnTo>
                    <a:lnTo>
                      <a:pt x="624" y="517"/>
                    </a:lnTo>
                    <a:lnTo>
                      <a:pt x="636" y="526"/>
                    </a:lnTo>
                    <a:lnTo>
                      <a:pt x="642" y="529"/>
                    </a:lnTo>
                    <a:lnTo>
                      <a:pt x="648" y="532"/>
                    </a:lnTo>
                    <a:lnTo>
                      <a:pt x="648" y="532"/>
                    </a:lnTo>
                    <a:close/>
                    <a:moveTo>
                      <a:pt x="856" y="526"/>
                    </a:moveTo>
                    <a:lnTo>
                      <a:pt x="856" y="526"/>
                    </a:lnTo>
                    <a:lnTo>
                      <a:pt x="856" y="520"/>
                    </a:lnTo>
                    <a:lnTo>
                      <a:pt x="856" y="519"/>
                    </a:lnTo>
                    <a:lnTo>
                      <a:pt x="854" y="517"/>
                    </a:lnTo>
                    <a:lnTo>
                      <a:pt x="854" y="517"/>
                    </a:lnTo>
                    <a:lnTo>
                      <a:pt x="854" y="522"/>
                    </a:lnTo>
                    <a:lnTo>
                      <a:pt x="854" y="525"/>
                    </a:lnTo>
                    <a:lnTo>
                      <a:pt x="856" y="526"/>
                    </a:lnTo>
                    <a:lnTo>
                      <a:pt x="856" y="526"/>
                    </a:lnTo>
                    <a:close/>
                    <a:moveTo>
                      <a:pt x="618" y="529"/>
                    </a:moveTo>
                    <a:lnTo>
                      <a:pt x="618" y="529"/>
                    </a:lnTo>
                    <a:lnTo>
                      <a:pt x="616" y="526"/>
                    </a:lnTo>
                    <a:lnTo>
                      <a:pt x="613" y="523"/>
                    </a:lnTo>
                    <a:lnTo>
                      <a:pt x="607" y="519"/>
                    </a:lnTo>
                    <a:lnTo>
                      <a:pt x="607" y="519"/>
                    </a:lnTo>
                    <a:lnTo>
                      <a:pt x="609" y="522"/>
                    </a:lnTo>
                    <a:lnTo>
                      <a:pt x="612" y="525"/>
                    </a:lnTo>
                    <a:lnTo>
                      <a:pt x="618" y="529"/>
                    </a:lnTo>
                    <a:lnTo>
                      <a:pt x="618" y="529"/>
                    </a:lnTo>
                    <a:close/>
                    <a:moveTo>
                      <a:pt x="565" y="522"/>
                    </a:moveTo>
                    <a:lnTo>
                      <a:pt x="565" y="522"/>
                    </a:lnTo>
                    <a:lnTo>
                      <a:pt x="566" y="523"/>
                    </a:lnTo>
                    <a:lnTo>
                      <a:pt x="569" y="523"/>
                    </a:lnTo>
                    <a:lnTo>
                      <a:pt x="571" y="523"/>
                    </a:lnTo>
                    <a:lnTo>
                      <a:pt x="571" y="522"/>
                    </a:lnTo>
                    <a:lnTo>
                      <a:pt x="571" y="522"/>
                    </a:lnTo>
                    <a:lnTo>
                      <a:pt x="571" y="522"/>
                    </a:lnTo>
                    <a:lnTo>
                      <a:pt x="568" y="522"/>
                    </a:lnTo>
                    <a:lnTo>
                      <a:pt x="566" y="520"/>
                    </a:lnTo>
                    <a:lnTo>
                      <a:pt x="565" y="522"/>
                    </a:lnTo>
                    <a:lnTo>
                      <a:pt x="565" y="522"/>
                    </a:lnTo>
                    <a:close/>
                    <a:moveTo>
                      <a:pt x="377" y="565"/>
                    </a:moveTo>
                    <a:lnTo>
                      <a:pt x="377" y="565"/>
                    </a:lnTo>
                    <a:lnTo>
                      <a:pt x="351" y="543"/>
                    </a:lnTo>
                    <a:lnTo>
                      <a:pt x="324" y="523"/>
                    </a:lnTo>
                    <a:lnTo>
                      <a:pt x="324" y="523"/>
                    </a:lnTo>
                    <a:lnTo>
                      <a:pt x="321" y="525"/>
                    </a:lnTo>
                    <a:lnTo>
                      <a:pt x="316" y="523"/>
                    </a:lnTo>
                    <a:lnTo>
                      <a:pt x="316" y="523"/>
                    </a:lnTo>
                    <a:lnTo>
                      <a:pt x="330" y="536"/>
                    </a:lnTo>
                    <a:lnTo>
                      <a:pt x="345" y="546"/>
                    </a:lnTo>
                    <a:lnTo>
                      <a:pt x="362" y="555"/>
                    </a:lnTo>
                    <a:lnTo>
                      <a:pt x="377" y="565"/>
                    </a:lnTo>
                    <a:lnTo>
                      <a:pt x="377" y="565"/>
                    </a:lnTo>
                    <a:close/>
                    <a:moveTo>
                      <a:pt x="683" y="532"/>
                    </a:moveTo>
                    <a:lnTo>
                      <a:pt x="683" y="532"/>
                    </a:lnTo>
                    <a:lnTo>
                      <a:pt x="682" y="529"/>
                    </a:lnTo>
                    <a:lnTo>
                      <a:pt x="679" y="528"/>
                    </a:lnTo>
                    <a:lnTo>
                      <a:pt x="674" y="525"/>
                    </a:lnTo>
                    <a:lnTo>
                      <a:pt x="674" y="525"/>
                    </a:lnTo>
                    <a:lnTo>
                      <a:pt x="676" y="526"/>
                    </a:lnTo>
                    <a:lnTo>
                      <a:pt x="677" y="529"/>
                    </a:lnTo>
                    <a:lnTo>
                      <a:pt x="680" y="531"/>
                    </a:lnTo>
                    <a:lnTo>
                      <a:pt x="683" y="532"/>
                    </a:lnTo>
                    <a:lnTo>
                      <a:pt x="683" y="532"/>
                    </a:lnTo>
                    <a:close/>
                    <a:moveTo>
                      <a:pt x="513" y="583"/>
                    </a:moveTo>
                    <a:lnTo>
                      <a:pt x="513" y="583"/>
                    </a:lnTo>
                    <a:lnTo>
                      <a:pt x="504" y="575"/>
                    </a:lnTo>
                    <a:lnTo>
                      <a:pt x="493" y="568"/>
                    </a:lnTo>
                    <a:lnTo>
                      <a:pt x="482" y="558"/>
                    </a:lnTo>
                    <a:lnTo>
                      <a:pt x="473" y="551"/>
                    </a:lnTo>
                    <a:lnTo>
                      <a:pt x="473" y="551"/>
                    </a:lnTo>
                    <a:lnTo>
                      <a:pt x="473" y="548"/>
                    </a:lnTo>
                    <a:lnTo>
                      <a:pt x="473" y="548"/>
                    </a:lnTo>
                    <a:lnTo>
                      <a:pt x="459" y="536"/>
                    </a:lnTo>
                    <a:lnTo>
                      <a:pt x="452" y="531"/>
                    </a:lnTo>
                    <a:lnTo>
                      <a:pt x="444" y="526"/>
                    </a:lnTo>
                    <a:lnTo>
                      <a:pt x="444" y="526"/>
                    </a:lnTo>
                    <a:lnTo>
                      <a:pt x="459" y="543"/>
                    </a:lnTo>
                    <a:lnTo>
                      <a:pt x="476" y="560"/>
                    </a:lnTo>
                    <a:lnTo>
                      <a:pt x="496" y="575"/>
                    </a:lnTo>
                    <a:lnTo>
                      <a:pt x="505" y="581"/>
                    </a:lnTo>
                    <a:lnTo>
                      <a:pt x="516" y="587"/>
                    </a:lnTo>
                    <a:lnTo>
                      <a:pt x="516" y="587"/>
                    </a:lnTo>
                    <a:lnTo>
                      <a:pt x="514" y="586"/>
                    </a:lnTo>
                    <a:lnTo>
                      <a:pt x="513" y="583"/>
                    </a:lnTo>
                    <a:lnTo>
                      <a:pt x="513" y="583"/>
                    </a:lnTo>
                    <a:close/>
                    <a:moveTo>
                      <a:pt x="504" y="537"/>
                    </a:moveTo>
                    <a:lnTo>
                      <a:pt x="504" y="537"/>
                    </a:lnTo>
                    <a:lnTo>
                      <a:pt x="499" y="532"/>
                    </a:lnTo>
                    <a:lnTo>
                      <a:pt x="494" y="529"/>
                    </a:lnTo>
                    <a:lnTo>
                      <a:pt x="493" y="529"/>
                    </a:lnTo>
                    <a:lnTo>
                      <a:pt x="493" y="529"/>
                    </a:lnTo>
                    <a:lnTo>
                      <a:pt x="494" y="531"/>
                    </a:lnTo>
                    <a:lnTo>
                      <a:pt x="497" y="534"/>
                    </a:lnTo>
                    <a:lnTo>
                      <a:pt x="500" y="537"/>
                    </a:lnTo>
                    <a:lnTo>
                      <a:pt x="502" y="537"/>
                    </a:lnTo>
                    <a:lnTo>
                      <a:pt x="504" y="537"/>
                    </a:lnTo>
                    <a:lnTo>
                      <a:pt x="504" y="537"/>
                    </a:lnTo>
                    <a:close/>
                    <a:moveTo>
                      <a:pt x="603" y="537"/>
                    </a:moveTo>
                    <a:lnTo>
                      <a:pt x="603" y="537"/>
                    </a:lnTo>
                    <a:lnTo>
                      <a:pt x="598" y="532"/>
                    </a:lnTo>
                    <a:lnTo>
                      <a:pt x="592" y="529"/>
                    </a:lnTo>
                    <a:lnTo>
                      <a:pt x="592" y="529"/>
                    </a:lnTo>
                    <a:lnTo>
                      <a:pt x="595" y="532"/>
                    </a:lnTo>
                    <a:lnTo>
                      <a:pt x="597" y="534"/>
                    </a:lnTo>
                    <a:lnTo>
                      <a:pt x="603" y="537"/>
                    </a:lnTo>
                    <a:lnTo>
                      <a:pt x="603" y="537"/>
                    </a:lnTo>
                    <a:close/>
                    <a:moveTo>
                      <a:pt x="658" y="543"/>
                    </a:moveTo>
                    <a:lnTo>
                      <a:pt x="658" y="543"/>
                    </a:lnTo>
                    <a:lnTo>
                      <a:pt x="651" y="540"/>
                    </a:lnTo>
                    <a:lnTo>
                      <a:pt x="645" y="537"/>
                    </a:lnTo>
                    <a:lnTo>
                      <a:pt x="639" y="534"/>
                    </a:lnTo>
                    <a:lnTo>
                      <a:pt x="635" y="531"/>
                    </a:lnTo>
                    <a:lnTo>
                      <a:pt x="635" y="531"/>
                    </a:lnTo>
                    <a:lnTo>
                      <a:pt x="642" y="540"/>
                    </a:lnTo>
                    <a:lnTo>
                      <a:pt x="651" y="549"/>
                    </a:lnTo>
                    <a:lnTo>
                      <a:pt x="661" y="558"/>
                    </a:lnTo>
                    <a:lnTo>
                      <a:pt x="667" y="561"/>
                    </a:lnTo>
                    <a:lnTo>
                      <a:pt x="673" y="565"/>
                    </a:lnTo>
                    <a:lnTo>
                      <a:pt x="673" y="565"/>
                    </a:lnTo>
                    <a:lnTo>
                      <a:pt x="670" y="560"/>
                    </a:lnTo>
                    <a:lnTo>
                      <a:pt x="665" y="554"/>
                    </a:lnTo>
                    <a:lnTo>
                      <a:pt x="662" y="548"/>
                    </a:lnTo>
                    <a:lnTo>
                      <a:pt x="658" y="543"/>
                    </a:lnTo>
                    <a:lnTo>
                      <a:pt x="658" y="543"/>
                    </a:lnTo>
                    <a:close/>
                    <a:moveTo>
                      <a:pt x="334" y="545"/>
                    </a:moveTo>
                    <a:lnTo>
                      <a:pt x="334" y="545"/>
                    </a:lnTo>
                    <a:lnTo>
                      <a:pt x="334" y="543"/>
                    </a:lnTo>
                    <a:lnTo>
                      <a:pt x="333" y="543"/>
                    </a:lnTo>
                    <a:lnTo>
                      <a:pt x="330" y="543"/>
                    </a:lnTo>
                    <a:lnTo>
                      <a:pt x="330" y="543"/>
                    </a:lnTo>
                    <a:lnTo>
                      <a:pt x="327" y="540"/>
                    </a:lnTo>
                    <a:lnTo>
                      <a:pt x="322" y="536"/>
                    </a:lnTo>
                    <a:lnTo>
                      <a:pt x="319" y="534"/>
                    </a:lnTo>
                    <a:lnTo>
                      <a:pt x="314" y="534"/>
                    </a:lnTo>
                    <a:lnTo>
                      <a:pt x="314" y="534"/>
                    </a:lnTo>
                    <a:lnTo>
                      <a:pt x="321" y="539"/>
                    </a:lnTo>
                    <a:lnTo>
                      <a:pt x="327" y="545"/>
                    </a:lnTo>
                    <a:lnTo>
                      <a:pt x="333" y="549"/>
                    </a:lnTo>
                    <a:lnTo>
                      <a:pt x="339" y="552"/>
                    </a:lnTo>
                    <a:lnTo>
                      <a:pt x="339" y="552"/>
                    </a:lnTo>
                    <a:lnTo>
                      <a:pt x="336" y="549"/>
                    </a:lnTo>
                    <a:lnTo>
                      <a:pt x="336" y="548"/>
                    </a:lnTo>
                    <a:lnTo>
                      <a:pt x="337" y="546"/>
                    </a:lnTo>
                    <a:lnTo>
                      <a:pt x="337" y="546"/>
                    </a:lnTo>
                    <a:lnTo>
                      <a:pt x="334" y="546"/>
                    </a:lnTo>
                    <a:lnTo>
                      <a:pt x="333" y="546"/>
                    </a:lnTo>
                    <a:lnTo>
                      <a:pt x="333" y="546"/>
                    </a:lnTo>
                    <a:lnTo>
                      <a:pt x="333" y="546"/>
                    </a:lnTo>
                    <a:lnTo>
                      <a:pt x="333" y="545"/>
                    </a:lnTo>
                    <a:lnTo>
                      <a:pt x="331" y="545"/>
                    </a:lnTo>
                    <a:lnTo>
                      <a:pt x="331" y="543"/>
                    </a:lnTo>
                    <a:lnTo>
                      <a:pt x="331" y="543"/>
                    </a:lnTo>
                    <a:lnTo>
                      <a:pt x="333" y="545"/>
                    </a:lnTo>
                    <a:lnTo>
                      <a:pt x="334" y="545"/>
                    </a:lnTo>
                    <a:lnTo>
                      <a:pt x="334" y="545"/>
                    </a:lnTo>
                    <a:close/>
                    <a:moveTo>
                      <a:pt x="625" y="537"/>
                    </a:moveTo>
                    <a:lnTo>
                      <a:pt x="625" y="537"/>
                    </a:lnTo>
                    <a:lnTo>
                      <a:pt x="625" y="536"/>
                    </a:lnTo>
                    <a:lnTo>
                      <a:pt x="624" y="534"/>
                    </a:lnTo>
                    <a:lnTo>
                      <a:pt x="624" y="534"/>
                    </a:lnTo>
                    <a:lnTo>
                      <a:pt x="624" y="532"/>
                    </a:lnTo>
                    <a:lnTo>
                      <a:pt x="624" y="532"/>
                    </a:lnTo>
                    <a:lnTo>
                      <a:pt x="622" y="532"/>
                    </a:lnTo>
                    <a:lnTo>
                      <a:pt x="621" y="532"/>
                    </a:lnTo>
                    <a:lnTo>
                      <a:pt x="621" y="532"/>
                    </a:lnTo>
                    <a:lnTo>
                      <a:pt x="622" y="534"/>
                    </a:lnTo>
                    <a:lnTo>
                      <a:pt x="625" y="537"/>
                    </a:lnTo>
                    <a:lnTo>
                      <a:pt x="625" y="537"/>
                    </a:lnTo>
                    <a:close/>
                    <a:moveTo>
                      <a:pt x="781" y="545"/>
                    </a:moveTo>
                    <a:lnTo>
                      <a:pt x="781" y="545"/>
                    </a:lnTo>
                    <a:lnTo>
                      <a:pt x="781" y="537"/>
                    </a:lnTo>
                    <a:lnTo>
                      <a:pt x="781" y="536"/>
                    </a:lnTo>
                    <a:lnTo>
                      <a:pt x="779" y="532"/>
                    </a:lnTo>
                    <a:lnTo>
                      <a:pt x="779" y="532"/>
                    </a:lnTo>
                    <a:lnTo>
                      <a:pt x="778" y="536"/>
                    </a:lnTo>
                    <a:lnTo>
                      <a:pt x="778" y="540"/>
                    </a:lnTo>
                    <a:lnTo>
                      <a:pt x="779" y="542"/>
                    </a:lnTo>
                    <a:lnTo>
                      <a:pt x="781" y="545"/>
                    </a:lnTo>
                    <a:lnTo>
                      <a:pt x="781" y="545"/>
                    </a:lnTo>
                    <a:close/>
                    <a:moveTo>
                      <a:pt x="247" y="543"/>
                    </a:moveTo>
                    <a:lnTo>
                      <a:pt x="247" y="543"/>
                    </a:lnTo>
                    <a:lnTo>
                      <a:pt x="241" y="537"/>
                    </a:lnTo>
                    <a:lnTo>
                      <a:pt x="237" y="534"/>
                    </a:lnTo>
                    <a:lnTo>
                      <a:pt x="237" y="534"/>
                    </a:lnTo>
                    <a:lnTo>
                      <a:pt x="241" y="539"/>
                    </a:lnTo>
                    <a:lnTo>
                      <a:pt x="244" y="542"/>
                    </a:lnTo>
                    <a:lnTo>
                      <a:pt x="247" y="543"/>
                    </a:lnTo>
                    <a:lnTo>
                      <a:pt x="247" y="543"/>
                    </a:lnTo>
                    <a:close/>
                    <a:moveTo>
                      <a:pt x="686" y="549"/>
                    </a:moveTo>
                    <a:lnTo>
                      <a:pt x="686" y="549"/>
                    </a:lnTo>
                    <a:lnTo>
                      <a:pt x="683" y="545"/>
                    </a:lnTo>
                    <a:lnTo>
                      <a:pt x="680" y="540"/>
                    </a:lnTo>
                    <a:lnTo>
                      <a:pt x="677" y="537"/>
                    </a:lnTo>
                    <a:lnTo>
                      <a:pt x="671" y="536"/>
                    </a:lnTo>
                    <a:lnTo>
                      <a:pt x="671" y="536"/>
                    </a:lnTo>
                    <a:lnTo>
                      <a:pt x="676" y="539"/>
                    </a:lnTo>
                    <a:lnTo>
                      <a:pt x="679" y="543"/>
                    </a:lnTo>
                    <a:lnTo>
                      <a:pt x="682" y="546"/>
                    </a:lnTo>
                    <a:lnTo>
                      <a:pt x="686" y="549"/>
                    </a:lnTo>
                    <a:lnTo>
                      <a:pt x="686" y="549"/>
                    </a:lnTo>
                    <a:close/>
                    <a:moveTo>
                      <a:pt x="719" y="572"/>
                    </a:moveTo>
                    <a:lnTo>
                      <a:pt x="719" y="572"/>
                    </a:lnTo>
                    <a:lnTo>
                      <a:pt x="723" y="574"/>
                    </a:lnTo>
                    <a:lnTo>
                      <a:pt x="729" y="577"/>
                    </a:lnTo>
                    <a:lnTo>
                      <a:pt x="732" y="580"/>
                    </a:lnTo>
                    <a:lnTo>
                      <a:pt x="737" y="581"/>
                    </a:lnTo>
                    <a:lnTo>
                      <a:pt x="737" y="581"/>
                    </a:lnTo>
                    <a:lnTo>
                      <a:pt x="732" y="577"/>
                    </a:lnTo>
                    <a:lnTo>
                      <a:pt x="728" y="572"/>
                    </a:lnTo>
                    <a:lnTo>
                      <a:pt x="725" y="568"/>
                    </a:lnTo>
                    <a:lnTo>
                      <a:pt x="720" y="563"/>
                    </a:lnTo>
                    <a:lnTo>
                      <a:pt x="720" y="563"/>
                    </a:lnTo>
                    <a:lnTo>
                      <a:pt x="720" y="560"/>
                    </a:lnTo>
                    <a:lnTo>
                      <a:pt x="720" y="560"/>
                    </a:lnTo>
                    <a:lnTo>
                      <a:pt x="711" y="554"/>
                    </a:lnTo>
                    <a:lnTo>
                      <a:pt x="703" y="548"/>
                    </a:lnTo>
                    <a:lnTo>
                      <a:pt x="696" y="542"/>
                    </a:lnTo>
                    <a:lnTo>
                      <a:pt x="686" y="536"/>
                    </a:lnTo>
                    <a:lnTo>
                      <a:pt x="686" y="536"/>
                    </a:lnTo>
                    <a:lnTo>
                      <a:pt x="693" y="545"/>
                    </a:lnTo>
                    <a:lnTo>
                      <a:pt x="702" y="554"/>
                    </a:lnTo>
                    <a:lnTo>
                      <a:pt x="709" y="563"/>
                    </a:lnTo>
                    <a:lnTo>
                      <a:pt x="719" y="572"/>
                    </a:lnTo>
                    <a:lnTo>
                      <a:pt x="719" y="572"/>
                    </a:lnTo>
                    <a:close/>
                    <a:moveTo>
                      <a:pt x="709" y="545"/>
                    </a:moveTo>
                    <a:lnTo>
                      <a:pt x="709" y="545"/>
                    </a:lnTo>
                    <a:lnTo>
                      <a:pt x="723" y="558"/>
                    </a:lnTo>
                    <a:lnTo>
                      <a:pt x="737" y="571"/>
                    </a:lnTo>
                    <a:lnTo>
                      <a:pt x="737" y="571"/>
                    </a:lnTo>
                    <a:lnTo>
                      <a:pt x="725" y="552"/>
                    </a:lnTo>
                    <a:lnTo>
                      <a:pt x="719" y="545"/>
                    </a:lnTo>
                    <a:lnTo>
                      <a:pt x="711" y="539"/>
                    </a:lnTo>
                    <a:lnTo>
                      <a:pt x="711" y="539"/>
                    </a:lnTo>
                    <a:lnTo>
                      <a:pt x="712" y="540"/>
                    </a:lnTo>
                    <a:lnTo>
                      <a:pt x="711" y="542"/>
                    </a:lnTo>
                    <a:lnTo>
                      <a:pt x="709" y="545"/>
                    </a:lnTo>
                    <a:lnTo>
                      <a:pt x="709" y="545"/>
                    </a:lnTo>
                    <a:close/>
                    <a:moveTo>
                      <a:pt x="525" y="543"/>
                    </a:moveTo>
                    <a:lnTo>
                      <a:pt x="525" y="543"/>
                    </a:lnTo>
                    <a:lnTo>
                      <a:pt x="528" y="545"/>
                    </a:lnTo>
                    <a:lnTo>
                      <a:pt x="529" y="545"/>
                    </a:lnTo>
                    <a:lnTo>
                      <a:pt x="529" y="543"/>
                    </a:lnTo>
                    <a:lnTo>
                      <a:pt x="529" y="543"/>
                    </a:lnTo>
                    <a:lnTo>
                      <a:pt x="528" y="542"/>
                    </a:lnTo>
                    <a:lnTo>
                      <a:pt x="526" y="540"/>
                    </a:lnTo>
                    <a:lnTo>
                      <a:pt x="522" y="539"/>
                    </a:lnTo>
                    <a:lnTo>
                      <a:pt x="522" y="539"/>
                    </a:lnTo>
                    <a:lnTo>
                      <a:pt x="523" y="540"/>
                    </a:lnTo>
                    <a:lnTo>
                      <a:pt x="525" y="543"/>
                    </a:lnTo>
                    <a:lnTo>
                      <a:pt x="525" y="543"/>
                    </a:lnTo>
                    <a:close/>
                    <a:moveTo>
                      <a:pt x="619" y="568"/>
                    </a:moveTo>
                    <a:lnTo>
                      <a:pt x="619" y="568"/>
                    </a:lnTo>
                    <a:lnTo>
                      <a:pt x="604" y="552"/>
                    </a:lnTo>
                    <a:lnTo>
                      <a:pt x="595" y="546"/>
                    </a:lnTo>
                    <a:lnTo>
                      <a:pt x="587" y="540"/>
                    </a:lnTo>
                    <a:lnTo>
                      <a:pt x="587" y="540"/>
                    </a:lnTo>
                    <a:lnTo>
                      <a:pt x="603" y="555"/>
                    </a:lnTo>
                    <a:lnTo>
                      <a:pt x="610" y="561"/>
                    </a:lnTo>
                    <a:lnTo>
                      <a:pt x="619" y="568"/>
                    </a:lnTo>
                    <a:lnTo>
                      <a:pt x="619" y="568"/>
                    </a:lnTo>
                    <a:close/>
                    <a:moveTo>
                      <a:pt x="746" y="546"/>
                    </a:moveTo>
                    <a:lnTo>
                      <a:pt x="746" y="546"/>
                    </a:lnTo>
                    <a:lnTo>
                      <a:pt x="743" y="542"/>
                    </a:lnTo>
                    <a:lnTo>
                      <a:pt x="740" y="540"/>
                    </a:lnTo>
                    <a:lnTo>
                      <a:pt x="738" y="540"/>
                    </a:lnTo>
                    <a:lnTo>
                      <a:pt x="738" y="540"/>
                    </a:lnTo>
                    <a:lnTo>
                      <a:pt x="741" y="543"/>
                    </a:lnTo>
                    <a:lnTo>
                      <a:pt x="746" y="546"/>
                    </a:lnTo>
                    <a:lnTo>
                      <a:pt x="746" y="546"/>
                    </a:lnTo>
                    <a:close/>
                    <a:moveTo>
                      <a:pt x="316" y="552"/>
                    </a:moveTo>
                    <a:lnTo>
                      <a:pt x="316" y="552"/>
                    </a:lnTo>
                    <a:lnTo>
                      <a:pt x="316" y="551"/>
                    </a:lnTo>
                    <a:lnTo>
                      <a:pt x="314" y="551"/>
                    </a:lnTo>
                    <a:lnTo>
                      <a:pt x="311" y="549"/>
                    </a:lnTo>
                    <a:lnTo>
                      <a:pt x="311" y="549"/>
                    </a:lnTo>
                    <a:lnTo>
                      <a:pt x="305" y="545"/>
                    </a:lnTo>
                    <a:lnTo>
                      <a:pt x="301" y="543"/>
                    </a:lnTo>
                    <a:lnTo>
                      <a:pt x="298" y="543"/>
                    </a:lnTo>
                    <a:lnTo>
                      <a:pt x="298" y="543"/>
                    </a:lnTo>
                    <a:lnTo>
                      <a:pt x="307" y="548"/>
                    </a:lnTo>
                    <a:lnTo>
                      <a:pt x="316" y="552"/>
                    </a:lnTo>
                    <a:lnTo>
                      <a:pt x="316" y="552"/>
                    </a:lnTo>
                    <a:close/>
                    <a:moveTo>
                      <a:pt x="346" y="603"/>
                    </a:moveTo>
                    <a:lnTo>
                      <a:pt x="346" y="603"/>
                    </a:lnTo>
                    <a:lnTo>
                      <a:pt x="348" y="603"/>
                    </a:lnTo>
                    <a:lnTo>
                      <a:pt x="348" y="601"/>
                    </a:lnTo>
                    <a:lnTo>
                      <a:pt x="348" y="601"/>
                    </a:lnTo>
                    <a:lnTo>
                      <a:pt x="345" y="600"/>
                    </a:lnTo>
                    <a:lnTo>
                      <a:pt x="345" y="600"/>
                    </a:lnTo>
                    <a:lnTo>
                      <a:pt x="345" y="601"/>
                    </a:lnTo>
                    <a:lnTo>
                      <a:pt x="345" y="601"/>
                    </a:lnTo>
                    <a:lnTo>
                      <a:pt x="328" y="587"/>
                    </a:lnTo>
                    <a:lnTo>
                      <a:pt x="311" y="575"/>
                    </a:lnTo>
                    <a:lnTo>
                      <a:pt x="293" y="561"/>
                    </a:lnTo>
                    <a:lnTo>
                      <a:pt x="276" y="549"/>
                    </a:lnTo>
                    <a:lnTo>
                      <a:pt x="276" y="549"/>
                    </a:lnTo>
                    <a:lnTo>
                      <a:pt x="273" y="548"/>
                    </a:lnTo>
                    <a:lnTo>
                      <a:pt x="272" y="546"/>
                    </a:lnTo>
                    <a:lnTo>
                      <a:pt x="269" y="545"/>
                    </a:lnTo>
                    <a:lnTo>
                      <a:pt x="266" y="543"/>
                    </a:lnTo>
                    <a:lnTo>
                      <a:pt x="266" y="543"/>
                    </a:lnTo>
                    <a:lnTo>
                      <a:pt x="276" y="555"/>
                    </a:lnTo>
                    <a:lnTo>
                      <a:pt x="289" y="565"/>
                    </a:lnTo>
                    <a:lnTo>
                      <a:pt x="301" y="575"/>
                    </a:lnTo>
                    <a:lnTo>
                      <a:pt x="313" y="586"/>
                    </a:lnTo>
                    <a:lnTo>
                      <a:pt x="313" y="586"/>
                    </a:lnTo>
                    <a:lnTo>
                      <a:pt x="325" y="595"/>
                    </a:lnTo>
                    <a:lnTo>
                      <a:pt x="337" y="606"/>
                    </a:lnTo>
                    <a:lnTo>
                      <a:pt x="348" y="618"/>
                    </a:lnTo>
                    <a:lnTo>
                      <a:pt x="362" y="627"/>
                    </a:lnTo>
                    <a:lnTo>
                      <a:pt x="362" y="627"/>
                    </a:lnTo>
                    <a:lnTo>
                      <a:pt x="359" y="621"/>
                    </a:lnTo>
                    <a:lnTo>
                      <a:pt x="354" y="613"/>
                    </a:lnTo>
                    <a:lnTo>
                      <a:pt x="350" y="607"/>
                    </a:lnTo>
                    <a:lnTo>
                      <a:pt x="346" y="603"/>
                    </a:lnTo>
                    <a:lnTo>
                      <a:pt x="346" y="603"/>
                    </a:lnTo>
                    <a:close/>
                    <a:moveTo>
                      <a:pt x="443" y="565"/>
                    </a:moveTo>
                    <a:lnTo>
                      <a:pt x="443" y="565"/>
                    </a:lnTo>
                    <a:lnTo>
                      <a:pt x="432" y="552"/>
                    </a:lnTo>
                    <a:lnTo>
                      <a:pt x="426" y="548"/>
                    </a:lnTo>
                    <a:lnTo>
                      <a:pt x="420" y="545"/>
                    </a:lnTo>
                    <a:lnTo>
                      <a:pt x="420" y="545"/>
                    </a:lnTo>
                    <a:lnTo>
                      <a:pt x="430" y="555"/>
                    </a:lnTo>
                    <a:lnTo>
                      <a:pt x="436" y="560"/>
                    </a:lnTo>
                    <a:lnTo>
                      <a:pt x="443" y="565"/>
                    </a:lnTo>
                    <a:lnTo>
                      <a:pt x="443" y="565"/>
                    </a:lnTo>
                    <a:close/>
                    <a:moveTo>
                      <a:pt x="536" y="558"/>
                    </a:moveTo>
                    <a:lnTo>
                      <a:pt x="536" y="558"/>
                    </a:lnTo>
                    <a:lnTo>
                      <a:pt x="532" y="554"/>
                    </a:lnTo>
                    <a:lnTo>
                      <a:pt x="528" y="551"/>
                    </a:lnTo>
                    <a:lnTo>
                      <a:pt x="528" y="551"/>
                    </a:lnTo>
                    <a:lnTo>
                      <a:pt x="531" y="555"/>
                    </a:lnTo>
                    <a:lnTo>
                      <a:pt x="534" y="557"/>
                    </a:lnTo>
                    <a:lnTo>
                      <a:pt x="536" y="558"/>
                    </a:lnTo>
                    <a:lnTo>
                      <a:pt x="536" y="558"/>
                    </a:lnTo>
                    <a:close/>
                    <a:moveTo>
                      <a:pt x="644" y="568"/>
                    </a:moveTo>
                    <a:lnTo>
                      <a:pt x="644" y="568"/>
                    </a:lnTo>
                    <a:lnTo>
                      <a:pt x="636" y="558"/>
                    </a:lnTo>
                    <a:lnTo>
                      <a:pt x="632" y="555"/>
                    </a:lnTo>
                    <a:lnTo>
                      <a:pt x="629" y="552"/>
                    </a:lnTo>
                    <a:lnTo>
                      <a:pt x="629" y="552"/>
                    </a:lnTo>
                    <a:lnTo>
                      <a:pt x="632" y="557"/>
                    </a:lnTo>
                    <a:lnTo>
                      <a:pt x="636" y="561"/>
                    </a:lnTo>
                    <a:lnTo>
                      <a:pt x="639" y="566"/>
                    </a:lnTo>
                    <a:lnTo>
                      <a:pt x="644" y="568"/>
                    </a:lnTo>
                    <a:lnTo>
                      <a:pt x="644" y="568"/>
                    </a:lnTo>
                    <a:close/>
                    <a:moveTo>
                      <a:pt x="700" y="580"/>
                    </a:moveTo>
                    <a:lnTo>
                      <a:pt x="700" y="580"/>
                    </a:lnTo>
                    <a:lnTo>
                      <a:pt x="686" y="565"/>
                    </a:lnTo>
                    <a:lnTo>
                      <a:pt x="679" y="558"/>
                    </a:lnTo>
                    <a:lnTo>
                      <a:pt x="670" y="552"/>
                    </a:lnTo>
                    <a:lnTo>
                      <a:pt x="670" y="552"/>
                    </a:lnTo>
                    <a:lnTo>
                      <a:pt x="676" y="561"/>
                    </a:lnTo>
                    <a:lnTo>
                      <a:pt x="683" y="569"/>
                    </a:lnTo>
                    <a:lnTo>
                      <a:pt x="691" y="575"/>
                    </a:lnTo>
                    <a:lnTo>
                      <a:pt x="700" y="580"/>
                    </a:lnTo>
                    <a:lnTo>
                      <a:pt x="700" y="580"/>
                    </a:lnTo>
                    <a:close/>
                    <a:moveTo>
                      <a:pt x="453" y="595"/>
                    </a:moveTo>
                    <a:lnTo>
                      <a:pt x="453" y="595"/>
                    </a:lnTo>
                    <a:lnTo>
                      <a:pt x="452" y="593"/>
                    </a:lnTo>
                    <a:lnTo>
                      <a:pt x="453" y="592"/>
                    </a:lnTo>
                    <a:lnTo>
                      <a:pt x="453" y="592"/>
                    </a:lnTo>
                    <a:lnTo>
                      <a:pt x="452" y="592"/>
                    </a:lnTo>
                    <a:lnTo>
                      <a:pt x="452" y="592"/>
                    </a:lnTo>
                    <a:lnTo>
                      <a:pt x="452" y="589"/>
                    </a:lnTo>
                    <a:lnTo>
                      <a:pt x="452" y="589"/>
                    </a:lnTo>
                    <a:lnTo>
                      <a:pt x="426" y="571"/>
                    </a:lnTo>
                    <a:lnTo>
                      <a:pt x="412" y="561"/>
                    </a:lnTo>
                    <a:lnTo>
                      <a:pt x="398" y="554"/>
                    </a:lnTo>
                    <a:lnTo>
                      <a:pt x="398" y="554"/>
                    </a:lnTo>
                    <a:lnTo>
                      <a:pt x="409" y="566"/>
                    </a:lnTo>
                    <a:lnTo>
                      <a:pt x="423" y="577"/>
                    </a:lnTo>
                    <a:lnTo>
                      <a:pt x="436" y="587"/>
                    </a:lnTo>
                    <a:lnTo>
                      <a:pt x="453" y="595"/>
                    </a:lnTo>
                    <a:lnTo>
                      <a:pt x="453" y="595"/>
                    </a:lnTo>
                    <a:close/>
                    <a:moveTo>
                      <a:pt x="354" y="568"/>
                    </a:moveTo>
                    <a:lnTo>
                      <a:pt x="354" y="568"/>
                    </a:lnTo>
                    <a:lnTo>
                      <a:pt x="366" y="577"/>
                    </a:lnTo>
                    <a:lnTo>
                      <a:pt x="380" y="586"/>
                    </a:lnTo>
                    <a:lnTo>
                      <a:pt x="392" y="597"/>
                    </a:lnTo>
                    <a:lnTo>
                      <a:pt x="403" y="606"/>
                    </a:lnTo>
                    <a:lnTo>
                      <a:pt x="403" y="606"/>
                    </a:lnTo>
                    <a:lnTo>
                      <a:pt x="375" y="578"/>
                    </a:lnTo>
                    <a:lnTo>
                      <a:pt x="346" y="554"/>
                    </a:lnTo>
                    <a:lnTo>
                      <a:pt x="346" y="554"/>
                    </a:lnTo>
                    <a:lnTo>
                      <a:pt x="350" y="560"/>
                    </a:lnTo>
                    <a:lnTo>
                      <a:pt x="354" y="568"/>
                    </a:lnTo>
                    <a:lnTo>
                      <a:pt x="354" y="568"/>
                    </a:lnTo>
                    <a:close/>
                    <a:moveTo>
                      <a:pt x="528" y="560"/>
                    </a:moveTo>
                    <a:lnTo>
                      <a:pt x="528" y="560"/>
                    </a:lnTo>
                    <a:lnTo>
                      <a:pt x="522" y="555"/>
                    </a:lnTo>
                    <a:lnTo>
                      <a:pt x="522" y="555"/>
                    </a:lnTo>
                    <a:lnTo>
                      <a:pt x="525" y="558"/>
                    </a:lnTo>
                    <a:lnTo>
                      <a:pt x="526" y="560"/>
                    </a:lnTo>
                    <a:lnTo>
                      <a:pt x="528" y="560"/>
                    </a:lnTo>
                    <a:lnTo>
                      <a:pt x="528" y="560"/>
                    </a:lnTo>
                    <a:close/>
                    <a:moveTo>
                      <a:pt x="423" y="593"/>
                    </a:moveTo>
                    <a:lnTo>
                      <a:pt x="423" y="593"/>
                    </a:lnTo>
                    <a:lnTo>
                      <a:pt x="423" y="592"/>
                    </a:lnTo>
                    <a:lnTo>
                      <a:pt x="421" y="590"/>
                    </a:lnTo>
                    <a:lnTo>
                      <a:pt x="421" y="589"/>
                    </a:lnTo>
                    <a:lnTo>
                      <a:pt x="421" y="589"/>
                    </a:lnTo>
                    <a:lnTo>
                      <a:pt x="423" y="587"/>
                    </a:lnTo>
                    <a:lnTo>
                      <a:pt x="424" y="587"/>
                    </a:lnTo>
                    <a:lnTo>
                      <a:pt x="424" y="587"/>
                    </a:lnTo>
                    <a:lnTo>
                      <a:pt x="415" y="580"/>
                    </a:lnTo>
                    <a:lnTo>
                      <a:pt x="406" y="572"/>
                    </a:lnTo>
                    <a:lnTo>
                      <a:pt x="395" y="566"/>
                    </a:lnTo>
                    <a:lnTo>
                      <a:pt x="385" y="560"/>
                    </a:lnTo>
                    <a:lnTo>
                      <a:pt x="385" y="560"/>
                    </a:lnTo>
                    <a:lnTo>
                      <a:pt x="383" y="561"/>
                    </a:lnTo>
                    <a:lnTo>
                      <a:pt x="382" y="560"/>
                    </a:lnTo>
                    <a:lnTo>
                      <a:pt x="382" y="560"/>
                    </a:lnTo>
                    <a:lnTo>
                      <a:pt x="382" y="558"/>
                    </a:lnTo>
                    <a:lnTo>
                      <a:pt x="380" y="557"/>
                    </a:lnTo>
                    <a:lnTo>
                      <a:pt x="375" y="557"/>
                    </a:lnTo>
                    <a:lnTo>
                      <a:pt x="375" y="557"/>
                    </a:lnTo>
                    <a:lnTo>
                      <a:pt x="388" y="566"/>
                    </a:lnTo>
                    <a:lnTo>
                      <a:pt x="398" y="577"/>
                    </a:lnTo>
                    <a:lnTo>
                      <a:pt x="409" y="586"/>
                    </a:lnTo>
                    <a:lnTo>
                      <a:pt x="423" y="593"/>
                    </a:lnTo>
                    <a:lnTo>
                      <a:pt x="423" y="593"/>
                    </a:lnTo>
                    <a:close/>
                    <a:moveTo>
                      <a:pt x="493" y="583"/>
                    </a:moveTo>
                    <a:lnTo>
                      <a:pt x="493" y="583"/>
                    </a:lnTo>
                    <a:lnTo>
                      <a:pt x="485" y="575"/>
                    </a:lnTo>
                    <a:lnTo>
                      <a:pt x="478" y="568"/>
                    </a:lnTo>
                    <a:lnTo>
                      <a:pt x="459" y="557"/>
                    </a:lnTo>
                    <a:lnTo>
                      <a:pt x="459" y="557"/>
                    </a:lnTo>
                    <a:lnTo>
                      <a:pt x="465" y="565"/>
                    </a:lnTo>
                    <a:lnTo>
                      <a:pt x="475" y="572"/>
                    </a:lnTo>
                    <a:lnTo>
                      <a:pt x="493" y="583"/>
                    </a:lnTo>
                    <a:lnTo>
                      <a:pt x="493" y="583"/>
                    </a:lnTo>
                    <a:close/>
                    <a:moveTo>
                      <a:pt x="322" y="561"/>
                    </a:moveTo>
                    <a:lnTo>
                      <a:pt x="322" y="561"/>
                    </a:lnTo>
                    <a:lnTo>
                      <a:pt x="334" y="569"/>
                    </a:lnTo>
                    <a:lnTo>
                      <a:pt x="346" y="577"/>
                    </a:lnTo>
                    <a:lnTo>
                      <a:pt x="346" y="577"/>
                    </a:lnTo>
                    <a:lnTo>
                      <a:pt x="362" y="589"/>
                    </a:lnTo>
                    <a:lnTo>
                      <a:pt x="362" y="589"/>
                    </a:lnTo>
                    <a:lnTo>
                      <a:pt x="369" y="593"/>
                    </a:lnTo>
                    <a:lnTo>
                      <a:pt x="375" y="597"/>
                    </a:lnTo>
                    <a:lnTo>
                      <a:pt x="375" y="597"/>
                    </a:lnTo>
                    <a:lnTo>
                      <a:pt x="369" y="590"/>
                    </a:lnTo>
                    <a:lnTo>
                      <a:pt x="368" y="587"/>
                    </a:lnTo>
                    <a:lnTo>
                      <a:pt x="368" y="584"/>
                    </a:lnTo>
                    <a:lnTo>
                      <a:pt x="368" y="584"/>
                    </a:lnTo>
                    <a:lnTo>
                      <a:pt x="363" y="584"/>
                    </a:lnTo>
                    <a:lnTo>
                      <a:pt x="360" y="581"/>
                    </a:lnTo>
                    <a:lnTo>
                      <a:pt x="357" y="577"/>
                    </a:lnTo>
                    <a:lnTo>
                      <a:pt x="353" y="575"/>
                    </a:lnTo>
                    <a:lnTo>
                      <a:pt x="353" y="575"/>
                    </a:lnTo>
                    <a:lnTo>
                      <a:pt x="354" y="574"/>
                    </a:lnTo>
                    <a:lnTo>
                      <a:pt x="354" y="574"/>
                    </a:lnTo>
                    <a:lnTo>
                      <a:pt x="350" y="572"/>
                    </a:lnTo>
                    <a:lnTo>
                      <a:pt x="345" y="571"/>
                    </a:lnTo>
                    <a:lnTo>
                      <a:pt x="337" y="566"/>
                    </a:lnTo>
                    <a:lnTo>
                      <a:pt x="334" y="563"/>
                    </a:lnTo>
                    <a:lnTo>
                      <a:pt x="331" y="560"/>
                    </a:lnTo>
                    <a:lnTo>
                      <a:pt x="327" y="560"/>
                    </a:lnTo>
                    <a:lnTo>
                      <a:pt x="322" y="561"/>
                    </a:lnTo>
                    <a:lnTo>
                      <a:pt x="322" y="561"/>
                    </a:lnTo>
                    <a:close/>
                    <a:moveTo>
                      <a:pt x="278" y="598"/>
                    </a:moveTo>
                    <a:lnTo>
                      <a:pt x="278" y="598"/>
                    </a:lnTo>
                    <a:lnTo>
                      <a:pt x="255" y="578"/>
                    </a:lnTo>
                    <a:lnTo>
                      <a:pt x="232" y="561"/>
                    </a:lnTo>
                    <a:lnTo>
                      <a:pt x="232" y="561"/>
                    </a:lnTo>
                    <a:lnTo>
                      <a:pt x="241" y="572"/>
                    </a:lnTo>
                    <a:lnTo>
                      <a:pt x="253" y="581"/>
                    </a:lnTo>
                    <a:lnTo>
                      <a:pt x="266" y="590"/>
                    </a:lnTo>
                    <a:lnTo>
                      <a:pt x="278" y="598"/>
                    </a:lnTo>
                    <a:lnTo>
                      <a:pt x="278" y="598"/>
                    </a:lnTo>
                    <a:close/>
                    <a:moveTo>
                      <a:pt x="565" y="598"/>
                    </a:moveTo>
                    <a:lnTo>
                      <a:pt x="565" y="598"/>
                    </a:lnTo>
                    <a:lnTo>
                      <a:pt x="566" y="600"/>
                    </a:lnTo>
                    <a:lnTo>
                      <a:pt x="569" y="601"/>
                    </a:lnTo>
                    <a:lnTo>
                      <a:pt x="571" y="603"/>
                    </a:lnTo>
                    <a:lnTo>
                      <a:pt x="575" y="604"/>
                    </a:lnTo>
                    <a:lnTo>
                      <a:pt x="575" y="604"/>
                    </a:lnTo>
                    <a:lnTo>
                      <a:pt x="565" y="592"/>
                    </a:lnTo>
                    <a:lnTo>
                      <a:pt x="552" y="581"/>
                    </a:lnTo>
                    <a:lnTo>
                      <a:pt x="529" y="563"/>
                    </a:lnTo>
                    <a:lnTo>
                      <a:pt x="529" y="563"/>
                    </a:lnTo>
                    <a:lnTo>
                      <a:pt x="548" y="580"/>
                    </a:lnTo>
                    <a:lnTo>
                      <a:pt x="557" y="589"/>
                    </a:lnTo>
                    <a:lnTo>
                      <a:pt x="565" y="598"/>
                    </a:lnTo>
                    <a:lnTo>
                      <a:pt x="565" y="598"/>
                    </a:lnTo>
                    <a:close/>
                    <a:moveTo>
                      <a:pt x="609" y="578"/>
                    </a:moveTo>
                    <a:lnTo>
                      <a:pt x="609" y="578"/>
                    </a:lnTo>
                    <a:lnTo>
                      <a:pt x="600" y="569"/>
                    </a:lnTo>
                    <a:lnTo>
                      <a:pt x="595" y="565"/>
                    </a:lnTo>
                    <a:lnTo>
                      <a:pt x="592" y="563"/>
                    </a:lnTo>
                    <a:lnTo>
                      <a:pt x="589" y="563"/>
                    </a:lnTo>
                    <a:lnTo>
                      <a:pt x="589" y="563"/>
                    </a:lnTo>
                    <a:lnTo>
                      <a:pt x="600" y="572"/>
                    </a:lnTo>
                    <a:lnTo>
                      <a:pt x="604" y="577"/>
                    </a:lnTo>
                    <a:lnTo>
                      <a:pt x="609" y="578"/>
                    </a:lnTo>
                    <a:lnTo>
                      <a:pt x="609" y="578"/>
                    </a:lnTo>
                    <a:close/>
                    <a:moveTo>
                      <a:pt x="658" y="577"/>
                    </a:moveTo>
                    <a:lnTo>
                      <a:pt x="658" y="577"/>
                    </a:lnTo>
                    <a:lnTo>
                      <a:pt x="664" y="583"/>
                    </a:lnTo>
                    <a:lnTo>
                      <a:pt x="671" y="587"/>
                    </a:lnTo>
                    <a:lnTo>
                      <a:pt x="686" y="595"/>
                    </a:lnTo>
                    <a:lnTo>
                      <a:pt x="686" y="595"/>
                    </a:lnTo>
                    <a:lnTo>
                      <a:pt x="683" y="589"/>
                    </a:lnTo>
                    <a:lnTo>
                      <a:pt x="679" y="586"/>
                    </a:lnTo>
                    <a:lnTo>
                      <a:pt x="674" y="583"/>
                    </a:lnTo>
                    <a:lnTo>
                      <a:pt x="670" y="580"/>
                    </a:lnTo>
                    <a:lnTo>
                      <a:pt x="670" y="580"/>
                    </a:lnTo>
                    <a:lnTo>
                      <a:pt x="661" y="571"/>
                    </a:lnTo>
                    <a:lnTo>
                      <a:pt x="656" y="568"/>
                    </a:lnTo>
                    <a:lnTo>
                      <a:pt x="651" y="566"/>
                    </a:lnTo>
                    <a:lnTo>
                      <a:pt x="651" y="566"/>
                    </a:lnTo>
                    <a:lnTo>
                      <a:pt x="656" y="571"/>
                    </a:lnTo>
                    <a:lnTo>
                      <a:pt x="658" y="574"/>
                    </a:lnTo>
                    <a:lnTo>
                      <a:pt x="658" y="577"/>
                    </a:lnTo>
                    <a:lnTo>
                      <a:pt x="658" y="577"/>
                    </a:lnTo>
                    <a:close/>
                    <a:moveTo>
                      <a:pt x="423" y="615"/>
                    </a:moveTo>
                    <a:lnTo>
                      <a:pt x="423" y="615"/>
                    </a:lnTo>
                    <a:lnTo>
                      <a:pt x="417" y="609"/>
                    </a:lnTo>
                    <a:lnTo>
                      <a:pt x="411" y="601"/>
                    </a:lnTo>
                    <a:lnTo>
                      <a:pt x="404" y="595"/>
                    </a:lnTo>
                    <a:lnTo>
                      <a:pt x="401" y="590"/>
                    </a:lnTo>
                    <a:lnTo>
                      <a:pt x="401" y="586"/>
                    </a:lnTo>
                    <a:lnTo>
                      <a:pt x="401" y="586"/>
                    </a:lnTo>
                    <a:lnTo>
                      <a:pt x="385" y="577"/>
                    </a:lnTo>
                    <a:lnTo>
                      <a:pt x="377" y="571"/>
                    </a:lnTo>
                    <a:lnTo>
                      <a:pt x="368" y="566"/>
                    </a:lnTo>
                    <a:lnTo>
                      <a:pt x="368" y="566"/>
                    </a:lnTo>
                    <a:lnTo>
                      <a:pt x="423" y="615"/>
                    </a:lnTo>
                    <a:lnTo>
                      <a:pt x="423" y="615"/>
                    </a:lnTo>
                    <a:close/>
                    <a:moveTo>
                      <a:pt x="481" y="609"/>
                    </a:moveTo>
                    <a:lnTo>
                      <a:pt x="481" y="609"/>
                    </a:lnTo>
                    <a:lnTo>
                      <a:pt x="494" y="619"/>
                    </a:lnTo>
                    <a:lnTo>
                      <a:pt x="500" y="624"/>
                    </a:lnTo>
                    <a:lnTo>
                      <a:pt x="508" y="627"/>
                    </a:lnTo>
                    <a:lnTo>
                      <a:pt x="508" y="627"/>
                    </a:lnTo>
                    <a:lnTo>
                      <a:pt x="507" y="622"/>
                    </a:lnTo>
                    <a:lnTo>
                      <a:pt x="504" y="619"/>
                    </a:lnTo>
                    <a:lnTo>
                      <a:pt x="500" y="616"/>
                    </a:lnTo>
                    <a:lnTo>
                      <a:pt x="500" y="613"/>
                    </a:lnTo>
                    <a:lnTo>
                      <a:pt x="500" y="613"/>
                    </a:lnTo>
                    <a:lnTo>
                      <a:pt x="496" y="612"/>
                    </a:lnTo>
                    <a:lnTo>
                      <a:pt x="491" y="609"/>
                    </a:lnTo>
                    <a:lnTo>
                      <a:pt x="488" y="604"/>
                    </a:lnTo>
                    <a:lnTo>
                      <a:pt x="487" y="601"/>
                    </a:lnTo>
                    <a:lnTo>
                      <a:pt x="487" y="601"/>
                    </a:lnTo>
                    <a:lnTo>
                      <a:pt x="482" y="598"/>
                    </a:lnTo>
                    <a:lnTo>
                      <a:pt x="478" y="595"/>
                    </a:lnTo>
                    <a:lnTo>
                      <a:pt x="472" y="587"/>
                    </a:lnTo>
                    <a:lnTo>
                      <a:pt x="472" y="587"/>
                    </a:lnTo>
                    <a:lnTo>
                      <a:pt x="468" y="589"/>
                    </a:lnTo>
                    <a:lnTo>
                      <a:pt x="467" y="590"/>
                    </a:lnTo>
                    <a:lnTo>
                      <a:pt x="467" y="590"/>
                    </a:lnTo>
                    <a:lnTo>
                      <a:pt x="458" y="586"/>
                    </a:lnTo>
                    <a:lnTo>
                      <a:pt x="450" y="580"/>
                    </a:lnTo>
                    <a:lnTo>
                      <a:pt x="435" y="568"/>
                    </a:lnTo>
                    <a:lnTo>
                      <a:pt x="435" y="568"/>
                    </a:lnTo>
                    <a:lnTo>
                      <a:pt x="439" y="574"/>
                    </a:lnTo>
                    <a:lnTo>
                      <a:pt x="446" y="580"/>
                    </a:lnTo>
                    <a:lnTo>
                      <a:pt x="456" y="590"/>
                    </a:lnTo>
                    <a:lnTo>
                      <a:pt x="470" y="600"/>
                    </a:lnTo>
                    <a:lnTo>
                      <a:pt x="481" y="609"/>
                    </a:lnTo>
                    <a:lnTo>
                      <a:pt x="481" y="609"/>
                    </a:lnTo>
                    <a:close/>
                    <a:moveTo>
                      <a:pt x="714" y="575"/>
                    </a:moveTo>
                    <a:lnTo>
                      <a:pt x="714" y="575"/>
                    </a:lnTo>
                    <a:lnTo>
                      <a:pt x="712" y="574"/>
                    </a:lnTo>
                    <a:lnTo>
                      <a:pt x="711" y="572"/>
                    </a:lnTo>
                    <a:lnTo>
                      <a:pt x="708" y="571"/>
                    </a:lnTo>
                    <a:lnTo>
                      <a:pt x="708" y="569"/>
                    </a:lnTo>
                    <a:lnTo>
                      <a:pt x="708" y="569"/>
                    </a:lnTo>
                    <a:lnTo>
                      <a:pt x="706" y="569"/>
                    </a:lnTo>
                    <a:lnTo>
                      <a:pt x="705" y="569"/>
                    </a:lnTo>
                    <a:lnTo>
                      <a:pt x="705" y="568"/>
                    </a:lnTo>
                    <a:lnTo>
                      <a:pt x="703" y="569"/>
                    </a:lnTo>
                    <a:lnTo>
                      <a:pt x="703" y="569"/>
                    </a:lnTo>
                    <a:lnTo>
                      <a:pt x="709" y="572"/>
                    </a:lnTo>
                    <a:lnTo>
                      <a:pt x="714" y="575"/>
                    </a:lnTo>
                    <a:lnTo>
                      <a:pt x="714" y="575"/>
                    </a:lnTo>
                    <a:close/>
                    <a:moveTo>
                      <a:pt x="624" y="580"/>
                    </a:moveTo>
                    <a:lnTo>
                      <a:pt x="624" y="580"/>
                    </a:lnTo>
                    <a:lnTo>
                      <a:pt x="619" y="578"/>
                    </a:lnTo>
                    <a:lnTo>
                      <a:pt x="616" y="574"/>
                    </a:lnTo>
                    <a:lnTo>
                      <a:pt x="613" y="571"/>
                    </a:lnTo>
                    <a:lnTo>
                      <a:pt x="609" y="569"/>
                    </a:lnTo>
                    <a:lnTo>
                      <a:pt x="609" y="569"/>
                    </a:lnTo>
                    <a:lnTo>
                      <a:pt x="616" y="577"/>
                    </a:lnTo>
                    <a:lnTo>
                      <a:pt x="621" y="580"/>
                    </a:lnTo>
                    <a:lnTo>
                      <a:pt x="624" y="580"/>
                    </a:lnTo>
                    <a:lnTo>
                      <a:pt x="624" y="580"/>
                    </a:lnTo>
                    <a:close/>
                    <a:moveTo>
                      <a:pt x="683" y="580"/>
                    </a:moveTo>
                    <a:lnTo>
                      <a:pt x="683" y="580"/>
                    </a:lnTo>
                    <a:lnTo>
                      <a:pt x="682" y="577"/>
                    </a:lnTo>
                    <a:lnTo>
                      <a:pt x="679" y="574"/>
                    </a:lnTo>
                    <a:lnTo>
                      <a:pt x="676" y="572"/>
                    </a:lnTo>
                    <a:lnTo>
                      <a:pt x="673" y="572"/>
                    </a:lnTo>
                    <a:lnTo>
                      <a:pt x="673" y="572"/>
                    </a:lnTo>
                    <a:lnTo>
                      <a:pt x="679" y="577"/>
                    </a:lnTo>
                    <a:lnTo>
                      <a:pt x="683" y="580"/>
                    </a:lnTo>
                    <a:lnTo>
                      <a:pt x="683" y="580"/>
                    </a:lnTo>
                    <a:close/>
                    <a:moveTo>
                      <a:pt x="725" y="595"/>
                    </a:moveTo>
                    <a:lnTo>
                      <a:pt x="725" y="595"/>
                    </a:lnTo>
                    <a:lnTo>
                      <a:pt x="720" y="589"/>
                    </a:lnTo>
                    <a:lnTo>
                      <a:pt x="714" y="583"/>
                    </a:lnTo>
                    <a:lnTo>
                      <a:pt x="702" y="574"/>
                    </a:lnTo>
                    <a:lnTo>
                      <a:pt x="702" y="574"/>
                    </a:lnTo>
                    <a:lnTo>
                      <a:pt x="712" y="586"/>
                    </a:lnTo>
                    <a:lnTo>
                      <a:pt x="719" y="590"/>
                    </a:lnTo>
                    <a:lnTo>
                      <a:pt x="725" y="595"/>
                    </a:lnTo>
                    <a:lnTo>
                      <a:pt x="725" y="595"/>
                    </a:lnTo>
                    <a:close/>
                    <a:moveTo>
                      <a:pt x="235" y="581"/>
                    </a:moveTo>
                    <a:lnTo>
                      <a:pt x="235" y="581"/>
                    </a:lnTo>
                    <a:lnTo>
                      <a:pt x="234" y="581"/>
                    </a:lnTo>
                    <a:lnTo>
                      <a:pt x="232" y="580"/>
                    </a:lnTo>
                    <a:lnTo>
                      <a:pt x="231" y="580"/>
                    </a:lnTo>
                    <a:lnTo>
                      <a:pt x="231" y="580"/>
                    </a:lnTo>
                    <a:lnTo>
                      <a:pt x="231" y="581"/>
                    </a:lnTo>
                    <a:lnTo>
                      <a:pt x="232" y="583"/>
                    </a:lnTo>
                    <a:lnTo>
                      <a:pt x="234" y="583"/>
                    </a:lnTo>
                    <a:lnTo>
                      <a:pt x="235" y="581"/>
                    </a:lnTo>
                    <a:lnTo>
                      <a:pt x="235" y="581"/>
                    </a:lnTo>
                    <a:close/>
                    <a:moveTo>
                      <a:pt x="691" y="587"/>
                    </a:moveTo>
                    <a:lnTo>
                      <a:pt x="691" y="587"/>
                    </a:lnTo>
                    <a:lnTo>
                      <a:pt x="699" y="592"/>
                    </a:lnTo>
                    <a:lnTo>
                      <a:pt x="706" y="598"/>
                    </a:lnTo>
                    <a:lnTo>
                      <a:pt x="714" y="604"/>
                    </a:lnTo>
                    <a:lnTo>
                      <a:pt x="722" y="609"/>
                    </a:lnTo>
                    <a:lnTo>
                      <a:pt x="722" y="609"/>
                    </a:lnTo>
                    <a:lnTo>
                      <a:pt x="720" y="604"/>
                    </a:lnTo>
                    <a:lnTo>
                      <a:pt x="717" y="600"/>
                    </a:lnTo>
                    <a:lnTo>
                      <a:pt x="709" y="592"/>
                    </a:lnTo>
                    <a:lnTo>
                      <a:pt x="700" y="586"/>
                    </a:lnTo>
                    <a:lnTo>
                      <a:pt x="691" y="580"/>
                    </a:lnTo>
                    <a:lnTo>
                      <a:pt x="691" y="580"/>
                    </a:lnTo>
                    <a:lnTo>
                      <a:pt x="691" y="584"/>
                    </a:lnTo>
                    <a:lnTo>
                      <a:pt x="693" y="586"/>
                    </a:lnTo>
                    <a:lnTo>
                      <a:pt x="691" y="587"/>
                    </a:lnTo>
                    <a:lnTo>
                      <a:pt x="691" y="587"/>
                    </a:lnTo>
                    <a:close/>
                    <a:moveTo>
                      <a:pt x="644" y="593"/>
                    </a:moveTo>
                    <a:lnTo>
                      <a:pt x="644" y="593"/>
                    </a:lnTo>
                    <a:lnTo>
                      <a:pt x="638" y="586"/>
                    </a:lnTo>
                    <a:lnTo>
                      <a:pt x="635" y="583"/>
                    </a:lnTo>
                    <a:lnTo>
                      <a:pt x="632" y="581"/>
                    </a:lnTo>
                    <a:lnTo>
                      <a:pt x="632" y="581"/>
                    </a:lnTo>
                    <a:lnTo>
                      <a:pt x="638" y="587"/>
                    </a:lnTo>
                    <a:lnTo>
                      <a:pt x="644" y="593"/>
                    </a:lnTo>
                    <a:lnTo>
                      <a:pt x="644" y="593"/>
                    </a:lnTo>
                    <a:close/>
                    <a:moveTo>
                      <a:pt x="746" y="592"/>
                    </a:moveTo>
                    <a:lnTo>
                      <a:pt x="746" y="592"/>
                    </a:lnTo>
                    <a:lnTo>
                      <a:pt x="740" y="590"/>
                    </a:lnTo>
                    <a:lnTo>
                      <a:pt x="738" y="589"/>
                    </a:lnTo>
                    <a:lnTo>
                      <a:pt x="738" y="586"/>
                    </a:lnTo>
                    <a:lnTo>
                      <a:pt x="738" y="586"/>
                    </a:lnTo>
                    <a:lnTo>
                      <a:pt x="735" y="584"/>
                    </a:lnTo>
                    <a:lnTo>
                      <a:pt x="732" y="584"/>
                    </a:lnTo>
                    <a:lnTo>
                      <a:pt x="732" y="584"/>
                    </a:lnTo>
                    <a:lnTo>
                      <a:pt x="735" y="587"/>
                    </a:lnTo>
                    <a:lnTo>
                      <a:pt x="738" y="590"/>
                    </a:lnTo>
                    <a:lnTo>
                      <a:pt x="741" y="593"/>
                    </a:lnTo>
                    <a:lnTo>
                      <a:pt x="746" y="592"/>
                    </a:lnTo>
                    <a:lnTo>
                      <a:pt x="746" y="592"/>
                    </a:lnTo>
                    <a:close/>
                    <a:moveTo>
                      <a:pt x="691" y="621"/>
                    </a:moveTo>
                    <a:lnTo>
                      <a:pt x="691" y="621"/>
                    </a:lnTo>
                    <a:lnTo>
                      <a:pt x="686" y="615"/>
                    </a:lnTo>
                    <a:lnTo>
                      <a:pt x="682" y="610"/>
                    </a:lnTo>
                    <a:lnTo>
                      <a:pt x="671" y="601"/>
                    </a:lnTo>
                    <a:lnTo>
                      <a:pt x="645" y="586"/>
                    </a:lnTo>
                    <a:lnTo>
                      <a:pt x="645" y="586"/>
                    </a:lnTo>
                    <a:lnTo>
                      <a:pt x="654" y="597"/>
                    </a:lnTo>
                    <a:lnTo>
                      <a:pt x="665" y="607"/>
                    </a:lnTo>
                    <a:lnTo>
                      <a:pt x="677" y="616"/>
                    </a:lnTo>
                    <a:lnTo>
                      <a:pt x="683" y="619"/>
                    </a:lnTo>
                    <a:lnTo>
                      <a:pt x="691" y="621"/>
                    </a:lnTo>
                    <a:lnTo>
                      <a:pt x="691" y="621"/>
                    </a:lnTo>
                    <a:close/>
                    <a:moveTo>
                      <a:pt x="488" y="587"/>
                    </a:moveTo>
                    <a:lnTo>
                      <a:pt x="488" y="587"/>
                    </a:lnTo>
                    <a:lnTo>
                      <a:pt x="508" y="607"/>
                    </a:lnTo>
                    <a:lnTo>
                      <a:pt x="526" y="626"/>
                    </a:lnTo>
                    <a:lnTo>
                      <a:pt x="526" y="626"/>
                    </a:lnTo>
                    <a:lnTo>
                      <a:pt x="529" y="626"/>
                    </a:lnTo>
                    <a:lnTo>
                      <a:pt x="531" y="627"/>
                    </a:lnTo>
                    <a:lnTo>
                      <a:pt x="534" y="627"/>
                    </a:lnTo>
                    <a:lnTo>
                      <a:pt x="534" y="627"/>
                    </a:lnTo>
                    <a:lnTo>
                      <a:pt x="525" y="615"/>
                    </a:lnTo>
                    <a:lnTo>
                      <a:pt x="514" y="604"/>
                    </a:lnTo>
                    <a:lnTo>
                      <a:pt x="502" y="595"/>
                    </a:lnTo>
                    <a:lnTo>
                      <a:pt x="488" y="587"/>
                    </a:lnTo>
                    <a:lnTo>
                      <a:pt x="488" y="587"/>
                    </a:lnTo>
                    <a:close/>
                    <a:moveTo>
                      <a:pt x="505" y="587"/>
                    </a:moveTo>
                    <a:lnTo>
                      <a:pt x="505" y="587"/>
                    </a:lnTo>
                    <a:lnTo>
                      <a:pt x="511" y="595"/>
                    </a:lnTo>
                    <a:lnTo>
                      <a:pt x="519" y="601"/>
                    </a:lnTo>
                    <a:lnTo>
                      <a:pt x="536" y="610"/>
                    </a:lnTo>
                    <a:lnTo>
                      <a:pt x="536" y="610"/>
                    </a:lnTo>
                    <a:lnTo>
                      <a:pt x="520" y="597"/>
                    </a:lnTo>
                    <a:lnTo>
                      <a:pt x="513" y="592"/>
                    </a:lnTo>
                    <a:lnTo>
                      <a:pt x="505" y="587"/>
                    </a:lnTo>
                    <a:lnTo>
                      <a:pt x="505" y="587"/>
                    </a:lnTo>
                    <a:close/>
                    <a:moveTo>
                      <a:pt x="667" y="590"/>
                    </a:moveTo>
                    <a:lnTo>
                      <a:pt x="667" y="590"/>
                    </a:lnTo>
                    <a:lnTo>
                      <a:pt x="664" y="589"/>
                    </a:lnTo>
                    <a:lnTo>
                      <a:pt x="662" y="587"/>
                    </a:lnTo>
                    <a:lnTo>
                      <a:pt x="661" y="587"/>
                    </a:lnTo>
                    <a:lnTo>
                      <a:pt x="661" y="587"/>
                    </a:lnTo>
                    <a:lnTo>
                      <a:pt x="664" y="590"/>
                    </a:lnTo>
                    <a:lnTo>
                      <a:pt x="665" y="592"/>
                    </a:lnTo>
                    <a:lnTo>
                      <a:pt x="667" y="590"/>
                    </a:lnTo>
                    <a:lnTo>
                      <a:pt x="667" y="590"/>
                    </a:lnTo>
                    <a:close/>
                    <a:moveTo>
                      <a:pt x="635" y="598"/>
                    </a:moveTo>
                    <a:lnTo>
                      <a:pt x="635" y="598"/>
                    </a:lnTo>
                    <a:lnTo>
                      <a:pt x="630" y="593"/>
                    </a:lnTo>
                    <a:lnTo>
                      <a:pt x="624" y="589"/>
                    </a:lnTo>
                    <a:lnTo>
                      <a:pt x="624" y="589"/>
                    </a:lnTo>
                    <a:lnTo>
                      <a:pt x="629" y="593"/>
                    </a:lnTo>
                    <a:lnTo>
                      <a:pt x="632" y="597"/>
                    </a:lnTo>
                    <a:lnTo>
                      <a:pt x="635" y="598"/>
                    </a:lnTo>
                    <a:lnTo>
                      <a:pt x="635" y="598"/>
                    </a:lnTo>
                    <a:close/>
                    <a:moveTo>
                      <a:pt x="363" y="597"/>
                    </a:moveTo>
                    <a:lnTo>
                      <a:pt x="363" y="597"/>
                    </a:lnTo>
                    <a:lnTo>
                      <a:pt x="360" y="592"/>
                    </a:lnTo>
                    <a:lnTo>
                      <a:pt x="357" y="590"/>
                    </a:lnTo>
                    <a:lnTo>
                      <a:pt x="354" y="589"/>
                    </a:lnTo>
                    <a:lnTo>
                      <a:pt x="354" y="589"/>
                    </a:lnTo>
                    <a:lnTo>
                      <a:pt x="356" y="592"/>
                    </a:lnTo>
                    <a:lnTo>
                      <a:pt x="357" y="593"/>
                    </a:lnTo>
                    <a:lnTo>
                      <a:pt x="363" y="597"/>
                    </a:lnTo>
                    <a:lnTo>
                      <a:pt x="363" y="597"/>
                    </a:lnTo>
                    <a:close/>
                    <a:moveTo>
                      <a:pt x="257" y="598"/>
                    </a:moveTo>
                    <a:lnTo>
                      <a:pt x="257" y="598"/>
                    </a:lnTo>
                    <a:lnTo>
                      <a:pt x="253" y="595"/>
                    </a:lnTo>
                    <a:lnTo>
                      <a:pt x="250" y="592"/>
                    </a:lnTo>
                    <a:lnTo>
                      <a:pt x="250" y="592"/>
                    </a:lnTo>
                    <a:lnTo>
                      <a:pt x="253" y="597"/>
                    </a:lnTo>
                    <a:lnTo>
                      <a:pt x="255" y="598"/>
                    </a:lnTo>
                    <a:lnTo>
                      <a:pt x="257" y="598"/>
                    </a:lnTo>
                    <a:lnTo>
                      <a:pt x="257" y="598"/>
                    </a:lnTo>
                    <a:close/>
                    <a:moveTo>
                      <a:pt x="761" y="601"/>
                    </a:moveTo>
                    <a:lnTo>
                      <a:pt x="761" y="601"/>
                    </a:lnTo>
                    <a:lnTo>
                      <a:pt x="758" y="597"/>
                    </a:lnTo>
                    <a:lnTo>
                      <a:pt x="754" y="592"/>
                    </a:lnTo>
                    <a:lnTo>
                      <a:pt x="754" y="592"/>
                    </a:lnTo>
                    <a:lnTo>
                      <a:pt x="757" y="597"/>
                    </a:lnTo>
                    <a:lnTo>
                      <a:pt x="761" y="601"/>
                    </a:lnTo>
                    <a:lnTo>
                      <a:pt x="761" y="601"/>
                    </a:lnTo>
                    <a:close/>
                    <a:moveTo>
                      <a:pt x="630" y="600"/>
                    </a:moveTo>
                    <a:lnTo>
                      <a:pt x="630" y="600"/>
                    </a:lnTo>
                    <a:lnTo>
                      <a:pt x="627" y="597"/>
                    </a:lnTo>
                    <a:lnTo>
                      <a:pt x="624" y="595"/>
                    </a:lnTo>
                    <a:lnTo>
                      <a:pt x="624" y="595"/>
                    </a:lnTo>
                    <a:lnTo>
                      <a:pt x="627" y="598"/>
                    </a:lnTo>
                    <a:lnTo>
                      <a:pt x="629" y="600"/>
                    </a:lnTo>
                    <a:lnTo>
                      <a:pt x="630" y="600"/>
                    </a:lnTo>
                    <a:lnTo>
                      <a:pt x="630" y="600"/>
                    </a:lnTo>
                    <a:close/>
                    <a:moveTo>
                      <a:pt x="472" y="606"/>
                    </a:moveTo>
                    <a:lnTo>
                      <a:pt x="472" y="606"/>
                    </a:lnTo>
                    <a:lnTo>
                      <a:pt x="467" y="601"/>
                    </a:lnTo>
                    <a:lnTo>
                      <a:pt x="464" y="600"/>
                    </a:lnTo>
                    <a:lnTo>
                      <a:pt x="461" y="598"/>
                    </a:lnTo>
                    <a:lnTo>
                      <a:pt x="461" y="598"/>
                    </a:lnTo>
                    <a:lnTo>
                      <a:pt x="465" y="603"/>
                    </a:lnTo>
                    <a:lnTo>
                      <a:pt x="468" y="606"/>
                    </a:lnTo>
                    <a:lnTo>
                      <a:pt x="472" y="606"/>
                    </a:lnTo>
                    <a:lnTo>
                      <a:pt x="472" y="606"/>
                    </a:lnTo>
                    <a:close/>
                    <a:moveTo>
                      <a:pt x="374" y="603"/>
                    </a:moveTo>
                    <a:lnTo>
                      <a:pt x="374" y="603"/>
                    </a:lnTo>
                    <a:lnTo>
                      <a:pt x="369" y="600"/>
                    </a:lnTo>
                    <a:lnTo>
                      <a:pt x="368" y="598"/>
                    </a:lnTo>
                    <a:lnTo>
                      <a:pt x="366" y="600"/>
                    </a:lnTo>
                    <a:lnTo>
                      <a:pt x="366" y="600"/>
                    </a:lnTo>
                    <a:lnTo>
                      <a:pt x="369" y="601"/>
                    </a:lnTo>
                    <a:lnTo>
                      <a:pt x="374" y="603"/>
                    </a:lnTo>
                    <a:lnTo>
                      <a:pt x="374" y="603"/>
                    </a:lnTo>
                    <a:close/>
                    <a:moveTo>
                      <a:pt x="749" y="610"/>
                    </a:moveTo>
                    <a:lnTo>
                      <a:pt x="749" y="610"/>
                    </a:lnTo>
                    <a:lnTo>
                      <a:pt x="749" y="609"/>
                    </a:lnTo>
                    <a:lnTo>
                      <a:pt x="747" y="607"/>
                    </a:lnTo>
                    <a:lnTo>
                      <a:pt x="746" y="606"/>
                    </a:lnTo>
                    <a:lnTo>
                      <a:pt x="744" y="603"/>
                    </a:lnTo>
                    <a:lnTo>
                      <a:pt x="744" y="603"/>
                    </a:lnTo>
                    <a:lnTo>
                      <a:pt x="743" y="603"/>
                    </a:lnTo>
                    <a:lnTo>
                      <a:pt x="741" y="601"/>
                    </a:lnTo>
                    <a:lnTo>
                      <a:pt x="740" y="600"/>
                    </a:lnTo>
                    <a:lnTo>
                      <a:pt x="738" y="600"/>
                    </a:lnTo>
                    <a:lnTo>
                      <a:pt x="738" y="600"/>
                    </a:lnTo>
                    <a:lnTo>
                      <a:pt x="740" y="603"/>
                    </a:lnTo>
                    <a:lnTo>
                      <a:pt x="741" y="607"/>
                    </a:lnTo>
                    <a:lnTo>
                      <a:pt x="746" y="609"/>
                    </a:lnTo>
                    <a:lnTo>
                      <a:pt x="749" y="610"/>
                    </a:lnTo>
                    <a:lnTo>
                      <a:pt x="749" y="610"/>
                    </a:lnTo>
                    <a:close/>
                    <a:moveTo>
                      <a:pt x="690" y="606"/>
                    </a:moveTo>
                    <a:lnTo>
                      <a:pt x="690" y="606"/>
                    </a:lnTo>
                    <a:lnTo>
                      <a:pt x="685" y="603"/>
                    </a:lnTo>
                    <a:lnTo>
                      <a:pt x="680" y="600"/>
                    </a:lnTo>
                    <a:lnTo>
                      <a:pt x="680" y="600"/>
                    </a:lnTo>
                    <a:lnTo>
                      <a:pt x="682" y="603"/>
                    </a:lnTo>
                    <a:lnTo>
                      <a:pt x="685" y="604"/>
                    </a:lnTo>
                    <a:lnTo>
                      <a:pt x="688" y="606"/>
                    </a:lnTo>
                    <a:lnTo>
                      <a:pt x="690" y="606"/>
                    </a:lnTo>
                    <a:lnTo>
                      <a:pt x="690" y="606"/>
                    </a:lnTo>
                    <a:close/>
                    <a:moveTo>
                      <a:pt x="479" y="626"/>
                    </a:moveTo>
                    <a:lnTo>
                      <a:pt x="479" y="626"/>
                    </a:lnTo>
                    <a:lnTo>
                      <a:pt x="464" y="613"/>
                    </a:lnTo>
                    <a:lnTo>
                      <a:pt x="447" y="601"/>
                    </a:lnTo>
                    <a:lnTo>
                      <a:pt x="447" y="601"/>
                    </a:lnTo>
                    <a:lnTo>
                      <a:pt x="453" y="609"/>
                    </a:lnTo>
                    <a:lnTo>
                      <a:pt x="462" y="615"/>
                    </a:lnTo>
                    <a:lnTo>
                      <a:pt x="470" y="621"/>
                    </a:lnTo>
                    <a:lnTo>
                      <a:pt x="479" y="626"/>
                    </a:lnTo>
                    <a:lnTo>
                      <a:pt x="479" y="626"/>
                    </a:lnTo>
                    <a:close/>
                    <a:moveTo>
                      <a:pt x="719" y="612"/>
                    </a:moveTo>
                    <a:lnTo>
                      <a:pt x="719" y="612"/>
                    </a:lnTo>
                    <a:lnTo>
                      <a:pt x="709" y="606"/>
                    </a:lnTo>
                    <a:lnTo>
                      <a:pt x="706" y="604"/>
                    </a:lnTo>
                    <a:lnTo>
                      <a:pt x="702" y="603"/>
                    </a:lnTo>
                    <a:lnTo>
                      <a:pt x="702" y="603"/>
                    </a:lnTo>
                    <a:lnTo>
                      <a:pt x="706" y="606"/>
                    </a:lnTo>
                    <a:lnTo>
                      <a:pt x="709" y="609"/>
                    </a:lnTo>
                    <a:lnTo>
                      <a:pt x="714" y="612"/>
                    </a:lnTo>
                    <a:lnTo>
                      <a:pt x="715" y="612"/>
                    </a:lnTo>
                    <a:lnTo>
                      <a:pt x="719" y="612"/>
                    </a:lnTo>
                    <a:lnTo>
                      <a:pt x="719" y="612"/>
                    </a:lnTo>
                    <a:close/>
                    <a:moveTo>
                      <a:pt x="427" y="609"/>
                    </a:moveTo>
                    <a:lnTo>
                      <a:pt x="427" y="609"/>
                    </a:lnTo>
                    <a:lnTo>
                      <a:pt x="424" y="607"/>
                    </a:lnTo>
                    <a:lnTo>
                      <a:pt x="423" y="604"/>
                    </a:lnTo>
                    <a:lnTo>
                      <a:pt x="420" y="603"/>
                    </a:lnTo>
                    <a:lnTo>
                      <a:pt x="418" y="603"/>
                    </a:lnTo>
                    <a:lnTo>
                      <a:pt x="418" y="603"/>
                    </a:lnTo>
                    <a:lnTo>
                      <a:pt x="420" y="604"/>
                    </a:lnTo>
                    <a:lnTo>
                      <a:pt x="421" y="607"/>
                    </a:lnTo>
                    <a:lnTo>
                      <a:pt x="424" y="609"/>
                    </a:lnTo>
                    <a:lnTo>
                      <a:pt x="427" y="609"/>
                    </a:lnTo>
                    <a:lnTo>
                      <a:pt x="427" y="609"/>
                    </a:lnTo>
                    <a:close/>
                    <a:moveTo>
                      <a:pt x="696" y="610"/>
                    </a:moveTo>
                    <a:lnTo>
                      <a:pt x="696" y="610"/>
                    </a:lnTo>
                    <a:lnTo>
                      <a:pt x="694" y="610"/>
                    </a:lnTo>
                    <a:lnTo>
                      <a:pt x="693" y="609"/>
                    </a:lnTo>
                    <a:lnTo>
                      <a:pt x="693" y="607"/>
                    </a:lnTo>
                    <a:lnTo>
                      <a:pt x="691" y="609"/>
                    </a:lnTo>
                    <a:lnTo>
                      <a:pt x="691" y="609"/>
                    </a:lnTo>
                    <a:lnTo>
                      <a:pt x="694" y="610"/>
                    </a:lnTo>
                    <a:lnTo>
                      <a:pt x="694" y="610"/>
                    </a:lnTo>
                    <a:lnTo>
                      <a:pt x="696" y="610"/>
                    </a:lnTo>
                    <a:lnTo>
                      <a:pt x="696" y="610"/>
                    </a:lnTo>
                    <a:close/>
                    <a:moveTo>
                      <a:pt x="743" y="622"/>
                    </a:moveTo>
                    <a:lnTo>
                      <a:pt x="743" y="622"/>
                    </a:lnTo>
                    <a:lnTo>
                      <a:pt x="744" y="619"/>
                    </a:lnTo>
                    <a:lnTo>
                      <a:pt x="746" y="616"/>
                    </a:lnTo>
                    <a:lnTo>
                      <a:pt x="746" y="616"/>
                    </a:lnTo>
                    <a:lnTo>
                      <a:pt x="740" y="616"/>
                    </a:lnTo>
                    <a:lnTo>
                      <a:pt x="735" y="613"/>
                    </a:lnTo>
                    <a:lnTo>
                      <a:pt x="732" y="610"/>
                    </a:lnTo>
                    <a:lnTo>
                      <a:pt x="728" y="609"/>
                    </a:lnTo>
                    <a:lnTo>
                      <a:pt x="728" y="609"/>
                    </a:lnTo>
                    <a:lnTo>
                      <a:pt x="729" y="613"/>
                    </a:lnTo>
                    <a:lnTo>
                      <a:pt x="734" y="618"/>
                    </a:lnTo>
                    <a:lnTo>
                      <a:pt x="743" y="622"/>
                    </a:lnTo>
                    <a:lnTo>
                      <a:pt x="743" y="622"/>
                    </a:lnTo>
                    <a:close/>
                    <a:moveTo>
                      <a:pt x="577" y="622"/>
                    </a:moveTo>
                    <a:lnTo>
                      <a:pt x="577" y="622"/>
                    </a:lnTo>
                    <a:lnTo>
                      <a:pt x="577" y="621"/>
                    </a:lnTo>
                    <a:lnTo>
                      <a:pt x="575" y="619"/>
                    </a:lnTo>
                    <a:lnTo>
                      <a:pt x="569" y="615"/>
                    </a:lnTo>
                    <a:lnTo>
                      <a:pt x="569" y="615"/>
                    </a:lnTo>
                    <a:lnTo>
                      <a:pt x="565" y="612"/>
                    </a:lnTo>
                    <a:lnTo>
                      <a:pt x="563" y="610"/>
                    </a:lnTo>
                    <a:lnTo>
                      <a:pt x="560" y="610"/>
                    </a:lnTo>
                    <a:lnTo>
                      <a:pt x="560" y="610"/>
                    </a:lnTo>
                    <a:lnTo>
                      <a:pt x="565" y="613"/>
                    </a:lnTo>
                    <a:lnTo>
                      <a:pt x="568" y="616"/>
                    </a:lnTo>
                    <a:lnTo>
                      <a:pt x="572" y="619"/>
                    </a:lnTo>
                    <a:lnTo>
                      <a:pt x="577" y="622"/>
                    </a:lnTo>
                    <a:lnTo>
                      <a:pt x="577" y="622"/>
                    </a:lnTo>
                    <a:close/>
                    <a:moveTo>
                      <a:pt x="578" y="610"/>
                    </a:moveTo>
                    <a:lnTo>
                      <a:pt x="578" y="610"/>
                    </a:lnTo>
                    <a:lnTo>
                      <a:pt x="578" y="612"/>
                    </a:lnTo>
                    <a:lnTo>
                      <a:pt x="581" y="615"/>
                    </a:lnTo>
                    <a:lnTo>
                      <a:pt x="584" y="615"/>
                    </a:lnTo>
                    <a:lnTo>
                      <a:pt x="587" y="613"/>
                    </a:lnTo>
                    <a:lnTo>
                      <a:pt x="587" y="613"/>
                    </a:lnTo>
                    <a:lnTo>
                      <a:pt x="584" y="613"/>
                    </a:lnTo>
                    <a:lnTo>
                      <a:pt x="583" y="612"/>
                    </a:lnTo>
                    <a:lnTo>
                      <a:pt x="581" y="610"/>
                    </a:lnTo>
                    <a:lnTo>
                      <a:pt x="580" y="609"/>
                    </a:lnTo>
                    <a:lnTo>
                      <a:pt x="580" y="609"/>
                    </a:lnTo>
                    <a:lnTo>
                      <a:pt x="578" y="610"/>
                    </a:lnTo>
                    <a:lnTo>
                      <a:pt x="578" y="610"/>
                    </a:lnTo>
                    <a:close/>
                    <a:moveTo>
                      <a:pt x="539" y="626"/>
                    </a:moveTo>
                    <a:lnTo>
                      <a:pt x="539" y="626"/>
                    </a:lnTo>
                    <a:lnTo>
                      <a:pt x="542" y="626"/>
                    </a:lnTo>
                    <a:lnTo>
                      <a:pt x="545" y="626"/>
                    </a:lnTo>
                    <a:lnTo>
                      <a:pt x="545" y="626"/>
                    </a:lnTo>
                    <a:lnTo>
                      <a:pt x="543" y="624"/>
                    </a:lnTo>
                    <a:lnTo>
                      <a:pt x="540" y="622"/>
                    </a:lnTo>
                    <a:lnTo>
                      <a:pt x="539" y="621"/>
                    </a:lnTo>
                    <a:lnTo>
                      <a:pt x="539" y="618"/>
                    </a:lnTo>
                    <a:lnTo>
                      <a:pt x="539" y="618"/>
                    </a:lnTo>
                    <a:lnTo>
                      <a:pt x="532" y="615"/>
                    </a:lnTo>
                    <a:lnTo>
                      <a:pt x="529" y="613"/>
                    </a:lnTo>
                    <a:lnTo>
                      <a:pt x="526" y="612"/>
                    </a:lnTo>
                    <a:lnTo>
                      <a:pt x="526" y="612"/>
                    </a:lnTo>
                    <a:lnTo>
                      <a:pt x="532" y="618"/>
                    </a:lnTo>
                    <a:lnTo>
                      <a:pt x="539" y="626"/>
                    </a:lnTo>
                    <a:lnTo>
                      <a:pt x="539" y="626"/>
                    </a:lnTo>
                    <a:close/>
                    <a:moveTo>
                      <a:pt x="671" y="630"/>
                    </a:moveTo>
                    <a:lnTo>
                      <a:pt x="671" y="630"/>
                    </a:lnTo>
                    <a:lnTo>
                      <a:pt x="668" y="626"/>
                    </a:lnTo>
                    <a:lnTo>
                      <a:pt x="661" y="619"/>
                    </a:lnTo>
                    <a:lnTo>
                      <a:pt x="645" y="612"/>
                    </a:lnTo>
                    <a:lnTo>
                      <a:pt x="645" y="612"/>
                    </a:lnTo>
                    <a:lnTo>
                      <a:pt x="651" y="618"/>
                    </a:lnTo>
                    <a:lnTo>
                      <a:pt x="658" y="622"/>
                    </a:lnTo>
                    <a:lnTo>
                      <a:pt x="664" y="627"/>
                    </a:lnTo>
                    <a:lnTo>
                      <a:pt x="671" y="630"/>
                    </a:lnTo>
                    <a:lnTo>
                      <a:pt x="671" y="630"/>
                    </a:lnTo>
                    <a:close/>
                    <a:moveTo>
                      <a:pt x="493" y="630"/>
                    </a:moveTo>
                    <a:lnTo>
                      <a:pt x="493" y="630"/>
                    </a:lnTo>
                    <a:lnTo>
                      <a:pt x="505" y="641"/>
                    </a:lnTo>
                    <a:lnTo>
                      <a:pt x="511" y="645"/>
                    </a:lnTo>
                    <a:lnTo>
                      <a:pt x="517" y="648"/>
                    </a:lnTo>
                    <a:lnTo>
                      <a:pt x="517" y="648"/>
                    </a:lnTo>
                    <a:lnTo>
                      <a:pt x="508" y="639"/>
                    </a:lnTo>
                    <a:lnTo>
                      <a:pt x="497" y="630"/>
                    </a:lnTo>
                    <a:lnTo>
                      <a:pt x="485" y="621"/>
                    </a:lnTo>
                    <a:lnTo>
                      <a:pt x="475" y="612"/>
                    </a:lnTo>
                    <a:lnTo>
                      <a:pt x="475" y="612"/>
                    </a:lnTo>
                    <a:lnTo>
                      <a:pt x="478" y="618"/>
                    </a:lnTo>
                    <a:lnTo>
                      <a:pt x="482" y="622"/>
                    </a:lnTo>
                    <a:lnTo>
                      <a:pt x="493" y="630"/>
                    </a:lnTo>
                    <a:lnTo>
                      <a:pt x="493" y="630"/>
                    </a:lnTo>
                    <a:close/>
                    <a:moveTo>
                      <a:pt x="366" y="635"/>
                    </a:moveTo>
                    <a:lnTo>
                      <a:pt x="366" y="635"/>
                    </a:lnTo>
                    <a:lnTo>
                      <a:pt x="375" y="639"/>
                    </a:lnTo>
                    <a:lnTo>
                      <a:pt x="388" y="642"/>
                    </a:lnTo>
                    <a:lnTo>
                      <a:pt x="388" y="642"/>
                    </a:lnTo>
                    <a:lnTo>
                      <a:pt x="382" y="635"/>
                    </a:lnTo>
                    <a:lnTo>
                      <a:pt x="375" y="627"/>
                    </a:lnTo>
                    <a:lnTo>
                      <a:pt x="362" y="613"/>
                    </a:lnTo>
                    <a:lnTo>
                      <a:pt x="362" y="613"/>
                    </a:lnTo>
                    <a:lnTo>
                      <a:pt x="362" y="613"/>
                    </a:lnTo>
                    <a:lnTo>
                      <a:pt x="360" y="613"/>
                    </a:lnTo>
                    <a:lnTo>
                      <a:pt x="360" y="613"/>
                    </a:lnTo>
                    <a:lnTo>
                      <a:pt x="363" y="618"/>
                    </a:lnTo>
                    <a:lnTo>
                      <a:pt x="366" y="622"/>
                    </a:lnTo>
                    <a:lnTo>
                      <a:pt x="368" y="629"/>
                    </a:lnTo>
                    <a:lnTo>
                      <a:pt x="366" y="635"/>
                    </a:lnTo>
                    <a:lnTo>
                      <a:pt x="366" y="635"/>
                    </a:lnTo>
                    <a:close/>
                    <a:moveTo>
                      <a:pt x="490" y="658"/>
                    </a:moveTo>
                    <a:lnTo>
                      <a:pt x="490" y="658"/>
                    </a:lnTo>
                    <a:lnTo>
                      <a:pt x="479" y="644"/>
                    </a:lnTo>
                    <a:lnTo>
                      <a:pt x="467" y="632"/>
                    </a:lnTo>
                    <a:lnTo>
                      <a:pt x="453" y="621"/>
                    </a:lnTo>
                    <a:lnTo>
                      <a:pt x="446" y="616"/>
                    </a:lnTo>
                    <a:lnTo>
                      <a:pt x="438" y="613"/>
                    </a:lnTo>
                    <a:lnTo>
                      <a:pt x="438" y="613"/>
                    </a:lnTo>
                    <a:lnTo>
                      <a:pt x="450" y="626"/>
                    </a:lnTo>
                    <a:lnTo>
                      <a:pt x="462" y="638"/>
                    </a:lnTo>
                    <a:lnTo>
                      <a:pt x="490" y="658"/>
                    </a:lnTo>
                    <a:lnTo>
                      <a:pt x="490" y="658"/>
                    </a:lnTo>
                    <a:close/>
                    <a:moveTo>
                      <a:pt x="622" y="616"/>
                    </a:moveTo>
                    <a:lnTo>
                      <a:pt x="622" y="616"/>
                    </a:lnTo>
                    <a:lnTo>
                      <a:pt x="629" y="622"/>
                    </a:lnTo>
                    <a:lnTo>
                      <a:pt x="635" y="630"/>
                    </a:lnTo>
                    <a:lnTo>
                      <a:pt x="642" y="635"/>
                    </a:lnTo>
                    <a:lnTo>
                      <a:pt x="647" y="638"/>
                    </a:lnTo>
                    <a:lnTo>
                      <a:pt x="650" y="639"/>
                    </a:lnTo>
                    <a:lnTo>
                      <a:pt x="650" y="639"/>
                    </a:lnTo>
                    <a:lnTo>
                      <a:pt x="647" y="633"/>
                    </a:lnTo>
                    <a:lnTo>
                      <a:pt x="641" y="629"/>
                    </a:lnTo>
                    <a:lnTo>
                      <a:pt x="635" y="624"/>
                    </a:lnTo>
                    <a:lnTo>
                      <a:pt x="630" y="618"/>
                    </a:lnTo>
                    <a:lnTo>
                      <a:pt x="630" y="618"/>
                    </a:lnTo>
                    <a:lnTo>
                      <a:pt x="633" y="616"/>
                    </a:lnTo>
                    <a:lnTo>
                      <a:pt x="633" y="616"/>
                    </a:lnTo>
                    <a:lnTo>
                      <a:pt x="635" y="618"/>
                    </a:lnTo>
                    <a:lnTo>
                      <a:pt x="636" y="618"/>
                    </a:lnTo>
                    <a:lnTo>
                      <a:pt x="638" y="618"/>
                    </a:lnTo>
                    <a:lnTo>
                      <a:pt x="638" y="618"/>
                    </a:lnTo>
                    <a:lnTo>
                      <a:pt x="636" y="616"/>
                    </a:lnTo>
                    <a:lnTo>
                      <a:pt x="635" y="615"/>
                    </a:lnTo>
                    <a:lnTo>
                      <a:pt x="632" y="613"/>
                    </a:lnTo>
                    <a:lnTo>
                      <a:pt x="632" y="613"/>
                    </a:lnTo>
                    <a:lnTo>
                      <a:pt x="630" y="616"/>
                    </a:lnTo>
                    <a:lnTo>
                      <a:pt x="629" y="616"/>
                    </a:lnTo>
                    <a:lnTo>
                      <a:pt x="625" y="616"/>
                    </a:lnTo>
                    <a:lnTo>
                      <a:pt x="622" y="616"/>
                    </a:lnTo>
                    <a:lnTo>
                      <a:pt x="622" y="616"/>
                    </a:lnTo>
                    <a:close/>
                    <a:moveTo>
                      <a:pt x="319" y="661"/>
                    </a:moveTo>
                    <a:lnTo>
                      <a:pt x="319" y="661"/>
                    </a:lnTo>
                    <a:lnTo>
                      <a:pt x="318" y="654"/>
                    </a:lnTo>
                    <a:lnTo>
                      <a:pt x="313" y="650"/>
                    </a:lnTo>
                    <a:lnTo>
                      <a:pt x="308" y="647"/>
                    </a:lnTo>
                    <a:lnTo>
                      <a:pt x="304" y="642"/>
                    </a:lnTo>
                    <a:lnTo>
                      <a:pt x="304" y="642"/>
                    </a:lnTo>
                    <a:lnTo>
                      <a:pt x="302" y="642"/>
                    </a:lnTo>
                    <a:lnTo>
                      <a:pt x="299" y="644"/>
                    </a:lnTo>
                    <a:lnTo>
                      <a:pt x="299" y="644"/>
                    </a:lnTo>
                    <a:lnTo>
                      <a:pt x="293" y="636"/>
                    </a:lnTo>
                    <a:lnTo>
                      <a:pt x="285" y="629"/>
                    </a:lnTo>
                    <a:lnTo>
                      <a:pt x="278" y="622"/>
                    </a:lnTo>
                    <a:lnTo>
                      <a:pt x="270" y="616"/>
                    </a:lnTo>
                    <a:lnTo>
                      <a:pt x="270" y="616"/>
                    </a:lnTo>
                    <a:lnTo>
                      <a:pt x="295" y="639"/>
                    </a:lnTo>
                    <a:lnTo>
                      <a:pt x="319" y="661"/>
                    </a:lnTo>
                    <a:lnTo>
                      <a:pt x="319" y="661"/>
                    </a:lnTo>
                    <a:close/>
                    <a:moveTo>
                      <a:pt x="330" y="624"/>
                    </a:moveTo>
                    <a:lnTo>
                      <a:pt x="330" y="624"/>
                    </a:lnTo>
                    <a:lnTo>
                      <a:pt x="328" y="622"/>
                    </a:lnTo>
                    <a:lnTo>
                      <a:pt x="325" y="619"/>
                    </a:lnTo>
                    <a:lnTo>
                      <a:pt x="324" y="618"/>
                    </a:lnTo>
                    <a:lnTo>
                      <a:pt x="321" y="618"/>
                    </a:lnTo>
                    <a:lnTo>
                      <a:pt x="321" y="618"/>
                    </a:lnTo>
                    <a:lnTo>
                      <a:pt x="324" y="619"/>
                    </a:lnTo>
                    <a:lnTo>
                      <a:pt x="325" y="622"/>
                    </a:lnTo>
                    <a:lnTo>
                      <a:pt x="328" y="624"/>
                    </a:lnTo>
                    <a:lnTo>
                      <a:pt x="330" y="624"/>
                    </a:lnTo>
                    <a:lnTo>
                      <a:pt x="330" y="624"/>
                    </a:lnTo>
                    <a:close/>
                    <a:moveTo>
                      <a:pt x="723" y="638"/>
                    </a:moveTo>
                    <a:lnTo>
                      <a:pt x="723" y="638"/>
                    </a:lnTo>
                    <a:lnTo>
                      <a:pt x="717" y="632"/>
                    </a:lnTo>
                    <a:lnTo>
                      <a:pt x="709" y="626"/>
                    </a:lnTo>
                    <a:lnTo>
                      <a:pt x="694" y="616"/>
                    </a:lnTo>
                    <a:lnTo>
                      <a:pt x="694" y="616"/>
                    </a:lnTo>
                    <a:lnTo>
                      <a:pt x="696" y="621"/>
                    </a:lnTo>
                    <a:lnTo>
                      <a:pt x="699" y="626"/>
                    </a:lnTo>
                    <a:lnTo>
                      <a:pt x="706" y="630"/>
                    </a:lnTo>
                    <a:lnTo>
                      <a:pt x="715" y="635"/>
                    </a:lnTo>
                    <a:lnTo>
                      <a:pt x="723" y="638"/>
                    </a:lnTo>
                    <a:lnTo>
                      <a:pt x="723" y="638"/>
                    </a:lnTo>
                    <a:close/>
                    <a:moveTo>
                      <a:pt x="449" y="633"/>
                    </a:moveTo>
                    <a:lnTo>
                      <a:pt x="449" y="633"/>
                    </a:lnTo>
                    <a:lnTo>
                      <a:pt x="446" y="629"/>
                    </a:lnTo>
                    <a:lnTo>
                      <a:pt x="441" y="624"/>
                    </a:lnTo>
                    <a:lnTo>
                      <a:pt x="436" y="621"/>
                    </a:lnTo>
                    <a:lnTo>
                      <a:pt x="430" y="618"/>
                    </a:lnTo>
                    <a:lnTo>
                      <a:pt x="430" y="618"/>
                    </a:lnTo>
                    <a:lnTo>
                      <a:pt x="433" y="622"/>
                    </a:lnTo>
                    <a:lnTo>
                      <a:pt x="438" y="627"/>
                    </a:lnTo>
                    <a:lnTo>
                      <a:pt x="449" y="633"/>
                    </a:lnTo>
                    <a:lnTo>
                      <a:pt x="449" y="633"/>
                    </a:lnTo>
                    <a:close/>
                    <a:moveTo>
                      <a:pt x="741" y="629"/>
                    </a:moveTo>
                    <a:lnTo>
                      <a:pt x="741" y="629"/>
                    </a:lnTo>
                    <a:lnTo>
                      <a:pt x="737" y="626"/>
                    </a:lnTo>
                    <a:lnTo>
                      <a:pt x="732" y="622"/>
                    </a:lnTo>
                    <a:lnTo>
                      <a:pt x="729" y="619"/>
                    </a:lnTo>
                    <a:lnTo>
                      <a:pt x="725" y="618"/>
                    </a:lnTo>
                    <a:lnTo>
                      <a:pt x="725" y="618"/>
                    </a:lnTo>
                    <a:lnTo>
                      <a:pt x="728" y="621"/>
                    </a:lnTo>
                    <a:lnTo>
                      <a:pt x="732" y="626"/>
                    </a:lnTo>
                    <a:lnTo>
                      <a:pt x="737" y="627"/>
                    </a:lnTo>
                    <a:lnTo>
                      <a:pt x="741" y="629"/>
                    </a:lnTo>
                    <a:lnTo>
                      <a:pt x="741" y="629"/>
                    </a:lnTo>
                    <a:close/>
                    <a:moveTo>
                      <a:pt x="293" y="656"/>
                    </a:moveTo>
                    <a:lnTo>
                      <a:pt x="293" y="656"/>
                    </a:lnTo>
                    <a:lnTo>
                      <a:pt x="284" y="647"/>
                    </a:lnTo>
                    <a:lnTo>
                      <a:pt x="275" y="638"/>
                    </a:lnTo>
                    <a:lnTo>
                      <a:pt x="253" y="621"/>
                    </a:lnTo>
                    <a:lnTo>
                      <a:pt x="253" y="621"/>
                    </a:lnTo>
                    <a:lnTo>
                      <a:pt x="272" y="641"/>
                    </a:lnTo>
                    <a:lnTo>
                      <a:pt x="282" y="648"/>
                    </a:lnTo>
                    <a:lnTo>
                      <a:pt x="293" y="656"/>
                    </a:lnTo>
                    <a:lnTo>
                      <a:pt x="293" y="656"/>
                    </a:lnTo>
                    <a:close/>
                    <a:moveTo>
                      <a:pt x="342" y="651"/>
                    </a:moveTo>
                    <a:lnTo>
                      <a:pt x="342" y="651"/>
                    </a:lnTo>
                    <a:lnTo>
                      <a:pt x="333" y="644"/>
                    </a:lnTo>
                    <a:lnTo>
                      <a:pt x="325" y="636"/>
                    </a:lnTo>
                    <a:lnTo>
                      <a:pt x="316" y="630"/>
                    </a:lnTo>
                    <a:lnTo>
                      <a:pt x="307" y="624"/>
                    </a:lnTo>
                    <a:lnTo>
                      <a:pt x="307" y="624"/>
                    </a:lnTo>
                    <a:lnTo>
                      <a:pt x="324" y="639"/>
                    </a:lnTo>
                    <a:lnTo>
                      <a:pt x="333" y="645"/>
                    </a:lnTo>
                    <a:lnTo>
                      <a:pt x="342" y="651"/>
                    </a:lnTo>
                    <a:lnTo>
                      <a:pt x="342" y="651"/>
                    </a:lnTo>
                    <a:close/>
                    <a:moveTo>
                      <a:pt x="737" y="638"/>
                    </a:moveTo>
                    <a:lnTo>
                      <a:pt x="737" y="638"/>
                    </a:lnTo>
                    <a:lnTo>
                      <a:pt x="737" y="636"/>
                    </a:lnTo>
                    <a:lnTo>
                      <a:pt x="737" y="635"/>
                    </a:lnTo>
                    <a:lnTo>
                      <a:pt x="735" y="633"/>
                    </a:lnTo>
                    <a:lnTo>
                      <a:pt x="732" y="630"/>
                    </a:lnTo>
                    <a:lnTo>
                      <a:pt x="731" y="630"/>
                    </a:lnTo>
                    <a:lnTo>
                      <a:pt x="731" y="629"/>
                    </a:lnTo>
                    <a:lnTo>
                      <a:pt x="731" y="629"/>
                    </a:lnTo>
                    <a:lnTo>
                      <a:pt x="728" y="627"/>
                    </a:lnTo>
                    <a:lnTo>
                      <a:pt x="726" y="627"/>
                    </a:lnTo>
                    <a:lnTo>
                      <a:pt x="725" y="626"/>
                    </a:lnTo>
                    <a:lnTo>
                      <a:pt x="722" y="624"/>
                    </a:lnTo>
                    <a:lnTo>
                      <a:pt x="722" y="624"/>
                    </a:lnTo>
                    <a:lnTo>
                      <a:pt x="725" y="629"/>
                    </a:lnTo>
                    <a:lnTo>
                      <a:pt x="728" y="632"/>
                    </a:lnTo>
                    <a:lnTo>
                      <a:pt x="737" y="638"/>
                    </a:lnTo>
                    <a:lnTo>
                      <a:pt x="737" y="638"/>
                    </a:lnTo>
                    <a:close/>
                    <a:moveTo>
                      <a:pt x="398" y="639"/>
                    </a:moveTo>
                    <a:lnTo>
                      <a:pt x="398" y="639"/>
                    </a:lnTo>
                    <a:lnTo>
                      <a:pt x="394" y="636"/>
                    </a:lnTo>
                    <a:lnTo>
                      <a:pt x="389" y="633"/>
                    </a:lnTo>
                    <a:lnTo>
                      <a:pt x="386" y="629"/>
                    </a:lnTo>
                    <a:lnTo>
                      <a:pt x="382" y="627"/>
                    </a:lnTo>
                    <a:lnTo>
                      <a:pt x="382" y="627"/>
                    </a:lnTo>
                    <a:lnTo>
                      <a:pt x="386" y="630"/>
                    </a:lnTo>
                    <a:lnTo>
                      <a:pt x="389" y="635"/>
                    </a:lnTo>
                    <a:lnTo>
                      <a:pt x="394" y="638"/>
                    </a:lnTo>
                    <a:lnTo>
                      <a:pt x="398" y="639"/>
                    </a:lnTo>
                    <a:lnTo>
                      <a:pt x="398" y="639"/>
                    </a:lnTo>
                    <a:close/>
                    <a:moveTo>
                      <a:pt x="696" y="632"/>
                    </a:moveTo>
                    <a:lnTo>
                      <a:pt x="696" y="632"/>
                    </a:lnTo>
                    <a:lnTo>
                      <a:pt x="694" y="630"/>
                    </a:lnTo>
                    <a:lnTo>
                      <a:pt x="693" y="629"/>
                    </a:lnTo>
                    <a:lnTo>
                      <a:pt x="686" y="626"/>
                    </a:lnTo>
                    <a:lnTo>
                      <a:pt x="686" y="626"/>
                    </a:lnTo>
                    <a:lnTo>
                      <a:pt x="690" y="630"/>
                    </a:lnTo>
                    <a:lnTo>
                      <a:pt x="693" y="632"/>
                    </a:lnTo>
                    <a:lnTo>
                      <a:pt x="696" y="632"/>
                    </a:lnTo>
                    <a:lnTo>
                      <a:pt x="696" y="632"/>
                    </a:lnTo>
                    <a:close/>
                    <a:moveTo>
                      <a:pt x="757" y="635"/>
                    </a:moveTo>
                    <a:lnTo>
                      <a:pt x="757" y="635"/>
                    </a:lnTo>
                    <a:lnTo>
                      <a:pt x="758" y="630"/>
                    </a:lnTo>
                    <a:lnTo>
                      <a:pt x="758" y="627"/>
                    </a:lnTo>
                    <a:lnTo>
                      <a:pt x="757" y="626"/>
                    </a:lnTo>
                    <a:lnTo>
                      <a:pt x="757" y="626"/>
                    </a:lnTo>
                    <a:lnTo>
                      <a:pt x="757" y="629"/>
                    </a:lnTo>
                    <a:lnTo>
                      <a:pt x="757" y="630"/>
                    </a:lnTo>
                    <a:lnTo>
                      <a:pt x="755" y="633"/>
                    </a:lnTo>
                    <a:lnTo>
                      <a:pt x="757" y="635"/>
                    </a:lnTo>
                    <a:lnTo>
                      <a:pt x="757" y="635"/>
                    </a:lnTo>
                    <a:close/>
                    <a:moveTo>
                      <a:pt x="310" y="641"/>
                    </a:moveTo>
                    <a:lnTo>
                      <a:pt x="310" y="641"/>
                    </a:lnTo>
                    <a:lnTo>
                      <a:pt x="308" y="636"/>
                    </a:lnTo>
                    <a:lnTo>
                      <a:pt x="304" y="633"/>
                    </a:lnTo>
                    <a:lnTo>
                      <a:pt x="299" y="630"/>
                    </a:lnTo>
                    <a:lnTo>
                      <a:pt x="296" y="629"/>
                    </a:lnTo>
                    <a:lnTo>
                      <a:pt x="296" y="629"/>
                    </a:lnTo>
                    <a:lnTo>
                      <a:pt x="302" y="635"/>
                    </a:lnTo>
                    <a:lnTo>
                      <a:pt x="310" y="641"/>
                    </a:lnTo>
                    <a:lnTo>
                      <a:pt x="310" y="641"/>
                    </a:lnTo>
                    <a:close/>
                    <a:moveTo>
                      <a:pt x="487" y="630"/>
                    </a:moveTo>
                    <a:lnTo>
                      <a:pt x="487" y="630"/>
                    </a:lnTo>
                    <a:lnTo>
                      <a:pt x="484" y="629"/>
                    </a:lnTo>
                    <a:lnTo>
                      <a:pt x="482" y="629"/>
                    </a:lnTo>
                    <a:lnTo>
                      <a:pt x="482" y="629"/>
                    </a:lnTo>
                    <a:lnTo>
                      <a:pt x="482" y="629"/>
                    </a:lnTo>
                    <a:lnTo>
                      <a:pt x="484" y="632"/>
                    </a:lnTo>
                    <a:lnTo>
                      <a:pt x="485" y="632"/>
                    </a:lnTo>
                    <a:lnTo>
                      <a:pt x="487" y="630"/>
                    </a:lnTo>
                    <a:lnTo>
                      <a:pt x="487" y="630"/>
                    </a:lnTo>
                    <a:close/>
                    <a:moveTo>
                      <a:pt x="528" y="647"/>
                    </a:moveTo>
                    <a:lnTo>
                      <a:pt x="528" y="647"/>
                    </a:lnTo>
                    <a:lnTo>
                      <a:pt x="523" y="641"/>
                    </a:lnTo>
                    <a:lnTo>
                      <a:pt x="517" y="636"/>
                    </a:lnTo>
                    <a:lnTo>
                      <a:pt x="511" y="632"/>
                    </a:lnTo>
                    <a:lnTo>
                      <a:pt x="504" y="630"/>
                    </a:lnTo>
                    <a:lnTo>
                      <a:pt x="504" y="630"/>
                    </a:lnTo>
                    <a:lnTo>
                      <a:pt x="508" y="635"/>
                    </a:lnTo>
                    <a:lnTo>
                      <a:pt x="514" y="641"/>
                    </a:lnTo>
                    <a:lnTo>
                      <a:pt x="519" y="645"/>
                    </a:lnTo>
                    <a:lnTo>
                      <a:pt x="523" y="647"/>
                    </a:lnTo>
                    <a:lnTo>
                      <a:pt x="528" y="647"/>
                    </a:lnTo>
                    <a:lnTo>
                      <a:pt x="528" y="647"/>
                    </a:lnTo>
                    <a:close/>
                    <a:moveTo>
                      <a:pt x="769" y="644"/>
                    </a:moveTo>
                    <a:lnTo>
                      <a:pt x="769" y="644"/>
                    </a:lnTo>
                    <a:lnTo>
                      <a:pt x="770" y="638"/>
                    </a:lnTo>
                    <a:lnTo>
                      <a:pt x="770" y="636"/>
                    </a:lnTo>
                    <a:lnTo>
                      <a:pt x="770" y="633"/>
                    </a:lnTo>
                    <a:lnTo>
                      <a:pt x="770" y="633"/>
                    </a:lnTo>
                    <a:lnTo>
                      <a:pt x="769" y="633"/>
                    </a:lnTo>
                    <a:lnTo>
                      <a:pt x="769" y="633"/>
                    </a:lnTo>
                    <a:lnTo>
                      <a:pt x="766" y="639"/>
                    </a:lnTo>
                    <a:lnTo>
                      <a:pt x="766" y="642"/>
                    </a:lnTo>
                    <a:lnTo>
                      <a:pt x="769" y="644"/>
                    </a:lnTo>
                    <a:lnTo>
                      <a:pt x="769" y="644"/>
                    </a:lnTo>
                    <a:close/>
                    <a:moveTo>
                      <a:pt x="699" y="639"/>
                    </a:moveTo>
                    <a:lnTo>
                      <a:pt x="699" y="639"/>
                    </a:lnTo>
                    <a:lnTo>
                      <a:pt x="709" y="645"/>
                    </a:lnTo>
                    <a:lnTo>
                      <a:pt x="720" y="650"/>
                    </a:lnTo>
                    <a:lnTo>
                      <a:pt x="720" y="650"/>
                    </a:lnTo>
                    <a:lnTo>
                      <a:pt x="722" y="650"/>
                    </a:lnTo>
                    <a:lnTo>
                      <a:pt x="722" y="650"/>
                    </a:lnTo>
                    <a:lnTo>
                      <a:pt x="723" y="648"/>
                    </a:lnTo>
                    <a:lnTo>
                      <a:pt x="725" y="648"/>
                    </a:lnTo>
                    <a:lnTo>
                      <a:pt x="725" y="648"/>
                    </a:lnTo>
                    <a:lnTo>
                      <a:pt x="728" y="650"/>
                    </a:lnTo>
                    <a:lnTo>
                      <a:pt x="728" y="651"/>
                    </a:lnTo>
                    <a:lnTo>
                      <a:pt x="729" y="656"/>
                    </a:lnTo>
                    <a:lnTo>
                      <a:pt x="729" y="656"/>
                    </a:lnTo>
                    <a:lnTo>
                      <a:pt x="732" y="653"/>
                    </a:lnTo>
                    <a:lnTo>
                      <a:pt x="732" y="648"/>
                    </a:lnTo>
                    <a:lnTo>
                      <a:pt x="732" y="648"/>
                    </a:lnTo>
                    <a:lnTo>
                      <a:pt x="702" y="633"/>
                    </a:lnTo>
                    <a:lnTo>
                      <a:pt x="702" y="633"/>
                    </a:lnTo>
                    <a:lnTo>
                      <a:pt x="702" y="636"/>
                    </a:lnTo>
                    <a:lnTo>
                      <a:pt x="702" y="636"/>
                    </a:lnTo>
                    <a:lnTo>
                      <a:pt x="700" y="638"/>
                    </a:lnTo>
                    <a:lnTo>
                      <a:pt x="699" y="639"/>
                    </a:lnTo>
                    <a:lnTo>
                      <a:pt x="699" y="639"/>
                    </a:lnTo>
                    <a:close/>
                    <a:moveTo>
                      <a:pt x="360" y="639"/>
                    </a:moveTo>
                    <a:lnTo>
                      <a:pt x="360" y="639"/>
                    </a:lnTo>
                    <a:lnTo>
                      <a:pt x="360" y="644"/>
                    </a:lnTo>
                    <a:lnTo>
                      <a:pt x="363" y="648"/>
                    </a:lnTo>
                    <a:lnTo>
                      <a:pt x="371" y="654"/>
                    </a:lnTo>
                    <a:lnTo>
                      <a:pt x="371" y="654"/>
                    </a:lnTo>
                    <a:lnTo>
                      <a:pt x="375" y="654"/>
                    </a:lnTo>
                    <a:lnTo>
                      <a:pt x="378" y="656"/>
                    </a:lnTo>
                    <a:lnTo>
                      <a:pt x="383" y="658"/>
                    </a:lnTo>
                    <a:lnTo>
                      <a:pt x="388" y="656"/>
                    </a:lnTo>
                    <a:lnTo>
                      <a:pt x="388" y="656"/>
                    </a:lnTo>
                    <a:lnTo>
                      <a:pt x="378" y="650"/>
                    </a:lnTo>
                    <a:lnTo>
                      <a:pt x="372" y="644"/>
                    </a:lnTo>
                    <a:lnTo>
                      <a:pt x="365" y="638"/>
                    </a:lnTo>
                    <a:lnTo>
                      <a:pt x="360" y="636"/>
                    </a:lnTo>
                    <a:lnTo>
                      <a:pt x="356" y="635"/>
                    </a:lnTo>
                    <a:lnTo>
                      <a:pt x="356" y="635"/>
                    </a:lnTo>
                    <a:lnTo>
                      <a:pt x="356" y="636"/>
                    </a:lnTo>
                    <a:lnTo>
                      <a:pt x="357" y="636"/>
                    </a:lnTo>
                    <a:lnTo>
                      <a:pt x="359" y="638"/>
                    </a:lnTo>
                    <a:lnTo>
                      <a:pt x="360" y="639"/>
                    </a:lnTo>
                    <a:lnTo>
                      <a:pt x="360" y="639"/>
                    </a:lnTo>
                    <a:close/>
                    <a:moveTo>
                      <a:pt x="511" y="650"/>
                    </a:moveTo>
                    <a:lnTo>
                      <a:pt x="511" y="650"/>
                    </a:lnTo>
                    <a:lnTo>
                      <a:pt x="502" y="642"/>
                    </a:lnTo>
                    <a:lnTo>
                      <a:pt x="493" y="636"/>
                    </a:lnTo>
                    <a:lnTo>
                      <a:pt x="493" y="636"/>
                    </a:lnTo>
                    <a:lnTo>
                      <a:pt x="496" y="641"/>
                    </a:lnTo>
                    <a:lnTo>
                      <a:pt x="500" y="645"/>
                    </a:lnTo>
                    <a:lnTo>
                      <a:pt x="505" y="648"/>
                    </a:lnTo>
                    <a:lnTo>
                      <a:pt x="511" y="650"/>
                    </a:lnTo>
                    <a:lnTo>
                      <a:pt x="511" y="650"/>
                    </a:lnTo>
                    <a:close/>
                    <a:moveTo>
                      <a:pt x="778" y="650"/>
                    </a:moveTo>
                    <a:lnTo>
                      <a:pt x="778" y="650"/>
                    </a:lnTo>
                    <a:lnTo>
                      <a:pt x="781" y="645"/>
                    </a:lnTo>
                    <a:lnTo>
                      <a:pt x="783" y="639"/>
                    </a:lnTo>
                    <a:lnTo>
                      <a:pt x="783" y="639"/>
                    </a:lnTo>
                    <a:lnTo>
                      <a:pt x="779" y="638"/>
                    </a:lnTo>
                    <a:lnTo>
                      <a:pt x="776" y="636"/>
                    </a:lnTo>
                    <a:lnTo>
                      <a:pt x="776" y="636"/>
                    </a:lnTo>
                    <a:lnTo>
                      <a:pt x="775" y="644"/>
                    </a:lnTo>
                    <a:lnTo>
                      <a:pt x="775" y="648"/>
                    </a:lnTo>
                    <a:lnTo>
                      <a:pt x="776" y="650"/>
                    </a:lnTo>
                    <a:lnTo>
                      <a:pt x="778" y="650"/>
                    </a:lnTo>
                    <a:lnTo>
                      <a:pt x="778" y="650"/>
                    </a:lnTo>
                    <a:close/>
                    <a:moveTo>
                      <a:pt x="542" y="656"/>
                    </a:moveTo>
                    <a:lnTo>
                      <a:pt x="542" y="656"/>
                    </a:lnTo>
                    <a:lnTo>
                      <a:pt x="575" y="674"/>
                    </a:lnTo>
                    <a:lnTo>
                      <a:pt x="593" y="682"/>
                    </a:lnTo>
                    <a:lnTo>
                      <a:pt x="610" y="690"/>
                    </a:lnTo>
                    <a:lnTo>
                      <a:pt x="610" y="690"/>
                    </a:lnTo>
                    <a:lnTo>
                      <a:pt x="586" y="674"/>
                    </a:lnTo>
                    <a:lnTo>
                      <a:pt x="572" y="667"/>
                    </a:lnTo>
                    <a:lnTo>
                      <a:pt x="566" y="664"/>
                    </a:lnTo>
                    <a:lnTo>
                      <a:pt x="558" y="662"/>
                    </a:lnTo>
                    <a:lnTo>
                      <a:pt x="558" y="662"/>
                    </a:lnTo>
                    <a:lnTo>
                      <a:pt x="549" y="658"/>
                    </a:lnTo>
                    <a:lnTo>
                      <a:pt x="542" y="650"/>
                    </a:lnTo>
                    <a:lnTo>
                      <a:pt x="528" y="638"/>
                    </a:lnTo>
                    <a:lnTo>
                      <a:pt x="528" y="638"/>
                    </a:lnTo>
                    <a:lnTo>
                      <a:pt x="531" y="642"/>
                    </a:lnTo>
                    <a:lnTo>
                      <a:pt x="534" y="647"/>
                    </a:lnTo>
                    <a:lnTo>
                      <a:pt x="542" y="656"/>
                    </a:lnTo>
                    <a:lnTo>
                      <a:pt x="542" y="656"/>
                    </a:lnTo>
                    <a:close/>
                    <a:moveTo>
                      <a:pt x="455" y="644"/>
                    </a:moveTo>
                    <a:lnTo>
                      <a:pt x="455" y="644"/>
                    </a:lnTo>
                    <a:lnTo>
                      <a:pt x="450" y="641"/>
                    </a:lnTo>
                    <a:lnTo>
                      <a:pt x="447" y="639"/>
                    </a:lnTo>
                    <a:lnTo>
                      <a:pt x="446" y="639"/>
                    </a:lnTo>
                    <a:lnTo>
                      <a:pt x="446" y="639"/>
                    </a:lnTo>
                    <a:lnTo>
                      <a:pt x="449" y="642"/>
                    </a:lnTo>
                    <a:lnTo>
                      <a:pt x="452" y="644"/>
                    </a:lnTo>
                    <a:lnTo>
                      <a:pt x="455" y="644"/>
                    </a:lnTo>
                    <a:lnTo>
                      <a:pt x="455" y="644"/>
                    </a:lnTo>
                    <a:close/>
                    <a:moveTo>
                      <a:pt x="418" y="645"/>
                    </a:moveTo>
                    <a:lnTo>
                      <a:pt x="418" y="645"/>
                    </a:lnTo>
                    <a:lnTo>
                      <a:pt x="417" y="642"/>
                    </a:lnTo>
                    <a:lnTo>
                      <a:pt x="415" y="641"/>
                    </a:lnTo>
                    <a:lnTo>
                      <a:pt x="414" y="642"/>
                    </a:lnTo>
                    <a:lnTo>
                      <a:pt x="414" y="642"/>
                    </a:lnTo>
                    <a:lnTo>
                      <a:pt x="415" y="644"/>
                    </a:lnTo>
                    <a:lnTo>
                      <a:pt x="417" y="645"/>
                    </a:lnTo>
                    <a:lnTo>
                      <a:pt x="418" y="645"/>
                    </a:lnTo>
                    <a:lnTo>
                      <a:pt x="418" y="645"/>
                    </a:lnTo>
                    <a:close/>
                    <a:moveTo>
                      <a:pt x="616" y="645"/>
                    </a:moveTo>
                    <a:lnTo>
                      <a:pt x="616" y="645"/>
                    </a:lnTo>
                    <a:lnTo>
                      <a:pt x="615" y="644"/>
                    </a:lnTo>
                    <a:lnTo>
                      <a:pt x="612" y="642"/>
                    </a:lnTo>
                    <a:lnTo>
                      <a:pt x="612" y="642"/>
                    </a:lnTo>
                    <a:lnTo>
                      <a:pt x="612" y="644"/>
                    </a:lnTo>
                    <a:lnTo>
                      <a:pt x="613" y="645"/>
                    </a:lnTo>
                    <a:lnTo>
                      <a:pt x="616" y="645"/>
                    </a:lnTo>
                    <a:lnTo>
                      <a:pt x="616" y="645"/>
                    </a:lnTo>
                    <a:close/>
                    <a:moveTo>
                      <a:pt x="571" y="656"/>
                    </a:moveTo>
                    <a:lnTo>
                      <a:pt x="571" y="656"/>
                    </a:lnTo>
                    <a:lnTo>
                      <a:pt x="578" y="659"/>
                    </a:lnTo>
                    <a:lnTo>
                      <a:pt x="584" y="664"/>
                    </a:lnTo>
                    <a:lnTo>
                      <a:pt x="590" y="667"/>
                    </a:lnTo>
                    <a:lnTo>
                      <a:pt x="597" y="668"/>
                    </a:lnTo>
                    <a:lnTo>
                      <a:pt x="597" y="668"/>
                    </a:lnTo>
                    <a:lnTo>
                      <a:pt x="577" y="654"/>
                    </a:lnTo>
                    <a:lnTo>
                      <a:pt x="555" y="644"/>
                    </a:lnTo>
                    <a:lnTo>
                      <a:pt x="555" y="644"/>
                    </a:lnTo>
                    <a:lnTo>
                      <a:pt x="555" y="644"/>
                    </a:lnTo>
                    <a:lnTo>
                      <a:pt x="554" y="644"/>
                    </a:lnTo>
                    <a:lnTo>
                      <a:pt x="554" y="644"/>
                    </a:lnTo>
                    <a:lnTo>
                      <a:pt x="557" y="648"/>
                    </a:lnTo>
                    <a:lnTo>
                      <a:pt x="560" y="651"/>
                    </a:lnTo>
                    <a:lnTo>
                      <a:pt x="571" y="656"/>
                    </a:lnTo>
                    <a:lnTo>
                      <a:pt x="571" y="656"/>
                    </a:lnTo>
                    <a:close/>
                    <a:moveTo>
                      <a:pt x="604" y="651"/>
                    </a:moveTo>
                    <a:lnTo>
                      <a:pt x="604" y="651"/>
                    </a:lnTo>
                    <a:lnTo>
                      <a:pt x="598" y="647"/>
                    </a:lnTo>
                    <a:lnTo>
                      <a:pt x="590" y="644"/>
                    </a:lnTo>
                    <a:lnTo>
                      <a:pt x="590" y="644"/>
                    </a:lnTo>
                    <a:lnTo>
                      <a:pt x="597" y="648"/>
                    </a:lnTo>
                    <a:lnTo>
                      <a:pt x="604" y="651"/>
                    </a:lnTo>
                    <a:lnTo>
                      <a:pt x="604" y="651"/>
                    </a:lnTo>
                    <a:close/>
                    <a:moveTo>
                      <a:pt x="728" y="691"/>
                    </a:moveTo>
                    <a:lnTo>
                      <a:pt x="728" y="691"/>
                    </a:lnTo>
                    <a:lnTo>
                      <a:pt x="729" y="683"/>
                    </a:lnTo>
                    <a:lnTo>
                      <a:pt x="731" y="677"/>
                    </a:lnTo>
                    <a:lnTo>
                      <a:pt x="731" y="677"/>
                    </a:lnTo>
                    <a:lnTo>
                      <a:pt x="728" y="680"/>
                    </a:lnTo>
                    <a:lnTo>
                      <a:pt x="726" y="680"/>
                    </a:lnTo>
                    <a:lnTo>
                      <a:pt x="723" y="680"/>
                    </a:lnTo>
                    <a:lnTo>
                      <a:pt x="723" y="680"/>
                    </a:lnTo>
                    <a:lnTo>
                      <a:pt x="722" y="676"/>
                    </a:lnTo>
                    <a:lnTo>
                      <a:pt x="722" y="673"/>
                    </a:lnTo>
                    <a:lnTo>
                      <a:pt x="722" y="673"/>
                    </a:lnTo>
                    <a:lnTo>
                      <a:pt x="697" y="658"/>
                    </a:lnTo>
                    <a:lnTo>
                      <a:pt x="685" y="650"/>
                    </a:lnTo>
                    <a:lnTo>
                      <a:pt x="673" y="645"/>
                    </a:lnTo>
                    <a:lnTo>
                      <a:pt x="673" y="645"/>
                    </a:lnTo>
                    <a:lnTo>
                      <a:pt x="679" y="651"/>
                    </a:lnTo>
                    <a:lnTo>
                      <a:pt x="685" y="658"/>
                    </a:lnTo>
                    <a:lnTo>
                      <a:pt x="699" y="670"/>
                    </a:lnTo>
                    <a:lnTo>
                      <a:pt x="714" y="680"/>
                    </a:lnTo>
                    <a:lnTo>
                      <a:pt x="728" y="691"/>
                    </a:lnTo>
                    <a:lnTo>
                      <a:pt x="728" y="691"/>
                    </a:lnTo>
                    <a:close/>
                    <a:moveTo>
                      <a:pt x="749" y="645"/>
                    </a:moveTo>
                    <a:lnTo>
                      <a:pt x="749" y="645"/>
                    </a:lnTo>
                    <a:lnTo>
                      <a:pt x="749" y="647"/>
                    </a:lnTo>
                    <a:lnTo>
                      <a:pt x="751" y="647"/>
                    </a:lnTo>
                    <a:lnTo>
                      <a:pt x="754" y="647"/>
                    </a:lnTo>
                    <a:lnTo>
                      <a:pt x="754" y="647"/>
                    </a:lnTo>
                    <a:lnTo>
                      <a:pt x="752" y="645"/>
                    </a:lnTo>
                    <a:lnTo>
                      <a:pt x="751" y="645"/>
                    </a:lnTo>
                    <a:lnTo>
                      <a:pt x="749" y="645"/>
                    </a:lnTo>
                    <a:lnTo>
                      <a:pt x="749" y="645"/>
                    </a:lnTo>
                    <a:close/>
                    <a:moveTo>
                      <a:pt x="555" y="653"/>
                    </a:moveTo>
                    <a:lnTo>
                      <a:pt x="555" y="653"/>
                    </a:lnTo>
                    <a:lnTo>
                      <a:pt x="551" y="650"/>
                    </a:lnTo>
                    <a:lnTo>
                      <a:pt x="549" y="648"/>
                    </a:lnTo>
                    <a:lnTo>
                      <a:pt x="546" y="647"/>
                    </a:lnTo>
                    <a:lnTo>
                      <a:pt x="546" y="647"/>
                    </a:lnTo>
                    <a:lnTo>
                      <a:pt x="551" y="651"/>
                    </a:lnTo>
                    <a:lnTo>
                      <a:pt x="554" y="653"/>
                    </a:lnTo>
                    <a:lnTo>
                      <a:pt x="555" y="653"/>
                    </a:lnTo>
                    <a:lnTo>
                      <a:pt x="555" y="653"/>
                    </a:lnTo>
                    <a:close/>
                    <a:moveTo>
                      <a:pt x="429" y="656"/>
                    </a:moveTo>
                    <a:lnTo>
                      <a:pt x="429" y="656"/>
                    </a:lnTo>
                    <a:lnTo>
                      <a:pt x="446" y="665"/>
                    </a:lnTo>
                    <a:lnTo>
                      <a:pt x="462" y="674"/>
                    </a:lnTo>
                    <a:lnTo>
                      <a:pt x="462" y="674"/>
                    </a:lnTo>
                    <a:lnTo>
                      <a:pt x="455" y="667"/>
                    </a:lnTo>
                    <a:lnTo>
                      <a:pt x="447" y="661"/>
                    </a:lnTo>
                    <a:lnTo>
                      <a:pt x="429" y="650"/>
                    </a:lnTo>
                    <a:lnTo>
                      <a:pt x="429" y="650"/>
                    </a:lnTo>
                    <a:lnTo>
                      <a:pt x="429" y="653"/>
                    </a:lnTo>
                    <a:lnTo>
                      <a:pt x="429" y="656"/>
                    </a:lnTo>
                    <a:lnTo>
                      <a:pt x="429" y="656"/>
                    </a:lnTo>
                    <a:close/>
                    <a:moveTo>
                      <a:pt x="485" y="667"/>
                    </a:moveTo>
                    <a:lnTo>
                      <a:pt x="485" y="667"/>
                    </a:lnTo>
                    <a:lnTo>
                      <a:pt x="475" y="658"/>
                    </a:lnTo>
                    <a:lnTo>
                      <a:pt x="468" y="654"/>
                    </a:lnTo>
                    <a:lnTo>
                      <a:pt x="461" y="650"/>
                    </a:lnTo>
                    <a:lnTo>
                      <a:pt x="461" y="650"/>
                    </a:lnTo>
                    <a:lnTo>
                      <a:pt x="473" y="659"/>
                    </a:lnTo>
                    <a:lnTo>
                      <a:pt x="479" y="664"/>
                    </a:lnTo>
                    <a:lnTo>
                      <a:pt x="485" y="667"/>
                    </a:lnTo>
                    <a:lnTo>
                      <a:pt x="485" y="667"/>
                    </a:lnTo>
                    <a:close/>
                    <a:moveTo>
                      <a:pt x="394" y="651"/>
                    </a:moveTo>
                    <a:lnTo>
                      <a:pt x="394" y="651"/>
                    </a:lnTo>
                    <a:lnTo>
                      <a:pt x="392" y="653"/>
                    </a:lnTo>
                    <a:lnTo>
                      <a:pt x="391" y="653"/>
                    </a:lnTo>
                    <a:lnTo>
                      <a:pt x="391" y="653"/>
                    </a:lnTo>
                    <a:lnTo>
                      <a:pt x="407" y="662"/>
                    </a:lnTo>
                    <a:lnTo>
                      <a:pt x="415" y="667"/>
                    </a:lnTo>
                    <a:lnTo>
                      <a:pt x="424" y="670"/>
                    </a:lnTo>
                    <a:lnTo>
                      <a:pt x="424" y="670"/>
                    </a:lnTo>
                    <a:lnTo>
                      <a:pt x="409" y="661"/>
                    </a:lnTo>
                    <a:lnTo>
                      <a:pt x="394" y="651"/>
                    </a:lnTo>
                    <a:lnTo>
                      <a:pt x="394" y="651"/>
                    </a:lnTo>
                    <a:close/>
                    <a:moveTo>
                      <a:pt x="767" y="654"/>
                    </a:moveTo>
                    <a:lnTo>
                      <a:pt x="767" y="654"/>
                    </a:lnTo>
                    <a:lnTo>
                      <a:pt x="761" y="651"/>
                    </a:lnTo>
                    <a:lnTo>
                      <a:pt x="761" y="651"/>
                    </a:lnTo>
                    <a:lnTo>
                      <a:pt x="761" y="654"/>
                    </a:lnTo>
                    <a:lnTo>
                      <a:pt x="763" y="654"/>
                    </a:lnTo>
                    <a:lnTo>
                      <a:pt x="766" y="656"/>
                    </a:lnTo>
                    <a:lnTo>
                      <a:pt x="767" y="654"/>
                    </a:lnTo>
                    <a:lnTo>
                      <a:pt x="767" y="654"/>
                    </a:lnTo>
                    <a:close/>
                    <a:moveTo>
                      <a:pt x="735" y="659"/>
                    </a:moveTo>
                    <a:lnTo>
                      <a:pt x="735" y="659"/>
                    </a:lnTo>
                    <a:lnTo>
                      <a:pt x="738" y="656"/>
                    </a:lnTo>
                    <a:lnTo>
                      <a:pt x="738" y="654"/>
                    </a:lnTo>
                    <a:lnTo>
                      <a:pt x="738" y="653"/>
                    </a:lnTo>
                    <a:lnTo>
                      <a:pt x="738" y="653"/>
                    </a:lnTo>
                    <a:lnTo>
                      <a:pt x="735" y="659"/>
                    </a:lnTo>
                    <a:lnTo>
                      <a:pt x="735" y="659"/>
                    </a:lnTo>
                    <a:close/>
                    <a:moveTo>
                      <a:pt x="715" y="659"/>
                    </a:moveTo>
                    <a:lnTo>
                      <a:pt x="715" y="659"/>
                    </a:lnTo>
                    <a:lnTo>
                      <a:pt x="712" y="658"/>
                    </a:lnTo>
                    <a:lnTo>
                      <a:pt x="711" y="654"/>
                    </a:lnTo>
                    <a:lnTo>
                      <a:pt x="703" y="654"/>
                    </a:lnTo>
                    <a:lnTo>
                      <a:pt x="703" y="654"/>
                    </a:lnTo>
                    <a:lnTo>
                      <a:pt x="709" y="658"/>
                    </a:lnTo>
                    <a:lnTo>
                      <a:pt x="712" y="659"/>
                    </a:lnTo>
                    <a:lnTo>
                      <a:pt x="715" y="659"/>
                    </a:lnTo>
                    <a:lnTo>
                      <a:pt x="715" y="659"/>
                    </a:lnTo>
                    <a:close/>
                    <a:moveTo>
                      <a:pt x="744" y="665"/>
                    </a:moveTo>
                    <a:lnTo>
                      <a:pt x="744" y="665"/>
                    </a:lnTo>
                    <a:lnTo>
                      <a:pt x="746" y="665"/>
                    </a:lnTo>
                    <a:lnTo>
                      <a:pt x="746" y="665"/>
                    </a:lnTo>
                    <a:lnTo>
                      <a:pt x="746" y="667"/>
                    </a:lnTo>
                    <a:lnTo>
                      <a:pt x="747" y="667"/>
                    </a:lnTo>
                    <a:lnTo>
                      <a:pt x="747" y="667"/>
                    </a:lnTo>
                    <a:lnTo>
                      <a:pt x="749" y="658"/>
                    </a:lnTo>
                    <a:lnTo>
                      <a:pt x="749" y="658"/>
                    </a:lnTo>
                    <a:lnTo>
                      <a:pt x="747" y="658"/>
                    </a:lnTo>
                    <a:lnTo>
                      <a:pt x="746" y="656"/>
                    </a:lnTo>
                    <a:lnTo>
                      <a:pt x="746" y="656"/>
                    </a:lnTo>
                    <a:lnTo>
                      <a:pt x="744" y="661"/>
                    </a:lnTo>
                    <a:lnTo>
                      <a:pt x="744" y="665"/>
                    </a:lnTo>
                    <a:lnTo>
                      <a:pt x="744" y="665"/>
                    </a:lnTo>
                    <a:close/>
                    <a:moveTo>
                      <a:pt x="532" y="693"/>
                    </a:moveTo>
                    <a:lnTo>
                      <a:pt x="532" y="693"/>
                    </a:lnTo>
                    <a:lnTo>
                      <a:pt x="548" y="699"/>
                    </a:lnTo>
                    <a:lnTo>
                      <a:pt x="561" y="705"/>
                    </a:lnTo>
                    <a:lnTo>
                      <a:pt x="575" y="711"/>
                    </a:lnTo>
                    <a:lnTo>
                      <a:pt x="589" y="715"/>
                    </a:lnTo>
                    <a:lnTo>
                      <a:pt x="589" y="715"/>
                    </a:lnTo>
                    <a:lnTo>
                      <a:pt x="581" y="709"/>
                    </a:lnTo>
                    <a:lnTo>
                      <a:pt x="569" y="703"/>
                    </a:lnTo>
                    <a:lnTo>
                      <a:pt x="543" y="690"/>
                    </a:lnTo>
                    <a:lnTo>
                      <a:pt x="543" y="690"/>
                    </a:lnTo>
                    <a:lnTo>
                      <a:pt x="545" y="688"/>
                    </a:lnTo>
                    <a:lnTo>
                      <a:pt x="543" y="688"/>
                    </a:lnTo>
                    <a:lnTo>
                      <a:pt x="542" y="686"/>
                    </a:lnTo>
                    <a:lnTo>
                      <a:pt x="542" y="686"/>
                    </a:lnTo>
                    <a:lnTo>
                      <a:pt x="543" y="683"/>
                    </a:lnTo>
                    <a:lnTo>
                      <a:pt x="542" y="682"/>
                    </a:lnTo>
                    <a:lnTo>
                      <a:pt x="540" y="679"/>
                    </a:lnTo>
                    <a:lnTo>
                      <a:pt x="540" y="676"/>
                    </a:lnTo>
                    <a:lnTo>
                      <a:pt x="540" y="676"/>
                    </a:lnTo>
                    <a:lnTo>
                      <a:pt x="529" y="665"/>
                    </a:lnTo>
                    <a:lnTo>
                      <a:pt x="523" y="662"/>
                    </a:lnTo>
                    <a:lnTo>
                      <a:pt x="519" y="662"/>
                    </a:lnTo>
                    <a:lnTo>
                      <a:pt x="516" y="662"/>
                    </a:lnTo>
                    <a:lnTo>
                      <a:pt x="516" y="662"/>
                    </a:lnTo>
                    <a:lnTo>
                      <a:pt x="520" y="665"/>
                    </a:lnTo>
                    <a:lnTo>
                      <a:pt x="525" y="670"/>
                    </a:lnTo>
                    <a:lnTo>
                      <a:pt x="525" y="670"/>
                    </a:lnTo>
                    <a:lnTo>
                      <a:pt x="523" y="671"/>
                    </a:lnTo>
                    <a:lnTo>
                      <a:pt x="520" y="673"/>
                    </a:lnTo>
                    <a:lnTo>
                      <a:pt x="520" y="673"/>
                    </a:lnTo>
                    <a:lnTo>
                      <a:pt x="511" y="668"/>
                    </a:lnTo>
                    <a:lnTo>
                      <a:pt x="504" y="662"/>
                    </a:lnTo>
                    <a:lnTo>
                      <a:pt x="504" y="662"/>
                    </a:lnTo>
                    <a:lnTo>
                      <a:pt x="500" y="662"/>
                    </a:lnTo>
                    <a:lnTo>
                      <a:pt x="497" y="661"/>
                    </a:lnTo>
                    <a:lnTo>
                      <a:pt x="491" y="658"/>
                    </a:lnTo>
                    <a:lnTo>
                      <a:pt x="491" y="658"/>
                    </a:lnTo>
                    <a:lnTo>
                      <a:pt x="502" y="667"/>
                    </a:lnTo>
                    <a:lnTo>
                      <a:pt x="513" y="676"/>
                    </a:lnTo>
                    <a:lnTo>
                      <a:pt x="523" y="683"/>
                    </a:lnTo>
                    <a:lnTo>
                      <a:pt x="532" y="693"/>
                    </a:lnTo>
                    <a:lnTo>
                      <a:pt x="532" y="693"/>
                    </a:lnTo>
                    <a:close/>
                    <a:moveTo>
                      <a:pt x="618" y="673"/>
                    </a:moveTo>
                    <a:lnTo>
                      <a:pt x="618" y="673"/>
                    </a:lnTo>
                    <a:lnTo>
                      <a:pt x="615" y="668"/>
                    </a:lnTo>
                    <a:lnTo>
                      <a:pt x="609" y="665"/>
                    </a:lnTo>
                    <a:lnTo>
                      <a:pt x="598" y="659"/>
                    </a:lnTo>
                    <a:lnTo>
                      <a:pt x="598" y="659"/>
                    </a:lnTo>
                    <a:lnTo>
                      <a:pt x="603" y="664"/>
                    </a:lnTo>
                    <a:lnTo>
                      <a:pt x="607" y="668"/>
                    </a:lnTo>
                    <a:lnTo>
                      <a:pt x="612" y="671"/>
                    </a:lnTo>
                    <a:lnTo>
                      <a:pt x="618" y="673"/>
                    </a:lnTo>
                    <a:lnTo>
                      <a:pt x="618" y="673"/>
                    </a:lnTo>
                    <a:close/>
                    <a:moveTo>
                      <a:pt x="632" y="671"/>
                    </a:moveTo>
                    <a:lnTo>
                      <a:pt x="632" y="671"/>
                    </a:lnTo>
                    <a:lnTo>
                      <a:pt x="624" y="665"/>
                    </a:lnTo>
                    <a:lnTo>
                      <a:pt x="621" y="662"/>
                    </a:lnTo>
                    <a:lnTo>
                      <a:pt x="616" y="661"/>
                    </a:lnTo>
                    <a:lnTo>
                      <a:pt x="616" y="661"/>
                    </a:lnTo>
                    <a:lnTo>
                      <a:pt x="619" y="664"/>
                    </a:lnTo>
                    <a:lnTo>
                      <a:pt x="622" y="667"/>
                    </a:lnTo>
                    <a:lnTo>
                      <a:pt x="632" y="671"/>
                    </a:lnTo>
                    <a:lnTo>
                      <a:pt x="632" y="671"/>
                    </a:lnTo>
                    <a:close/>
                    <a:moveTo>
                      <a:pt x="532" y="664"/>
                    </a:moveTo>
                    <a:lnTo>
                      <a:pt x="532" y="664"/>
                    </a:lnTo>
                    <a:lnTo>
                      <a:pt x="542" y="670"/>
                    </a:lnTo>
                    <a:lnTo>
                      <a:pt x="551" y="677"/>
                    </a:lnTo>
                    <a:lnTo>
                      <a:pt x="551" y="677"/>
                    </a:lnTo>
                    <a:lnTo>
                      <a:pt x="548" y="671"/>
                    </a:lnTo>
                    <a:lnTo>
                      <a:pt x="543" y="667"/>
                    </a:lnTo>
                    <a:lnTo>
                      <a:pt x="539" y="664"/>
                    </a:lnTo>
                    <a:lnTo>
                      <a:pt x="534" y="661"/>
                    </a:lnTo>
                    <a:lnTo>
                      <a:pt x="534" y="661"/>
                    </a:lnTo>
                    <a:lnTo>
                      <a:pt x="532" y="664"/>
                    </a:lnTo>
                    <a:lnTo>
                      <a:pt x="532" y="664"/>
                    </a:lnTo>
                    <a:close/>
                    <a:moveTo>
                      <a:pt x="719" y="662"/>
                    </a:moveTo>
                    <a:lnTo>
                      <a:pt x="719" y="662"/>
                    </a:lnTo>
                    <a:lnTo>
                      <a:pt x="719" y="664"/>
                    </a:lnTo>
                    <a:lnTo>
                      <a:pt x="720" y="665"/>
                    </a:lnTo>
                    <a:lnTo>
                      <a:pt x="723" y="665"/>
                    </a:lnTo>
                    <a:lnTo>
                      <a:pt x="723" y="665"/>
                    </a:lnTo>
                    <a:lnTo>
                      <a:pt x="723" y="662"/>
                    </a:lnTo>
                    <a:lnTo>
                      <a:pt x="722" y="662"/>
                    </a:lnTo>
                    <a:lnTo>
                      <a:pt x="720" y="661"/>
                    </a:lnTo>
                    <a:lnTo>
                      <a:pt x="719" y="662"/>
                    </a:lnTo>
                    <a:lnTo>
                      <a:pt x="719" y="662"/>
                    </a:lnTo>
                    <a:close/>
                    <a:moveTo>
                      <a:pt x="420" y="680"/>
                    </a:moveTo>
                    <a:lnTo>
                      <a:pt x="420" y="680"/>
                    </a:lnTo>
                    <a:lnTo>
                      <a:pt x="407" y="671"/>
                    </a:lnTo>
                    <a:lnTo>
                      <a:pt x="401" y="667"/>
                    </a:lnTo>
                    <a:lnTo>
                      <a:pt x="394" y="665"/>
                    </a:lnTo>
                    <a:lnTo>
                      <a:pt x="394" y="665"/>
                    </a:lnTo>
                    <a:lnTo>
                      <a:pt x="407" y="673"/>
                    </a:lnTo>
                    <a:lnTo>
                      <a:pt x="414" y="677"/>
                    </a:lnTo>
                    <a:lnTo>
                      <a:pt x="420" y="680"/>
                    </a:lnTo>
                    <a:lnTo>
                      <a:pt x="420" y="680"/>
                    </a:lnTo>
                    <a:close/>
                    <a:moveTo>
                      <a:pt x="767" y="679"/>
                    </a:moveTo>
                    <a:lnTo>
                      <a:pt x="767" y="679"/>
                    </a:lnTo>
                    <a:lnTo>
                      <a:pt x="772" y="671"/>
                    </a:lnTo>
                    <a:lnTo>
                      <a:pt x="773" y="668"/>
                    </a:lnTo>
                    <a:lnTo>
                      <a:pt x="772" y="665"/>
                    </a:lnTo>
                    <a:lnTo>
                      <a:pt x="772" y="665"/>
                    </a:lnTo>
                    <a:lnTo>
                      <a:pt x="770" y="668"/>
                    </a:lnTo>
                    <a:lnTo>
                      <a:pt x="770" y="671"/>
                    </a:lnTo>
                    <a:lnTo>
                      <a:pt x="769" y="676"/>
                    </a:lnTo>
                    <a:lnTo>
                      <a:pt x="767" y="679"/>
                    </a:lnTo>
                    <a:lnTo>
                      <a:pt x="767" y="679"/>
                    </a:lnTo>
                    <a:close/>
                    <a:moveTo>
                      <a:pt x="491" y="671"/>
                    </a:moveTo>
                    <a:lnTo>
                      <a:pt x="491" y="671"/>
                    </a:lnTo>
                    <a:lnTo>
                      <a:pt x="490" y="668"/>
                    </a:lnTo>
                    <a:lnTo>
                      <a:pt x="485" y="667"/>
                    </a:lnTo>
                    <a:lnTo>
                      <a:pt x="485" y="667"/>
                    </a:lnTo>
                    <a:lnTo>
                      <a:pt x="487" y="668"/>
                    </a:lnTo>
                    <a:lnTo>
                      <a:pt x="488" y="670"/>
                    </a:lnTo>
                    <a:lnTo>
                      <a:pt x="491" y="671"/>
                    </a:lnTo>
                    <a:lnTo>
                      <a:pt x="491" y="671"/>
                    </a:lnTo>
                    <a:close/>
                    <a:moveTo>
                      <a:pt x="734" y="671"/>
                    </a:moveTo>
                    <a:lnTo>
                      <a:pt x="734" y="671"/>
                    </a:lnTo>
                    <a:lnTo>
                      <a:pt x="734" y="668"/>
                    </a:lnTo>
                    <a:lnTo>
                      <a:pt x="732" y="667"/>
                    </a:lnTo>
                    <a:lnTo>
                      <a:pt x="732" y="667"/>
                    </a:lnTo>
                    <a:lnTo>
                      <a:pt x="732" y="670"/>
                    </a:lnTo>
                    <a:lnTo>
                      <a:pt x="732" y="670"/>
                    </a:lnTo>
                    <a:lnTo>
                      <a:pt x="734" y="671"/>
                    </a:lnTo>
                    <a:lnTo>
                      <a:pt x="734" y="671"/>
                    </a:lnTo>
                    <a:close/>
                    <a:moveTo>
                      <a:pt x="465" y="709"/>
                    </a:moveTo>
                    <a:lnTo>
                      <a:pt x="465" y="709"/>
                    </a:lnTo>
                    <a:lnTo>
                      <a:pt x="473" y="714"/>
                    </a:lnTo>
                    <a:lnTo>
                      <a:pt x="478" y="714"/>
                    </a:lnTo>
                    <a:lnTo>
                      <a:pt x="481" y="715"/>
                    </a:lnTo>
                    <a:lnTo>
                      <a:pt x="481" y="715"/>
                    </a:lnTo>
                    <a:lnTo>
                      <a:pt x="482" y="714"/>
                    </a:lnTo>
                    <a:lnTo>
                      <a:pt x="481" y="712"/>
                    </a:lnTo>
                    <a:lnTo>
                      <a:pt x="479" y="712"/>
                    </a:lnTo>
                    <a:lnTo>
                      <a:pt x="479" y="709"/>
                    </a:lnTo>
                    <a:lnTo>
                      <a:pt x="479" y="709"/>
                    </a:lnTo>
                    <a:lnTo>
                      <a:pt x="475" y="709"/>
                    </a:lnTo>
                    <a:lnTo>
                      <a:pt x="472" y="706"/>
                    </a:lnTo>
                    <a:lnTo>
                      <a:pt x="468" y="705"/>
                    </a:lnTo>
                    <a:lnTo>
                      <a:pt x="467" y="702"/>
                    </a:lnTo>
                    <a:lnTo>
                      <a:pt x="467" y="702"/>
                    </a:lnTo>
                    <a:lnTo>
                      <a:pt x="461" y="699"/>
                    </a:lnTo>
                    <a:lnTo>
                      <a:pt x="458" y="697"/>
                    </a:lnTo>
                    <a:lnTo>
                      <a:pt x="456" y="694"/>
                    </a:lnTo>
                    <a:lnTo>
                      <a:pt x="456" y="694"/>
                    </a:lnTo>
                    <a:lnTo>
                      <a:pt x="452" y="691"/>
                    </a:lnTo>
                    <a:lnTo>
                      <a:pt x="446" y="686"/>
                    </a:lnTo>
                    <a:lnTo>
                      <a:pt x="441" y="683"/>
                    </a:lnTo>
                    <a:lnTo>
                      <a:pt x="433" y="680"/>
                    </a:lnTo>
                    <a:lnTo>
                      <a:pt x="433" y="680"/>
                    </a:lnTo>
                    <a:lnTo>
                      <a:pt x="433" y="680"/>
                    </a:lnTo>
                    <a:lnTo>
                      <a:pt x="433" y="679"/>
                    </a:lnTo>
                    <a:lnTo>
                      <a:pt x="433" y="679"/>
                    </a:lnTo>
                    <a:lnTo>
                      <a:pt x="430" y="679"/>
                    </a:lnTo>
                    <a:lnTo>
                      <a:pt x="426" y="677"/>
                    </a:lnTo>
                    <a:lnTo>
                      <a:pt x="420" y="674"/>
                    </a:lnTo>
                    <a:lnTo>
                      <a:pt x="420" y="674"/>
                    </a:lnTo>
                    <a:lnTo>
                      <a:pt x="443" y="693"/>
                    </a:lnTo>
                    <a:lnTo>
                      <a:pt x="453" y="702"/>
                    </a:lnTo>
                    <a:lnTo>
                      <a:pt x="465" y="709"/>
                    </a:lnTo>
                    <a:lnTo>
                      <a:pt x="465" y="709"/>
                    </a:lnTo>
                    <a:close/>
                    <a:moveTo>
                      <a:pt x="565" y="690"/>
                    </a:moveTo>
                    <a:lnTo>
                      <a:pt x="565" y="690"/>
                    </a:lnTo>
                    <a:lnTo>
                      <a:pt x="589" y="702"/>
                    </a:lnTo>
                    <a:lnTo>
                      <a:pt x="601" y="706"/>
                    </a:lnTo>
                    <a:lnTo>
                      <a:pt x="613" y="709"/>
                    </a:lnTo>
                    <a:lnTo>
                      <a:pt x="613" y="709"/>
                    </a:lnTo>
                    <a:lnTo>
                      <a:pt x="587" y="693"/>
                    </a:lnTo>
                    <a:lnTo>
                      <a:pt x="574" y="685"/>
                    </a:lnTo>
                    <a:lnTo>
                      <a:pt x="560" y="677"/>
                    </a:lnTo>
                    <a:lnTo>
                      <a:pt x="560" y="677"/>
                    </a:lnTo>
                    <a:lnTo>
                      <a:pt x="563" y="683"/>
                    </a:lnTo>
                    <a:lnTo>
                      <a:pt x="565" y="686"/>
                    </a:lnTo>
                    <a:lnTo>
                      <a:pt x="565" y="690"/>
                    </a:lnTo>
                    <a:lnTo>
                      <a:pt x="565" y="690"/>
                    </a:lnTo>
                    <a:close/>
                    <a:moveTo>
                      <a:pt x="510" y="693"/>
                    </a:moveTo>
                    <a:lnTo>
                      <a:pt x="510" y="693"/>
                    </a:lnTo>
                    <a:lnTo>
                      <a:pt x="507" y="691"/>
                    </a:lnTo>
                    <a:lnTo>
                      <a:pt x="504" y="688"/>
                    </a:lnTo>
                    <a:lnTo>
                      <a:pt x="504" y="688"/>
                    </a:lnTo>
                    <a:lnTo>
                      <a:pt x="505" y="691"/>
                    </a:lnTo>
                    <a:lnTo>
                      <a:pt x="507" y="693"/>
                    </a:lnTo>
                    <a:lnTo>
                      <a:pt x="510" y="693"/>
                    </a:lnTo>
                    <a:lnTo>
                      <a:pt x="510" y="693"/>
                    </a:lnTo>
                    <a:close/>
                    <a:moveTo>
                      <a:pt x="656" y="719"/>
                    </a:moveTo>
                    <a:lnTo>
                      <a:pt x="656" y="719"/>
                    </a:lnTo>
                    <a:lnTo>
                      <a:pt x="644" y="711"/>
                    </a:lnTo>
                    <a:lnTo>
                      <a:pt x="632" y="705"/>
                    </a:lnTo>
                    <a:lnTo>
                      <a:pt x="618" y="699"/>
                    </a:lnTo>
                    <a:lnTo>
                      <a:pt x="606" y="694"/>
                    </a:lnTo>
                    <a:lnTo>
                      <a:pt x="606" y="694"/>
                    </a:lnTo>
                    <a:lnTo>
                      <a:pt x="618" y="700"/>
                    </a:lnTo>
                    <a:lnTo>
                      <a:pt x="629" y="708"/>
                    </a:lnTo>
                    <a:lnTo>
                      <a:pt x="641" y="715"/>
                    </a:lnTo>
                    <a:lnTo>
                      <a:pt x="648" y="717"/>
                    </a:lnTo>
                    <a:lnTo>
                      <a:pt x="656" y="719"/>
                    </a:lnTo>
                    <a:lnTo>
                      <a:pt x="656" y="719"/>
                    </a:lnTo>
                    <a:close/>
                    <a:moveTo>
                      <a:pt x="258" y="740"/>
                    </a:moveTo>
                    <a:lnTo>
                      <a:pt x="258" y="740"/>
                    </a:lnTo>
                    <a:lnTo>
                      <a:pt x="249" y="728"/>
                    </a:lnTo>
                    <a:lnTo>
                      <a:pt x="238" y="717"/>
                    </a:lnTo>
                    <a:lnTo>
                      <a:pt x="218" y="697"/>
                    </a:lnTo>
                    <a:lnTo>
                      <a:pt x="218" y="697"/>
                    </a:lnTo>
                    <a:lnTo>
                      <a:pt x="226" y="709"/>
                    </a:lnTo>
                    <a:lnTo>
                      <a:pt x="237" y="720"/>
                    </a:lnTo>
                    <a:lnTo>
                      <a:pt x="258" y="740"/>
                    </a:lnTo>
                    <a:lnTo>
                      <a:pt x="258" y="740"/>
                    </a:lnTo>
                    <a:close/>
                    <a:moveTo>
                      <a:pt x="438" y="702"/>
                    </a:moveTo>
                    <a:lnTo>
                      <a:pt x="438" y="702"/>
                    </a:lnTo>
                    <a:lnTo>
                      <a:pt x="435" y="700"/>
                    </a:lnTo>
                    <a:lnTo>
                      <a:pt x="432" y="699"/>
                    </a:lnTo>
                    <a:lnTo>
                      <a:pt x="432" y="699"/>
                    </a:lnTo>
                    <a:lnTo>
                      <a:pt x="435" y="700"/>
                    </a:lnTo>
                    <a:lnTo>
                      <a:pt x="436" y="702"/>
                    </a:lnTo>
                    <a:lnTo>
                      <a:pt x="438" y="702"/>
                    </a:lnTo>
                    <a:lnTo>
                      <a:pt x="438" y="702"/>
                    </a:lnTo>
                    <a:close/>
                    <a:moveTo>
                      <a:pt x="444" y="706"/>
                    </a:moveTo>
                    <a:lnTo>
                      <a:pt x="444" y="706"/>
                    </a:lnTo>
                    <a:lnTo>
                      <a:pt x="441" y="703"/>
                    </a:lnTo>
                    <a:lnTo>
                      <a:pt x="441" y="703"/>
                    </a:lnTo>
                    <a:lnTo>
                      <a:pt x="439" y="703"/>
                    </a:lnTo>
                    <a:lnTo>
                      <a:pt x="439" y="703"/>
                    </a:lnTo>
                    <a:lnTo>
                      <a:pt x="441" y="706"/>
                    </a:lnTo>
                    <a:lnTo>
                      <a:pt x="443" y="706"/>
                    </a:lnTo>
                    <a:lnTo>
                      <a:pt x="444" y="706"/>
                    </a:lnTo>
                    <a:lnTo>
                      <a:pt x="444" y="706"/>
                    </a:lnTo>
                    <a:close/>
                    <a:moveTo>
                      <a:pt x="276" y="735"/>
                    </a:moveTo>
                    <a:lnTo>
                      <a:pt x="276" y="735"/>
                    </a:lnTo>
                    <a:lnTo>
                      <a:pt x="273" y="731"/>
                    </a:lnTo>
                    <a:lnTo>
                      <a:pt x="269" y="725"/>
                    </a:lnTo>
                    <a:lnTo>
                      <a:pt x="269" y="725"/>
                    </a:lnTo>
                    <a:lnTo>
                      <a:pt x="264" y="720"/>
                    </a:lnTo>
                    <a:lnTo>
                      <a:pt x="260" y="715"/>
                    </a:lnTo>
                    <a:lnTo>
                      <a:pt x="260" y="715"/>
                    </a:lnTo>
                    <a:lnTo>
                      <a:pt x="257" y="709"/>
                    </a:lnTo>
                    <a:lnTo>
                      <a:pt x="253" y="706"/>
                    </a:lnTo>
                    <a:lnTo>
                      <a:pt x="252" y="706"/>
                    </a:lnTo>
                    <a:lnTo>
                      <a:pt x="252" y="706"/>
                    </a:lnTo>
                    <a:lnTo>
                      <a:pt x="258" y="714"/>
                    </a:lnTo>
                    <a:lnTo>
                      <a:pt x="264" y="723"/>
                    </a:lnTo>
                    <a:lnTo>
                      <a:pt x="269" y="731"/>
                    </a:lnTo>
                    <a:lnTo>
                      <a:pt x="273" y="734"/>
                    </a:lnTo>
                    <a:lnTo>
                      <a:pt x="276" y="735"/>
                    </a:lnTo>
                    <a:lnTo>
                      <a:pt x="276" y="735"/>
                    </a:lnTo>
                    <a:close/>
                    <a:moveTo>
                      <a:pt x="450" y="711"/>
                    </a:moveTo>
                    <a:lnTo>
                      <a:pt x="450" y="711"/>
                    </a:lnTo>
                    <a:lnTo>
                      <a:pt x="447" y="708"/>
                    </a:lnTo>
                    <a:lnTo>
                      <a:pt x="446" y="708"/>
                    </a:lnTo>
                    <a:lnTo>
                      <a:pt x="446" y="708"/>
                    </a:lnTo>
                    <a:lnTo>
                      <a:pt x="446" y="708"/>
                    </a:lnTo>
                    <a:lnTo>
                      <a:pt x="447" y="709"/>
                    </a:lnTo>
                    <a:lnTo>
                      <a:pt x="450" y="711"/>
                    </a:lnTo>
                    <a:lnTo>
                      <a:pt x="450" y="711"/>
                    </a:lnTo>
                    <a:close/>
                    <a:moveTo>
                      <a:pt x="606" y="714"/>
                    </a:moveTo>
                    <a:lnTo>
                      <a:pt x="606" y="714"/>
                    </a:lnTo>
                    <a:lnTo>
                      <a:pt x="613" y="720"/>
                    </a:lnTo>
                    <a:lnTo>
                      <a:pt x="624" y="726"/>
                    </a:lnTo>
                    <a:lnTo>
                      <a:pt x="633" y="731"/>
                    </a:lnTo>
                    <a:lnTo>
                      <a:pt x="642" y="735"/>
                    </a:lnTo>
                    <a:lnTo>
                      <a:pt x="642" y="735"/>
                    </a:lnTo>
                    <a:lnTo>
                      <a:pt x="648" y="740"/>
                    </a:lnTo>
                    <a:lnTo>
                      <a:pt x="651" y="741"/>
                    </a:lnTo>
                    <a:lnTo>
                      <a:pt x="654" y="743"/>
                    </a:lnTo>
                    <a:lnTo>
                      <a:pt x="654" y="743"/>
                    </a:lnTo>
                    <a:lnTo>
                      <a:pt x="650" y="737"/>
                    </a:lnTo>
                    <a:lnTo>
                      <a:pt x="644" y="731"/>
                    </a:lnTo>
                    <a:lnTo>
                      <a:pt x="630" y="723"/>
                    </a:lnTo>
                    <a:lnTo>
                      <a:pt x="615" y="715"/>
                    </a:lnTo>
                    <a:lnTo>
                      <a:pt x="598" y="711"/>
                    </a:lnTo>
                    <a:lnTo>
                      <a:pt x="598" y="711"/>
                    </a:lnTo>
                    <a:lnTo>
                      <a:pt x="603" y="712"/>
                    </a:lnTo>
                    <a:lnTo>
                      <a:pt x="604" y="714"/>
                    </a:lnTo>
                    <a:lnTo>
                      <a:pt x="606" y="714"/>
                    </a:lnTo>
                    <a:lnTo>
                      <a:pt x="606" y="714"/>
                    </a:lnTo>
                    <a:close/>
                    <a:moveTo>
                      <a:pt x="467" y="719"/>
                    </a:moveTo>
                    <a:lnTo>
                      <a:pt x="467" y="719"/>
                    </a:lnTo>
                    <a:lnTo>
                      <a:pt x="467" y="717"/>
                    </a:lnTo>
                    <a:lnTo>
                      <a:pt x="468" y="715"/>
                    </a:lnTo>
                    <a:lnTo>
                      <a:pt x="468" y="715"/>
                    </a:lnTo>
                    <a:lnTo>
                      <a:pt x="468" y="717"/>
                    </a:lnTo>
                    <a:lnTo>
                      <a:pt x="468" y="717"/>
                    </a:lnTo>
                    <a:lnTo>
                      <a:pt x="467" y="714"/>
                    </a:lnTo>
                    <a:lnTo>
                      <a:pt x="467" y="714"/>
                    </a:lnTo>
                    <a:lnTo>
                      <a:pt x="465" y="715"/>
                    </a:lnTo>
                    <a:lnTo>
                      <a:pt x="465" y="715"/>
                    </a:lnTo>
                    <a:lnTo>
                      <a:pt x="467" y="715"/>
                    </a:lnTo>
                    <a:lnTo>
                      <a:pt x="467" y="717"/>
                    </a:lnTo>
                    <a:lnTo>
                      <a:pt x="465" y="719"/>
                    </a:lnTo>
                    <a:lnTo>
                      <a:pt x="467" y="719"/>
                    </a:lnTo>
                    <a:lnTo>
                      <a:pt x="467" y="719"/>
                    </a:lnTo>
                    <a:close/>
                    <a:moveTo>
                      <a:pt x="479" y="772"/>
                    </a:moveTo>
                    <a:lnTo>
                      <a:pt x="479" y="772"/>
                    </a:lnTo>
                    <a:lnTo>
                      <a:pt x="478" y="770"/>
                    </a:lnTo>
                    <a:lnTo>
                      <a:pt x="478" y="770"/>
                    </a:lnTo>
                    <a:lnTo>
                      <a:pt x="461" y="755"/>
                    </a:lnTo>
                    <a:lnTo>
                      <a:pt x="441" y="741"/>
                    </a:lnTo>
                    <a:lnTo>
                      <a:pt x="421" y="728"/>
                    </a:lnTo>
                    <a:lnTo>
                      <a:pt x="401" y="715"/>
                    </a:lnTo>
                    <a:lnTo>
                      <a:pt x="401" y="715"/>
                    </a:lnTo>
                    <a:lnTo>
                      <a:pt x="420" y="732"/>
                    </a:lnTo>
                    <a:lnTo>
                      <a:pt x="436" y="747"/>
                    </a:lnTo>
                    <a:lnTo>
                      <a:pt x="446" y="755"/>
                    </a:lnTo>
                    <a:lnTo>
                      <a:pt x="456" y="761"/>
                    </a:lnTo>
                    <a:lnTo>
                      <a:pt x="467" y="767"/>
                    </a:lnTo>
                    <a:lnTo>
                      <a:pt x="479" y="772"/>
                    </a:lnTo>
                    <a:lnTo>
                      <a:pt x="479" y="772"/>
                    </a:lnTo>
                    <a:close/>
                    <a:moveTo>
                      <a:pt x="638" y="752"/>
                    </a:moveTo>
                    <a:lnTo>
                      <a:pt x="638" y="752"/>
                    </a:lnTo>
                    <a:lnTo>
                      <a:pt x="624" y="741"/>
                    </a:lnTo>
                    <a:lnTo>
                      <a:pt x="610" y="731"/>
                    </a:lnTo>
                    <a:lnTo>
                      <a:pt x="593" y="723"/>
                    </a:lnTo>
                    <a:lnTo>
                      <a:pt x="577" y="715"/>
                    </a:lnTo>
                    <a:lnTo>
                      <a:pt x="577" y="715"/>
                    </a:lnTo>
                    <a:lnTo>
                      <a:pt x="606" y="735"/>
                    </a:lnTo>
                    <a:lnTo>
                      <a:pt x="621" y="744"/>
                    </a:lnTo>
                    <a:lnTo>
                      <a:pt x="638" y="752"/>
                    </a:lnTo>
                    <a:lnTo>
                      <a:pt x="638" y="752"/>
                    </a:lnTo>
                    <a:close/>
                    <a:moveTo>
                      <a:pt x="604" y="747"/>
                    </a:moveTo>
                    <a:lnTo>
                      <a:pt x="604" y="747"/>
                    </a:lnTo>
                    <a:lnTo>
                      <a:pt x="613" y="751"/>
                    </a:lnTo>
                    <a:lnTo>
                      <a:pt x="619" y="752"/>
                    </a:lnTo>
                    <a:lnTo>
                      <a:pt x="622" y="752"/>
                    </a:lnTo>
                    <a:lnTo>
                      <a:pt x="622" y="752"/>
                    </a:lnTo>
                    <a:lnTo>
                      <a:pt x="597" y="737"/>
                    </a:lnTo>
                    <a:lnTo>
                      <a:pt x="571" y="723"/>
                    </a:lnTo>
                    <a:lnTo>
                      <a:pt x="571" y="723"/>
                    </a:lnTo>
                    <a:lnTo>
                      <a:pt x="577" y="731"/>
                    </a:lnTo>
                    <a:lnTo>
                      <a:pt x="584" y="737"/>
                    </a:lnTo>
                    <a:lnTo>
                      <a:pt x="593" y="743"/>
                    </a:lnTo>
                    <a:lnTo>
                      <a:pt x="604" y="747"/>
                    </a:lnTo>
                    <a:lnTo>
                      <a:pt x="604" y="747"/>
                    </a:lnTo>
                    <a:close/>
                    <a:moveTo>
                      <a:pt x="246" y="746"/>
                    </a:moveTo>
                    <a:lnTo>
                      <a:pt x="246" y="746"/>
                    </a:lnTo>
                    <a:lnTo>
                      <a:pt x="241" y="738"/>
                    </a:lnTo>
                    <a:lnTo>
                      <a:pt x="235" y="734"/>
                    </a:lnTo>
                    <a:lnTo>
                      <a:pt x="235" y="734"/>
                    </a:lnTo>
                    <a:lnTo>
                      <a:pt x="240" y="740"/>
                    </a:lnTo>
                    <a:lnTo>
                      <a:pt x="243" y="743"/>
                    </a:lnTo>
                    <a:lnTo>
                      <a:pt x="246" y="746"/>
                    </a:lnTo>
                    <a:lnTo>
                      <a:pt x="246" y="746"/>
                    </a:lnTo>
                    <a:close/>
                    <a:moveTo>
                      <a:pt x="481" y="744"/>
                    </a:moveTo>
                    <a:lnTo>
                      <a:pt x="481" y="744"/>
                    </a:lnTo>
                    <a:lnTo>
                      <a:pt x="476" y="738"/>
                    </a:lnTo>
                    <a:lnTo>
                      <a:pt x="473" y="737"/>
                    </a:lnTo>
                    <a:lnTo>
                      <a:pt x="470" y="735"/>
                    </a:lnTo>
                    <a:lnTo>
                      <a:pt x="470" y="735"/>
                    </a:lnTo>
                    <a:lnTo>
                      <a:pt x="475" y="740"/>
                    </a:lnTo>
                    <a:lnTo>
                      <a:pt x="481" y="744"/>
                    </a:lnTo>
                    <a:lnTo>
                      <a:pt x="481" y="744"/>
                    </a:lnTo>
                    <a:close/>
                    <a:moveTo>
                      <a:pt x="266" y="747"/>
                    </a:moveTo>
                    <a:lnTo>
                      <a:pt x="266" y="747"/>
                    </a:lnTo>
                    <a:lnTo>
                      <a:pt x="264" y="744"/>
                    </a:lnTo>
                    <a:lnTo>
                      <a:pt x="263" y="743"/>
                    </a:lnTo>
                    <a:lnTo>
                      <a:pt x="261" y="743"/>
                    </a:lnTo>
                    <a:lnTo>
                      <a:pt x="261" y="743"/>
                    </a:lnTo>
                    <a:lnTo>
                      <a:pt x="266" y="747"/>
                    </a:lnTo>
                    <a:lnTo>
                      <a:pt x="266" y="747"/>
                    </a:lnTo>
                    <a:close/>
                    <a:moveTo>
                      <a:pt x="421" y="766"/>
                    </a:moveTo>
                    <a:lnTo>
                      <a:pt x="421" y="766"/>
                    </a:lnTo>
                    <a:lnTo>
                      <a:pt x="429" y="775"/>
                    </a:lnTo>
                    <a:lnTo>
                      <a:pt x="436" y="783"/>
                    </a:lnTo>
                    <a:lnTo>
                      <a:pt x="436" y="783"/>
                    </a:lnTo>
                    <a:lnTo>
                      <a:pt x="447" y="789"/>
                    </a:lnTo>
                    <a:lnTo>
                      <a:pt x="458" y="793"/>
                    </a:lnTo>
                    <a:lnTo>
                      <a:pt x="458" y="793"/>
                    </a:lnTo>
                    <a:lnTo>
                      <a:pt x="467" y="799"/>
                    </a:lnTo>
                    <a:lnTo>
                      <a:pt x="472" y="801"/>
                    </a:lnTo>
                    <a:lnTo>
                      <a:pt x="478" y="802"/>
                    </a:lnTo>
                    <a:lnTo>
                      <a:pt x="478" y="802"/>
                    </a:lnTo>
                    <a:lnTo>
                      <a:pt x="461" y="787"/>
                    </a:lnTo>
                    <a:lnTo>
                      <a:pt x="443" y="773"/>
                    </a:lnTo>
                    <a:lnTo>
                      <a:pt x="423" y="760"/>
                    </a:lnTo>
                    <a:lnTo>
                      <a:pt x="403" y="747"/>
                    </a:lnTo>
                    <a:lnTo>
                      <a:pt x="403" y="747"/>
                    </a:lnTo>
                    <a:lnTo>
                      <a:pt x="411" y="757"/>
                    </a:lnTo>
                    <a:lnTo>
                      <a:pt x="421" y="766"/>
                    </a:lnTo>
                    <a:lnTo>
                      <a:pt x="421" y="766"/>
                    </a:lnTo>
                    <a:close/>
                    <a:moveTo>
                      <a:pt x="606" y="764"/>
                    </a:moveTo>
                    <a:lnTo>
                      <a:pt x="606" y="764"/>
                    </a:lnTo>
                    <a:lnTo>
                      <a:pt x="610" y="769"/>
                    </a:lnTo>
                    <a:lnTo>
                      <a:pt x="613" y="770"/>
                    </a:lnTo>
                    <a:lnTo>
                      <a:pt x="616" y="770"/>
                    </a:lnTo>
                    <a:lnTo>
                      <a:pt x="616" y="770"/>
                    </a:lnTo>
                    <a:lnTo>
                      <a:pt x="604" y="763"/>
                    </a:lnTo>
                    <a:lnTo>
                      <a:pt x="600" y="758"/>
                    </a:lnTo>
                    <a:lnTo>
                      <a:pt x="593" y="757"/>
                    </a:lnTo>
                    <a:lnTo>
                      <a:pt x="593" y="757"/>
                    </a:lnTo>
                    <a:lnTo>
                      <a:pt x="606" y="764"/>
                    </a:lnTo>
                    <a:lnTo>
                      <a:pt x="606" y="764"/>
                    </a:lnTo>
                    <a:close/>
                    <a:moveTo>
                      <a:pt x="383" y="766"/>
                    </a:moveTo>
                    <a:lnTo>
                      <a:pt x="383" y="766"/>
                    </a:lnTo>
                    <a:lnTo>
                      <a:pt x="385" y="764"/>
                    </a:lnTo>
                    <a:lnTo>
                      <a:pt x="386" y="764"/>
                    </a:lnTo>
                    <a:lnTo>
                      <a:pt x="388" y="764"/>
                    </a:lnTo>
                    <a:lnTo>
                      <a:pt x="389" y="763"/>
                    </a:lnTo>
                    <a:lnTo>
                      <a:pt x="389" y="763"/>
                    </a:lnTo>
                    <a:lnTo>
                      <a:pt x="386" y="763"/>
                    </a:lnTo>
                    <a:lnTo>
                      <a:pt x="383" y="761"/>
                    </a:lnTo>
                    <a:lnTo>
                      <a:pt x="383" y="761"/>
                    </a:lnTo>
                    <a:lnTo>
                      <a:pt x="383" y="764"/>
                    </a:lnTo>
                    <a:lnTo>
                      <a:pt x="383" y="764"/>
                    </a:lnTo>
                    <a:lnTo>
                      <a:pt x="383" y="766"/>
                    </a:lnTo>
                    <a:lnTo>
                      <a:pt x="383" y="766"/>
                    </a:lnTo>
                    <a:close/>
                    <a:moveTo>
                      <a:pt x="659" y="769"/>
                    </a:moveTo>
                    <a:lnTo>
                      <a:pt x="659" y="769"/>
                    </a:lnTo>
                    <a:lnTo>
                      <a:pt x="656" y="769"/>
                    </a:lnTo>
                    <a:lnTo>
                      <a:pt x="654" y="766"/>
                    </a:lnTo>
                    <a:lnTo>
                      <a:pt x="653" y="764"/>
                    </a:lnTo>
                    <a:lnTo>
                      <a:pt x="651" y="764"/>
                    </a:lnTo>
                    <a:lnTo>
                      <a:pt x="651" y="764"/>
                    </a:lnTo>
                    <a:lnTo>
                      <a:pt x="653" y="766"/>
                    </a:lnTo>
                    <a:lnTo>
                      <a:pt x="654" y="769"/>
                    </a:lnTo>
                    <a:lnTo>
                      <a:pt x="659" y="769"/>
                    </a:lnTo>
                    <a:lnTo>
                      <a:pt x="659" y="769"/>
                    </a:lnTo>
                    <a:close/>
                    <a:moveTo>
                      <a:pt x="641" y="796"/>
                    </a:moveTo>
                    <a:lnTo>
                      <a:pt x="641" y="796"/>
                    </a:lnTo>
                    <a:lnTo>
                      <a:pt x="621" y="783"/>
                    </a:lnTo>
                    <a:lnTo>
                      <a:pt x="610" y="775"/>
                    </a:lnTo>
                    <a:lnTo>
                      <a:pt x="598" y="770"/>
                    </a:lnTo>
                    <a:lnTo>
                      <a:pt x="598" y="770"/>
                    </a:lnTo>
                    <a:lnTo>
                      <a:pt x="619" y="784"/>
                    </a:lnTo>
                    <a:lnTo>
                      <a:pt x="641" y="796"/>
                    </a:lnTo>
                    <a:lnTo>
                      <a:pt x="641" y="796"/>
                    </a:lnTo>
                    <a:close/>
                    <a:moveTo>
                      <a:pt x="472" y="784"/>
                    </a:moveTo>
                    <a:lnTo>
                      <a:pt x="472" y="784"/>
                    </a:lnTo>
                    <a:lnTo>
                      <a:pt x="465" y="781"/>
                    </a:lnTo>
                    <a:lnTo>
                      <a:pt x="464" y="781"/>
                    </a:lnTo>
                    <a:lnTo>
                      <a:pt x="461" y="781"/>
                    </a:lnTo>
                    <a:lnTo>
                      <a:pt x="461" y="781"/>
                    </a:lnTo>
                    <a:lnTo>
                      <a:pt x="464" y="781"/>
                    </a:lnTo>
                    <a:lnTo>
                      <a:pt x="465" y="784"/>
                    </a:lnTo>
                    <a:lnTo>
                      <a:pt x="468" y="784"/>
                    </a:lnTo>
                    <a:lnTo>
                      <a:pt x="472" y="784"/>
                    </a:lnTo>
                    <a:lnTo>
                      <a:pt x="472" y="784"/>
                    </a:lnTo>
                    <a:close/>
                    <a:moveTo>
                      <a:pt x="446" y="813"/>
                    </a:moveTo>
                    <a:lnTo>
                      <a:pt x="446" y="813"/>
                    </a:lnTo>
                    <a:lnTo>
                      <a:pt x="429" y="798"/>
                    </a:lnTo>
                    <a:lnTo>
                      <a:pt x="411" y="786"/>
                    </a:lnTo>
                    <a:lnTo>
                      <a:pt x="411" y="786"/>
                    </a:lnTo>
                    <a:lnTo>
                      <a:pt x="427" y="801"/>
                    </a:lnTo>
                    <a:lnTo>
                      <a:pt x="436" y="807"/>
                    </a:lnTo>
                    <a:lnTo>
                      <a:pt x="446" y="813"/>
                    </a:lnTo>
                    <a:lnTo>
                      <a:pt x="446" y="813"/>
                    </a:lnTo>
                    <a:close/>
                    <a:moveTo>
                      <a:pt x="615" y="793"/>
                    </a:moveTo>
                    <a:lnTo>
                      <a:pt x="615" y="793"/>
                    </a:lnTo>
                    <a:lnTo>
                      <a:pt x="612" y="792"/>
                    </a:lnTo>
                    <a:lnTo>
                      <a:pt x="610" y="790"/>
                    </a:lnTo>
                    <a:lnTo>
                      <a:pt x="609" y="790"/>
                    </a:lnTo>
                    <a:lnTo>
                      <a:pt x="609" y="790"/>
                    </a:lnTo>
                    <a:lnTo>
                      <a:pt x="612" y="793"/>
                    </a:lnTo>
                    <a:lnTo>
                      <a:pt x="613" y="795"/>
                    </a:lnTo>
                    <a:lnTo>
                      <a:pt x="615" y="793"/>
                    </a:lnTo>
                    <a:lnTo>
                      <a:pt x="615" y="793"/>
                    </a:lnTo>
                    <a:close/>
                    <a:moveTo>
                      <a:pt x="472" y="822"/>
                    </a:moveTo>
                    <a:lnTo>
                      <a:pt x="472" y="822"/>
                    </a:lnTo>
                    <a:lnTo>
                      <a:pt x="470" y="819"/>
                    </a:lnTo>
                    <a:lnTo>
                      <a:pt x="468" y="818"/>
                    </a:lnTo>
                    <a:lnTo>
                      <a:pt x="464" y="813"/>
                    </a:lnTo>
                    <a:lnTo>
                      <a:pt x="464" y="813"/>
                    </a:lnTo>
                    <a:lnTo>
                      <a:pt x="467" y="819"/>
                    </a:lnTo>
                    <a:lnTo>
                      <a:pt x="472" y="822"/>
                    </a:lnTo>
                    <a:lnTo>
                      <a:pt x="472" y="822"/>
                    </a:lnTo>
                    <a:close/>
                    <a:moveTo>
                      <a:pt x="455" y="818"/>
                    </a:moveTo>
                    <a:lnTo>
                      <a:pt x="455" y="818"/>
                    </a:lnTo>
                    <a:lnTo>
                      <a:pt x="449" y="816"/>
                    </a:lnTo>
                    <a:lnTo>
                      <a:pt x="449" y="816"/>
                    </a:lnTo>
                    <a:lnTo>
                      <a:pt x="452" y="818"/>
                    </a:lnTo>
                    <a:lnTo>
                      <a:pt x="453" y="818"/>
                    </a:lnTo>
                    <a:lnTo>
                      <a:pt x="455" y="818"/>
                    </a:lnTo>
                    <a:lnTo>
                      <a:pt x="455" y="818"/>
                    </a:lnTo>
                    <a:close/>
                    <a:moveTo>
                      <a:pt x="429" y="865"/>
                    </a:moveTo>
                    <a:lnTo>
                      <a:pt x="429" y="865"/>
                    </a:lnTo>
                    <a:lnTo>
                      <a:pt x="426" y="863"/>
                    </a:lnTo>
                    <a:lnTo>
                      <a:pt x="424" y="860"/>
                    </a:lnTo>
                    <a:lnTo>
                      <a:pt x="423" y="859"/>
                    </a:lnTo>
                    <a:lnTo>
                      <a:pt x="420" y="857"/>
                    </a:lnTo>
                    <a:lnTo>
                      <a:pt x="420" y="857"/>
                    </a:lnTo>
                    <a:lnTo>
                      <a:pt x="423" y="860"/>
                    </a:lnTo>
                    <a:lnTo>
                      <a:pt x="424" y="863"/>
                    </a:lnTo>
                    <a:lnTo>
                      <a:pt x="426" y="865"/>
                    </a:lnTo>
                    <a:lnTo>
                      <a:pt x="427" y="865"/>
                    </a:lnTo>
                    <a:lnTo>
                      <a:pt x="429" y="865"/>
                    </a:lnTo>
                    <a:lnTo>
                      <a:pt x="429" y="865"/>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25" name="Freeform 7086"/>
              <p:cNvSpPr>
                <a:spLocks noEditPoints="1"/>
              </p:cNvSpPr>
              <p:nvPr/>
            </p:nvSpPr>
            <p:spPr bwMode="auto">
              <a:xfrm>
                <a:off x="6567488" y="4695825"/>
                <a:ext cx="206375" cy="190500"/>
              </a:xfrm>
              <a:custGeom>
                <a:avLst/>
                <a:gdLst/>
                <a:ahLst/>
                <a:cxnLst>
                  <a:cxn ang="0">
                    <a:pos x="87" y="5"/>
                  </a:cxn>
                  <a:cxn ang="0">
                    <a:pos x="118" y="17"/>
                  </a:cxn>
                  <a:cxn ang="0">
                    <a:pos x="124" y="69"/>
                  </a:cxn>
                  <a:cxn ang="0">
                    <a:pos x="72" y="119"/>
                  </a:cxn>
                  <a:cxn ang="0">
                    <a:pos x="31" y="113"/>
                  </a:cxn>
                  <a:cxn ang="0">
                    <a:pos x="3" y="76"/>
                  </a:cxn>
                  <a:cxn ang="0">
                    <a:pos x="8" y="26"/>
                  </a:cxn>
                  <a:cxn ang="0">
                    <a:pos x="55" y="0"/>
                  </a:cxn>
                  <a:cxn ang="0">
                    <a:pos x="124" y="46"/>
                  </a:cxn>
                  <a:cxn ang="0">
                    <a:pos x="119" y="58"/>
                  </a:cxn>
                  <a:cxn ang="0">
                    <a:pos x="122" y="59"/>
                  </a:cxn>
                  <a:cxn ang="0">
                    <a:pos x="53" y="8"/>
                  </a:cxn>
                  <a:cxn ang="0">
                    <a:pos x="93" y="20"/>
                  </a:cxn>
                  <a:cxn ang="0">
                    <a:pos x="60" y="14"/>
                  </a:cxn>
                  <a:cxn ang="0">
                    <a:pos x="95" y="23"/>
                  </a:cxn>
                  <a:cxn ang="0">
                    <a:pos x="101" y="15"/>
                  </a:cxn>
                  <a:cxn ang="0">
                    <a:pos x="99" y="18"/>
                  </a:cxn>
                  <a:cxn ang="0">
                    <a:pos x="113" y="26"/>
                  </a:cxn>
                  <a:cxn ang="0">
                    <a:pos x="101" y="50"/>
                  </a:cxn>
                  <a:cxn ang="0">
                    <a:pos x="64" y="23"/>
                  </a:cxn>
                  <a:cxn ang="0">
                    <a:pos x="21" y="35"/>
                  </a:cxn>
                  <a:cxn ang="0">
                    <a:pos x="29" y="33"/>
                  </a:cxn>
                  <a:cxn ang="0">
                    <a:pos x="58" y="26"/>
                  </a:cxn>
                  <a:cxn ang="0">
                    <a:pos x="99" y="55"/>
                  </a:cxn>
                  <a:cxn ang="0">
                    <a:pos x="79" y="46"/>
                  </a:cxn>
                  <a:cxn ang="0">
                    <a:pos x="79" y="46"/>
                  </a:cxn>
                  <a:cxn ang="0">
                    <a:pos x="76" y="69"/>
                  </a:cxn>
                  <a:cxn ang="0">
                    <a:pos x="57" y="46"/>
                  </a:cxn>
                  <a:cxn ang="0">
                    <a:pos x="70" y="75"/>
                  </a:cxn>
                  <a:cxn ang="0">
                    <a:pos x="28" y="55"/>
                  </a:cxn>
                  <a:cxn ang="0">
                    <a:pos x="32" y="53"/>
                  </a:cxn>
                  <a:cxn ang="0">
                    <a:pos x="50" y="65"/>
                  </a:cxn>
                  <a:cxn ang="0">
                    <a:pos x="49" y="49"/>
                  </a:cxn>
                  <a:cxn ang="0">
                    <a:pos x="50" y="65"/>
                  </a:cxn>
                  <a:cxn ang="0">
                    <a:pos x="105" y="49"/>
                  </a:cxn>
                  <a:cxn ang="0">
                    <a:pos x="63" y="76"/>
                  </a:cxn>
                  <a:cxn ang="0">
                    <a:pos x="58" y="59"/>
                  </a:cxn>
                  <a:cxn ang="0">
                    <a:pos x="89" y="55"/>
                  </a:cxn>
                  <a:cxn ang="0">
                    <a:pos x="89" y="76"/>
                  </a:cxn>
                  <a:cxn ang="0">
                    <a:pos x="15" y="76"/>
                  </a:cxn>
                  <a:cxn ang="0">
                    <a:pos x="44" y="105"/>
                  </a:cxn>
                  <a:cxn ang="0">
                    <a:pos x="44" y="99"/>
                  </a:cxn>
                  <a:cxn ang="0">
                    <a:pos x="14" y="62"/>
                  </a:cxn>
                  <a:cxn ang="0">
                    <a:pos x="15" y="76"/>
                  </a:cxn>
                  <a:cxn ang="0">
                    <a:pos x="72" y="108"/>
                  </a:cxn>
                  <a:cxn ang="0">
                    <a:pos x="107" y="76"/>
                  </a:cxn>
                  <a:cxn ang="0">
                    <a:pos x="108" y="73"/>
                  </a:cxn>
                  <a:cxn ang="0">
                    <a:pos x="87" y="96"/>
                  </a:cxn>
                  <a:cxn ang="0">
                    <a:pos x="44" y="85"/>
                  </a:cxn>
                  <a:cxn ang="0">
                    <a:pos x="41" y="85"/>
                  </a:cxn>
                  <a:cxn ang="0">
                    <a:pos x="53" y="98"/>
                  </a:cxn>
                  <a:cxn ang="0">
                    <a:pos x="66" y="107"/>
                  </a:cxn>
                  <a:cxn ang="0">
                    <a:pos x="66" y="105"/>
                  </a:cxn>
                  <a:cxn ang="0">
                    <a:pos x="66" y="107"/>
                  </a:cxn>
                  <a:cxn ang="0">
                    <a:pos x="49" y="114"/>
                  </a:cxn>
                  <a:cxn ang="0">
                    <a:pos x="49" y="113"/>
                  </a:cxn>
                </a:cxnLst>
                <a:rect l="0" t="0" r="r" b="b"/>
                <a:pathLst>
                  <a:path w="130" h="120">
                    <a:moveTo>
                      <a:pt x="64" y="0"/>
                    </a:moveTo>
                    <a:lnTo>
                      <a:pt x="64" y="0"/>
                    </a:lnTo>
                    <a:lnTo>
                      <a:pt x="70" y="0"/>
                    </a:lnTo>
                    <a:lnTo>
                      <a:pt x="75" y="1"/>
                    </a:lnTo>
                    <a:lnTo>
                      <a:pt x="87" y="5"/>
                    </a:lnTo>
                    <a:lnTo>
                      <a:pt x="87" y="5"/>
                    </a:lnTo>
                    <a:lnTo>
                      <a:pt x="93" y="5"/>
                    </a:lnTo>
                    <a:lnTo>
                      <a:pt x="99" y="5"/>
                    </a:lnTo>
                    <a:lnTo>
                      <a:pt x="99" y="5"/>
                    </a:lnTo>
                    <a:lnTo>
                      <a:pt x="110" y="9"/>
                    </a:lnTo>
                    <a:lnTo>
                      <a:pt x="118" y="17"/>
                    </a:lnTo>
                    <a:lnTo>
                      <a:pt x="118" y="17"/>
                    </a:lnTo>
                    <a:lnTo>
                      <a:pt x="125" y="24"/>
                    </a:lnTo>
                    <a:lnTo>
                      <a:pt x="128" y="33"/>
                    </a:lnTo>
                    <a:lnTo>
                      <a:pt x="130" y="46"/>
                    </a:lnTo>
                    <a:lnTo>
                      <a:pt x="128" y="58"/>
                    </a:lnTo>
                    <a:lnTo>
                      <a:pt x="128" y="58"/>
                    </a:lnTo>
                    <a:lnTo>
                      <a:pt x="124" y="69"/>
                    </a:lnTo>
                    <a:lnTo>
                      <a:pt x="119" y="78"/>
                    </a:lnTo>
                    <a:lnTo>
                      <a:pt x="111" y="88"/>
                    </a:lnTo>
                    <a:lnTo>
                      <a:pt x="104" y="98"/>
                    </a:lnTo>
                    <a:lnTo>
                      <a:pt x="93" y="107"/>
                    </a:lnTo>
                    <a:lnTo>
                      <a:pt x="84" y="114"/>
                    </a:lnTo>
                    <a:lnTo>
                      <a:pt x="72" y="119"/>
                    </a:lnTo>
                    <a:lnTo>
                      <a:pt x="61" y="120"/>
                    </a:lnTo>
                    <a:lnTo>
                      <a:pt x="61" y="120"/>
                    </a:lnTo>
                    <a:lnTo>
                      <a:pt x="52" y="120"/>
                    </a:lnTo>
                    <a:lnTo>
                      <a:pt x="44" y="119"/>
                    </a:lnTo>
                    <a:lnTo>
                      <a:pt x="37" y="116"/>
                    </a:lnTo>
                    <a:lnTo>
                      <a:pt x="31" y="113"/>
                    </a:lnTo>
                    <a:lnTo>
                      <a:pt x="25" y="108"/>
                    </a:lnTo>
                    <a:lnTo>
                      <a:pt x="20" y="104"/>
                    </a:lnTo>
                    <a:lnTo>
                      <a:pt x="11" y="91"/>
                    </a:lnTo>
                    <a:lnTo>
                      <a:pt x="11" y="91"/>
                    </a:lnTo>
                    <a:lnTo>
                      <a:pt x="6" y="84"/>
                    </a:lnTo>
                    <a:lnTo>
                      <a:pt x="3" y="76"/>
                    </a:lnTo>
                    <a:lnTo>
                      <a:pt x="2" y="69"/>
                    </a:lnTo>
                    <a:lnTo>
                      <a:pt x="0" y="59"/>
                    </a:lnTo>
                    <a:lnTo>
                      <a:pt x="2" y="52"/>
                    </a:lnTo>
                    <a:lnTo>
                      <a:pt x="2" y="43"/>
                    </a:lnTo>
                    <a:lnTo>
                      <a:pt x="5" y="35"/>
                    </a:lnTo>
                    <a:lnTo>
                      <a:pt x="8" y="26"/>
                    </a:lnTo>
                    <a:lnTo>
                      <a:pt x="8" y="26"/>
                    </a:lnTo>
                    <a:lnTo>
                      <a:pt x="18" y="17"/>
                    </a:lnTo>
                    <a:lnTo>
                      <a:pt x="32" y="8"/>
                    </a:lnTo>
                    <a:lnTo>
                      <a:pt x="38" y="5"/>
                    </a:lnTo>
                    <a:lnTo>
                      <a:pt x="46" y="3"/>
                    </a:lnTo>
                    <a:lnTo>
                      <a:pt x="55" y="0"/>
                    </a:lnTo>
                    <a:lnTo>
                      <a:pt x="64" y="0"/>
                    </a:lnTo>
                    <a:lnTo>
                      <a:pt x="64" y="0"/>
                    </a:lnTo>
                    <a:close/>
                    <a:moveTo>
                      <a:pt x="122" y="59"/>
                    </a:moveTo>
                    <a:lnTo>
                      <a:pt x="122" y="59"/>
                    </a:lnTo>
                    <a:lnTo>
                      <a:pt x="124" y="53"/>
                    </a:lnTo>
                    <a:lnTo>
                      <a:pt x="124" y="46"/>
                    </a:lnTo>
                    <a:lnTo>
                      <a:pt x="124" y="38"/>
                    </a:lnTo>
                    <a:lnTo>
                      <a:pt x="121" y="30"/>
                    </a:lnTo>
                    <a:lnTo>
                      <a:pt x="121" y="30"/>
                    </a:lnTo>
                    <a:lnTo>
                      <a:pt x="122" y="40"/>
                    </a:lnTo>
                    <a:lnTo>
                      <a:pt x="121" y="49"/>
                    </a:lnTo>
                    <a:lnTo>
                      <a:pt x="119" y="58"/>
                    </a:lnTo>
                    <a:lnTo>
                      <a:pt x="116" y="65"/>
                    </a:lnTo>
                    <a:lnTo>
                      <a:pt x="116" y="65"/>
                    </a:lnTo>
                    <a:lnTo>
                      <a:pt x="119" y="64"/>
                    </a:lnTo>
                    <a:lnTo>
                      <a:pt x="121" y="61"/>
                    </a:lnTo>
                    <a:lnTo>
                      <a:pt x="121" y="59"/>
                    </a:lnTo>
                    <a:lnTo>
                      <a:pt x="122" y="59"/>
                    </a:lnTo>
                    <a:lnTo>
                      <a:pt x="122" y="59"/>
                    </a:lnTo>
                    <a:close/>
                    <a:moveTo>
                      <a:pt x="43" y="12"/>
                    </a:moveTo>
                    <a:lnTo>
                      <a:pt x="43" y="12"/>
                    </a:lnTo>
                    <a:lnTo>
                      <a:pt x="49" y="11"/>
                    </a:lnTo>
                    <a:lnTo>
                      <a:pt x="53" y="8"/>
                    </a:lnTo>
                    <a:lnTo>
                      <a:pt x="53" y="8"/>
                    </a:lnTo>
                    <a:lnTo>
                      <a:pt x="47" y="9"/>
                    </a:lnTo>
                    <a:lnTo>
                      <a:pt x="44" y="11"/>
                    </a:lnTo>
                    <a:lnTo>
                      <a:pt x="43" y="12"/>
                    </a:lnTo>
                    <a:lnTo>
                      <a:pt x="43" y="12"/>
                    </a:lnTo>
                    <a:close/>
                    <a:moveTo>
                      <a:pt x="93" y="20"/>
                    </a:moveTo>
                    <a:lnTo>
                      <a:pt x="93" y="20"/>
                    </a:lnTo>
                    <a:lnTo>
                      <a:pt x="85" y="15"/>
                    </a:lnTo>
                    <a:lnTo>
                      <a:pt x="76" y="11"/>
                    </a:lnTo>
                    <a:lnTo>
                      <a:pt x="72" y="11"/>
                    </a:lnTo>
                    <a:lnTo>
                      <a:pt x="67" y="11"/>
                    </a:lnTo>
                    <a:lnTo>
                      <a:pt x="63" y="11"/>
                    </a:lnTo>
                    <a:lnTo>
                      <a:pt x="60" y="14"/>
                    </a:lnTo>
                    <a:lnTo>
                      <a:pt x="60" y="14"/>
                    </a:lnTo>
                    <a:lnTo>
                      <a:pt x="70" y="17"/>
                    </a:lnTo>
                    <a:lnTo>
                      <a:pt x="81" y="20"/>
                    </a:lnTo>
                    <a:lnTo>
                      <a:pt x="99" y="26"/>
                    </a:lnTo>
                    <a:lnTo>
                      <a:pt x="99" y="26"/>
                    </a:lnTo>
                    <a:lnTo>
                      <a:pt x="95" y="23"/>
                    </a:lnTo>
                    <a:lnTo>
                      <a:pt x="93" y="21"/>
                    </a:lnTo>
                    <a:lnTo>
                      <a:pt x="93" y="20"/>
                    </a:lnTo>
                    <a:lnTo>
                      <a:pt x="93" y="20"/>
                    </a:lnTo>
                    <a:close/>
                    <a:moveTo>
                      <a:pt x="99" y="14"/>
                    </a:moveTo>
                    <a:lnTo>
                      <a:pt x="99" y="14"/>
                    </a:lnTo>
                    <a:lnTo>
                      <a:pt x="101" y="15"/>
                    </a:lnTo>
                    <a:lnTo>
                      <a:pt x="101" y="15"/>
                    </a:lnTo>
                    <a:lnTo>
                      <a:pt x="96" y="12"/>
                    </a:lnTo>
                    <a:lnTo>
                      <a:pt x="95" y="11"/>
                    </a:lnTo>
                    <a:lnTo>
                      <a:pt x="92" y="11"/>
                    </a:lnTo>
                    <a:lnTo>
                      <a:pt x="92" y="11"/>
                    </a:lnTo>
                    <a:lnTo>
                      <a:pt x="99" y="18"/>
                    </a:lnTo>
                    <a:lnTo>
                      <a:pt x="107" y="27"/>
                    </a:lnTo>
                    <a:lnTo>
                      <a:pt x="113" y="37"/>
                    </a:lnTo>
                    <a:lnTo>
                      <a:pt x="118" y="47"/>
                    </a:lnTo>
                    <a:lnTo>
                      <a:pt x="118" y="47"/>
                    </a:lnTo>
                    <a:lnTo>
                      <a:pt x="116" y="37"/>
                    </a:lnTo>
                    <a:lnTo>
                      <a:pt x="113" y="26"/>
                    </a:lnTo>
                    <a:lnTo>
                      <a:pt x="107" y="18"/>
                    </a:lnTo>
                    <a:lnTo>
                      <a:pt x="104" y="15"/>
                    </a:lnTo>
                    <a:lnTo>
                      <a:pt x="99" y="14"/>
                    </a:lnTo>
                    <a:lnTo>
                      <a:pt x="99" y="14"/>
                    </a:lnTo>
                    <a:close/>
                    <a:moveTo>
                      <a:pt x="101" y="50"/>
                    </a:moveTo>
                    <a:lnTo>
                      <a:pt x="101" y="50"/>
                    </a:lnTo>
                    <a:lnTo>
                      <a:pt x="98" y="43"/>
                    </a:lnTo>
                    <a:lnTo>
                      <a:pt x="92" y="37"/>
                    </a:lnTo>
                    <a:lnTo>
                      <a:pt x="84" y="29"/>
                    </a:lnTo>
                    <a:lnTo>
                      <a:pt x="76" y="24"/>
                    </a:lnTo>
                    <a:lnTo>
                      <a:pt x="76" y="24"/>
                    </a:lnTo>
                    <a:lnTo>
                      <a:pt x="64" y="23"/>
                    </a:lnTo>
                    <a:lnTo>
                      <a:pt x="50" y="23"/>
                    </a:lnTo>
                    <a:lnTo>
                      <a:pt x="38" y="23"/>
                    </a:lnTo>
                    <a:lnTo>
                      <a:pt x="29" y="26"/>
                    </a:lnTo>
                    <a:lnTo>
                      <a:pt x="29" y="26"/>
                    </a:lnTo>
                    <a:lnTo>
                      <a:pt x="25" y="29"/>
                    </a:lnTo>
                    <a:lnTo>
                      <a:pt x="21" y="35"/>
                    </a:lnTo>
                    <a:lnTo>
                      <a:pt x="18" y="41"/>
                    </a:lnTo>
                    <a:lnTo>
                      <a:pt x="18" y="47"/>
                    </a:lnTo>
                    <a:lnTo>
                      <a:pt x="18" y="47"/>
                    </a:lnTo>
                    <a:lnTo>
                      <a:pt x="21" y="41"/>
                    </a:lnTo>
                    <a:lnTo>
                      <a:pt x="26" y="35"/>
                    </a:lnTo>
                    <a:lnTo>
                      <a:pt x="29" y="33"/>
                    </a:lnTo>
                    <a:lnTo>
                      <a:pt x="34" y="32"/>
                    </a:lnTo>
                    <a:lnTo>
                      <a:pt x="37" y="32"/>
                    </a:lnTo>
                    <a:lnTo>
                      <a:pt x="43" y="33"/>
                    </a:lnTo>
                    <a:lnTo>
                      <a:pt x="43" y="33"/>
                    </a:lnTo>
                    <a:lnTo>
                      <a:pt x="50" y="29"/>
                    </a:lnTo>
                    <a:lnTo>
                      <a:pt x="58" y="26"/>
                    </a:lnTo>
                    <a:lnTo>
                      <a:pt x="67" y="27"/>
                    </a:lnTo>
                    <a:lnTo>
                      <a:pt x="75" y="30"/>
                    </a:lnTo>
                    <a:lnTo>
                      <a:pt x="82" y="35"/>
                    </a:lnTo>
                    <a:lnTo>
                      <a:pt x="90" y="41"/>
                    </a:lnTo>
                    <a:lnTo>
                      <a:pt x="96" y="49"/>
                    </a:lnTo>
                    <a:lnTo>
                      <a:pt x="99" y="55"/>
                    </a:lnTo>
                    <a:lnTo>
                      <a:pt x="99" y="55"/>
                    </a:lnTo>
                    <a:lnTo>
                      <a:pt x="99" y="52"/>
                    </a:lnTo>
                    <a:lnTo>
                      <a:pt x="101" y="50"/>
                    </a:lnTo>
                    <a:lnTo>
                      <a:pt x="101" y="50"/>
                    </a:lnTo>
                    <a:close/>
                    <a:moveTo>
                      <a:pt x="79" y="46"/>
                    </a:moveTo>
                    <a:lnTo>
                      <a:pt x="79" y="46"/>
                    </a:lnTo>
                    <a:lnTo>
                      <a:pt x="76" y="43"/>
                    </a:lnTo>
                    <a:lnTo>
                      <a:pt x="73" y="40"/>
                    </a:lnTo>
                    <a:lnTo>
                      <a:pt x="73" y="40"/>
                    </a:lnTo>
                    <a:lnTo>
                      <a:pt x="73" y="41"/>
                    </a:lnTo>
                    <a:lnTo>
                      <a:pt x="75" y="43"/>
                    </a:lnTo>
                    <a:lnTo>
                      <a:pt x="79" y="46"/>
                    </a:lnTo>
                    <a:lnTo>
                      <a:pt x="79" y="46"/>
                    </a:lnTo>
                    <a:close/>
                    <a:moveTo>
                      <a:pt x="64" y="84"/>
                    </a:moveTo>
                    <a:lnTo>
                      <a:pt x="64" y="84"/>
                    </a:lnTo>
                    <a:lnTo>
                      <a:pt x="70" y="81"/>
                    </a:lnTo>
                    <a:lnTo>
                      <a:pt x="75" y="75"/>
                    </a:lnTo>
                    <a:lnTo>
                      <a:pt x="76" y="69"/>
                    </a:lnTo>
                    <a:lnTo>
                      <a:pt x="75" y="62"/>
                    </a:lnTo>
                    <a:lnTo>
                      <a:pt x="72" y="56"/>
                    </a:lnTo>
                    <a:lnTo>
                      <a:pt x="67" y="50"/>
                    </a:lnTo>
                    <a:lnTo>
                      <a:pt x="63" y="47"/>
                    </a:lnTo>
                    <a:lnTo>
                      <a:pt x="57" y="46"/>
                    </a:lnTo>
                    <a:lnTo>
                      <a:pt x="57" y="46"/>
                    </a:lnTo>
                    <a:lnTo>
                      <a:pt x="61" y="47"/>
                    </a:lnTo>
                    <a:lnTo>
                      <a:pt x="64" y="52"/>
                    </a:lnTo>
                    <a:lnTo>
                      <a:pt x="67" y="56"/>
                    </a:lnTo>
                    <a:lnTo>
                      <a:pt x="70" y="62"/>
                    </a:lnTo>
                    <a:lnTo>
                      <a:pt x="70" y="69"/>
                    </a:lnTo>
                    <a:lnTo>
                      <a:pt x="70" y="75"/>
                    </a:lnTo>
                    <a:lnTo>
                      <a:pt x="69" y="79"/>
                    </a:lnTo>
                    <a:lnTo>
                      <a:pt x="64" y="84"/>
                    </a:lnTo>
                    <a:lnTo>
                      <a:pt x="64" y="84"/>
                    </a:lnTo>
                    <a:close/>
                    <a:moveTo>
                      <a:pt x="26" y="47"/>
                    </a:moveTo>
                    <a:lnTo>
                      <a:pt x="26" y="47"/>
                    </a:lnTo>
                    <a:lnTo>
                      <a:pt x="28" y="55"/>
                    </a:lnTo>
                    <a:lnTo>
                      <a:pt x="29" y="62"/>
                    </a:lnTo>
                    <a:lnTo>
                      <a:pt x="31" y="70"/>
                    </a:lnTo>
                    <a:lnTo>
                      <a:pt x="35" y="75"/>
                    </a:lnTo>
                    <a:lnTo>
                      <a:pt x="35" y="75"/>
                    </a:lnTo>
                    <a:lnTo>
                      <a:pt x="32" y="59"/>
                    </a:lnTo>
                    <a:lnTo>
                      <a:pt x="32" y="53"/>
                    </a:lnTo>
                    <a:lnTo>
                      <a:pt x="32" y="46"/>
                    </a:lnTo>
                    <a:lnTo>
                      <a:pt x="32" y="46"/>
                    </a:lnTo>
                    <a:lnTo>
                      <a:pt x="29" y="46"/>
                    </a:lnTo>
                    <a:lnTo>
                      <a:pt x="26" y="47"/>
                    </a:lnTo>
                    <a:lnTo>
                      <a:pt x="26" y="47"/>
                    </a:lnTo>
                    <a:close/>
                    <a:moveTo>
                      <a:pt x="50" y="65"/>
                    </a:moveTo>
                    <a:lnTo>
                      <a:pt x="50" y="65"/>
                    </a:lnTo>
                    <a:lnTo>
                      <a:pt x="52" y="61"/>
                    </a:lnTo>
                    <a:lnTo>
                      <a:pt x="52" y="56"/>
                    </a:lnTo>
                    <a:lnTo>
                      <a:pt x="50" y="52"/>
                    </a:lnTo>
                    <a:lnTo>
                      <a:pt x="49" y="49"/>
                    </a:lnTo>
                    <a:lnTo>
                      <a:pt x="49" y="49"/>
                    </a:lnTo>
                    <a:lnTo>
                      <a:pt x="46" y="50"/>
                    </a:lnTo>
                    <a:lnTo>
                      <a:pt x="46" y="52"/>
                    </a:lnTo>
                    <a:lnTo>
                      <a:pt x="44" y="58"/>
                    </a:lnTo>
                    <a:lnTo>
                      <a:pt x="47" y="62"/>
                    </a:lnTo>
                    <a:lnTo>
                      <a:pt x="50" y="65"/>
                    </a:lnTo>
                    <a:lnTo>
                      <a:pt x="50" y="65"/>
                    </a:lnTo>
                    <a:close/>
                    <a:moveTo>
                      <a:pt x="107" y="69"/>
                    </a:moveTo>
                    <a:lnTo>
                      <a:pt x="107" y="69"/>
                    </a:lnTo>
                    <a:lnTo>
                      <a:pt x="108" y="64"/>
                    </a:lnTo>
                    <a:lnTo>
                      <a:pt x="108" y="59"/>
                    </a:lnTo>
                    <a:lnTo>
                      <a:pt x="107" y="53"/>
                    </a:lnTo>
                    <a:lnTo>
                      <a:pt x="105" y="49"/>
                    </a:lnTo>
                    <a:lnTo>
                      <a:pt x="105" y="49"/>
                    </a:lnTo>
                    <a:lnTo>
                      <a:pt x="107" y="59"/>
                    </a:lnTo>
                    <a:lnTo>
                      <a:pt x="107" y="69"/>
                    </a:lnTo>
                    <a:lnTo>
                      <a:pt x="107" y="69"/>
                    </a:lnTo>
                    <a:close/>
                    <a:moveTo>
                      <a:pt x="63" y="76"/>
                    </a:moveTo>
                    <a:lnTo>
                      <a:pt x="63" y="76"/>
                    </a:lnTo>
                    <a:lnTo>
                      <a:pt x="64" y="70"/>
                    </a:lnTo>
                    <a:lnTo>
                      <a:pt x="64" y="62"/>
                    </a:lnTo>
                    <a:lnTo>
                      <a:pt x="63" y="56"/>
                    </a:lnTo>
                    <a:lnTo>
                      <a:pt x="57" y="53"/>
                    </a:lnTo>
                    <a:lnTo>
                      <a:pt x="57" y="53"/>
                    </a:lnTo>
                    <a:lnTo>
                      <a:pt x="58" y="59"/>
                    </a:lnTo>
                    <a:lnTo>
                      <a:pt x="57" y="67"/>
                    </a:lnTo>
                    <a:lnTo>
                      <a:pt x="58" y="73"/>
                    </a:lnTo>
                    <a:lnTo>
                      <a:pt x="60" y="75"/>
                    </a:lnTo>
                    <a:lnTo>
                      <a:pt x="63" y="76"/>
                    </a:lnTo>
                    <a:lnTo>
                      <a:pt x="63" y="76"/>
                    </a:lnTo>
                    <a:close/>
                    <a:moveTo>
                      <a:pt x="89" y="55"/>
                    </a:moveTo>
                    <a:lnTo>
                      <a:pt x="89" y="55"/>
                    </a:lnTo>
                    <a:lnTo>
                      <a:pt x="89" y="61"/>
                    </a:lnTo>
                    <a:lnTo>
                      <a:pt x="89" y="67"/>
                    </a:lnTo>
                    <a:lnTo>
                      <a:pt x="87" y="78"/>
                    </a:lnTo>
                    <a:lnTo>
                      <a:pt x="87" y="78"/>
                    </a:lnTo>
                    <a:lnTo>
                      <a:pt x="89" y="76"/>
                    </a:lnTo>
                    <a:lnTo>
                      <a:pt x="90" y="73"/>
                    </a:lnTo>
                    <a:lnTo>
                      <a:pt x="92" y="67"/>
                    </a:lnTo>
                    <a:lnTo>
                      <a:pt x="90" y="61"/>
                    </a:lnTo>
                    <a:lnTo>
                      <a:pt x="89" y="55"/>
                    </a:lnTo>
                    <a:lnTo>
                      <a:pt x="89" y="55"/>
                    </a:lnTo>
                    <a:close/>
                    <a:moveTo>
                      <a:pt x="15" y="76"/>
                    </a:moveTo>
                    <a:lnTo>
                      <a:pt x="15" y="76"/>
                    </a:lnTo>
                    <a:lnTo>
                      <a:pt x="20" y="85"/>
                    </a:lnTo>
                    <a:lnTo>
                      <a:pt x="28" y="94"/>
                    </a:lnTo>
                    <a:lnTo>
                      <a:pt x="35" y="101"/>
                    </a:lnTo>
                    <a:lnTo>
                      <a:pt x="44" y="105"/>
                    </a:lnTo>
                    <a:lnTo>
                      <a:pt x="44" y="105"/>
                    </a:lnTo>
                    <a:lnTo>
                      <a:pt x="50" y="107"/>
                    </a:lnTo>
                    <a:lnTo>
                      <a:pt x="53" y="107"/>
                    </a:lnTo>
                    <a:lnTo>
                      <a:pt x="55" y="102"/>
                    </a:lnTo>
                    <a:lnTo>
                      <a:pt x="55" y="102"/>
                    </a:lnTo>
                    <a:lnTo>
                      <a:pt x="49" y="102"/>
                    </a:lnTo>
                    <a:lnTo>
                      <a:pt x="44" y="99"/>
                    </a:lnTo>
                    <a:lnTo>
                      <a:pt x="41" y="98"/>
                    </a:lnTo>
                    <a:lnTo>
                      <a:pt x="35" y="94"/>
                    </a:lnTo>
                    <a:lnTo>
                      <a:pt x="35" y="94"/>
                    </a:lnTo>
                    <a:lnTo>
                      <a:pt x="23" y="81"/>
                    </a:lnTo>
                    <a:lnTo>
                      <a:pt x="18" y="72"/>
                    </a:lnTo>
                    <a:lnTo>
                      <a:pt x="14" y="62"/>
                    </a:lnTo>
                    <a:lnTo>
                      <a:pt x="14" y="62"/>
                    </a:lnTo>
                    <a:lnTo>
                      <a:pt x="12" y="62"/>
                    </a:lnTo>
                    <a:lnTo>
                      <a:pt x="11" y="62"/>
                    </a:lnTo>
                    <a:lnTo>
                      <a:pt x="11" y="62"/>
                    </a:lnTo>
                    <a:lnTo>
                      <a:pt x="14" y="70"/>
                    </a:lnTo>
                    <a:lnTo>
                      <a:pt x="15" y="76"/>
                    </a:lnTo>
                    <a:lnTo>
                      <a:pt x="15" y="76"/>
                    </a:lnTo>
                    <a:close/>
                    <a:moveTo>
                      <a:pt x="70" y="105"/>
                    </a:moveTo>
                    <a:lnTo>
                      <a:pt x="70" y="105"/>
                    </a:lnTo>
                    <a:lnTo>
                      <a:pt x="72" y="105"/>
                    </a:lnTo>
                    <a:lnTo>
                      <a:pt x="72" y="108"/>
                    </a:lnTo>
                    <a:lnTo>
                      <a:pt x="72" y="108"/>
                    </a:lnTo>
                    <a:lnTo>
                      <a:pt x="84" y="104"/>
                    </a:lnTo>
                    <a:lnTo>
                      <a:pt x="95" y="96"/>
                    </a:lnTo>
                    <a:lnTo>
                      <a:pt x="99" y="91"/>
                    </a:lnTo>
                    <a:lnTo>
                      <a:pt x="104" y="87"/>
                    </a:lnTo>
                    <a:lnTo>
                      <a:pt x="105" y="82"/>
                    </a:lnTo>
                    <a:lnTo>
                      <a:pt x="107" y="76"/>
                    </a:lnTo>
                    <a:lnTo>
                      <a:pt x="107" y="76"/>
                    </a:lnTo>
                    <a:lnTo>
                      <a:pt x="110" y="75"/>
                    </a:lnTo>
                    <a:lnTo>
                      <a:pt x="110" y="75"/>
                    </a:lnTo>
                    <a:lnTo>
                      <a:pt x="108" y="75"/>
                    </a:lnTo>
                    <a:lnTo>
                      <a:pt x="108" y="73"/>
                    </a:lnTo>
                    <a:lnTo>
                      <a:pt x="108" y="73"/>
                    </a:lnTo>
                    <a:lnTo>
                      <a:pt x="107" y="72"/>
                    </a:lnTo>
                    <a:lnTo>
                      <a:pt x="107" y="72"/>
                    </a:lnTo>
                    <a:lnTo>
                      <a:pt x="102" y="76"/>
                    </a:lnTo>
                    <a:lnTo>
                      <a:pt x="98" y="81"/>
                    </a:lnTo>
                    <a:lnTo>
                      <a:pt x="90" y="91"/>
                    </a:lnTo>
                    <a:lnTo>
                      <a:pt x="87" y="96"/>
                    </a:lnTo>
                    <a:lnTo>
                      <a:pt x="82" y="99"/>
                    </a:lnTo>
                    <a:lnTo>
                      <a:pt x="76" y="102"/>
                    </a:lnTo>
                    <a:lnTo>
                      <a:pt x="70" y="105"/>
                    </a:lnTo>
                    <a:lnTo>
                      <a:pt x="70" y="105"/>
                    </a:lnTo>
                    <a:close/>
                    <a:moveTo>
                      <a:pt x="44" y="85"/>
                    </a:moveTo>
                    <a:lnTo>
                      <a:pt x="44" y="85"/>
                    </a:lnTo>
                    <a:lnTo>
                      <a:pt x="41" y="84"/>
                    </a:lnTo>
                    <a:lnTo>
                      <a:pt x="40" y="82"/>
                    </a:lnTo>
                    <a:lnTo>
                      <a:pt x="37" y="84"/>
                    </a:lnTo>
                    <a:lnTo>
                      <a:pt x="37" y="84"/>
                    </a:lnTo>
                    <a:lnTo>
                      <a:pt x="40" y="84"/>
                    </a:lnTo>
                    <a:lnTo>
                      <a:pt x="41" y="85"/>
                    </a:lnTo>
                    <a:lnTo>
                      <a:pt x="43" y="87"/>
                    </a:lnTo>
                    <a:lnTo>
                      <a:pt x="44" y="85"/>
                    </a:lnTo>
                    <a:lnTo>
                      <a:pt x="44" y="85"/>
                    </a:lnTo>
                    <a:close/>
                    <a:moveTo>
                      <a:pt x="70" y="98"/>
                    </a:moveTo>
                    <a:lnTo>
                      <a:pt x="70" y="98"/>
                    </a:lnTo>
                    <a:lnTo>
                      <a:pt x="53" y="98"/>
                    </a:lnTo>
                    <a:lnTo>
                      <a:pt x="53" y="98"/>
                    </a:lnTo>
                    <a:lnTo>
                      <a:pt x="61" y="99"/>
                    </a:lnTo>
                    <a:lnTo>
                      <a:pt x="66" y="99"/>
                    </a:lnTo>
                    <a:lnTo>
                      <a:pt x="70" y="98"/>
                    </a:lnTo>
                    <a:lnTo>
                      <a:pt x="70" y="98"/>
                    </a:lnTo>
                    <a:close/>
                    <a:moveTo>
                      <a:pt x="66" y="107"/>
                    </a:moveTo>
                    <a:lnTo>
                      <a:pt x="66" y="107"/>
                    </a:lnTo>
                    <a:lnTo>
                      <a:pt x="67" y="105"/>
                    </a:lnTo>
                    <a:lnTo>
                      <a:pt x="69" y="105"/>
                    </a:lnTo>
                    <a:lnTo>
                      <a:pt x="67" y="104"/>
                    </a:lnTo>
                    <a:lnTo>
                      <a:pt x="67" y="104"/>
                    </a:lnTo>
                    <a:lnTo>
                      <a:pt x="66" y="105"/>
                    </a:lnTo>
                    <a:lnTo>
                      <a:pt x="64" y="105"/>
                    </a:lnTo>
                    <a:lnTo>
                      <a:pt x="63" y="105"/>
                    </a:lnTo>
                    <a:lnTo>
                      <a:pt x="61" y="105"/>
                    </a:lnTo>
                    <a:lnTo>
                      <a:pt x="61" y="105"/>
                    </a:lnTo>
                    <a:lnTo>
                      <a:pt x="64" y="107"/>
                    </a:lnTo>
                    <a:lnTo>
                      <a:pt x="66" y="107"/>
                    </a:lnTo>
                    <a:lnTo>
                      <a:pt x="66" y="107"/>
                    </a:lnTo>
                    <a:lnTo>
                      <a:pt x="66" y="107"/>
                    </a:lnTo>
                    <a:lnTo>
                      <a:pt x="66" y="107"/>
                    </a:lnTo>
                    <a:lnTo>
                      <a:pt x="66" y="107"/>
                    </a:lnTo>
                    <a:close/>
                    <a:moveTo>
                      <a:pt x="49" y="114"/>
                    </a:moveTo>
                    <a:lnTo>
                      <a:pt x="49" y="114"/>
                    </a:lnTo>
                    <a:lnTo>
                      <a:pt x="53" y="114"/>
                    </a:lnTo>
                    <a:lnTo>
                      <a:pt x="53" y="114"/>
                    </a:lnTo>
                    <a:lnTo>
                      <a:pt x="55" y="113"/>
                    </a:lnTo>
                    <a:lnTo>
                      <a:pt x="55" y="113"/>
                    </a:lnTo>
                    <a:lnTo>
                      <a:pt x="50" y="113"/>
                    </a:lnTo>
                    <a:lnTo>
                      <a:pt x="49" y="113"/>
                    </a:lnTo>
                    <a:lnTo>
                      <a:pt x="49" y="114"/>
                    </a:lnTo>
                    <a:lnTo>
                      <a:pt x="49" y="114"/>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26" name="Freeform 7087"/>
              <p:cNvSpPr>
                <a:spLocks noEditPoints="1"/>
              </p:cNvSpPr>
              <p:nvPr/>
            </p:nvSpPr>
            <p:spPr bwMode="auto">
              <a:xfrm>
                <a:off x="6821488" y="4884738"/>
                <a:ext cx="136525" cy="134938"/>
              </a:xfrm>
              <a:custGeom>
                <a:avLst/>
                <a:gdLst/>
                <a:ahLst/>
                <a:cxnLst>
                  <a:cxn ang="0">
                    <a:pos x="51" y="4"/>
                  </a:cxn>
                  <a:cxn ang="0">
                    <a:pos x="47" y="6"/>
                  </a:cxn>
                  <a:cxn ang="0">
                    <a:pos x="70" y="17"/>
                  </a:cxn>
                  <a:cxn ang="0">
                    <a:pos x="86" y="49"/>
                  </a:cxn>
                  <a:cxn ang="0">
                    <a:pos x="81" y="72"/>
                  </a:cxn>
                  <a:cxn ang="0">
                    <a:pos x="72" y="81"/>
                  </a:cxn>
                  <a:cxn ang="0">
                    <a:pos x="58" y="85"/>
                  </a:cxn>
                  <a:cxn ang="0">
                    <a:pos x="54" y="84"/>
                  </a:cxn>
                  <a:cxn ang="0">
                    <a:pos x="18" y="81"/>
                  </a:cxn>
                  <a:cxn ang="0">
                    <a:pos x="11" y="75"/>
                  </a:cxn>
                  <a:cxn ang="0">
                    <a:pos x="5" y="65"/>
                  </a:cxn>
                  <a:cxn ang="0">
                    <a:pos x="2" y="41"/>
                  </a:cxn>
                  <a:cxn ang="0">
                    <a:pos x="12" y="24"/>
                  </a:cxn>
                  <a:cxn ang="0">
                    <a:pos x="26" y="11"/>
                  </a:cxn>
                  <a:cxn ang="0">
                    <a:pos x="40" y="0"/>
                  </a:cxn>
                  <a:cxn ang="0">
                    <a:pos x="47" y="0"/>
                  </a:cxn>
                  <a:cxn ang="0">
                    <a:pos x="23" y="20"/>
                  </a:cxn>
                  <a:cxn ang="0">
                    <a:pos x="32" y="14"/>
                  </a:cxn>
                  <a:cxn ang="0">
                    <a:pos x="23" y="20"/>
                  </a:cxn>
                  <a:cxn ang="0">
                    <a:pos x="43" y="17"/>
                  </a:cxn>
                  <a:cxn ang="0">
                    <a:pos x="57" y="20"/>
                  </a:cxn>
                  <a:cxn ang="0">
                    <a:pos x="52" y="15"/>
                  </a:cxn>
                  <a:cxn ang="0">
                    <a:pos x="43" y="17"/>
                  </a:cxn>
                  <a:cxn ang="0">
                    <a:pos x="26" y="52"/>
                  </a:cxn>
                  <a:cxn ang="0">
                    <a:pos x="35" y="29"/>
                  </a:cxn>
                  <a:cxn ang="0">
                    <a:pos x="35" y="21"/>
                  </a:cxn>
                  <a:cxn ang="0">
                    <a:pos x="23" y="33"/>
                  </a:cxn>
                  <a:cxn ang="0">
                    <a:pos x="25" y="52"/>
                  </a:cxn>
                  <a:cxn ang="0">
                    <a:pos x="72" y="38"/>
                  </a:cxn>
                  <a:cxn ang="0">
                    <a:pos x="75" y="49"/>
                  </a:cxn>
                  <a:cxn ang="0">
                    <a:pos x="76" y="43"/>
                  </a:cxn>
                  <a:cxn ang="0">
                    <a:pos x="64" y="26"/>
                  </a:cxn>
                  <a:cxn ang="0">
                    <a:pos x="72" y="38"/>
                  </a:cxn>
                  <a:cxn ang="0">
                    <a:pos x="61" y="52"/>
                  </a:cxn>
                  <a:cxn ang="0">
                    <a:pos x="57" y="38"/>
                  </a:cxn>
                  <a:cxn ang="0">
                    <a:pos x="55" y="41"/>
                  </a:cxn>
                  <a:cxn ang="0">
                    <a:pos x="58" y="50"/>
                  </a:cxn>
                  <a:cxn ang="0">
                    <a:pos x="60" y="73"/>
                  </a:cxn>
                  <a:cxn ang="0">
                    <a:pos x="49" y="67"/>
                  </a:cxn>
                  <a:cxn ang="0">
                    <a:pos x="38" y="55"/>
                  </a:cxn>
                  <a:cxn ang="0">
                    <a:pos x="35" y="38"/>
                  </a:cxn>
                  <a:cxn ang="0">
                    <a:pos x="32" y="52"/>
                  </a:cxn>
                  <a:cxn ang="0">
                    <a:pos x="41" y="72"/>
                  </a:cxn>
                  <a:cxn ang="0">
                    <a:pos x="60" y="73"/>
                  </a:cxn>
                  <a:cxn ang="0">
                    <a:pos x="28" y="76"/>
                  </a:cxn>
                  <a:cxn ang="0">
                    <a:pos x="8" y="44"/>
                  </a:cxn>
                  <a:cxn ang="0">
                    <a:pos x="6" y="55"/>
                  </a:cxn>
                  <a:cxn ang="0">
                    <a:pos x="14" y="70"/>
                  </a:cxn>
                  <a:cxn ang="0">
                    <a:pos x="28" y="76"/>
                  </a:cxn>
                  <a:cxn ang="0">
                    <a:pos x="55" y="64"/>
                  </a:cxn>
                  <a:cxn ang="0">
                    <a:pos x="60" y="58"/>
                  </a:cxn>
                  <a:cxn ang="0">
                    <a:pos x="52" y="61"/>
                  </a:cxn>
                </a:cxnLst>
                <a:rect l="0" t="0" r="r" b="b"/>
                <a:pathLst>
                  <a:path w="86" h="85">
                    <a:moveTo>
                      <a:pt x="51" y="3"/>
                    </a:moveTo>
                    <a:lnTo>
                      <a:pt x="51" y="3"/>
                    </a:lnTo>
                    <a:lnTo>
                      <a:pt x="51" y="4"/>
                    </a:lnTo>
                    <a:lnTo>
                      <a:pt x="49" y="4"/>
                    </a:lnTo>
                    <a:lnTo>
                      <a:pt x="47" y="6"/>
                    </a:lnTo>
                    <a:lnTo>
                      <a:pt x="47" y="6"/>
                    </a:lnTo>
                    <a:lnTo>
                      <a:pt x="54" y="7"/>
                    </a:lnTo>
                    <a:lnTo>
                      <a:pt x="60" y="9"/>
                    </a:lnTo>
                    <a:lnTo>
                      <a:pt x="70" y="17"/>
                    </a:lnTo>
                    <a:lnTo>
                      <a:pt x="78" y="26"/>
                    </a:lnTo>
                    <a:lnTo>
                      <a:pt x="84" y="36"/>
                    </a:lnTo>
                    <a:lnTo>
                      <a:pt x="86" y="49"/>
                    </a:lnTo>
                    <a:lnTo>
                      <a:pt x="86" y="61"/>
                    </a:lnTo>
                    <a:lnTo>
                      <a:pt x="84" y="65"/>
                    </a:lnTo>
                    <a:lnTo>
                      <a:pt x="81" y="72"/>
                    </a:lnTo>
                    <a:lnTo>
                      <a:pt x="76" y="76"/>
                    </a:lnTo>
                    <a:lnTo>
                      <a:pt x="72" y="81"/>
                    </a:lnTo>
                    <a:lnTo>
                      <a:pt x="72" y="81"/>
                    </a:lnTo>
                    <a:lnTo>
                      <a:pt x="66" y="82"/>
                    </a:lnTo>
                    <a:lnTo>
                      <a:pt x="58" y="85"/>
                    </a:lnTo>
                    <a:lnTo>
                      <a:pt x="58" y="85"/>
                    </a:lnTo>
                    <a:lnTo>
                      <a:pt x="55" y="85"/>
                    </a:lnTo>
                    <a:lnTo>
                      <a:pt x="54" y="84"/>
                    </a:lnTo>
                    <a:lnTo>
                      <a:pt x="54" y="84"/>
                    </a:lnTo>
                    <a:lnTo>
                      <a:pt x="43" y="84"/>
                    </a:lnTo>
                    <a:lnTo>
                      <a:pt x="31" y="84"/>
                    </a:lnTo>
                    <a:lnTo>
                      <a:pt x="18" y="81"/>
                    </a:lnTo>
                    <a:lnTo>
                      <a:pt x="14" y="78"/>
                    </a:lnTo>
                    <a:lnTo>
                      <a:pt x="11" y="75"/>
                    </a:lnTo>
                    <a:lnTo>
                      <a:pt x="11" y="75"/>
                    </a:lnTo>
                    <a:lnTo>
                      <a:pt x="9" y="72"/>
                    </a:lnTo>
                    <a:lnTo>
                      <a:pt x="9" y="72"/>
                    </a:lnTo>
                    <a:lnTo>
                      <a:pt x="5" y="65"/>
                    </a:lnTo>
                    <a:lnTo>
                      <a:pt x="2" y="58"/>
                    </a:lnTo>
                    <a:lnTo>
                      <a:pt x="0" y="50"/>
                    </a:lnTo>
                    <a:lnTo>
                      <a:pt x="2" y="41"/>
                    </a:lnTo>
                    <a:lnTo>
                      <a:pt x="2" y="41"/>
                    </a:lnTo>
                    <a:lnTo>
                      <a:pt x="6" y="33"/>
                    </a:lnTo>
                    <a:lnTo>
                      <a:pt x="12" y="24"/>
                    </a:lnTo>
                    <a:lnTo>
                      <a:pt x="18" y="17"/>
                    </a:lnTo>
                    <a:lnTo>
                      <a:pt x="26" y="11"/>
                    </a:lnTo>
                    <a:lnTo>
                      <a:pt x="26" y="11"/>
                    </a:lnTo>
                    <a:lnTo>
                      <a:pt x="32" y="3"/>
                    </a:lnTo>
                    <a:lnTo>
                      <a:pt x="32" y="3"/>
                    </a:lnTo>
                    <a:lnTo>
                      <a:pt x="40" y="0"/>
                    </a:lnTo>
                    <a:lnTo>
                      <a:pt x="44" y="0"/>
                    </a:lnTo>
                    <a:lnTo>
                      <a:pt x="44" y="0"/>
                    </a:lnTo>
                    <a:lnTo>
                      <a:pt x="47" y="0"/>
                    </a:lnTo>
                    <a:lnTo>
                      <a:pt x="51" y="3"/>
                    </a:lnTo>
                    <a:lnTo>
                      <a:pt x="51" y="3"/>
                    </a:lnTo>
                    <a:close/>
                    <a:moveTo>
                      <a:pt x="23" y="20"/>
                    </a:moveTo>
                    <a:lnTo>
                      <a:pt x="23" y="20"/>
                    </a:lnTo>
                    <a:lnTo>
                      <a:pt x="28" y="18"/>
                    </a:lnTo>
                    <a:lnTo>
                      <a:pt x="32" y="14"/>
                    </a:lnTo>
                    <a:lnTo>
                      <a:pt x="32" y="14"/>
                    </a:lnTo>
                    <a:lnTo>
                      <a:pt x="26" y="17"/>
                    </a:lnTo>
                    <a:lnTo>
                      <a:pt x="23" y="20"/>
                    </a:lnTo>
                    <a:lnTo>
                      <a:pt x="23" y="20"/>
                    </a:lnTo>
                    <a:close/>
                    <a:moveTo>
                      <a:pt x="43" y="17"/>
                    </a:moveTo>
                    <a:lnTo>
                      <a:pt x="43" y="17"/>
                    </a:lnTo>
                    <a:lnTo>
                      <a:pt x="47" y="17"/>
                    </a:lnTo>
                    <a:lnTo>
                      <a:pt x="52" y="20"/>
                    </a:lnTo>
                    <a:lnTo>
                      <a:pt x="57" y="20"/>
                    </a:lnTo>
                    <a:lnTo>
                      <a:pt x="61" y="20"/>
                    </a:lnTo>
                    <a:lnTo>
                      <a:pt x="61" y="20"/>
                    </a:lnTo>
                    <a:lnTo>
                      <a:pt x="52" y="15"/>
                    </a:lnTo>
                    <a:lnTo>
                      <a:pt x="47" y="15"/>
                    </a:lnTo>
                    <a:lnTo>
                      <a:pt x="43" y="17"/>
                    </a:lnTo>
                    <a:lnTo>
                      <a:pt x="43" y="17"/>
                    </a:lnTo>
                    <a:close/>
                    <a:moveTo>
                      <a:pt x="28" y="58"/>
                    </a:moveTo>
                    <a:lnTo>
                      <a:pt x="28" y="58"/>
                    </a:lnTo>
                    <a:lnTo>
                      <a:pt x="26" y="52"/>
                    </a:lnTo>
                    <a:lnTo>
                      <a:pt x="26" y="47"/>
                    </a:lnTo>
                    <a:lnTo>
                      <a:pt x="29" y="36"/>
                    </a:lnTo>
                    <a:lnTo>
                      <a:pt x="35" y="29"/>
                    </a:lnTo>
                    <a:lnTo>
                      <a:pt x="43" y="23"/>
                    </a:lnTo>
                    <a:lnTo>
                      <a:pt x="43" y="23"/>
                    </a:lnTo>
                    <a:lnTo>
                      <a:pt x="35" y="21"/>
                    </a:lnTo>
                    <a:lnTo>
                      <a:pt x="31" y="24"/>
                    </a:lnTo>
                    <a:lnTo>
                      <a:pt x="26" y="27"/>
                    </a:lnTo>
                    <a:lnTo>
                      <a:pt x="23" y="33"/>
                    </a:lnTo>
                    <a:lnTo>
                      <a:pt x="23" y="39"/>
                    </a:lnTo>
                    <a:lnTo>
                      <a:pt x="23" y="46"/>
                    </a:lnTo>
                    <a:lnTo>
                      <a:pt x="25" y="52"/>
                    </a:lnTo>
                    <a:lnTo>
                      <a:pt x="28" y="58"/>
                    </a:lnTo>
                    <a:lnTo>
                      <a:pt x="28" y="58"/>
                    </a:lnTo>
                    <a:close/>
                    <a:moveTo>
                      <a:pt x="72" y="38"/>
                    </a:moveTo>
                    <a:lnTo>
                      <a:pt x="72" y="38"/>
                    </a:lnTo>
                    <a:lnTo>
                      <a:pt x="73" y="44"/>
                    </a:lnTo>
                    <a:lnTo>
                      <a:pt x="75" y="49"/>
                    </a:lnTo>
                    <a:lnTo>
                      <a:pt x="76" y="50"/>
                    </a:lnTo>
                    <a:lnTo>
                      <a:pt x="76" y="50"/>
                    </a:lnTo>
                    <a:lnTo>
                      <a:pt x="76" y="43"/>
                    </a:lnTo>
                    <a:lnTo>
                      <a:pt x="73" y="35"/>
                    </a:lnTo>
                    <a:lnTo>
                      <a:pt x="70" y="30"/>
                    </a:lnTo>
                    <a:lnTo>
                      <a:pt x="64" y="26"/>
                    </a:lnTo>
                    <a:lnTo>
                      <a:pt x="64" y="26"/>
                    </a:lnTo>
                    <a:lnTo>
                      <a:pt x="67" y="32"/>
                    </a:lnTo>
                    <a:lnTo>
                      <a:pt x="72" y="38"/>
                    </a:lnTo>
                    <a:lnTo>
                      <a:pt x="72" y="38"/>
                    </a:lnTo>
                    <a:close/>
                    <a:moveTo>
                      <a:pt x="61" y="52"/>
                    </a:moveTo>
                    <a:lnTo>
                      <a:pt x="61" y="52"/>
                    </a:lnTo>
                    <a:lnTo>
                      <a:pt x="61" y="47"/>
                    </a:lnTo>
                    <a:lnTo>
                      <a:pt x="60" y="43"/>
                    </a:lnTo>
                    <a:lnTo>
                      <a:pt x="57" y="38"/>
                    </a:lnTo>
                    <a:lnTo>
                      <a:pt x="54" y="36"/>
                    </a:lnTo>
                    <a:lnTo>
                      <a:pt x="54" y="36"/>
                    </a:lnTo>
                    <a:lnTo>
                      <a:pt x="55" y="41"/>
                    </a:lnTo>
                    <a:lnTo>
                      <a:pt x="55" y="46"/>
                    </a:lnTo>
                    <a:lnTo>
                      <a:pt x="57" y="50"/>
                    </a:lnTo>
                    <a:lnTo>
                      <a:pt x="58" y="50"/>
                    </a:lnTo>
                    <a:lnTo>
                      <a:pt x="61" y="52"/>
                    </a:lnTo>
                    <a:lnTo>
                      <a:pt x="61" y="52"/>
                    </a:lnTo>
                    <a:close/>
                    <a:moveTo>
                      <a:pt x="60" y="73"/>
                    </a:moveTo>
                    <a:lnTo>
                      <a:pt x="60" y="73"/>
                    </a:lnTo>
                    <a:lnTo>
                      <a:pt x="54" y="70"/>
                    </a:lnTo>
                    <a:lnTo>
                      <a:pt x="49" y="67"/>
                    </a:lnTo>
                    <a:lnTo>
                      <a:pt x="44" y="64"/>
                    </a:lnTo>
                    <a:lnTo>
                      <a:pt x="41" y="59"/>
                    </a:lnTo>
                    <a:lnTo>
                      <a:pt x="38" y="55"/>
                    </a:lnTo>
                    <a:lnTo>
                      <a:pt x="37" y="50"/>
                    </a:lnTo>
                    <a:lnTo>
                      <a:pt x="35" y="44"/>
                    </a:lnTo>
                    <a:lnTo>
                      <a:pt x="35" y="38"/>
                    </a:lnTo>
                    <a:lnTo>
                      <a:pt x="35" y="38"/>
                    </a:lnTo>
                    <a:lnTo>
                      <a:pt x="32" y="44"/>
                    </a:lnTo>
                    <a:lnTo>
                      <a:pt x="32" y="52"/>
                    </a:lnTo>
                    <a:lnTo>
                      <a:pt x="34" y="59"/>
                    </a:lnTo>
                    <a:lnTo>
                      <a:pt x="37" y="65"/>
                    </a:lnTo>
                    <a:lnTo>
                      <a:pt x="41" y="72"/>
                    </a:lnTo>
                    <a:lnTo>
                      <a:pt x="46" y="75"/>
                    </a:lnTo>
                    <a:lnTo>
                      <a:pt x="52" y="76"/>
                    </a:lnTo>
                    <a:lnTo>
                      <a:pt x="60" y="73"/>
                    </a:lnTo>
                    <a:lnTo>
                      <a:pt x="60" y="73"/>
                    </a:lnTo>
                    <a:close/>
                    <a:moveTo>
                      <a:pt x="28" y="76"/>
                    </a:moveTo>
                    <a:lnTo>
                      <a:pt x="28" y="76"/>
                    </a:lnTo>
                    <a:lnTo>
                      <a:pt x="20" y="70"/>
                    </a:lnTo>
                    <a:lnTo>
                      <a:pt x="15" y="62"/>
                    </a:lnTo>
                    <a:lnTo>
                      <a:pt x="8" y="44"/>
                    </a:lnTo>
                    <a:lnTo>
                      <a:pt x="8" y="44"/>
                    </a:lnTo>
                    <a:lnTo>
                      <a:pt x="6" y="49"/>
                    </a:lnTo>
                    <a:lnTo>
                      <a:pt x="6" y="55"/>
                    </a:lnTo>
                    <a:lnTo>
                      <a:pt x="8" y="59"/>
                    </a:lnTo>
                    <a:lnTo>
                      <a:pt x="11" y="65"/>
                    </a:lnTo>
                    <a:lnTo>
                      <a:pt x="14" y="70"/>
                    </a:lnTo>
                    <a:lnTo>
                      <a:pt x="17" y="73"/>
                    </a:lnTo>
                    <a:lnTo>
                      <a:pt x="22" y="75"/>
                    </a:lnTo>
                    <a:lnTo>
                      <a:pt x="28" y="76"/>
                    </a:lnTo>
                    <a:lnTo>
                      <a:pt x="28" y="76"/>
                    </a:lnTo>
                    <a:close/>
                    <a:moveTo>
                      <a:pt x="55" y="64"/>
                    </a:moveTo>
                    <a:lnTo>
                      <a:pt x="55" y="64"/>
                    </a:lnTo>
                    <a:lnTo>
                      <a:pt x="58" y="62"/>
                    </a:lnTo>
                    <a:lnTo>
                      <a:pt x="60" y="58"/>
                    </a:lnTo>
                    <a:lnTo>
                      <a:pt x="60" y="58"/>
                    </a:lnTo>
                    <a:lnTo>
                      <a:pt x="57" y="56"/>
                    </a:lnTo>
                    <a:lnTo>
                      <a:pt x="54" y="58"/>
                    </a:lnTo>
                    <a:lnTo>
                      <a:pt x="52" y="61"/>
                    </a:lnTo>
                    <a:lnTo>
                      <a:pt x="55" y="64"/>
                    </a:lnTo>
                    <a:lnTo>
                      <a:pt x="55" y="64"/>
                    </a:lnTo>
                    <a:close/>
                  </a:path>
                </a:pathLst>
              </a:custGeom>
              <a:grpFill/>
              <a:ln w="9525">
                <a:noFill/>
                <a:round/>
              </a:ln>
            </p:spPr>
            <p:txBody>
              <a:bodyPr vert="horz" wrap="square" lIns="91440" tIns="45720" rIns="91440" bIns="45720" numCol="1" anchor="t" anchorCtr="0" compatLnSpc="1"/>
              <a:lstStyle/>
              <a:p>
                <a:endParaRPr lang="zh-CN" altLang="en-US"/>
              </a:p>
            </p:txBody>
          </p:sp>
        </p:grpSp>
        <p:sp>
          <p:nvSpPr>
            <p:cNvPr id="20" name="文本框 19"/>
            <p:cNvSpPr txBox="1"/>
            <p:nvPr/>
          </p:nvSpPr>
          <p:spPr>
            <a:xfrm>
              <a:off x="971600" y="299432"/>
              <a:ext cx="2448272" cy="400110"/>
            </a:xfrm>
            <a:prstGeom prst="rect">
              <a:avLst/>
            </a:prstGeom>
            <a:grp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Click to add a title.</a:t>
              </a:r>
            </a:p>
          </p:txBody>
        </p:sp>
        <p:pic>
          <p:nvPicPr>
            <p:cNvPr id="21" name="图片 4"/>
            <p:cNvPicPr>
              <a:picLocks noChangeAspect="1" noChangeArrowheads="1"/>
            </p:cNvPicPr>
            <p:nvPr/>
          </p:nvPicPr>
          <p:blipFill>
            <a:blip r:embed="rId2"/>
            <a:srcRect/>
            <a:stretch>
              <a:fillRect/>
            </a:stretch>
          </p:blipFill>
          <p:spPr bwMode="auto">
            <a:xfrm>
              <a:off x="0" y="-38100"/>
              <a:ext cx="12192000" cy="3681413"/>
            </a:xfrm>
            <a:prstGeom prst="rect">
              <a:avLst/>
            </a:prstGeom>
            <a:grpFill/>
            <a:ln w="9525">
              <a:noFill/>
              <a:miter lim="800000"/>
              <a:headEnd/>
              <a:tailEnd/>
            </a:ln>
          </p:spPr>
        </p:pic>
        <p:sp>
          <p:nvSpPr>
            <p:cNvPr id="22" name="矩形 8"/>
            <p:cNvSpPr>
              <a:spLocks noChangeArrowheads="1"/>
            </p:cNvSpPr>
            <p:nvPr/>
          </p:nvSpPr>
          <p:spPr bwMode="auto">
            <a:xfrm>
              <a:off x="1327" y="3641030"/>
              <a:ext cx="12192000" cy="557212"/>
            </a:xfrm>
            <a:prstGeom prst="rect">
              <a:avLst/>
            </a:prstGeom>
            <a:grpFill/>
            <a:ln w="9525">
              <a:noFill/>
              <a:miter lim="800000"/>
            </a:ln>
          </p:spPr>
          <p:txBody>
            <a:bodyPr anchor="ctr"/>
            <a:lstStyle/>
            <a:p>
              <a:pPr algn="ctr" eaLnBrk="1" hangingPunct="1"/>
              <a:endParaRPr lang="zh-CN" altLang="en-US">
                <a:solidFill>
                  <a:srgbClr val="FFFFFF"/>
                </a:solidFill>
              </a:endParaRPr>
            </a:p>
          </p:txBody>
        </p:sp>
        <p:sp>
          <p:nvSpPr>
            <p:cNvPr id="23" name="等腰三角形 25"/>
            <p:cNvSpPr>
              <a:spLocks noChangeArrowheads="1"/>
            </p:cNvSpPr>
            <p:nvPr/>
          </p:nvSpPr>
          <p:spPr bwMode="auto">
            <a:xfrm rot="10800000">
              <a:off x="5843588" y="3952875"/>
              <a:ext cx="504825" cy="434975"/>
            </a:xfrm>
            <a:prstGeom prst="triangle">
              <a:avLst>
                <a:gd name="adj" fmla="val 50000"/>
              </a:avLst>
            </a:prstGeom>
            <a:grpFill/>
            <a:ln w="9525">
              <a:noFill/>
              <a:miter lim="800000"/>
            </a:ln>
          </p:spPr>
          <p:txBody>
            <a:bodyPr anchor="ctr"/>
            <a:lstStyle/>
            <a:p>
              <a:pPr algn="ctr" eaLnBrk="1" hangingPunct="1"/>
              <a:endParaRPr lang="zh-CN" altLang="en-US">
                <a:solidFill>
                  <a:srgbClr val="FFFFFF"/>
                </a:solidFill>
              </a:endParaRPr>
            </a:p>
          </p:txBody>
        </p:sp>
      </p:grpSp>
      <p:grpSp>
        <p:nvGrpSpPr>
          <p:cNvPr id="7" name="组合 6"/>
          <p:cNvGrpSpPr/>
          <p:nvPr/>
        </p:nvGrpSpPr>
        <p:grpSpPr>
          <a:xfrm>
            <a:off x="5514743" y="4450331"/>
            <a:ext cx="1162514" cy="220208"/>
            <a:chOff x="5529075" y="4149410"/>
            <a:chExt cx="1162514" cy="220208"/>
          </a:xfrm>
          <a:solidFill>
            <a:srgbClr val="508468"/>
          </a:solidFill>
        </p:grpSpPr>
        <p:sp>
          <p:nvSpPr>
            <p:cNvPr id="8" name="椭圆 7"/>
            <p:cNvSpPr/>
            <p:nvPr/>
          </p:nvSpPr>
          <p:spPr>
            <a:xfrm>
              <a:off x="6000228" y="4149410"/>
              <a:ext cx="220208" cy="220208"/>
            </a:xfrm>
            <a:prstGeom prst="ellipse">
              <a:avLst/>
            </a:prstGeom>
            <a:grpFill/>
            <a:ln>
              <a:solidFill>
                <a:srgbClr val="F8F4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5D522D"/>
                </a:solidFill>
              </a:endParaRPr>
            </a:p>
          </p:txBody>
        </p:sp>
        <p:sp>
          <p:nvSpPr>
            <p:cNvPr id="9" name="椭圆 8"/>
            <p:cNvSpPr/>
            <p:nvPr/>
          </p:nvSpPr>
          <p:spPr>
            <a:xfrm>
              <a:off x="6274276" y="4182389"/>
              <a:ext cx="158653" cy="158653"/>
            </a:xfrm>
            <a:prstGeom prst="ellipse">
              <a:avLst/>
            </a:prstGeom>
            <a:grpFill/>
            <a:ln>
              <a:solidFill>
                <a:srgbClr val="F8F4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5D522D"/>
                </a:solidFill>
              </a:endParaRPr>
            </a:p>
          </p:txBody>
        </p:sp>
        <p:sp>
          <p:nvSpPr>
            <p:cNvPr id="10" name="椭圆 9"/>
            <p:cNvSpPr/>
            <p:nvPr/>
          </p:nvSpPr>
          <p:spPr>
            <a:xfrm>
              <a:off x="5787735" y="4182389"/>
              <a:ext cx="158653" cy="158653"/>
            </a:xfrm>
            <a:prstGeom prst="ellipse">
              <a:avLst/>
            </a:prstGeom>
            <a:grpFill/>
            <a:ln>
              <a:solidFill>
                <a:srgbClr val="F8F4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5D522D"/>
                </a:solidFill>
              </a:endParaRPr>
            </a:p>
          </p:txBody>
        </p:sp>
        <p:sp>
          <p:nvSpPr>
            <p:cNvPr id="11" name="椭圆 10"/>
            <p:cNvSpPr/>
            <p:nvPr/>
          </p:nvSpPr>
          <p:spPr>
            <a:xfrm>
              <a:off x="5638622" y="4210965"/>
              <a:ext cx="95273" cy="95273"/>
            </a:xfrm>
            <a:prstGeom prst="ellipse">
              <a:avLst/>
            </a:prstGeom>
            <a:grpFill/>
            <a:ln>
              <a:solidFill>
                <a:srgbClr val="F8F4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5D522D"/>
                </a:solidFill>
              </a:endParaRPr>
            </a:p>
          </p:txBody>
        </p:sp>
        <p:sp>
          <p:nvSpPr>
            <p:cNvPr id="12" name="椭圆 11"/>
            <p:cNvSpPr/>
            <p:nvPr/>
          </p:nvSpPr>
          <p:spPr>
            <a:xfrm>
              <a:off x="6486769" y="4210965"/>
              <a:ext cx="95273" cy="95273"/>
            </a:xfrm>
            <a:prstGeom prst="ellipse">
              <a:avLst/>
            </a:prstGeom>
            <a:grpFill/>
            <a:ln>
              <a:solidFill>
                <a:srgbClr val="F8F4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5D522D"/>
                </a:solidFill>
              </a:endParaRPr>
            </a:p>
          </p:txBody>
        </p:sp>
        <p:sp>
          <p:nvSpPr>
            <p:cNvPr id="13" name="椭圆 12"/>
            <p:cNvSpPr/>
            <p:nvPr/>
          </p:nvSpPr>
          <p:spPr>
            <a:xfrm>
              <a:off x="5529075" y="4235647"/>
              <a:ext cx="55707" cy="55707"/>
            </a:xfrm>
            <a:prstGeom prst="ellipse">
              <a:avLst/>
            </a:prstGeom>
            <a:grpFill/>
            <a:ln>
              <a:solidFill>
                <a:srgbClr val="F8F4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5D522D"/>
                </a:solidFill>
              </a:endParaRPr>
            </a:p>
          </p:txBody>
        </p:sp>
        <p:sp>
          <p:nvSpPr>
            <p:cNvPr id="14" name="椭圆 13"/>
            <p:cNvSpPr/>
            <p:nvPr/>
          </p:nvSpPr>
          <p:spPr>
            <a:xfrm>
              <a:off x="6635882" y="4235647"/>
              <a:ext cx="55707" cy="55707"/>
            </a:xfrm>
            <a:prstGeom prst="ellipse">
              <a:avLst/>
            </a:prstGeom>
            <a:grpFill/>
            <a:ln>
              <a:solidFill>
                <a:srgbClr val="F8F4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5D522D"/>
                </a:solidFill>
              </a:endParaRPr>
            </a:p>
          </p:txBody>
        </p:sp>
      </p:grpSp>
      <p:sp>
        <p:nvSpPr>
          <p:cNvPr id="15" name="文本框 14"/>
          <p:cNvSpPr txBox="1"/>
          <p:nvPr/>
        </p:nvSpPr>
        <p:spPr>
          <a:xfrm>
            <a:off x="1372394" y="4773166"/>
            <a:ext cx="9447213" cy="1169551"/>
          </a:xfrm>
          <a:prstGeom prst="rect">
            <a:avLst/>
          </a:prstGeom>
          <a:noFill/>
        </p:spPr>
        <p:txBody>
          <a:bodyPr>
            <a:spAutoFit/>
          </a:bodyPr>
          <a:lstStyle/>
          <a:p>
            <a:pPr algn="ctr"/>
            <a:r>
              <a:rPr lang="zh-CN" altLang="en-US" sz="1400" dirty="0">
                <a:solidFill>
                  <a:schemeClr val="bg2">
                    <a:lumMod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click here to enter text information, the language should be concise, the theme should be distinct. Please click here to enter text information, the language should be concise, the theme should be distinct.</a:t>
            </a:r>
            <a:endParaRPr lang="en-US" altLang="zh-CN" sz="1400" kern="0" dirty="0">
              <a:solidFill>
                <a:schemeClr val="bg2">
                  <a:lumMod val="25000"/>
                </a:schemeClr>
              </a:solidFill>
              <a:latin typeface="微软雅黑" panose="020B0503020204020204" pitchFamily="34" charset="-122"/>
              <a:ea typeface="微软雅黑" panose="020B0503020204020204" pitchFamily="34" charset="-122"/>
              <a:sym typeface="Arial" panose="020B0604020202020204" pitchFamily="34" charset="0"/>
            </a:endParaRPr>
          </a:p>
          <a:p>
            <a:pPr algn="ctr"/>
            <a:r>
              <a:rPr lang="zh-CN" altLang="en-US" sz="1400" dirty="0">
                <a:solidFill>
                  <a:schemeClr val="bg2">
                    <a:lumMod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click here to enter text information, the language should be concise, the theme should be distinct.</a:t>
            </a:r>
            <a:endParaRPr lang="en-US" altLang="zh-CN" sz="1400" kern="0" dirty="0">
              <a:solidFill>
                <a:schemeClr val="bg2">
                  <a:lumMod val="25000"/>
                </a:schemeClr>
              </a:solidFill>
              <a:latin typeface="微软雅黑" panose="020B0503020204020204" pitchFamily="34" charset="-122"/>
              <a:ea typeface="微软雅黑" panose="020B0503020204020204" pitchFamily="34" charset="-122"/>
              <a:sym typeface="Arial" panose="020B0604020202020204" pitchFamily="34" charset="0"/>
            </a:endParaRPr>
          </a:p>
          <a:p>
            <a:pPr algn="ctr"/>
            <a:endParaRPr lang="en-US" altLang="zh-CN" sz="1400" kern="0" dirty="0">
              <a:solidFill>
                <a:schemeClr val="bg2">
                  <a:lumMod val="25000"/>
                </a:schemeClr>
              </a:solidFill>
              <a:latin typeface="微软雅黑" panose="020B0503020204020204" pitchFamily="34" charset="-122"/>
              <a:ea typeface="微软雅黑" panose="020B0503020204020204" pitchFamily="34" charset="-122"/>
              <a:sym typeface="Arial" panose="020B0604020202020204" pitchFamily="34" charset="0"/>
            </a:endParaRPr>
          </a:p>
          <a:p>
            <a:pPr algn="ctr" eaLnBrk="1" fontAlgn="auto" hangingPunct="1">
              <a:spcBef>
                <a:spcPts val="0"/>
              </a:spcBef>
              <a:spcAft>
                <a:spcPts val="0"/>
              </a:spcAft>
              <a:defRPr/>
            </a:pP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eaLnBrk="1" fontAlgn="auto" hangingPunct="1">
              <a:spcBef>
                <a:spcPts val="0"/>
              </a:spcBef>
              <a:spcAft>
                <a:spcPts val="0"/>
              </a:spcAft>
              <a:defRPr/>
            </a:pP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16" name="直接连接符 15"/>
          <p:cNvCxnSpPr/>
          <p:nvPr/>
        </p:nvCxnSpPr>
        <p:spPr>
          <a:xfrm>
            <a:off x="1537212" y="5947876"/>
            <a:ext cx="9117143" cy="0"/>
          </a:xfrm>
          <a:prstGeom prst="line">
            <a:avLst/>
          </a:prstGeom>
          <a:ln>
            <a:solidFill>
              <a:srgbClr val="4BB08C"/>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sp>
        <p:nvSpPr>
          <p:cNvPr id="2" name="Freeform 26"/>
          <p:cNvSpPr>
            <a:spLocks noEditPoints="1" noChangeArrowheads="1"/>
          </p:cNvSpPr>
          <p:nvPr/>
        </p:nvSpPr>
        <p:spPr bwMode="auto">
          <a:xfrm>
            <a:off x="4812774" y="1839311"/>
            <a:ext cx="2566453" cy="2465770"/>
          </a:xfrm>
          <a:custGeom>
            <a:avLst/>
            <a:gdLst>
              <a:gd name="T0" fmla="*/ 26 w 551"/>
              <a:gd name="T1" fmla="*/ 158 h 447"/>
              <a:gd name="T2" fmla="*/ 494 w 551"/>
              <a:gd name="T3" fmla="*/ 379 h 447"/>
              <a:gd name="T4" fmla="*/ 145 w 551"/>
              <a:gd name="T5" fmla="*/ 54 h 447"/>
              <a:gd name="T6" fmla="*/ 272 w 551"/>
              <a:gd name="T7" fmla="*/ 27 h 447"/>
              <a:gd name="T8" fmla="*/ 204 w 551"/>
              <a:gd name="T9" fmla="*/ 42 h 447"/>
              <a:gd name="T10" fmla="*/ 201 w 551"/>
              <a:gd name="T11" fmla="*/ 49 h 447"/>
              <a:gd name="T12" fmla="*/ 487 w 551"/>
              <a:gd name="T13" fmla="*/ 118 h 447"/>
              <a:gd name="T14" fmla="*/ 230 w 551"/>
              <a:gd name="T15" fmla="*/ 56 h 447"/>
              <a:gd name="T16" fmla="*/ 456 w 551"/>
              <a:gd name="T17" fmla="*/ 76 h 447"/>
              <a:gd name="T18" fmla="*/ 288 w 551"/>
              <a:gd name="T19" fmla="*/ 54 h 447"/>
              <a:gd name="T20" fmla="*/ 223 w 551"/>
              <a:gd name="T21" fmla="*/ 70 h 447"/>
              <a:gd name="T22" fmla="*/ 322 w 551"/>
              <a:gd name="T23" fmla="*/ 74 h 447"/>
              <a:gd name="T24" fmla="*/ 116 w 551"/>
              <a:gd name="T25" fmla="*/ 93 h 447"/>
              <a:gd name="T26" fmla="*/ 191 w 551"/>
              <a:gd name="T27" fmla="*/ 96 h 447"/>
              <a:gd name="T28" fmla="*/ 386 w 551"/>
              <a:gd name="T29" fmla="*/ 104 h 447"/>
              <a:gd name="T30" fmla="*/ 132 w 551"/>
              <a:gd name="T31" fmla="*/ 105 h 447"/>
              <a:gd name="T32" fmla="*/ 41 w 551"/>
              <a:gd name="T33" fmla="*/ 256 h 447"/>
              <a:gd name="T34" fmla="*/ 508 w 551"/>
              <a:gd name="T35" fmla="*/ 213 h 447"/>
              <a:gd name="T36" fmla="*/ 435 w 551"/>
              <a:gd name="T37" fmla="*/ 116 h 447"/>
              <a:gd name="T38" fmla="*/ 442 w 551"/>
              <a:gd name="T39" fmla="*/ 213 h 447"/>
              <a:gd name="T40" fmla="*/ 445 w 551"/>
              <a:gd name="T41" fmla="*/ 175 h 447"/>
              <a:gd name="T42" fmla="*/ 106 w 551"/>
              <a:gd name="T43" fmla="*/ 156 h 447"/>
              <a:gd name="T44" fmla="*/ 451 w 551"/>
              <a:gd name="T45" fmla="*/ 162 h 447"/>
              <a:gd name="T46" fmla="*/ 472 w 551"/>
              <a:gd name="T47" fmla="*/ 217 h 447"/>
              <a:gd name="T48" fmla="*/ 55 w 551"/>
              <a:gd name="T49" fmla="*/ 319 h 447"/>
              <a:gd name="T50" fmla="*/ 456 w 551"/>
              <a:gd name="T51" fmla="*/ 224 h 447"/>
              <a:gd name="T52" fmla="*/ 68 w 551"/>
              <a:gd name="T53" fmla="*/ 265 h 447"/>
              <a:gd name="T54" fmla="*/ 472 w 551"/>
              <a:gd name="T55" fmla="*/ 310 h 447"/>
              <a:gd name="T56" fmla="*/ 461 w 551"/>
              <a:gd name="T57" fmla="*/ 204 h 447"/>
              <a:gd name="T58" fmla="*/ 97 w 551"/>
              <a:gd name="T59" fmla="*/ 340 h 447"/>
              <a:gd name="T60" fmla="*/ 516 w 551"/>
              <a:gd name="T61" fmla="*/ 213 h 447"/>
              <a:gd name="T62" fmla="*/ 468 w 551"/>
              <a:gd name="T63" fmla="*/ 221 h 447"/>
              <a:gd name="T64" fmla="*/ 491 w 551"/>
              <a:gd name="T65" fmla="*/ 237 h 447"/>
              <a:gd name="T66" fmla="*/ 470 w 551"/>
              <a:gd name="T67" fmla="*/ 293 h 447"/>
              <a:gd name="T68" fmla="*/ 473 w 551"/>
              <a:gd name="T69" fmla="*/ 262 h 447"/>
              <a:gd name="T70" fmla="*/ 106 w 551"/>
              <a:gd name="T71" fmla="*/ 296 h 447"/>
              <a:gd name="T72" fmla="*/ 503 w 551"/>
              <a:gd name="T73" fmla="*/ 290 h 447"/>
              <a:gd name="T74" fmla="*/ 144 w 551"/>
              <a:gd name="T75" fmla="*/ 353 h 447"/>
              <a:gd name="T76" fmla="*/ 63 w 551"/>
              <a:gd name="T77" fmla="*/ 328 h 447"/>
              <a:gd name="T78" fmla="*/ 165 w 551"/>
              <a:gd name="T79" fmla="*/ 360 h 447"/>
              <a:gd name="T80" fmla="*/ 134 w 551"/>
              <a:gd name="T81" fmla="*/ 396 h 447"/>
              <a:gd name="T82" fmla="*/ 145 w 551"/>
              <a:gd name="T83" fmla="*/ 367 h 447"/>
              <a:gd name="T84" fmla="*/ 461 w 551"/>
              <a:gd name="T85" fmla="*/ 338 h 447"/>
              <a:gd name="T86" fmla="*/ 439 w 551"/>
              <a:gd name="T87" fmla="*/ 368 h 447"/>
              <a:gd name="T88" fmla="*/ 143 w 551"/>
              <a:gd name="T89" fmla="*/ 372 h 447"/>
              <a:gd name="T90" fmla="*/ 483 w 551"/>
              <a:gd name="T91" fmla="*/ 360 h 447"/>
              <a:gd name="T92" fmla="*/ 223 w 551"/>
              <a:gd name="T93" fmla="*/ 394 h 447"/>
              <a:gd name="T94" fmla="*/ 210 w 551"/>
              <a:gd name="T95" fmla="*/ 375 h 447"/>
              <a:gd name="T96" fmla="*/ 223 w 551"/>
              <a:gd name="T97" fmla="*/ 371 h 447"/>
              <a:gd name="T98" fmla="*/ 331 w 551"/>
              <a:gd name="T99" fmla="*/ 397 h 447"/>
              <a:gd name="T100" fmla="*/ 217 w 551"/>
              <a:gd name="T101" fmla="*/ 397 h 447"/>
              <a:gd name="T102" fmla="*/ 181 w 551"/>
              <a:gd name="T103" fmla="*/ 425 h 447"/>
              <a:gd name="T104" fmla="*/ 243 w 551"/>
              <a:gd name="T105" fmla="*/ 407 h 447"/>
              <a:gd name="T106" fmla="*/ 408 w 551"/>
              <a:gd name="T107" fmla="*/ 396 h 447"/>
              <a:gd name="T108" fmla="*/ 181 w 551"/>
              <a:gd name="T109" fmla="*/ 414 h 447"/>
              <a:gd name="T110" fmla="*/ 414 w 551"/>
              <a:gd name="T111" fmla="*/ 418 h 447"/>
              <a:gd name="T112" fmla="*/ 309 w 551"/>
              <a:gd name="T113" fmla="*/ 432 h 447"/>
              <a:gd name="T114" fmla="*/ 337 w 551"/>
              <a:gd name="T115" fmla="*/ 415 h 447"/>
              <a:gd name="T116" fmla="*/ 381 w 551"/>
              <a:gd name="T117" fmla="*/ 435 h 44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51"/>
              <a:gd name="T178" fmla="*/ 0 h 447"/>
              <a:gd name="T179" fmla="*/ 551 w 551"/>
              <a:gd name="T180" fmla="*/ 447 h 44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51" h="447">
                <a:moveTo>
                  <a:pt x="460" y="402"/>
                </a:moveTo>
                <a:cubicBezTo>
                  <a:pt x="448" y="416"/>
                  <a:pt x="430" y="429"/>
                  <a:pt x="407" y="435"/>
                </a:cubicBezTo>
                <a:cubicBezTo>
                  <a:pt x="394" y="438"/>
                  <a:pt x="379" y="437"/>
                  <a:pt x="364" y="440"/>
                </a:cubicBezTo>
                <a:cubicBezTo>
                  <a:pt x="356" y="442"/>
                  <a:pt x="348" y="444"/>
                  <a:pt x="339" y="445"/>
                </a:cubicBezTo>
                <a:cubicBezTo>
                  <a:pt x="321" y="447"/>
                  <a:pt x="301" y="446"/>
                  <a:pt x="284" y="443"/>
                </a:cubicBezTo>
                <a:cubicBezTo>
                  <a:pt x="282" y="442"/>
                  <a:pt x="278" y="441"/>
                  <a:pt x="276" y="438"/>
                </a:cubicBezTo>
                <a:cubicBezTo>
                  <a:pt x="212" y="442"/>
                  <a:pt x="158" y="428"/>
                  <a:pt x="119" y="396"/>
                </a:cubicBezTo>
                <a:cubicBezTo>
                  <a:pt x="116" y="394"/>
                  <a:pt x="114" y="391"/>
                  <a:pt x="111" y="390"/>
                </a:cubicBezTo>
                <a:cubicBezTo>
                  <a:pt x="106" y="387"/>
                  <a:pt x="101" y="385"/>
                  <a:pt x="96" y="383"/>
                </a:cubicBezTo>
                <a:cubicBezTo>
                  <a:pt x="48" y="357"/>
                  <a:pt x="2" y="304"/>
                  <a:pt x="10" y="226"/>
                </a:cubicBezTo>
                <a:cubicBezTo>
                  <a:pt x="11" y="215"/>
                  <a:pt x="13" y="203"/>
                  <a:pt x="16" y="191"/>
                </a:cubicBezTo>
                <a:cubicBezTo>
                  <a:pt x="19" y="180"/>
                  <a:pt x="21" y="168"/>
                  <a:pt x="26" y="158"/>
                </a:cubicBezTo>
                <a:cubicBezTo>
                  <a:pt x="43" y="119"/>
                  <a:pt x="73" y="89"/>
                  <a:pt x="105" y="59"/>
                </a:cubicBezTo>
                <a:cubicBezTo>
                  <a:pt x="127" y="37"/>
                  <a:pt x="157" y="20"/>
                  <a:pt x="191" y="9"/>
                </a:cubicBezTo>
                <a:cubicBezTo>
                  <a:pt x="204" y="5"/>
                  <a:pt x="218" y="2"/>
                  <a:pt x="232" y="2"/>
                </a:cubicBezTo>
                <a:cubicBezTo>
                  <a:pt x="268" y="0"/>
                  <a:pt x="302" y="7"/>
                  <a:pt x="329" y="18"/>
                </a:cubicBezTo>
                <a:cubicBezTo>
                  <a:pt x="338" y="21"/>
                  <a:pt x="347" y="26"/>
                  <a:pt x="356" y="29"/>
                </a:cubicBezTo>
                <a:cubicBezTo>
                  <a:pt x="371" y="34"/>
                  <a:pt x="387" y="35"/>
                  <a:pt x="401" y="39"/>
                </a:cubicBezTo>
                <a:cubicBezTo>
                  <a:pt x="444" y="50"/>
                  <a:pt x="480" y="71"/>
                  <a:pt x="506" y="104"/>
                </a:cubicBezTo>
                <a:cubicBezTo>
                  <a:pt x="523" y="125"/>
                  <a:pt x="537" y="150"/>
                  <a:pt x="544" y="183"/>
                </a:cubicBezTo>
                <a:cubicBezTo>
                  <a:pt x="551" y="214"/>
                  <a:pt x="547" y="243"/>
                  <a:pt x="537" y="266"/>
                </a:cubicBezTo>
                <a:cubicBezTo>
                  <a:pt x="535" y="269"/>
                  <a:pt x="533" y="272"/>
                  <a:pt x="532" y="276"/>
                </a:cubicBezTo>
                <a:cubicBezTo>
                  <a:pt x="531" y="282"/>
                  <a:pt x="532" y="290"/>
                  <a:pt x="532" y="297"/>
                </a:cubicBezTo>
                <a:cubicBezTo>
                  <a:pt x="528" y="331"/>
                  <a:pt x="516" y="358"/>
                  <a:pt x="494" y="379"/>
                </a:cubicBezTo>
                <a:cubicBezTo>
                  <a:pt x="486" y="387"/>
                  <a:pt x="477" y="396"/>
                  <a:pt x="466" y="401"/>
                </a:cubicBezTo>
                <a:cubicBezTo>
                  <a:pt x="464" y="402"/>
                  <a:pt x="463" y="404"/>
                  <a:pt x="460" y="402"/>
                </a:cubicBezTo>
                <a:close/>
                <a:moveTo>
                  <a:pt x="285" y="9"/>
                </a:moveTo>
                <a:cubicBezTo>
                  <a:pt x="269" y="6"/>
                  <a:pt x="249" y="3"/>
                  <a:pt x="231" y="5"/>
                </a:cubicBezTo>
                <a:cubicBezTo>
                  <a:pt x="200" y="7"/>
                  <a:pt x="173" y="17"/>
                  <a:pt x="149" y="31"/>
                </a:cubicBezTo>
                <a:cubicBezTo>
                  <a:pt x="135" y="39"/>
                  <a:pt x="122" y="47"/>
                  <a:pt x="111" y="57"/>
                </a:cubicBezTo>
                <a:cubicBezTo>
                  <a:pt x="107" y="60"/>
                  <a:pt x="103" y="64"/>
                  <a:pt x="101" y="68"/>
                </a:cubicBezTo>
                <a:cubicBezTo>
                  <a:pt x="146" y="37"/>
                  <a:pt x="203" y="16"/>
                  <a:pt x="270" y="15"/>
                </a:cubicBezTo>
                <a:cubicBezTo>
                  <a:pt x="293" y="15"/>
                  <a:pt x="316" y="22"/>
                  <a:pt x="335" y="24"/>
                </a:cubicBezTo>
                <a:cubicBezTo>
                  <a:pt x="319" y="19"/>
                  <a:pt x="303" y="12"/>
                  <a:pt x="285" y="9"/>
                </a:cubicBezTo>
                <a:close/>
                <a:moveTo>
                  <a:pt x="209" y="27"/>
                </a:moveTo>
                <a:cubicBezTo>
                  <a:pt x="185" y="35"/>
                  <a:pt x="166" y="42"/>
                  <a:pt x="145" y="54"/>
                </a:cubicBezTo>
                <a:cubicBezTo>
                  <a:pt x="128" y="64"/>
                  <a:pt x="114" y="72"/>
                  <a:pt x="103" y="85"/>
                </a:cubicBezTo>
                <a:cubicBezTo>
                  <a:pt x="100" y="88"/>
                  <a:pt x="96" y="91"/>
                  <a:pt x="96" y="95"/>
                </a:cubicBezTo>
                <a:cubicBezTo>
                  <a:pt x="105" y="89"/>
                  <a:pt x="113" y="83"/>
                  <a:pt x="121" y="77"/>
                </a:cubicBezTo>
                <a:cubicBezTo>
                  <a:pt x="129" y="72"/>
                  <a:pt x="138" y="70"/>
                  <a:pt x="146" y="65"/>
                </a:cubicBezTo>
                <a:cubicBezTo>
                  <a:pt x="151" y="61"/>
                  <a:pt x="155" y="57"/>
                  <a:pt x="160" y="53"/>
                </a:cubicBezTo>
                <a:cubicBezTo>
                  <a:pt x="176" y="42"/>
                  <a:pt x="193" y="33"/>
                  <a:pt x="215" y="28"/>
                </a:cubicBezTo>
                <a:cubicBezTo>
                  <a:pt x="213" y="26"/>
                  <a:pt x="210" y="27"/>
                  <a:pt x="209" y="27"/>
                </a:cubicBezTo>
                <a:close/>
                <a:moveTo>
                  <a:pt x="194" y="39"/>
                </a:moveTo>
                <a:cubicBezTo>
                  <a:pt x="210" y="36"/>
                  <a:pt x="226" y="29"/>
                  <a:pt x="243" y="25"/>
                </a:cubicBezTo>
                <a:cubicBezTo>
                  <a:pt x="224" y="28"/>
                  <a:pt x="209" y="31"/>
                  <a:pt x="194" y="39"/>
                </a:cubicBezTo>
                <a:close/>
                <a:moveTo>
                  <a:pt x="209" y="40"/>
                </a:moveTo>
                <a:cubicBezTo>
                  <a:pt x="230" y="41"/>
                  <a:pt x="249" y="31"/>
                  <a:pt x="272" y="27"/>
                </a:cubicBezTo>
                <a:cubicBezTo>
                  <a:pt x="250" y="27"/>
                  <a:pt x="227" y="32"/>
                  <a:pt x="209" y="40"/>
                </a:cubicBezTo>
                <a:close/>
                <a:moveTo>
                  <a:pt x="130" y="58"/>
                </a:moveTo>
                <a:cubicBezTo>
                  <a:pt x="142" y="51"/>
                  <a:pt x="154" y="45"/>
                  <a:pt x="167" y="38"/>
                </a:cubicBezTo>
                <a:cubicBezTo>
                  <a:pt x="152" y="43"/>
                  <a:pt x="140" y="50"/>
                  <a:pt x="130" y="58"/>
                </a:cubicBezTo>
                <a:close/>
                <a:moveTo>
                  <a:pt x="322" y="33"/>
                </a:moveTo>
                <a:cubicBezTo>
                  <a:pt x="307" y="32"/>
                  <a:pt x="293" y="32"/>
                  <a:pt x="281" y="34"/>
                </a:cubicBezTo>
                <a:cubicBezTo>
                  <a:pt x="315" y="34"/>
                  <a:pt x="347" y="43"/>
                  <a:pt x="373" y="52"/>
                </a:cubicBezTo>
                <a:cubicBezTo>
                  <a:pt x="359" y="44"/>
                  <a:pt x="341" y="35"/>
                  <a:pt x="322" y="33"/>
                </a:cubicBezTo>
                <a:close/>
                <a:moveTo>
                  <a:pt x="163" y="56"/>
                </a:moveTo>
                <a:cubicBezTo>
                  <a:pt x="172" y="53"/>
                  <a:pt x="179" y="48"/>
                  <a:pt x="188" y="43"/>
                </a:cubicBezTo>
                <a:cubicBezTo>
                  <a:pt x="177" y="45"/>
                  <a:pt x="169" y="50"/>
                  <a:pt x="163" y="56"/>
                </a:cubicBezTo>
                <a:close/>
                <a:moveTo>
                  <a:pt x="204" y="42"/>
                </a:moveTo>
                <a:cubicBezTo>
                  <a:pt x="201" y="42"/>
                  <a:pt x="196" y="43"/>
                  <a:pt x="194" y="46"/>
                </a:cubicBezTo>
                <a:cubicBezTo>
                  <a:pt x="198" y="44"/>
                  <a:pt x="205" y="44"/>
                  <a:pt x="204" y="42"/>
                </a:cubicBezTo>
                <a:close/>
                <a:moveTo>
                  <a:pt x="277" y="39"/>
                </a:moveTo>
                <a:cubicBezTo>
                  <a:pt x="291" y="42"/>
                  <a:pt x="309" y="44"/>
                  <a:pt x="322" y="42"/>
                </a:cubicBezTo>
                <a:cubicBezTo>
                  <a:pt x="310" y="40"/>
                  <a:pt x="290" y="36"/>
                  <a:pt x="277" y="39"/>
                </a:cubicBezTo>
                <a:close/>
                <a:moveTo>
                  <a:pt x="218" y="50"/>
                </a:moveTo>
                <a:cubicBezTo>
                  <a:pt x="242" y="45"/>
                  <a:pt x="262" y="47"/>
                  <a:pt x="286" y="42"/>
                </a:cubicBezTo>
                <a:cubicBezTo>
                  <a:pt x="264" y="38"/>
                  <a:pt x="236" y="40"/>
                  <a:pt x="218" y="50"/>
                </a:cubicBezTo>
                <a:close/>
                <a:moveTo>
                  <a:pt x="201" y="49"/>
                </a:moveTo>
                <a:cubicBezTo>
                  <a:pt x="200" y="48"/>
                  <a:pt x="200" y="47"/>
                  <a:pt x="199" y="48"/>
                </a:cubicBezTo>
                <a:cubicBezTo>
                  <a:pt x="178" y="54"/>
                  <a:pt x="159" y="62"/>
                  <a:pt x="146" y="76"/>
                </a:cubicBezTo>
                <a:cubicBezTo>
                  <a:pt x="165" y="70"/>
                  <a:pt x="180" y="55"/>
                  <a:pt x="201" y="49"/>
                </a:cubicBezTo>
                <a:close/>
                <a:moveTo>
                  <a:pt x="53" y="120"/>
                </a:moveTo>
                <a:cubicBezTo>
                  <a:pt x="42" y="141"/>
                  <a:pt x="28" y="159"/>
                  <a:pt x="22" y="183"/>
                </a:cubicBezTo>
                <a:cubicBezTo>
                  <a:pt x="32" y="160"/>
                  <a:pt x="46" y="142"/>
                  <a:pt x="61" y="125"/>
                </a:cubicBezTo>
                <a:cubicBezTo>
                  <a:pt x="65" y="122"/>
                  <a:pt x="69" y="119"/>
                  <a:pt x="73" y="115"/>
                </a:cubicBezTo>
                <a:cubicBezTo>
                  <a:pt x="75" y="112"/>
                  <a:pt x="76" y="108"/>
                  <a:pt x="79" y="105"/>
                </a:cubicBezTo>
                <a:cubicBezTo>
                  <a:pt x="92" y="86"/>
                  <a:pt x="112" y="71"/>
                  <a:pt x="129" y="56"/>
                </a:cubicBezTo>
                <a:cubicBezTo>
                  <a:pt x="129" y="55"/>
                  <a:pt x="130" y="54"/>
                  <a:pt x="128" y="54"/>
                </a:cubicBezTo>
                <a:cubicBezTo>
                  <a:pt x="96" y="70"/>
                  <a:pt x="73" y="93"/>
                  <a:pt x="53" y="120"/>
                </a:cubicBezTo>
                <a:close/>
                <a:moveTo>
                  <a:pt x="510" y="181"/>
                </a:moveTo>
                <a:cubicBezTo>
                  <a:pt x="510" y="168"/>
                  <a:pt x="505" y="153"/>
                  <a:pt x="498" y="140"/>
                </a:cubicBezTo>
                <a:cubicBezTo>
                  <a:pt x="497" y="138"/>
                  <a:pt x="498" y="139"/>
                  <a:pt x="498" y="137"/>
                </a:cubicBezTo>
                <a:cubicBezTo>
                  <a:pt x="493" y="130"/>
                  <a:pt x="489" y="125"/>
                  <a:pt x="487" y="118"/>
                </a:cubicBezTo>
                <a:cubicBezTo>
                  <a:pt x="481" y="112"/>
                  <a:pt x="478" y="106"/>
                  <a:pt x="473" y="100"/>
                </a:cubicBezTo>
                <a:cubicBezTo>
                  <a:pt x="461" y="87"/>
                  <a:pt x="449" y="75"/>
                  <a:pt x="436" y="65"/>
                </a:cubicBezTo>
                <a:cubicBezTo>
                  <a:pt x="417" y="55"/>
                  <a:pt x="399" y="46"/>
                  <a:pt x="376" y="39"/>
                </a:cubicBezTo>
                <a:cubicBezTo>
                  <a:pt x="375" y="39"/>
                  <a:pt x="375" y="39"/>
                  <a:pt x="375" y="39"/>
                </a:cubicBezTo>
                <a:cubicBezTo>
                  <a:pt x="429" y="77"/>
                  <a:pt x="482" y="114"/>
                  <a:pt x="510" y="181"/>
                </a:cubicBezTo>
                <a:close/>
                <a:moveTo>
                  <a:pt x="284" y="48"/>
                </a:moveTo>
                <a:cubicBezTo>
                  <a:pt x="291" y="49"/>
                  <a:pt x="300" y="50"/>
                  <a:pt x="309" y="48"/>
                </a:cubicBezTo>
                <a:cubicBezTo>
                  <a:pt x="302" y="46"/>
                  <a:pt x="290" y="46"/>
                  <a:pt x="284" y="48"/>
                </a:cubicBezTo>
                <a:close/>
                <a:moveTo>
                  <a:pt x="230" y="56"/>
                </a:moveTo>
                <a:cubicBezTo>
                  <a:pt x="228" y="57"/>
                  <a:pt x="225" y="56"/>
                  <a:pt x="225" y="58"/>
                </a:cubicBezTo>
                <a:cubicBezTo>
                  <a:pt x="238" y="54"/>
                  <a:pt x="257" y="55"/>
                  <a:pt x="270" y="51"/>
                </a:cubicBezTo>
                <a:cubicBezTo>
                  <a:pt x="257" y="48"/>
                  <a:pt x="239" y="53"/>
                  <a:pt x="230" y="56"/>
                </a:cubicBezTo>
                <a:close/>
                <a:moveTo>
                  <a:pt x="334" y="53"/>
                </a:moveTo>
                <a:cubicBezTo>
                  <a:pt x="350" y="56"/>
                  <a:pt x="365" y="61"/>
                  <a:pt x="378" y="69"/>
                </a:cubicBezTo>
                <a:cubicBezTo>
                  <a:pt x="387" y="75"/>
                  <a:pt x="393" y="82"/>
                  <a:pt x="402" y="88"/>
                </a:cubicBezTo>
                <a:cubicBezTo>
                  <a:pt x="405" y="90"/>
                  <a:pt x="409" y="92"/>
                  <a:pt x="413" y="94"/>
                </a:cubicBezTo>
                <a:cubicBezTo>
                  <a:pt x="425" y="101"/>
                  <a:pt x="435" y="108"/>
                  <a:pt x="446" y="116"/>
                </a:cubicBezTo>
                <a:cubicBezTo>
                  <a:pt x="415" y="75"/>
                  <a:pt x="371" y="44"/>
                  <a:pt x="311" y="47"/>
                </a:cubicBezTo>
                <a:cubicBezTo>
                  <a:pt x="317" y="50"/>
                  <a:pt x="326" y="51"/>
                  <a:pt x="334" y="53"/>
                </a:cubicBezTo>
                <a:close/>
                <a:moveTo>
                  <a:pt x="189" y="64"/>
                </a:moveTo>
                <a:cubicBezTo>
                  <a:pt x="201" y="63"/>
                  <a:pt x="210" y="58"/>
                  <a:pt x="219" y="54"/>
                </a:cubicBezTo>
                <a:cubicBezTo>
                  <a:pt x="207" y="56"/>
                  <a:pt x="196" y="58"/>
                  <a:pt x="189" y="64"/>
                </a:cubicBezTo>
                <a:close/>
                <a:moveTo>
                  <a:pt x="432" y="58"/>
                </a:moveTo>
                <a:cubicBezTo>
                  <a:pt x="441" y="64"/>
                  <a:pt x="448" y="71"/>
                  <a:pt x="456" y="76"/>
                </a:cubicBezTo>
                <a:cubicBezTo>
                  <a:pt x="478" y="99"/>
                  <a:pt x="498" y="123"/>
                  <a:pt x="509" y="157"/>
                </a:cubicBezTo>
                <a:cubicBezTo>
                  <a:pt x="514" y="174"/>
                  <a:pt x="515" y="193"/>
                  <a:pt x="521" y="211"/>
                </a:cubicBezTo>
                <a:cubicBezTo>
                  <a:pt x="526" y="229"/>
                  <a:pt x="531" y="248"/>
                  <a:pt x="532" y="267"/>
                </a:cubicBezTo>
                <a:cubicBezTo>
                  <a:pt x="544" y="245"/>
                  <a:pt x="546" y="219"/>
                  <a:pt x="543" y="189"/>
                </a:cubicBezTo>
                <a:cubicBezTo>
                  <a:pt x="541" y="179"/>
                  <a:pt x="537" y="172"/>
                  <a:pt x="534" y="163"/>
                </a:cubicBezTo>
                <a:cubicBezTo>
                  <a:pt x="532" y="155"/>
                  <a:pt x="530" y="152"/>
                  <a:pt x="527" y="145"/>
                </a:cubicBezTo>
                <a:cubicBezTo>
                  <a:pt x="525" y="141"/>
                  <a:pt x="524" y="137"/>
                  <a:pt x="522" y="134"/>
                </a:cubicBezTo>
                <a:cubicBezTo>
                  <a:pt x="513" y="120"/>
                  <a:pt x="504" y="107"/>
                  <a:pt x="493" y="96"/>
                </a:cubicBezTo>
                <a:cubicBezTo>
                  <a:pt x="488" y="90"/>
                  <a:pt x="483" y="84"/>
                  <a:pt x="477" y="80"/>
                </a:cubicBezTo>
                <a:cubicBezTo>
                  <a:pt x="458" y="65"/>
                  <a:pt x="426" y="49"/>
                  <a:pt x="404" y="44"/>
                </a:cubicBezTo>
                <a:cubicBezTo>
                  <a:pt x="412" y="50"/>
                  <a:pt x="423" y="53"/>
                  <a:pt x="432" y="58"/>
                </a:cubicBezTo>
                <a:close/>
                <a:moveTo>
                  <a:pt x="288" y="54"/>
                </a:moveTo>
                <a:cubicBezTo>
                  <a:pt x="289" y="54"/>
                  <a:pt x="289" y="55"/>
                  <a:pt x="291" y="55"/>
                </a:cubicBezTo>
                <a:cubicBezTo>
                  <a:pt x="291" y="52"/>
                  <a:pt x="286" y="54"/>
                  <a:pt x="288" y="54"/>
                </a:cubicBezTo>
                <a:close/>
                <a:moveTo>
                  <a:pt x="334" y="57"/>
                </a:moveTo>
                <a:cubicBezTo>
                  <a:pt x="331" y="60"/>
                  <a:pt x="325" y="52"/>
                  <a:pt x="319" y="55"/>
                </a:cubicBezTo>
                <a:cubicBezTo>
                  <a:pt x="325" y="56"/>
                  <a:pt x="332" y="60"/>
                  <a:pt x="338" y="60"/>
                </a:cubicBezTo>
                <a:cubicBezTo>
                  <a:pt x="337" y="59"/>
                  <a:pt x="334" y="60"/>
                  <a:pt x="334" y="58"/>
                </a:cubicBezTo>
                <a:cubicBezTo>
                  <a:pt x="339" y="58"/>
                  <a:pt x="342" y="60"/>
                  <a:pt x="344" y="63"/>
                </a:cubicBezTo>
                <a:cubicBezTo>
                  <a:pt x="357" y="68"/>
                  <a:pt x="370" y="73"/>
                  <a:pt x="382" y="78"/>
                </a:cubicBezTo>
                <a:cubicBezTo>
                  <a:pt x="370" y="67"/>
                  <a:pt x="353" y="61"/>
                  <a:pt x="334" y="57"/>
                </a:cubicBezTo>
                <a:close/>
                <a:moveTo>
                  <a:pt x="263" y="64"/>
                </a:moveTo>
                <a:cubicBezTo>
                  <a:pt x="256" y="64"/>
                  <a:pt x="249" y="62"/>
                  <a:pt x="243" y="63"/>
                </a:cubicBezTo>
                <a:cubicBezTo>
                  <a:pt x="235" y="64"/>
                  <a:pt x="229" y="68"/>
                  <a:pt x="223" y="70"/>
                </a:cubicBezTo>
                <a:cubicBezTo>
                  <a:pt x="184" y="85"/>
                  <a:pt x="148" y="108"/>
                  <a:pt x="124" y="133"/>
                </a:cubicBezTo>
                <a:cubicBezTo>
                  <a:pt x="117" y="149"/>
                  <a:pt x="106" y="168"/>
                  <a:pt x="102" y="189"/>
                </a:cubicBezTo>
                <a:cubicBezTo>
                  <a:pt x="102" y="194"/>
                  <a:pt x="102" y="200"/>
                  <a:pt x="101" y="206"/>
                </a:cubicBezTo>
                <a:cubicBezTo>
                  <a:pt x="101" y="212"/>
                  <a:pt x="100" y="219"/>
                  <a:pt x="101" y="225"/>
                </a:cubicBezTo>
                <a:cubicBezTo>
                  <a:pt x="102" y="232"/>
                  <a:pt x="107" y="241"/>
                  <a:pt x="111" y="249"/>
                </a:cubicBezTo>
                <a:cubicBezTo>
                  <a:pt x="115" y="257"/>
                  <a:pt x="119" y="266"/>
                  <a:pt x="124" y="271"/>
                </a:cubicBezTo>
                <a:cubicBezTo>
                  <a:pt x="113" y="248"/>
                  <a:pt x="106" y="213"/>
                  <a:pt x="107" y="184"/>
                </a:cubicBezTo>
                <a:cubicBezTo>
                  <a:pt x="110" y="176"/>
                  <a:pt x="112" y="167"/>
                  <a:pt x="115" y="160"/>
                </a:cubicBezTo>
                <a:cubicBezTo>
                  <a:pt x="120" y="150"/>
                  <a:pt x="125" y="143"/>
                  <a:pt x="130" y="135"/>
                </a:cubicBezTo>
                <a:cubicBezTo>
                  <a:pt x="134" y="133"/>
                  <a:pt x="137" y="129"/>
                  <a:pt x="140" y="125"/>
                </a:cubicBezTo>
                <a:cubicBezTo>
                  <a:pt x="151" y="115"/>
                  <a:pt x="163" y="107"/>
                  <a:pt x="177" y="100"/>
                </a:cubicBezTo>
                <a:cubicBezTo>
                  <a:pt x="218" y="78"/>
                  <a:pt x="277" y="73"/>
                  <a:pt x="322" y="74"/>
                </a:cubicBezTo>
                <a:cubicBezTo>
                  <a:pt x="305" y="66"/>
                  <a:pt x="281" y="65"/>
                  <a:pt x="263" y="64"/>
                </a:cubicBezTo>
                <a:close/>
                <a:moveTo>
                  <a:pt x="131" y="83"/>
                </a:moveTo>
                <a:cubicBezTo>
                  <a:pt x="136" y="81"/>
                  <a:pt x="139" y="79"/>
                  <a:pt x="141" y="76"/>
                </a:cubicBezTo>
                <a:cubicBezTo>
                  <a:pt x="143" y="74"/>
                  <a:pt x="146" y="71"/>
                  <a:pt x="144" y="70"/>
                </a:cubicBezTo>
                <a:cubicBezTo>
                  <a:pt x="140" y="75"/>
                  <a:pt x="135" y="78"/>
                  <a:pt x="131" y="83"/>
                </a:cubicBezTo>
                <a:close/>
                <a:moveTo>
                  <a:pt x="131" y="121"/>
                </a:moveTo>
                <a:cubicBezTo>
                  <a:pt x="134" y="120"/>
                  <a:pt x="135" y="119"/>
                  <a:pt x="136" y="117"/>
                </a:cubicBezTo>
                <a:cubicBezTo>
                  <a:pt x="159" y="97"/>
                  <a:pt x="186" y="82"/>
                  <a:pt x="215" y="68"/>
                </a:cubicBezTo>
                <a:cubicBezTo>
                  <a:pt x="177" y="77"/>
                  <a:pt x="149" y="93"/>
                  <a:pt x="131" y="121"/>
                </a:cubicBezTo>
                <a:close/>
                <a:moveTo>
                  <a:pt x="84" y="110"/>
                </a:moveTo>
                <a:cubicBezTo>
                  <a:pt x="77" y="127"/>
                  <a:pt x="61" y="142"/>
                  <a:pt x="64" y="163"/>
                </a:cubicBezTo>
                <a:cubicBezTo>
                  <a:pt x="77" y="136"/>
                  <a:pt x="89" y="109"/>
                  <a:pt x="116" y="93"/>
                </a:cubicBezTo>
                <a:cubicBezTo>
                  <a:pt x="121" y="88"/>
                  <a:pt x="126" y="83"/>
                  <a:pt x="131" y="78"/>
                </a:cubicBezTo>
                <a:cubicBezTo>
                  <a:pt x="131" y="77"/>
                  <a:pt x="131" y="77"/>
                  <a:pt x="130" y="77"/>
                </a:cubicBezTo>
                <a:cubicBezTo>
                  <a:pt x="114" y="87"/>
                  <a:pt x="97" y="98"/>
                  <a:pt x="84" y="110"/>
                </a:cubicBezTo>
                <a:close/>
                <a:moveTo>
                  <a:pt x="158" y="80"/>
                </a:moveTo>
                <a:cubicBezTo>
                  <a:pt x="160" y="81"/>
                  <a:pt x="164" y="78"/>
                  <a:pt x="165" y="76"/>
                </a:cubicBezTo>
                <a:cubicBezTo>
                  <a:pt x="162" y="77"/>
                  <a:pt x="160" y="78"/>
                  <a:pt x="158" y="80"/>
                </a:cubicBezTo>
                <a:close/>
                <a:moveTo>
                  <a:pt x="386" y="104"/>
                </a:moveTo>
                <a:cubicBezTo>
                  <a:pt x="377" y="97"/>
                  <a:pt x="367" y="91"/>
                  <a:pt x="357" y="86"/>
                </a:cubicBezTo>
                <a:cubicBezTo>
                  <a:pt x="344" y="80"/>
                  <a:pt x="336" y="77"/>
                  <a:pt x="320" y="77"/>
                </a:cubicBezTo>
                <a:cubicBezTo>
                  <a:pt x="292" y="77"/>
                  <a:pt x="268" y="79"/>
                  <a:pt x="242" y="83"/>
                </a:cubicBezTo>
                <a:cubicBezTo>
                  <a:pt x="236" y="84"/>
                  <a:pt x="230" y="86"/>
                  <a:pt x="224" y="87"/>
                </a:cubicBezTo>
                <a:cubicBezTo>
                  <a:pt x="212" y="90"/>
                  <a:pt x="202" y="93"/>
                  <a:pt x="191" y="96"/>
                </a:cubicBezTo>
                <a:cubicBezTo>
                  <a:pt x="161" y="110"/>
                  <a:pt x="135" y="129"/>
                  <a:pt x="121" y="156"/>
                </a:cubicBezTo>
                <a:cubicBezTo>
                  <a:pt x="118" y="161"/>
                  <a:pt x="115" y="169"/>
                  <a:pt x="114" y="175"/>
                </a:cubicBezTo>
                <a:cubicBezTo>
                  <a:pt x="114" y="178"/>
                  <a:pt x="115" y="180"/>
                  <a:pt x="115" y="183"/>
                </a:cubicBezTo>
                <a:cubicBezTo>
                  <a:pt x="114" y="186"/>
                  <a:pt x="112" y="189"/>
                  <a:pt x="112" y="192"/>
                </a:cubicBezTo>
                <a:cubicBezTo>
                  <a:pt x="109" y="220"/>
                  <a:pt x="119" y="252"/>
                  <a:pt x="130" y="275"/>
                </a:cubicBezTo>
                <a:cubicBezTo>
                  <a:pt x="137" y="289"/>
                  <a:pt x="146" y="299"/>
                  <a:pt x="157" y="308"/>
                </a:cubicBezTo>
                <a:cubicBezTo>
                  <a:pt x="186" y="333"/>
                  <a:pt x="216" y="353"/>
                  <a:pt x="261" y="359"/>
                </a:cubicBezTo>
                <a:cubicBezTo>
                  <a:pt x="299" y="363"/>
                  <a:pt x="331" y="359"/>
                  <a:pt x="367" y="351"/>
                </a:cubicBezTo>
                <a:cubicBezTo>
                  <a:pt x="375" y="349"/>
                  <a:pt x="384" y="348"/>
                  <a:pt x="389" y="345"/>
                </a:cubicBezTo>
                <a:cubicBezTo>
                  <a:pt x="397" y="341"/>
                  <a:pt x="404" y="330"/>
                  <a:pt x="410" y="322"/>
                </a:cubicBezTo>
                <a:cubicBezTo>
                  <a:pt x="435" y="284"/>
                  <a:pt x="444" y="234"/>
                  <a:pt x="434" y="179"/>
                </a:cubicBezTo>
                <a:cubicBezTo>
                  <a:pt x="424" y="149"/>
                  <a:pt x="408" y="122"/>
                  <a:pt x="386" y="104"/>
                </a:cubicBezTo>
                <a:close/>
                <a:moveTo>
                  <a:pt x="81" y="107"/>
                </a:moveTo>
                <a:cubicBezTo>
                  <a:pt x="86" y="105"/>
                  <a:pt x="90" y="97"/>
                  <a:pt x="90" y="96"/>
                </a:cubicBezTo>
                <a:cubicBezTo>
                  <a:pt x="87" y="99"/>
                  <a:pt x="83" y="102"/>
                  <a:pt x="81" y="107"/>
                </a:cubicBezTo>
                <a:close/>
                <a:moveTo>
                  <a:pt x="377" y="91"/>
                </a:moveTo>
                <a:cubicBezTo>
                  <a:pt x="372" y="86"/>
                  <a:pt x="364" y="81"/>
                  <a:pt x="358" y="82"/>
                </a:cubicBezTo>
                <a:cubicBezTo>
                  <a:pt x="364" y="85"/>
                  <a:pt x="371" y="88"/>
                  <a:pt x="377" y="91"/>
                </a:cubicBezTo>
                <a:close/>
                <a:moveTo>
                  <a:pt x="106" y="115"/>
                </a:moveTo>
                <a:cubicBezTo>
                  <a:pt x="111" y="113"/>
                  <a:pt x="115" y="108"/>
                  <a:pt x="115" y="105"/>
                </a:cubicBezTo>
                <a:cubicBezTo>
                  <a:pt x="112" y="108"/>
                  <a:pt x="108" y="110"/>
                  <a:pt x="106" y="115"/>
                </a:cubicBezTo>
                <a:close/>
                <a:moveTo>
                  <a:pt x="102" y="139"/>
                </a:moveTo>
                <a:cubicBezTo>
                  <a:pt x="106" y="134"/>
                  <a:pt x="109" y="129"/>
                  <a:pt x="114" y="124"/>
                </a:cubicBezTo>
                <a:cubicBezTo>
                  <a:pt x="120" y="117"/>
                  <a:pt x="128" y="112"/>
                  <a:pt x="132" y="105"/>
                </a:cubicBezTo>
                <a:cubicBezTo>
                  <a:pt x="119" y="114"/>
                  <a:pt x="107" y="125"/>
                  <a:pt x="102" y="139"/>
                </a:cubicBezTo>
                <a:close/>
                <a:moveTo>
                  <a:pt x="70" y="130"/>
                </a:moveTo>
                <a:cubicBezTo>
                  <a:pt x="71" y="125"/>
                  <a:pt x="77" y="120"/>
                  <a:pt x="77" y="116"/>
                </a:cubicBezTo>
                <a:cubicBezTo>
                  <a:pt x="73" y="119"/>
                  <a:pt x="70" y="125"/>
                  <a:pt x="70" y="130"/>
                </a:cubicBezTo>
                <a:close/>
                <a:moveTo>
                  <a:pt x="76" y="152"/>
                </a:moveTo>
                <a:cubicBezTo>
                  <a:pt x="84" y="141"/>
                  <a:pt x="91" y="127"/>
                  <a:pt x="97" y="117"/>
                </a:cubicBezTo>
                <a:cubicBezTo>
                  <a:pt x="89" y="127"/>
                  <a:pt x="79" y="139"/>
                  <a:pt x="76" y="152"/>
                </a:cubicBezTo>
                <a:close/>
                <a:moveTo>
                  <a:pt x="24" y="192"/>
                </a:moveTo>
                <a:cubicBezTo>
                  <a:pt x="23" y="194"/>
                  <a:pt x="25" y="194"/>
                  <a:pt x="25" y="197"/>
                </a:cubicBezTo>
                <a:cubicBezTo>
                  <a:pt x="21" y="203"/>
                  <a:pt x="19" y="212"/>
                  <a:pt x="19" y="220"/>
                </a:cubicBezTo>
                <a:cubicBezTo>
                  <a:pt x="19" y="250"/>
                  <a:pt x="34" y="283"/>
                  <a:pt x="48" y="302"/>
                </a:cubicBezTo>
                <a:cubicBezTo>
                  <a:pt x="45" y="287"/>
                  <a:pt x="41" y="273"/>
                  <a:pt x="41" y="256"/>
                </a:cubicBezTo>
                <a:cubicBezTo>
                  <a:pt x="41" y="246"/>
                  <a:pt x="43" y="236"/>
                  <a:pt x="44" y="227"/>
                </a:cubicBezTo>
                <a:cubicBezTo>
                  <a:pt x="44" y="219"/>
                  <a:pt x="44" y="211"/>
                  <a:pt x="45" y="204"/>
                </a:cubicBezTo>
                <a:cubicBezTo>
                  <a:pt x="47" y="182"/>
                  <a:pt x="54" y="161"/>
                  <a:pt x="63" y="145"/>
                </a:cubicBezTo>
                <a:cubicBezTo>
                  <a:pt x="62" y="139"/>
                  <a:pt x="67" y="131"/>
                  <a:pt x="67" y="126"/>
                </a:cubicBezTo>
                <a:cubicBezTo>
                  <a:pt x="48" y="144"/>
                  <a:pt x="33" y="165"/>
                  <a:pt x="24" y="192"/>
                </a:cubicBezTo>
                <a:close/>
                <a:moveTo>
                  <a:pt x="115" y="138"/>
                </a:moveTo>
                <a:cubicBezTo>
                  <a:pt x="118" y="133"/>
                  <a:pt x="123" y="127"/>
                  <a:pt x="124" y="122"/>
                </a:cubicBezTo>
                <a:cubicBezTo>
                  <a:pt x="121" y="127"/>
                  <a:pt x="116" y="133"/>
                  <a:pt x="115" y="138"/>
                </a:cubicBezTo>
                <a:close/>
                <a:moveTo>
                  <a:pt x="431" y="129"/>
                </a:moveTo>
                <a:cubicBezTo>
                  <a:pt x="426" y="118"/>
                  <a:pt x="416" y="107"/>
                  <a:pt x="404" y="101"/>
                </a:cubicBezTo>
                <a:cubicBezTo>
                  <a:pt x="412" y="111"/>
                  <a:pt x="420" y="122"/>
                  <a:pt x="431" y="129"/>
                </a:cubicBezTo>
                <a:close/>
                <a:moveTo>
                  <a:pt x="508" y="213"/>
                </a:moveTo>
                <a:cubicBezTo>
                  <a:pt x="507" y="201"/>
                  <a:pt x="503" y="189"/>
                  <a:pt x="501" y="178"/>
                </a:cubicBezTo>
                <a:cubicBezTo>
                  <a:pt x="500" y="177"/>
                  <a:pt x="500" y="176"/>
                  <a:pt x="499" y="175"/>
                </a:cubicBezTo>
                <a:cubicBezTo>
                  <a:pt x="498" y="164"/>
                  <a:pt x="491" y="159"/>
                  <a:pt x="489" y="149"/>
                </a:cubicBezTo>
                <a:cubicBezTo>
                  <a:pt x="486" y="148"/>
                  <a:pt x="484" y="145"/>
                  <a:pt x="483" y="141"/>
                </a:cubicBezTo>
                <a:cubicBezTo>
                  <a:pt x="472" y="128"/>
                  <a:pt x="460" y="111"/>
                  <a:pt x="446" y="100"/>
                </a:cubicBezTo>
                <a:cubicBezTo>
                  <a:pt x="472" y="131"/>
                  <a:pt x="496" y="167"/>
                  <a:pt x="508" y="213"/>
                </a:cubicBezTo>
                <a:close/>
                <a:moveTo>
                  <a:pt x="91" y="145"/>
                </a:moveTo>
                <a:cubicBezTo>
                  <a:pt x="91" y="144"/>
                  <a:pt x="93" y="144"/>
                  <a:pt x="93" y="143"/>
                </a:cubicBezTo>
                <a:cubicBezTo>
                  <a:pt x="93" y="138"/>
                  <a:pt x="99" y="136"/>
                  <a:pt x="98" y="132"/>
                </a:cubicBezTo>
                <a:cubicBezTo>
                  <a:pt x="95" y="135"/>
                  <a:pt x="90" y="140"/>
                  <a:pt x="91" y="145"/>
                </a:cubicBezTo>
                <a:close/>
                <a:moveTo>
                  <a:pt x="463" y="146"/>
                </a:moveTo>
                <a:cubicBezTo>
                  <a:pt x="455" y="134"/>
                  <a:pt x="445" y="126"/>
                  <a:pt x="435" y="116"/>
                </a:cubicBezTo>
                <a:cubicBezTo>
                  <a:pt x="433" y="116"/>
                  <a:pt x="430" y="111"/>
                  <a:pt x="429" y="113"/>
                </a:cubicBezTo>
                <a:cubicBezTo>
                  <a:pt x="442" y="122"/>
                  <a:pt x="453" y="136"/>
                  <a:pt x="463" y="146"/>
                </a:cubicBezTo>
                <a:close/>
                <a:moveTo>
                  <a:pt x="83" y="234"/>
                </a:moveTo>
                <a:cubicBezTo>
                  <a:pt x="87" y="238"/>
                  <a:pt x="88" y="244"/>
                  <a:pt x="91" y="248"/>
                </a:cubicBezTo>
                <a:cubicBezTo>
                  <a:pt x="90" y="237"/>
                  <a:pt x="93" y="223"/>
                  <a:pt x="94" y="213"/>
                </a:cubicBezTo>
                <a:cubicBezTo>
                  <a:pt x="94" y="203"/>
                  <a:pt x="91" y="193"/>
                  <a:pt x="92" y="184"/>
                </a:cubicBezTo>
                <a:cubicBezTo>
                  <a:pt x="93" y="178"/>
                  <a:pt x="95" y="173"/>
                  <a:pt x="97" y="168"/>
                </a:cubicBezTo>
                <a:cubicBezTo>
                  <a:pt x="99" y="163"/>
                  <a:pt x="102" y="160"/>
                  <a:pt x="103" y="155"/>
                </a:cubicBezTo>
                <a:cubicBezTo>
                  <a:pt x="104" y="153"/>
                  <a:pt x="103" y="152"/>
                  <a:pt x="104" y="150"/>
                </a:cubicBezTo>
                <a:cubicBezTo>
                  <a:pt x="105" y="146"/>
                  <a:pt x="110" y="142"/>
                  <a:pt x="109" y="137"/>
                </a:cubicBezTo>
                <a:cubicBezTo>
                  <a:pt x="87" y="160"/>
                  <a:pt x="84" y="196"/>
                  <a:pt x="83" y="234"/>
                </a:cubicBezTo>
                <a:close/>
                <a:moveTo>
                  <a:pt x="442" y="213"/>
                </a:moveTo>
                <a:cubicBezTo>
                  <a:pt x="443" y="239"/>
                  <a:pt x="438" y="264"/>
                  <a:pt x="431" y="286"/>
                </a:cubicBezTo>
                <a:cubicBezTo>
                  <a:pt x="425" y="305"/>
                  <a:pt x="416" y="322"/>
                  <a:pt x="404" y="335"/>
                </a:cubicBezTo>
                <a:cubicBezTo>
                  <a:pt x="403" y="336"/>
                  <a:pt x="400" y="339"/>
                  <a:pt x="401" y="341"/>
                </a:cubicBezTo>
                <a:cubicBezTo>
                  <a:pt x="401" y="341"/>
                  <a:pt x="403" y="339"/>
                  <a:pt x="403" y="340"/>
                </a:cubicBezTo>
                <a:cubicBezTo>
                  <a:pt x="402" y="344"/>
                  <a:pt x="397" y="343"/>
                  <a:pt x="395" y="345"/>
                </a:cubicBezTo>
                <a:cubicBezTo>
                  <a:pt x="390" y="348"/>
                  <a:pt x="387" y="351"/>
                  <a:pt x="383" y="353"/>
                </a:cubicBezTo>
                <a:cubicBezTo>
                  <a:pt x="366" y="364"/>
                  <a:pt x="343" y="370"/>
                  <a:pt x="317" y="371"/>
                </a:cubicBezTo>
                <a:cubicBezTo>
                  <a:pt x="330" y="375"/>
                  <a:pt x="348" y="374"/>
                  <a:pt x="362" y="372"/>
                </a:cubicBezTo>
                <a:cubicBezTo>
                  <a:pt x="378" y="370"/>
                  <a:pt x="397" y="357"/>
                  <a:pt x="408" y="346"/>
                </a:cubicBezTo>
                <a:cubicBezTo>
                  <a:pt x="424" y="328"/>
                  <a:pt x="435" y="308"/>
                  <a:pt x="444" y="283"/>
                </a:cubicBezTo>
                <a:cubicBezTo>
                  <a:pt x="451" y="260"/>
                  <a:pt x="453" y="233"/>
                  <a:pt x="452" y="209"/>
                </a:cubicBezTo>
                <a:cubicBezTo>
                  <a:pt x="450" y="200"/>
                  <a:pt x="447" y="186"/>
                  <a:pt x="445" y="175"/>
                </a:cubicBezTo>
                <a:cubicBezTo>
                  <a:pt x="436" y="157"/>
                  <a:pt x="429" y="136"/>
                  <a:pt x="413" y="127"/>
                </a:cubicBezTo>
                <a:cubicBezTo>
                  <a:pt x="429" y="150"/>
                  <a:pt x="441" y="178"/>
                  <a:pt x="442" y="213"/>
                </a:cubicBezTo>
                <a:close/>
                <a:moveTo>
                  <a:pt x="459" y="157"/>
                </a:moveTo>
                <a:cubicBezTo>
                  <a:pt x="465" y="169"/>
                  <a:pt x="470" y="181"/>
                  <a:pt x="478" y="189"/>
                </a:cubicBezTo>
                <a:cubicBezTo>
                  <a:pt x="473" y="165"/>
                  <a:pt x="458" y="147"/>
                  <a:pt x="444" y="131"/>
                </a:cubicBezTo>
                <a:cubicBezTo>
                  <a:pt x="448" y="140"/>
                  <a:pt x="454" y="148"/>
                  <a:pt x="459" y="157"/>
                </a:cubicBezTo>
                <a:close/>
                <a:moveTo>
                  <a:pt x="48" y="207"/>
                </a:moveTo>
                <a:cubicBezTo>
                  <a:pt x="52" y="192"/>
                  <a:pt x="63" y="181"/>
                  <a:pt x="60" y="160"/>
                </a:cubicBezTo>
                <a:cubicBezTo>
                  <a:pt x="60" y="160"/>
                  <a:pt x="60" y="160"/>
                  <a:pt x="59" y="160"/>
                </a:cubicBezTo>
                <a:cubicBezTo>
                  <a:pt x="53" y="174"/>
                  <a:pt x="49" y="191"/>
                  <a:pt x="48" y="207"/>
                </a:cubicBezTo>
                <a:close/>
                <a:moveTo>
                  <a:pt x="105" y="163"/>
                </a:moveTo>
                <a:cubicBezTo>
                  <a:pt x="106" y="162"/>
                  <a:pt x="108" y="156"/>
                  <a:pt x="106" y="156"/>
                </a:cubicBezTo>
                <a:cubicBezTo>
                  <a:pt x="106" y="158"/>
                  <a:pt x="103" y="161"/>
                  <a:pt x="105" y="163"/>
                </a:cubicBezTo>
                <a:close/>
                <a:moveTo>
                  <a:pt x="442" y="150"/>
                </a:moveTo>
                <a:cubicBezTo>
                  <a:pt x="444" y="145"/>
                  <a:pt x="435" y="138"/>
                  <a:pt x="432" y="137"/>
                </a:cubicBezTo>
                <a:cubicBezTo>
                  <a:pt x="436" y="140"/>
                  <a:pt x="438" y="147"/>
                  <a:pt x="442" y="150"/>
                </a:cubicBezTo>
                <a:close/>
                <a:moveTo>
                  <a:pt x="80" y="217"/>
                </a:moveTo>
                <a:cubicBezTo>
                  <a:pt x="81" y="203"/>
                  <a:pt x="84" y="189"/>
                  <a:pt x="84" y="177"/>
                </a:cubicBezTo>
                <a:cubicBezTo>
                  <a:pt x="81" y="188"/>
                  <a:pt x="72" y="203"/>
                  <a:pt x="80" y="217"/>
                </a:cubicBezTo>
                <a:close/>
                <a:moveTo>
                  <a:pt x="66" y="193"/>
                </a:moveTo>
                <a:cubicBezTo>
                  <a:pt x="67" y="195"/>
                  <a:pt x="67" y="199"/>
                  <a:pt x="69" y="200"/>
                </a:cubicBezTo>
                <a:cubicBezTo>
                  <a:pt x="70" y="192"/>
                  <a:pt x="74" y="187"/>
                  <a:pt x="72" y="179"/>
                </a:cubicBezTo>
                <a:cubicBezTo>
                  <a:pt x="70" y="184"/>
                  <a:pt x="67" y="188"/>
                  <a:pt x="66" y="193"/>
                </a:cubicBezTo>
                <a:close/>
                <a:moveTo>
                  <a:pt x="451" y="162"/>
                </a:moveTo>
                <a:cubicBezTo>
                  <a:pt x="448" y="161"/>
                  <a:pt x="448" y="155"/>
                  <a:pt x="445" y="156"/>
                </a:cubicBezTo>
                <a:cubicBezTo>
                  <a:pt x="447" y="157"/>
                  <a:pt x="449" y="165"/>
                  <a:pt x="451" y="162"/>
                </a:cubicBezTo>
                <a:close/>
                <a:moveTo>
                  <a:pt x="54" y="223"/>
                </a:moveTo>
                <a:cubicBezTo>
                  <a:pt x="56" y="218"/>
                  <a:pt x="55" y="213"/>
                  <a:pt x="57" y="207"/>
                </a:cubicBezTo>
                <a:cubicBezTo>
                  <a:pt x="58" y="205"/>
                  <a:pt x="60" y="203"/>
                  <a:pt x="60" y="201"/>
                </a:cubicBezTo>
                <a:cubicBezTo>
                  <a:pt x="61" y="200"/>
                  <a:pt x="60" y="199"/>
                  <a:pt x="60" y="199"/>
                </a:cubicBezTo>
                <a:cubicBezTo>
                  <a:pt x="60" y="195"/>
                  <a:pt x="64" y="191"/>
                  <a:pt x="61" y="186"/>
                </a:cubicBezTo>
                <a:cubicBezTo>
                  <a:pt x="58" y="197"/>
                  <a:pt x="53" y="212"/>
                  <a:pt x="54" y="223"/>
                </a:cubicBezTo>
                <a:close/>
                <a:moveTo>
                  <a:pt x="459" y="196"/>
                </a:moveTo>
                <a:cubicBezTo>
                  <a:pt x="456" y="185"/>
                  <a:pt x="452" y="175"/>
                  <a:pt x="447" y="169"/>
                </a:cubicBezTo>
                <a:cubicBezTo>
                  <a:pt x="451" y="177"/>
                  <a:pt x="454" y="188"/>
                  <a:pt x="459" y="196"/>
                </a:cubicBezTo>
                <a:close/>
                <a:moveTo>
                  <a:pt x="472" y="217"/>
                </a:moveTo>
                <a:cubicBezTo>
                  <a:pt x="471" y="200"/>
                  <a:pt x="466" y="189"/>
                  <a:pt x="462" y="173"/>
                </a:cubicBezTo>
                <a:cubicBezTo>
                  <a:pt x="459" y="173"/>
                  <a:pt x="461" y="170"/>
                  <a:pt x="458" y="170"/>
                </a:cubicBezTo>
                <a:cubicBezTo>
                  <a:pt x="462" y="186"/>
                  <a:pt x="467" y="201"/>
                  <a:pt x="472" y="217"/>
                </a:cubicBezTo>
                <a:close/>
                <a:moveTo>
                  <a:pt x="66" y="211"/>
                </a:moveTo>
                <a:cubicBezTo>
                  <a:pt x="67" y="210"/>
                  <a:pt x="67" y="206"/>
                  <a:pt x="65" y="205"/>
                </a:cubicBezTo>
                <a:cubicBezTo>
                  <a:pt x="66" y="207"/>
                  <a:pt x="65" y="210"/>
                  <a:pt x="66" y="211"/>
                </a:cubicBezTo>
                <a:close/>
                <a:moveTo>
                  <a:pt x="490" y="183"/>
                </a:moveTo>
                <a:cubicBezTo>
                  <a:pt x="489" y="182"/>
                  <a:pt x="490" y="179"/>
                  <a:pt x="488" y="179"/>
                </a:cubicBezTo>
                <a:cubicBezTo>
                  <a:pt x="488" y="181"/>
                  <a:pt x="489" y="184"/>
                  <a:pt x="490" y="183"/>
                </a:cubicBezTo>
                <a:close/>
                <a:moveTo>
                  <a:pt x="102" y="382"/>
                </a:moveTo>
                <a:cubicBezTo>
                  <a:pt x="89" y="370"/>
                  <a:pt x="77" y="357"/>
                  <a:pt x="67" y="342"/>
                </a:cubicBezTo>
                <a:cubicBezTo>
                  <a:pt x="62" y="335"/>
                  <a:pt x="60" y="327"/>
                  <a:pt x="55" y="319"/>
                </a:cubicBezTo>
                <a:cubicBezTo>
                  <a:pt x="54" y="317"/>
                  <a:pt x="52" y="316"/>
                  <a:pt x="50" y="314"/>
                </a:cubicBezTo>
                <a:cubicBezTo>
                  <a:pt x="45" y="307"/>
                  <a:pt x="40" y="298"/>
                  <a:pt x="35" y="289"/>
                </a:cubicBezTo>
                <a:cubicBezTo>
                  <a:pt x="23" y="268"/>
                  <a:pt x="14" y="246"/>
                  <a:pt x="14" y="216"/>
                </a:cubicBezTo>
                <a:cubicBezTo>
                  <a:pt x="0" y="293"/>
                  <a:pt x="48" y="357"/>
                  <a:pt x="102" y="382"/>
                </a:cubicBezTo>
                <a:close/>
                <a:moveTo>
                  <a:pt x="501" y="230"/>
                </a:moveTo>
                <a:cubicBezTo>
                  <a:pt x="501" y="212"/>
                  <a:pt x="496" y="197"/>
                  <a:pt x="491" y="185"/>
                </a:cubicBezTo>
                <a:cubicBezTo>
                  <a:pt x="491" y="184"/>
                  <a:pt x="490" y="184"/>
                  <a:pt x="490" y="185"/>
                </a:cubicBezTo>
                <a:cubicBezTo>
                  <a:pt x="495" y="197"/>
                  <a:pt x="495" y="216"/>
                  <a:pt x="501" y="230"/>
                </a:cubicBezTo>
                <a:close/>
                <a:moveTo>
                  <a:pt x="78" y="229"/>
                </a:moveTo>
                <a:cubicBezTo>
                  <a:pt x="77" y="226"/>
                  <a:pt x="77" y="221"/>
                  <a:pt x="74" y="218"/>
                </a:cubicBezTo>
                <a:cubicBezTo>
                  <a:pt x="74" y="222"/>
                  <a:pt x="77" y="226"/>
                  <a:pt x="78" y="229"/>
                </a:cubicBezTo>
                <a:close/>
                <a:moveTo>
                  <a:pt x="456" y="224"/>
                </a:moveTo>
                <a:cubicBezTo>
                  <a:pt x="456" y="241"/>
                  <a:pt x="455" y="255"/>
                  <a:pt x="451" y="271"/>
                </a:cubicBezTo>
                <a:cubicBezTo>
                  <a:pt x="441" y="308"/>
                  <a:pt x="423" y="342"/>
                  <a:pt x="395" y="362"/>
                </a:cubicBezTo>
                <a:cubicBezTo>
                  <a:pt x="392" y="363"/>
                  <a:pt x="388" y="364"/>
                  <a:pt x="389" y="366"/>
                </a:cubicBezTo>
                <a:cubicBezTo>
                  <a:pt x="401" y="361"/>
                  <a:pt x="420" y="356"/>
                  <a:pt x="427" y="348"/>
                </a:cubicBezTo>
                <a:cubicBezTo>
                  <a:pt x="434" y="341"/>
                  <a:pt x="439" y="330"/>
                  <a:pt x="444" y="320"/>
                </a:cubicBezTo>
                <a:cubicBezTo>
                  <a:pt x="452" y="302"/>
                  <a:pt x="457" y="283"/>
                  <a:pt x="461" y="262"/>
                </a:cubicBezTo>
                <a:cubicBezTo>
                  <a:pt x="463" y="252"/>
                  <a:pt x="466" y="240"/>
                  <a:pt x="465" y="231"/>
                </a:cubicBezTo>
                <a:cubicBezTo>
                  <a:pt x="464" y="218"/>
                  <a:pt x="458" y="202"/>
                  <a:pt x="453" y="192"/>
                </a:cubicBezTo>
                <a:cubicBezTo>
                  <a:pt x="453" y="200"/>
                  <a:pt x="456" y="212"/>
                  <a:pt x="456" y="224"/>
                </a:cubicBezTo>
                <a:close/>
                <a:moveTo>
                  <a:pt x="68" y="265"/>
                </a:moveTo>
                <a:cubicBezTo>
                  <a:pt x="65" y="250"/>
                  <a:pt x="67" y="234"/>
                  <a:pt x="62" y="221"/>
                </a:cubicBezTo>
                <a:cubicBezTo>
                  <a:pt x="62" y="239"/>
                  <a:pt x="63" y="252"/>
                  <a:pt x="68" y="265"/>
                </a:cubicBezTo>
                <a:close/>
                <a:moveTo>
                  <a:pt x="48" y="228"/>
                </a:moveTo>
                <a:cubicBezTo>
                  <a:pt x="48" y="227"/>
                  <a:pt x="50" y="224"/>
                  <a:pt x="48" y="224"/>
                </a:cubicBezTo>
                <a:cubicBezTo>
                  <a:pt x="48" y="225"/>
                  <a:pt x="47" y="227"/>
                  <a:pt x="48" y="228"/>
                </a:cubicBezTo>
                <a:close/>
                <a:moveTo>
                  <a:pt x="481" y="283"/>
                </a:moveTo>
                <a:cubicBezTo>
                  <a:pt x="481" y="284"/>
                  <a:pt x="480" y="284"/>
                  <a:pt x="480" y="283"/>
                </a:cubicBezTo>
                <a:cubicBezTo>
                  <a:pt x="482" y="282"/>
                  <a:pt x="482" y="279"/>
                  <a:pt x="483" y="277"/>
                </a:cubicBezTo>
                <a:cubicBezTo>
                  <a:pt x="482" y="277"/>
                  <a:pt x="482" y="278"/>
                  <a:pt x="481" y="277"/>
                </a:cubicBezTo>
                <a:cubicBezTo>
                  <a:pt x="481" y="273"/>
                  <a:pt x="484" y="272"/>
                  <a:pt x="485" y="268"/>
                </a:cubicBezTo>
                <a:cubicBezTo>
                  <a:pt x="484" y="268"/>
                  <a:pt x="483" y="270"/>
                  <a:pt x="482" y="268"/>
                </a:cubicBezTo>
                <a:cubicBezTo>
                  <a:pt x="487" y="242"/>
                  <a:pt x="482" y="215"/>
                  <a:pt x="472" y="193"/>
                </a:cubicBezTo>
                <a:cubicBezTo>
                  <a:pt x="475" y="207"/>
                  <a:pt x="477" y="221"/>
                  <a:pt x="478" y="234"/>
                </a:cubicBezTo>
                <a:cubicBezTo>
                  <a:pt x="481" y="262"/>
                  <a:pt x="472" y="285"/>
                  <a:pt x="472" y="310"/>
                </a:cubicBezTo>
                <a:cubicBezTo>
                  <a:pt x="477" y="303"/>
                  <a:pt x="480" y="291"/>
                  <a:pt x="481" y="283"/>
                </a:cubicBezTo>
                <a:close/>
                <a:moveTo>
                  <a:pt x="79" y="310"/>
                </a:moveTo>
                <a:cubicBezTo>
                  <a:pt x="70" y="290"/>
                  <a:pt x="58" y="257"/>
                  <a:pt x="56" y="226"/>
                </a:cubicBezTo>
                <a:cubicBezTo>
                  <a:pt x="50" y="258"/>
                  <a:pt x="62" y="290"/>
                  <a:pt x="79" y="310"/>
                </a:cubicBezTo>
                <a:close/>
                <a:moveTo>
                  <a:pt x="482" y="209"/>
                </a:moveTo>
                <a:cubicBezTo>
                  <a:pt x="481" y="202"/>
                  <a:pt x="481" y="197"/>
                  <a:pt x="477" y="195"/>
                </a:cubicBezTo>
                <a:cubicBezTo>
                  <a:pt x="478" y="200"/>
                  <a:pt x="480" y="204"/>
                  <a:pt x="482" y="209"/>
                </a:cubicBezTo>
                <a:close/>
                <a:moveTo>
                  <a:pt x="95" y="256"/>
                </a:moveTo>
                <a:cubicBezTo>
                  <a:pt x="97" y="264"/>
                  <a:pt x="106" y="272"/>
                  <a:pt x="110" y="277"/>
                </a:cubicBezTo>
                <a:cubicBezTo>
                  <a:pt x="102" y="261"/>
                  <a:pt x="99" y="241"/>
                  <a:pt x="95" y="226"/>
                </a:cubicBezTo>
                <a:cubicBezTo>
                  <a:pt x="95" y="236"/>
                  <a:pt x="93" y="247"/>
                  <a:pt x="95" y="256"/>
                </a:cubicBezTo>
                <a:close/>
                <a:moveTo>
                  <a:pt x="461" y="204"/>
                </a:moveTo>
                <a:cubicBezTo>
                  <a:pt x="462" y="203"/>
                  <a:pt x="461" y="200"/>
                  <a:pt x="460" y="200"/>
                </a:cubicBezTo>
                <a:cubicBezTo>
                  <a:pt x="460" y="201"/>
                  <a:pt x="460" y="203"/>
                  <a:pt x="461" y="204"/>
                </a:cubicBezTo>
                <a:close/>
                <a:moveTo>
                  <a:pt x="84" y="263"/>
                </a:moveTo>
                <a:cubicBezTo>
                  <a:pt x="81" y="252"/>
                  <a:pt x="81" y="238"/>
                  <a:pt x="74" y="230"/>
                </a:cubicBezTo>
                <a:cubicBezTo>
                  <a:pt x="75" y="241"/>
                  <a:pt x="76" y="258"/>
                  <a:pt x="84" y="263"/>
                </a:cubicBezTo>
                <a:close/>
                <a:moveTo>
                  <a:pt x="46" y="274"/>
                </a:moveTo>
                <a:cubicBezTo>
                  <a:pt x="46" y="283"/>
                  <a:pt x="50" y="306"/>
                  <a:pt x="56" y="313"/>
                </a:cubicBezTo>
                <a:cubicBezTo>
                  <a:pt x="66" y="326"/>
                  <a:pt x="81" y="338"/>
                  <a:pt x="96" y="349"/>
                </a:cubicBezTo>
                <a:cubicBezTo>
                  <a:pt x="111" y="361"/>
                  <a:pt x="129" y="372"/>
                  <a:pt x="142" y="377"/>
                </a:cubicBezTo>
                <a:cubicBezTo>
                  <a:pt x="142" y="376"/>
                  <a:pt x="142" y="376"/>
                  <a:pt x="142" y="376"/>
                </a:cubicBezTo>
                <a:cubicBezTo>
                  <a:pt x="127" y="366"/>
                  <a:pt x="112" y="355"/>
                  <a:pt x="100" y="341"/>
                </a:cubicBezTo>
                <a:cubicBezTo>
                  <a:pt x="99" y="341"/>
                  <a:pt x="98" y="341"/>
                  <a:pt x="97" y="340"/>
                </a:cubicBezTo>
                <a:cubicBezTo>
                  <a:pt x="88" y="332"/>
                  <a:pt x="80" y="323"/>
                  <a:pt x="72" y="313"/>
                </a:cubicBezTo>
                <a:cubicBezTo>
                  <a:pt x="58" y="294"/>
                  <a:pt x="50" y="272"/>
                  <a:pt x="45" y="246"/>
                </a:cubicBezTo>
                <a:cubicBezTo>
                  <a:pt x="46" y="255"/>
                  <a:pt x="45" y="264"/>
                  <a:pt x="46" y="274"/>
                </a:cubicBezTo>
                <a:close/>
                <a:moveTo>
                  <a:pt x="509" y="218"/>
                </a:moveTo>
                <a:cubicBezTo>
                  <a:pt x="508" y="216"/>
                  <a:pt x="509" y="213"/>
                  <a:pt x="507" y="213"/>
                </a:cubicBezTo>
                <a:cubicBezTo>
                  <a:pt x="507" y="215"/>
                  <a:pt x="507" y="218"/>
                  <a:pt x="509" y="218"/>
                </a:cubicBezTo>
                <a:close/>
                <a:moveTo>
                  <a:pt x="517" y="241"/>
                </a:moveTo>
                <a:cubicBezTo>
                  <a:pt x="517" y="255"/>
                  <a:pt x="514" y="266"/>
                  <a:pt x="514" y="275"/>
                </a:cubicBezTo>
                <a:cubicBezTo>
                  <a:pt x="513" y="277"/>
                  <a:pt x="512" y="278"/>
                  <a:pt x="511" y="279"/>
                </a:cubicBezTo>
                <a:cubicBezTo>
                  <a:pt x="513" y="287"/>
                  <a:pt x="507" y="296"/>
                  <a:pt x="509" y="304"/>
                </a:cubicBezTo>
                <a:cubicBezTo>
                  <a:pt x="516" y="292"/>
                  <a:pt x="530" y="282"/>
                  <a:pt x="528" y="266"/>
                </a:cubicBezTo>
                <a:cubicBezTo>
                  <a:pt x="526" y="247"/>
                  <a:pt x="522" y="228"/>
                  <a:pt x="516" y="213"/>
                </a:cubicBezTo>
                <a:cubicBezTo>
                  <a:pt x="514" y="221"/>
                  <a:pt x="516" y="232"/>
                  <a:pt x="517" y="241"/>
                </a:cubicBezTo>
                <a:close/>
                <a:moveTo>
                  <a:pt x="124" y="297"/>
                </a:moveTo>
                <a:cubicBezTo>
                  <a:pt x="125" y="298"/>
                  <a:pt x="126" y="298"/>
                  <a:pt x="127" y="298"/>
                </a:cubicBezTo>
                <a:cubicBezTo>
                  <a:pt x="139" y="312"/>
                  <a:pt x="154" y="321"/>
                  <a:pt x="170" y="330"/>
                </a:cubicBezTo>
                <a:cubicBezTo>
                  <a:pt x="171" y="329"/>
                  <a:pt x="168" y="327"/>
                  <a:pt x="166" y="325"/>
                </a:cubicBezTo>
                <a:cubicBezTo>
                  <a:pt x="164" y="323"/>
                  <a:pt x="162" y="321"/>
                  <a:pt x="160" y="320"/>
                </a:cubicBezTo>
                <a:cubicBezTo>
                  <a:pt x="158" y="317"/>
                  <a:pt x="156" y="316"/>
                  <a:pt x="154" y="312"/>
                </a:cubicBezTo>
                <a:cubicBezTo>
                  <a:pt x="135" y="293"/>
                  <a:pt x="117" y="272"/>
                  <a:pt x="105" y="244"/>
                </a:cubicBezTo>
                <a:cubicBezTo>
                  <a:pt x="104" y="244"/>
                  <a:pt x="104" y="243"/>
                  <a:pt x="103" y="244"/>
                </a:cubicBezTo>
                <a:cubicBezTo>
                  <a:pt x="108" y="266"/>
                  <a:pt x="116" y="281"/>
                  <a:pt x="124" y="297"/>
                </a:cubicBezTo>
                <a:close/>
                <a:moveTo>
                  <a:pt x="472" y="255"/>
                </a:moveTo>
                <a:cubicBezTo>
                  <a:pt x="472" y="243"/>
                  <a:pt x="472" y="233"/>
                  <a:pt x="468" y="221"/>
                </a:cubicBezTo>
                <a:cubicBezTo>
                  <a:pt x="468" y="234"/>
                  <a:pt x="471" y="245"/>
                  <a:pt x="472" y="255"/>
                </a:cubicBezTo>
                <a:close/>
                <a:moveTo>
                  <a:pt x="97" y="281"/>
                </a:moveTo>
                <a:cubicBezTo>
                  <a:pt x="96" y="271"/>
                  <a:pt x="91" y="260"/>
                  <a:pt x="85" y="253"/>
                </a:cubicBezTo>
                <a:cubicBezTo>
                  <a:pt x="87" y="264"/>
                  <a:pt x="89" y="276"/>
                  <a:pt x="97" y="281"/>
                </a:cubicBezTo>
                <a:close/>
                <a:moveTo>
                  <a:pt x="508" y="250"/>
                </a:moveTo>
                <a:cubicBezTo>
                  <a:pt x="509" y="244"/>
                  <a:pt x="508" y="234"/>
                  <a:pt x="506" y="231"/>
                </a:cubicBezTo>
                <a:cubicBezTo>
                  <a:pt x="507" y="239"/>
                  <a:pt x="504" y="246"/>
                  <a:pt x="508" y="250"/>
                </a:cubicBezTo>
                <a:close/>
                <a:moveTo>
                  <a:pt x="467" y="342"/>
                </a:moveTo>
                <a:cubicBezTo>
                  <a:pt x="467" y="344"/>
                  <a:pt x="468" y="341"/>
                  <a:pt x="468" y="342"/>
                </a:cubicBezTo>
                <a:cubicBezTo>
                  <a:pt x="473" y="336"/>
                  <a:pt x="480" y="328"/>
                  <a:pt x="484" y="321"/>
                </a:cubicBezTo>
                <a:cubicBezTo>
                  <a:pt x="494" y="303"/>
                  <a:pt x="493" y="272"/>
                  <a:pt x="494" y="250"/>
                </a:cubicBezTo>
                <a:cubicBezTo>
                  <a:pt x="491" y="246"/>
                  <a:pt x="494" y="240"/>
                  <a:pt x="491" y="237"/>
                </a:cubicBezTo>
                <a:cubicBezTo>
                  <a:pt x="489" y="278"/>
                  <a:pt x="481" y="311"/>
                  <a:pt x="467" y="342"/>
                </a:cubicBezTo>
                <a:close/>
                <a:moveTo>
                  <a:pt x="81" y="278"/>
                </a:moveTo>
                <a:cubicBezTo>
                  <a:pt x="81" y="274"/>
                  <a:pt x="79" y="272"/>
                  <a:pt x="78" y="269"/>
                </a:cubicBezTo>
                <a:cubicBezTo>
                  <a:pt x="78" y="273"/>
                  <a:pt x="80" y="275"/>
                  <a:pt x="81" y="278"/>
                </a:cubicBezTo>
                <a:close/>
                <a:moveTo>
                  <a:pt x="87" y="279"/>
                </a:moveTo>
                <a:cubicBezTo>
                  <a:pt x="86" y="276"/>
                  <a:pt x="85" y="273"/>
                  <a:pt x="83" y="271"/>
                </a:cubicBezTo>
                <a:cubicBezTo>
                  <a:pt x="84" y="274"/>
                  <a:pt x="85" y="277"/>
                  <a:pt x="87" y="279"/>
                </a:cubicBezTo>
                <a:close/>
                <a:moveTo>
                  <a:pt x="105" y="291"/>
                </a:moveTo>
                <a:cubicBezTo>
                  <a:pt x="110" y="296"/>
                  <a:pt x="120" y="303"/>
                  <a:pt x="125" y="305"/>
                </a:cubicBezTo>
                <a:cubicBezTo>
                  <a:pt x="115" y="297"/>
                  <a:pt x="108" y="285"/>
                  <a:pt x="100" y="276"/>
                </a:cubicBezTo>
                <a:cubicBezTo>
                  <a:pt x="101" y="283"/>
                  <a:pt x="102" y="288"/>
                  <a:pt x="105" y="291"/>
                </a:cubicBezTo>
                <a:close/>
                <a:moveTo>
                  <a:pt x="470" y="293"/>
                </a:moveTo>
                <a:cubicBezTo>
                  <a:pt x="470" y="278"/>
                  <a:pt x="471" y="266"/>
                  <a:pt x="468" y="250"/>
                </a:cubicBezTo>
                <a:cubicBezTo>
                  <a:pt x="464" y="281"/>
                  <a:pt x="458" y="312"/>
                  <a:pt x="446" y="337"/>
                </a:cubicBezTo>
                <a:cubicBezTo>
                  <a:pt x="446" y="337"/>
                  <a:pt x="447" y="336"/>
                  <a:pt x="447" y="336"/>
                </a:cubicBezTo>
                <a:cubicBezTo>
                  <a:pt x="457" y="328"/>
                  <a:pt x="464" y="308"/>
                  <a:pt x="470" y="293"/>
                </a:cubicBezTo>
                <a:close/>
                <a:moveTo>
                  <a:pt x="121" y="338"/>
                </a:moveTo>
                <a:cubicBezTo>
                  <a:pt x="106" y="321"/>
                  <a:pt x="95" y="298"/>
                  <a:pt x="81" y="278"/>
                </a:cubicBezTo>
                <a:cubicBezTo>
                  <a:pt x="90" y="303"/>
                  <a:pt x="103" y="324"/>
                  <a:pt x="121" y="338"/>
                </a:cubicBezTo>
                <a:close/>
                <a:moveTo>
                  <a:pt x="110" y="311"/>
                </a:moveTo>
                <a:cubicBezTo>
                  <a:pt x="108" y="305"/>
                  <a:pt x="103" y="299"/>
                  <a:pt x="103" y="292"/>
                </a:cubicBezTo>
                <a:cubicBezTo>
                  <a:pt x="98" y="290"/>
                  <a:pt x="97" y="285"/>
                  <a:pt x="93" y="283"/>
                </a:cubicBezTo>
                <a:cubicBezTo>
                  <a:pt x="96" y="295"/>
                  <a:pt x="102" y="305"/>
                  <a:pt x="110" y="311"/>
                </a:cubicBezTo>
                <a:close/>
                <a:moveTo>
                  <a:pt x="473" y="262"/>
                </a:moveTo>
                <a:cubicBezTo>
                  <a:pt x="473" y="260"/>
                  <a:pt x="474" y="256"/>
                  <a:pt x="472" y="256"/>
                </a:cubicBezTo>
                <a:cubicBezTo>
                  <a:pt x="473" y="259"/>
                  <a:pt x="471" y="260"/>
                  <a:pt x="473" y="262"/>
                </a:cubicBezTo>
                <a:close/>
                <a:moveTo>
                  <a:pt x="98" y="327"/>
                </a:moveTo>
                <a:cubicBezTo>
                  <a:pt x="95" y="320"/>
                  <a:pt x="87" y="316"/>
                  <a:pt x="88" y="308"/>
                </a:cubicBezTo>
                <a:cubicBezTo>
                  <a:pt x="83" y="305"/>
                  <a:pt x="80" y="294"/>
                  <a:pt x="76" y="293"/>
                </a:cubicBezTo>
                <a:cubicBezTo>
                  <a:pt x="82" y="305"/>
                  <a:pt x="87" y="320"/>
                  <a:pt x="98" y="327"/>
                </a:cubicBezTo>
                <a:close/>
                <a:moveTo>
                  <a:pt x="144" y="339"/>
                </a:moveTo>
                <a:cubicBezTo>
                  <a:pt x="147" y="340"/>
                  <a:pt x="153" y="344"/>
                  <a:pt x="155" y="348"/>
                </a:cubicBezTo>
                <a:cubicBezTo>
                  <a:pt x="158" y="346"/>
                  <a:pt x="159" y="349"/>
                  <a:pt x="162" y="349"/>
                </a:cubicBezTo>
                <a:cubicBezTo>
                  <a:pt x="157" y="342"/>
                  <a:pt x="148" y="339"/>
                  <a:pt x="146" y="330"/>
                </a:cubicBezTo>
                <a:cubicBezTo>
                  <a:pt x="140" y="326"/>
                  <a:pt x="136" y="321"/>
                  <a:pt x="132" y="315"/>
                </a:cubicBezTo>
                <a:cubicBezTo>
                  <a:pt x="122" y="310"/>
                  <a:pt x="115" y="302"/>
                  <a:pt x="106" y="296"/>
                </a:cubicBezTo>
                <a:cubicBezTo>
                  <a:pt x="111" y="307"/>
                  <a:pt x="115" y="317"/>
                  <a:pt x="123" y="324"/>
                </a:cubicBezTo>
                <a:cubicBezTo>
                  <a:pt x="124" y="324"/>
                  <a:pt x="124" y="325"/>
                  <a:pt x="126" y="325"/>
                </a:cubicBezTo>
                <a:cubicBezTo>
                  <a:pt x="128" y="327"/>
                  <a:pt x="131" y="330"/>
                  <a:pt x="133" y="332"/>
                </a:cubicBezTo>
                <a:cubicBezTo>
                  <a:pt x="136" y="334"/>
                  <a:pt x="140" y="336"/>
                  <a:pt x="142" y="336"/>
                </a:cubicBezTo>
                <a:cubicBezTo>
                  <a:pt x="140" y="335"/>
                  <a:pt x="138" y="333"/>
                  <a:pt x="137" y="330"/>
                </a:cubicBezTo>
                <a:cubicBezTo>
                  <a:pt x="140" y="333"/>
                  <a:pt x="143" y="334"/>
                  <a:pt x="144" y="339"/>
                </a:cubicBezTo>
                <a:close/>
                <a:moveTo>
                  <a:pt x="497" y="286"/>
                </a:moveTo>
                <a:cubicBezTo>
                  <a:pt x="499" y="281"/>
                  <a:pt x="499" y="274"/>
                  <a:pt x="498" y="269"/>
                </a:cubicBezTo>
                <a:cubicBezTo>
                  <a:pt x="498" y="274"/>
                  <a:pt x="497" y="281"/>
                  <a:pt x="497" y="286"/>
                </a:cubicBezTo>
                <a:close/>
                <a:moveTo>
                  <a:pt x="503" y="290"/>
                </a:moveTo>
                <a:cubicBezTo>
                  <a:pt x="505" y="285"/>
                  <a:pt x="507" y="279"/>
                  <a:pt x="506" y="274"/>
                </a:cubicBezTo>
                <a:cubicBezTo>
                  <a:pt x="503" y="277"/>
                  <a:pt x="503" y="288"/>
                  <a:pt x="503" y="290"/>
                </a:cubicBezTo>
                <a:close/>
                <a:moveTo>
                  <a:pt x="528" y="286"/>
                </a:moveTo>
                <a:cubicBezTo>
                  <a:pt x="528" y="284"/>
                  <a:pt x="529" y="282"/>
                  <a:pt x="528" y="283"/>
                </a:cubicBezTo>
                <a:cubicBezTo>
                  <a:pt x="526" y="284"/>
                  <a:pt x="524" y="289"/>
                  <a:pt x="522" y="291"/>
                </a:cubicBezTo>
                <a:cubicBezTo>
                  <a:pt x="517" y="299"/>
                  <a:pt x="512" y="305"/>
                  <a:pt x="506" y="312"/>
                </a:cubicBezTo>
                <a:cubicBezTo>
                  <a:pt x="504" y="319"/>
                  <a:pt x="504" y="327"/>
                  <a:pt x="499" y="331"/>
                </a:cubicBezTo>
                <a:cubicBezTo>
                  <a:pt x="496" y="345"/>
                  <a:pt x="492" y="359"/>
                  <a:pt x="485" y="369"/>
                </a:cubicBezTo>
                <a:cubicBezTo>
                  <a:pt x="482" y="373"/>
                  <a:pt x="477" y="376"/>
                  <a:pt x="474" y="381"/>
                </a:cubicBezTo>
                <a:cubicBezTo>
                  <a:pt x="472" y="384"/>
                  <a:pt x="471" y="387"/>
                  <a:pt x="469" y="390"/>
                </a:cubicBezTo>
                <a:cubicBezTo>
                  <a:pt x="467" y="393"/>
                  <a:pt x="465" y="396"/>
                  <a:pt x="463" y="399"/>
                </a:cubicBezTo>
                <a:cubicBezTo>
                  <a:pt x="501" y="378"/>
                  <a:pt x="529" y="334"/>
                  <a:pt x="528" y="286"/>
                </a:cubicBezTo>
                <a:close/>
                <a:moveTo>
                  <a:pt x="121" y="333"/>
                </a:moveTo>
                <a:cubicBezTo>
                  <a:pt x="129" y="339"/>
                  <a:pt x="135" y="350"/>
                  <a:pt x="144" y="353"/>
                </a:cubicBezTo>
                <a:cubicBezTo>
                  <a:pt x="130" y="343"/>
                  <a:pt x="123" y="326"/>
                  <a:pt x="109" y="316"/>
                </a:cubicBezTo>
                <a:cubicBezTo>
                  <a:pt x="112" y="323"/>
                  <a:pt x="118" y="327"/>
                  <a:pt x="121" y="333"/>
                </a:cubicBezTo>
                <a:close/>
                <a:moveTo>
                  <a:pt x="63" y="328"/>
                </a:moveTo>
                <a:cubicBezTo>
                  <a:pt x="78" y="343"/>
                  <a:pt x="91" y="360"/>
                  <a:pt x="108" y="373"/>
                </a:cubicBezTo>
                <a:cubicBezTo>
                  <a:pt x="124" y="387"/>
                  <a:pt x="142" y="398"/>
                  <a:pt x="162" y="407"/>
                </a:cubicBezTo>
                <a:cubicBezTo>
                  <a:pt x="167" y="407"/>
                  <a:pt x="174" y="409"/>
                  <a:pt x="180" y="411"/>
                </a:cubicBezTo>
                <a:cubicBezTo>
                  <a:pt x="185" y="412"/>
                  <a:pt x="190" y="414"/>
                  <a:pt x="195" y="415"/>
                </a:cubicBezTo>
                <a:cubicBezTo>
                  <a:pt x="223" y="423"/>
                  <a:pt x="251" y="435"/>
                  <a:pt x="282" y="433"/>
                </a:cubicBezTo>
                <a:cubicBezTo>
                  <a:pt x="251" y="426"/>
                  <a:pt x="218" y="416"/>
                  <a:pt x="192" y="402"/>
                </a:cubicBezTo>
                <a:cubicBezTo>
                  <a:pt x="180" y="395"/>
                  <a:pt x="166" y="391"/>
                  <a:pt x="154" y="386"/>
                </a:cubicBezTo>
                <a:cubicBezTo>
                  <a:pt x="118" y="370"/>
                  <a:pt x="88" y="350"/>
                  <a:pt x="61" y="324"/>
                </a:cubicBezTo>
                <a:cubicBezTo>
                  <a:pt x="62" y="325"/>
                  <a:pt x="62" y="327"/>
                  <a:pt x="63" y="328"/>
                </a:cubicBezTo>
                <a:close/>
                <a:moveTo>
                  <a:pt x="116" y="339"/>
                </a:moveTo>
                <a:cubicBezTo>
                  <a:pt x="111" y="335"/>
                  <a:pt x="107" y="330"/>
                  <a:pt x="102" y="326"/>
                </a:cubicBezTo>
                <a:cubicBezTo>
                  <a:pt x="106" y="331"/>
                  <a:pt x="110" y="339"/>
                  <a:pt x="116" y="339"/>
                </a:cubicBezTo>
                <a:close/>
                <a:moveTo>
                  <a:pt x="211" y="367"/>
                </a:moveTo>
                <a:cubicBezTo>
                  <a:pt x="222" y="367"/>
                  <a:pt x="231" y="369"/>
                  <a:pt x="243" y="369"/>
                </a:cubicBezTo>
                <a:cubicBezTo>
                  <a:pt x="206" y="359"/>
                  <a:pt x="172" y="345"/>
                  <a:pt x="145" y="324"/>
                </a:cubicBezTo>
                <a:cubicBezTo>
                  <a:pt x="144" y="324"/>
                  <a:pt x="144" y="323"/>
                  <a:pt x="144" y="324"/>
                </a:cubicBezTo>
                <a:cubicBezTo>
                  <a:pt x="162" y="343"/>
                  <a:pt x="186" y="356"/>
                  <a:pt x="211" y="367"/>
                </a:cubicBezTo>
                <a:close/>
                <a:moveTo>
                  <a:pt x="494" y="316"/>
                </a:moveTo>
                <a:cubicBezTo>
                  <a:pt x="497" y="312"/>
                  <a:pt x="499" y="304"/>
                  <a:pt x="498" y="298"/>
                </a:cubicBezTo>
                <a:cubicBezTo>
                  <a:pt x="495" y="303"/>
                  <a:pt x="495" y="310"/>
                  <a:pt x="494" y="316"/>
                </a:cubicBezTo>
                <a:close/>
                <a:moveTo>
                  <a:pt x="165" y="360"/>
                </a:moveTo>
                <a:cubicBezTo>
                  <a:pt x="163" y="355"/>
                  <a:pt x="155" y="352"/>
                  <a:pt x="152" y="346"/>
                </a:cubicBezTo>
                <a:cubicBezTo>
                  <a:pt x="142" y="342"/>
                  <a:pt x="135" y="336"/>
                  <a:pt x="126" y="330"/>
                </a:cubicBezTo>
                <a:cubicBezTo>
                  <a:pt x="137" y="343"/>
                  <a:pt x="145" y="358"/>
                  <a:pt x="165" y="360"/>
                </a:cubicBezTo>
                <a:close/>
                <a:moveTo>
                  <a:pt x="111" y="343"/>
                </a:moveTo>
                <a:cubicBezTo>
                  <a:pt x="109" y="339"/>
                  <a:pt x="106" y="337"/>
                  <a:pt x="103" y="334"/>
                </a:cubicBezTo>
                <a:cubicBezTo>
                  <a:pt x="104" y="339"/>
                  <a:pt x="108" y="340"/>
                  <a:pt x="111" y="343"/>
                </a:cubicBezTo>
                <a:close/>
                <a:moveTo>
                  <a:pt x="214" y="357"/>
                </a:moveTo>
                <a:cubicBezTo>
                  <a:pt x="198" y="347"/>
                  <a:pt x="181" y="338"/>
                  <a:pt x="162" y="332"/>
                </a:cubicBezTo>
                <a:cubicBezTo>
                  <a:pt x="177" y="343"/>
                  <a:pt x="195" y="351"/>
                  <a:pt x="214" y="357"/>
                </a:cubicBezTo>
                <a:close/>
                <a:moveTo>
                  <a:pt x="71" y="341"/>
                </a:moveTo>
                <a:cubicBezTo>
                  <a:pt x="83" y="361"/>
                  <a:pt x="100" y="378"/>
                  <a:pt x="118" y="392"/>
                </a:cubicBezTo>
                <a:cubicBezTo>
                  <a:pt x="123" y="389"/>
                  <a:pt x="129" y="397"/>
                  <a:pt x="134" y="396"/>
                </a:cubicBezTo>
                <a:cubicBezTo>
                  <a:pt x="110" y="380"/>
                  <a:pt x="91" y="362"/>
                  <a:pt x="71" y="341"/>
                </a:cubicBezTo>
                <a:close/>
                <a:moveTo>
                  <a:pt x="470" y="318"/>
                </a:moveTo>
                <a:cubicBezTo>
                  <a:pt x="472" y="319"/>
                  <a:pt x="472" y="315"/>
                  <a:pt x="471" y="314"/>
                </a:cubicBezTo>
                <a:cubicBezTo>
                  <a:pt x="470" y="315"/>
                  <a:pt x="470" y="317"/>
                  <a:pt x="470" y="318"/>
                </a:cubicBezTo>
                <a:close/>
                <a:moveTo>
                  <a:pt x="145" y="367"/>
                </a:moveTo>
                <a:cubicBezTo>
                  <a:pt x="146" y="366"/>
                  <a:pt x="143" y="364"/>
                  <a:pt x="141" y="363"/>
                </a:cubicBezTo>
                <a:cubicBezTo>
                  <a:pt x="139" y="361"/>
                  <a:pt x="137" y="360"/>
                  <a:pt x="135" y="359"/>
                </a:cubicBezTo>
                <a:cubicBezTo>
                  <a:pt x="134" y="356"/>
                  <a:pt x="131" y="355"/>
                  <a:pt x="129" y="353"/>
                </a:cubicBezTo>
                <a:cubicBezTo>
                  <a:pt x="128" y="350"/>
                  <a:pt x="125" y="349"/>
                  <a:pt x="123" y="347"/>
                </a:cubicBezTo>
                <a:cubicBezTo>
                  <a:pt x="123" y="346"/>
                  <a:pt x="124" y="346"/>
                  <a:pt x="124" y="345"/>
                </a:cubicBezTo>
                <a:cubicBezTo>
                  <a:pt x="120" y="347"/>
                  <a:pt x="118" y="341"/>
                  <a:pt x="117" y="345"/>
                </a:cubicBezTo>
                <a:cubicBezTo>
                  <a:pt x="126" y="352"/>
                  <a:pt x="133" y="362"/>
                  <a:pt x="145" y="367"/>
                </a:cubicBezTo>
                <a:close/>
                <a:moveTo>
                  <a:pt x="434" y="345"/>
                </a:moveTo>
                <a:cubicBezTo>
                  <a:pt x="439" y="343"/>
                  <a:pt x="442" y="337"/>
                  <a:pt x="442" y="333"/>
                </a:cubicBezTo>
                <a:cubicBezTo>
                  <a:pt x="445" y="330"/>
                  <a:pt x="448" y="324"/>
                  <a:pt x="448" y="320"/>
                </a:cubicBezTo>
                <a:cubicBezTo>
                  <a:pt x="444" y="329"/>
                  <a:pt x="440" y="337"/>
                  <a:pt x="434" y="345"/>
                </a:cubicBezTo>
                <a:close/>
                <a:moveTo>
                  <a:pt x="200" y="343"/>
                </a:moveTo>
                <a:cubicBezTo>
                  <a:pt x="197" y="344"/>
                  <a:pt x="198" y="342"/>
                  <a:pt x="196" y="342"/>
                </a:cubicBezTo>
                <a:cubicBezTo>
                  <a:pt x="197" y="344"/>
                  <a:pt x="200" y="346"/>
                  <a:pt x="200" y="343"/>
                </a:cubicBezTo>
                <a:close/>
                <a:moveTo>
                  <a:pt x="201" y="367"/>
                </a:moveTo>
                <a:cubicBezTo>
                  <a:pt x="189" y="360"/>
                  <a:pt x="175" y="352"/>
                  <a:pt x="164" y="346"/>
                </a:cubicBezTo>
                <a:cubicBezTo>
                  <a:pt x="173" y="357"/>
                  <a:pt x="187" y="362"/>
                  <a:pt x="201" y="367"/>
                </a:cubicBezTo>
                <a:close/>
                <a:moveTo>
                  <a:pt x="456" y="345"/>
                </a:moveTo>
                <a:cubicBezTo>
                  <a:pt x="458" y="346"/>
                  <a:pt x="460" y="340"/>
                  <a:pt x="461" y="338"/>
                </a:cubicBezTo>
                <a:cubicBezTo>
                  <a:pt x="462" y="338"/>
                  <a:pt x="462" y="338"/>
                  <a:pt x="463" y="338"/>
                </a:cubicBezTo>
                <a:cubicBezTo>
                  <a:pt x="463" y="333"/>
                  <a:pt x="466" y="328"/>
                  <a:pt x="465" y="325"/>
                </a:cubicBezTo>
                <a:cubicBezTo>
                  <a:pt x="462" y="331"/>
                  <a:pt x="460" y="338"/>
                  <a:pt x="456" y="345"/>
                </a:cubicBezTo>
                <a:close/>
                <a:moveTo>
                  <a:pt x="486" y="329"/>
                </a:moveTo>
                <a:cubicBezTo>
                  <a:pt x="487" y="328"/>
                  <a:pt x="490" y="325"/>
                  <a:pt x="487" y="324"/>
                </a:cubicBezTo>
                <a:cubicBezTo>
                  <a:pt x="487" y="326"/>
                  <a:pt x="484" y="328"/>
                  <a:pt x="486" y="329"/>
                </a:cubicBezTo>
                <a:close/>
                <a:moveTo>
                  <a:pt x="176" y="364"/>
                </a:moveTo>
                <a:cubicBezTo>
                  <a:pt x="174" y="362"/>
                  <a:pt x="179" y="364"/>
                  <a:pt x="178" y="362"/>
                </a:cubicBezTo>
                <a:cubicBezTo>
                  <a:pt x="174" y="358"/>
                  <a:pt x="168" y="355"/>
                  <a:pt x="162" y="353"/>
                </a:cubicBezTo>
                <a:cubicBezTo>
                  <a:pt x="165" y="358"/>
                  <a:pt x="172" y="362"/>
                  <a:pt x="176" y="364"/>
                </a:cubicBezTo>
                <a:close/>
                <a:moveTo>
                  <a:pt x="411" y="375"/>
                </a:moveTo>
                <a:cubicBezTo>
                  <a:pt x="422" y="372"/>
                  <a:pt x="432" y="373"/>
                  <a:pt x="439" y="368"/>
                </a:cubicBezTo>
                <a:cubicBezTo>
                  <a:pt x="443" y="364"/>
                  <a:pt x="447" y="355"/>
                  <a:pt x="449" y="350"/>
                </a:cubicBezTo>
                <a:cubicBezTo>
                  <a:pt x="450" y="348"/>
                  <a:pt x="452" y="347"/>
                  <a:pt x="453" y="345"/>
                </a:cubicBezTo>
                <a:cubicBezTo>
                  <a:pt x="455" y="341"/>
                  <a:pt x="455" y="336"/>
                  <a:pt x="457" y="333"/>
                </a:cubicBezTo>
                <a:cubicBezTo>
                  <a:pt x="457" y="332"/>
                  <a:pt x="457" y="332"/>
                  <a:pt x="456" y="332"/>
                </a:cubicBezTo>
                <a:cubicBezTo>
                  <a:pt x="443" y="348"/>
                  <a:pt x="428" y="363"/>
                  <a:pt x="411" y="375"/>
                </a:cubicBezTo>
                <a:close/>
                <a:moveTo>
                  <a:pt x="309" y="373"/>
                </a:moveTo>
                <a:cubicBezTo>
                  <a:pt x="294" y="367"/>
                  <a:pt x="271" y="369"/>
                  <a:pt x="258" y="362"/>
                </a:cubicBezTo>
                <a:cubicBezTo>
                  <a:pt x="245" y="362"/>
                  <a:pt x="232" y="356"/>
                  <a:pt x="218" y="354"/>
                </a:cubicBezTo>
                <a:cubicBezTo>
                  <a:pt x="243" y="368"/>
                  <a:pt x="275" y="376"/>
                  <a:pt x="309" y="373"/>
                </a:cubicBezTo>
                <a:close/>
                <a:moveTo>
                  <a:pt x="143" y="372"/>
                </a:moveTo>
                <a:cubicBezTo>
                  <a:pt x="138" y="370"/>
                  <a:pt x="134" y="363"/>
                  <a:pt x="129" y="363"/>
                </a:cubicBezTo>
                <a:cubicBezTo>
                  <a:pt x="133" y="366"/>
                  <a:pt x="139" y="371"/>
                  <a:pt x="143" y="372"/>
                </a:cubicBezTo>
                <a:close/>
                <a:moveTo>
                  <a:pt x="159" y="365"/>
                </a:moveTo>
                <a:cubicBezTo>
                  <a:pt x="156" y="364"/>
                  <a:pt x="155" y="362"/>
                  <a:pt x="152" y="360"/>
                </a:cubicBezTo>
                <a:cubicBezTo>
                  <a:pt x="153" y="363"/>
                  <a:pt x="158" y="367"/>
                  <a:pt x="159" y="365"/>
                </a:cubicBezTo>
                <a:close/>
                <a:moveTo>
                  <a:pt x="200" y="386"/>
                </a:moveTo>
                <a:cubicBezTo>
                  <a:pt x="202" y="384"/>
                  <a:pt x="203" y="388"/>
                  <a:pt x="204" y="386"/>
                </a:cubicBezTo>
                <a:cubicBezTo>
                  <a:pt x="204" y="385"/>
                  <a:pt x="202" y="385"/>
                  <a:pt x="202" y="383"/>
                </a:cubicBezTo>
                <a:cubicBezTo>
                  <a:pt x="201" y="383"/>
                  <a:pt x="200" y="383"/>
                  <a:pt x="200" y="384"/>
                </a:cubicBezTo>
                <a:cubicBezTo>
                  <a:pt x="186" y="377"/>
                  <a:pt x="176" y="362"/>
                  <a:pt x="157" y="362"/>
                </a:cubicBezTo>
                <a:cubicBezTo>
                  <a:pt x="170" y="371"/>
                  <a:pt x="186" y="378"/>
                  <a:pt x="200" y="386"/>
                </a:cubicBezTo>
                <a:close/>
                <a:moveTo>
                  <a:pt x="483" y="360"/>
                </a:moveTo>
                <a:cubicBezTo>
                  <a:pt x="489" y="354"/>
                  <a:pt x="491" y="347"/>
                  <a:pt x="492" y="339"/>
                </a:cubicBezTo>
                <a:cubicBezTo>
                  <a:pt x="487" y="344"/>
                  <a:pt x="486" y="354"/>
                  <a:pt x="483" y="360"/>
                </a:cubicBezTo>
                <a:close/>
                <a:moveTo>
                  <a:pt x="460" y="375"/>
                </a:moveTo>
                <a:cubicBezTo>
                  <a:pt x="470" y="366"/>
                  <a:pt x="479" y="357"/>
                  <a:pt x="484" y="344"/>
                </a:cubicBezTo>
                <a:cubicBezTo>
                  <a:pt x="482" y="344"/>
                  <a:pt x="485" y="342"/>
                  <a:pt x="483" y="342"/>
                </a:cubicBezTo>
                <a:cubicBezTo>
                  <a:pt x="475" y="352"/>
                  <a:pt x="468" y="364"/>
                  <a:pt x="460" y="375"/>
                </a:cubicBezTo>
                <a:close/>
                <a:moveTo>
                  <a:pt x="163" y="374"/>
                </a:moveTo>
                <a:cubicBezTo>
                  <a:pt x="160" y="371"/>
                  <a:pt x="156" y="369"/>
                  <a:pt x="152" y="367"/>
                </a:cubicBezTo>
                <a:cubicBezTo>
                  <a:pt x="156" y="369"/>
                  <a:pt x="158" y="373"/>
                  <a:pt x="163" y="374"/>
                </a:cubicBezTo>
                <a:close/>
                <a:moveTo>
                  <a:pt x="286" y="365"/>
                </a:moveTo>
                <a:cubicBezTo>
                  <a:pt x="312" y="370"/>
                  <a:pt x="355" y="366"/>
                  <a:pt x="375" y="354"/>
                </a:cubicBezTo>
                <a:cubicBezTo>
                  <a:pt x="377" y="353"/>
                  <a:pt x="382" y="352"/>
                  <a:pt x="380" y="350"/>
                </a:cubicBezTo>
                <a:cubicBezTo>
                  <a:pt x="350" y="360"/>
                  <a:pt x="319" y="363"/>
                  <a:pt x="286" y="365"/>
                </a:cubicBezTo>
                <a:close/>
                <a:moveTo>
                  <a:pt x="223" y="394"/>
                </a:moveTo>
                <a:cubicBezTo>
                  <a:pt x="224" y="392"/>
                  <a:pt x="228" y="392"/>
                  <a:pt x="231" y="392"/>
                </a:cubicBezTo>
                <a:cubicBezTo>
                  <a:pt x="215" y="385"/>
                  <a:pt x="199" y="379"/>
                  <a:pt x="188" y="368"/>
                </a:cubicBezTo>
                <a:cubicBezTo>
                  <a:pt x="183" y="367"/>
                  <a:pt x="182" y="365"/>
                  <a:pt x="177" y="365"/>
                </a:cubicBezTo>
                <a:cubicBezTo>
                  <a:pt x="189" y="378"/>
                  <a:pt x="209" y="386"/>
                  <a:pt x="223" y="394"/>
                </a:cubicBezTo>
                <a:close/>
                <a:moveTo>
                  <a:pt x="425" y="357"/>
                </a:moveTo>
                <a:cubicBezTo>
                  <a:pt x="429" y="356"/>
                  <a:pt x="431" y="352"/>
                  <a:pt x="433" y="349"/>
                </a:cubicBezTo>
                <a:cubicBezTo>
                  <a:pt x="429" y="350"/>
                  <a:pt x="428" y="355"/>
                  <a:pt x="425" y="357"/>
                </a:cubicBezTo>
                <a:close/>
                <a:moveTo>
                  <a:pt x="240" y="391"/>
                </a:moveTo>
                <a:cubicBezTo>
                  <a:pt x="246" y="393"/>
                  <a:pt x="252" y="396"/>
                  <a:pt x="257" y="397"/>
                </a:cubicBezTo>
                <a:cubicBezTo>
                  <a:pt x="279" y="402"/>
                  <a:pt x="302" y="400"/>
                  <a:pt x="325" y="401"/>
                </a:cubicBezTo>
                <a:cubicBezTo>
                  <a:pt x="305" y="396"/>
                  <a:pt x="285" y="394"/>
                  <a:pt x="265" y="390"/>
                </a:cubicBezTo>
                <a:cubicBezTo>
                  <a:pt x="246" y="386"/>
                  <a:pt x="228" y="380"/>
                  <a:pt x="210" y="375"/>
                </a:cubicBezTo>
                <a:cubicBezTo>
                  <a:pt x="205" y="371"/>
                  <a:pt x="199" y="369"/>
                  <a:pt x="192" y="367"/>
                </a:cubicBezTo>
                <a:cubicBezTo>
                  <a:pt x="204" y="377"/>
                  <a:pt x="223" y="386"/>
                  <a:pt x="240" y="391"/>
                </a:cubicBezTo>
                <a:close/>
                <a:moveTo>
                  <a:pt x="194" y="397"/>
                </a:moveTo>
                <a:cubicBezTo>
                  <a:pt x="179" y="391"/>
                  <a:pt x="169" y="380"/>
                  <a:pt x="153" y="375"/>
                </a:cubicBezTo>
                <a:cubicBezTo>
                  <a:pt x="152" y="373"/>
                  <a:pt x="153" y="374"/>
                  <a:pt x="152" y="372"/>
                </a:cubicBezTo>
                <a:cubicBezTo>
                  <a:pt x="151" y="373"/>
                  <a:pt x="149" y="372"/>
                  <a:pt x="147" y="371"/>
                </a:cubicBezTo>
                <a:cubicBezTo>
                  <a:pt x="161" y="381"/>
                  <a:pt x="176" y="394"/>
                  <a:pt x="194" y="397"/>
                </a:cubicBezTo>
                <a:close/>
                <a:moveTo>
                  <a:pt x="227" y="376"/>
                </a:moveTo>
                <a:cubicBezTo>
                  <a:pt x="221" y="373"/>
                  <a:pt x="214" y="370"/>
                  <a:pt x="208" y="369"/>
                </a:cubicBezTo>
                <a:cubicBezTo>
                  <a:pt x="213" y="373"/>
                  <a:pt x="220" y="374"/>
                  <a:pt x="227" y="376"/>
                </a:cubicBezTo>
                <a:close/>
                <a:moveTo>
                  <a:pt x="224" y="370"/>
                </a:moveTo>
                <a:cubicBezTo>
                  <a:pt x="224" y="369"/>
                  <a:pt x="223" y="370"/>
                  <a:pt x="223" y="371"/>
                </a:cubicBezTo>
                <a:cubicBezTo>
                  <a:pt x="251" y="380"/>
                  <a:pt x="284" y="385"/>
                  <a:pt x="316" y="385"/>
                </a:cubicBezTo>
                <a:cubicBezTo>
                  <a:pt x="285" y="379"/>
                  <a:pt x="257" y="371"/>
                  <a:pt x="224" y="370"/>
                </a:cubicBezTo>
                <a:close/>
                <a:moveTo>
                  <a:pt x="361" y="377"/>
                </a:moveTo>
                <a:cubicBezTo>
                  <a:pt x="382" y="381"/>
                  <a:pt x="403" y="371"/>
                  <a:pt x="418" y="362"/>
                </a:cubicBezTo>
                <a:cubicBezTo>
                  <a:pt x="417" y="359"/>
                  <a:pt x="420" y="359"/>
                  <a:pt x="420" y="356"/>
                </a:cubicBezTo>
                <a:cubicBezTo>
                  <a:pt x="402" y="366"/>
                  <a:pt x="381" y="370"/>
                  <a:pt x="361" y="377"/>
                </a:cubicBezTo>
                <a:close/>
                <a:moveTo>
                  <a:pt x="331" y="397"/>
                </a:moveTo>
                <a:cubicBezTo>
                  <a:pt x="337" y="398"/>
                  <a:pt x="343" y="399"/>
                  <a:pt x="347" y="399"/>
                </a:cubicBezTo>
                <a:cubicBezTo>
                  <a:pt x="352" y="399"/>
                  <a:pt x="357" y="395"/>
                  <a:pt x="361" y="397"/>
                </a:cubicBezTo>
                <a:cubicBezTo>
                  <a:pt x="366" y="391"/>
                  <a:pt x="377" y="392"/>
                  <a:pt x="381" y="386"/>
                </a:cubicBezTo>
                <a:cubicBezTo>
                  <a:pt x="324" y="392"/>
                  <a:pt x="273" y="388"/>
                  <a:pt x="227" y="376"/>
                </a:cubicBezTo>
                <a:cubicBezTo>
                  <a:pt x="257" y="387"/>
                  <a:pt x="296" y="393"/>
                  <a:pt x="331" y="397"/>
                </a:cubicBezTo>
                <a:close/>
                <a:moveTo>
                  <a:pt x="443" y="393"/>
                </a:moveTo>
                <a:cubicBezTo>
                  <a:pt x="461" y="387"/>
                  <a:pt x="476" y="378"/>
                  <a:pt x="478" y="361"/>
                </a:cubicBezTo>
                <a:cubicBezTo>
                  <a:pt x="479" y="361"/>
                  <a:pt x="479" y="360"/>
                  <a:pt x="478" y="360"/>
                </a:cubicBezTo>
                <a:cubicBezTo>
                  <a:pt x="469" y="374"/>
                  <a:pt x="456" y="383"/>
                  <a:pt x="443" y="393"/>
                </a:cubicBezTo>
                <a:close/>
                <a:moveTo>
                  <a:pt x="333" y="376"/>
                </a:moveTo>
                <a:cubicBezTo>
                  <a:pt x="322" y="376"/>
                  <a:pt x="304" y="376"/>
                  <a:pt x="293" y="377"/>
                </a:cubicBezTo>
                <a:cubicBezTo>
                  <a:pt x="306" y="378"/>
                  <a:pt x="320" y="380"/>
                  <a:pt x="333" y="376"/>
                </a:cubicBezTo>
                <a:close/>
                <a:moveTo>
                  <a:pt x="435" y="381"/>
                </a:moveTo>
                <a:cubicBezTo>
                  <a:pt x="442" y="377"/>
                  <a:pt x="449" y="372"/>
                  <a:pt x="450" y="365"/>
                </a:cubicBezTo>
                <a:cubicBezTo>
                  <a:pt x="447" y="372"/>
                  <a:pt x="439" y="374"/>
                  <a:pt x="435" y="381"/>
                </a:cubicBezTo>
                <a:close/>
                <a:moveTo>
                  <a:pt x="224" y="400"/>
                </a:moveTo>
                <a:cubicBezTo>
                  <a:pt x="226" y="399"/>
                  <a:pt x="220" y="397"/>
                  <a:pt x="217" y="397"/>
                </a:cubicBezTo>
                <a:cubicBezTo>
                  <a:pt x="210" y="394"/>
                  <a:pt x="199" y="391"/>
                  <a:pt x="191" y="390"/>
                </a:cubicBezTo>
                <a:cubicBezTo>
                  <a:pt x="202" y="394"/>
                  <a:pt x="212" y="397"/>
                  <a:pt x="224" y="400"/>
                </a:cubicBezTo>
                <a:close/>
                <a:moveTo>
                  <a:pt x="325" y="382"/>
                </a:moveTo>
                <a:cubicBezTo>
                  <a:pt x="337" y="384"/>
                  <a:pt x="356" y="387"/>
                  <a:pt x="366" y="380"/>
                </a:cubicBezTo>
                <a:cubicBezTo>
                  <a:pt x="361" y="381"/>
                  <a:pt x="354" y="380"/>
                  <a:pt x="353" y="378"/>
                </a:cubicBezTo>
                <a:cubicBezTo>
                  <a:pt x="345" y="381"/>
                  <a:pt x="335" y="380"/>
                  <a:pt x="325" y="382"/>
                </a:cubicBezTo>
                <a:close/>
                <a:moveTo>
                  <a:pt x="181" y="425"/>
                </a:moveTo>
                <a:cubicBezTo>
                  <a:pt x="203" y="432"/>
                  <a:pt x="227" y="436"/>
                  <a:pt x="250" y="435"/>
                </a:cubicBezTo>
                <a:cubicBezTo>
                  <a:pt x="227" y="432"/>
                  <a:pt x="207" y="426"/>
                  <a:pt x="187" y="420"/>
                </a:cubicBezTo>
                <a:cubicBezTo>
                  <a:pt x="166" y="414"/>
                  <a:pt x="147" y="402"/>
                  <a:pt x="125" y="396"/>
                </a:cubicBezTo>
                <a:cubicBezTo>
                  <a:pt x="125" y="396"/>
                  <a:pt x="124" y="396"/>
                  <a:pt x="124" y="397"/>
                </a:cubicBezTo>
                <a:cubicBezTo>
                  <a:pt x="140" y="408"/>
                  <a:pt x="160" y="419"/>
                  <a:pt x="181" y="425"/>
                </a:cubicBezTo>
                <a:close/>
                <a:moveTo>
                  <a:pt x="440" y="388"/>
                </a:moveTo>
                <a:cubicBezTo>
                  <a:pt x="444" y="386"/>
                  <a:pt x="451" y="379"/>
                  <a:pt x="453" y="375"/>
                </a:cubicBezTo>
                <a:cubicBezTo>
                  <a:pt x="452" y="377"/>
                  <a:pt x="451" y="374"/>
                  <a:pt x="450" y="374"/>
                </a:cubicBezTo>
                <a:cubicBezTo>
                  <a:pt x="447" y="379"/>
                  <a:pt x="443" y="383"/>
                  <a:pt x="440" y="388"/>
                </a:cubicBezTo>
                <a:close/>
                <a:moveTo>
                  <a:pt x="387" y="387"/>
                </a:moveTo>
                <a:cubicBezTo>
                  <a:pt x="384" y="389"/>
                  <a:pt x="381" y="391"/>
                  <a:pt x="380" y="393"/>
                </a:cubicBezTo>
                <a:cubicBezTo>
                  <a:pt x="393" y="389"/>
                  <a:pt x="407" y="385"/>
                  <a:pt x="418" y="378"/>
                </a:cubicBezTo>
                <a:cubicBezTo>
                  <a:pt x="403" y="376"/>
                  <a:pt x="396" y="383"/>
                  <a:pt x="387" y="387"/>
                </a:cubicBezTo>
                <a:close/>
                <a:moveTo>
                  <a:pt x="303" y="417"/>
                </a:moveTo>
                <a:cubicBezTo>
                  <a:pt x="296" y="414"/>
                  <a:pt x="287" y="413"/>
                  <a:pt x="279" y="412"/>
                </a:cubicBezTo>
                <a:cubicBezTo>
                  <a:pt x="271" y="411"/>
                  <a:pt x="263" y="408"/>
                  <a:pt x="256" y="407"/>
                </a:cubicBezTo>
                <a:cubicBezTo>
                  <a:pt x="252" y="407"/>
                  <a:pt x="247" y="408"/>
                  <a:pt x="243" y="407"/>
                </a:cubicBezTo>
                <a:cubicBezTo>
                  <a:pt x="229" y="405"/>
                  <a:pt x="216" y="401"/>
                  <a:pt x="203" y="399"/>
                </a:cubicBezTo>
                <a:cubicBezTo>
                  <a:pt x="231" y="413"/>
                  <a:pt x="262" y="419"/>
                  <a:pt x="303" y="417"/>
                </a:cubicBezTo>
                <a:close/>
                <a:moveTo>
                  <a:pt x="252" y="403"/>
                </a:moveTo>
                <a:cubicBezTo>
                  <a:pt x="252" y="403"/>
                  <a:pt x="252" y="401"/>
                  <a:pt x="253" y="401"/>
                </a:cubicBezTo>
                <a:cubicBezTo>
                  <a:pt x="258" y="402"/>
                  <a:pt x="267" y="403"/>
                  <a:pt x="273" y="402"/>
                </a:cubicBezTo>
                <a:cubicBezTo>
                  <a:pt x="259" y="401"/>
                  <a:pt x="247" y="398"/>
                  <a:pt x="233" y="396"/>
                </a:cubicBezTo>
                <a:cubicBezTo>
                  <a:pt x="238" y="400"/>
                  <a:pt x="245" y="400"/>
                  <a:pt x="252" y="403"/>
                </a:cubicBezTo>
                <a:close/>
                <a:moveTo>
                  <a:pt x="381" y="396"/>
                </a:moveTo>
                <a:cubicBezTo>
                  <a:pt x="391" y="395"/>
                  <a:pt x="404" y="391"/>
                  <a:pt x="411" y="385"/>
                </a:cubicBezTo>
                <a:cubicBezTo>
                  <a:pt x="401" y="390"/>
                  <a:pt x="391" y="392"/>
                  <a:pt x="381" y="396"/>
                </a:cubicBezTo>
                <a:close/>
                <a:moveTo>
                  <a:pt x="416" y="391"/>
                </a:moveTo>
                <a:cubicBezTo>
                  <a:pt x="413" y="393"/>
                  <a:pt x="408" y="393"/>
                  <a:pt x="408" y="396"/>
                </a:cubicBezTo>
                <a:cubicBezTo>
                  <a:pt x="415" y="393"/>
                  <a:pt x="423" y="391"/>
                  <a:pt x="426" y="384"/>
                </a:cubicBezTo>
                <a:cubicBezTo>
                  <a:pt x="422" y="386"/>
                  <a:pt x="419" y="389"/>
                  <a:pt x="416" y="391"/>
                </a:cubicBezTo>
                <a:close/>
                <a:moveTo>
                  <a:pt x="419" y="399"/>
                </a:moveTo>
                <a:cubicBezTo>
                  <a:pt x="423" y="397"/>
                  <a:pt x="429" y="393"/>
                  <a:pt x="432" y="389"/>
                </a:cubicBezTo>
                <a:cubicBezTo>
                  <a:pt x="426" y="388"/>
                  <a:pt x="423" y="395"/>
                  <a:pt x="419" y="399"/>
                </a:cubicBezTo>
                <a:close/>
                <a:moveTo>
                  <a:pt x="435" y="399"/>
                </a:moveTo>
                <a:cubicBezTo>
                  <a:pt x="432" y="403"/>
                  <a:pt x="426" y="406"/>
                  <a:pt x="423" y="410"/>
                </a:cubicBezTo>
                <a:cubicBezTo>
                  <a:pt x="436" y="406"/>
                  <a:pt x="447" y="400"/>
                  <a:pt x="457" y="392"/>
                </a:cubicBezTo>
                <a:cubicBezTo>
                  <a:pt x="449" y="395"/>
                  <a:pt x="443" y="398"/>
                  <a:pt x="435" y="399"/>
                </a:cubicBezTo>
                <a:close/>
                <a:moveTo>
                  <a:pt x="198" y="420"/>
                </a:moveTo>
                <a:cubicBezTo>
                  <a:pt x="204" y="422"/>
                  <a:pt x="210" y="424"/>
                  <a:pt x="216" y="424"/>
                </a:cubicBezTo>
                <a:cubicBezTo>
                  <a:pt x="204" y="421"/>
                  <a:pt x="192" y="417"/>
                  <a:pt x="181" y="414"/>
                </a:cubicBezTo>
                <a:cubicBezTo>
                  <a:pt x="185" y="417"/>
                  <a:pt x="192" y="418"/>
                  <a:pt x="198" y="420"/>
                </a:cubicBezTo>
                <a:close/>
                <a:moveTo>
                  <a:pt x="285" y="408"/>
                </a:moveTo>
                <a:cubicBezTo>
                  <a:pt x="282" y="406"/>
                  <a:pt x="281" y="407"/>
                  <a:pt x="279" y="407"/>
                </a:cubicBezTo>
                <a:cubicBezTo>
                  <a:pt x="279" y="408"/>
                  <a:pt x="284" y="409"/>
                  <a:pt x="285" y="408"/>
                </a:cubicBezTo>
                <a:close/>
                <a:moveTo>
                  <a:pt x="347" y="402"/>
                </a:moveTo>
                <a:cubicBezTo>
                  <a:pt x="342" y="406"/>
                  <a:pt x="334" y="404"/>
                  <a:pt x="330" y="406"/>
                </a:cubicBezTo>
                <a:cubicBezTo>
                  <a:pt x="343" y="406"/>
                  <a:pt x="352" y="404"/>
                  <a:pt x="364" y="404"/>
                </a:cubicBezTo>
                <a:cubicBezTo>
                  <a:pt x="361" y="401"/>
                  <a:pt x="351" y="405"/>
                  <a:pt x="347" y="402"/>
                </a:cubicBezTo>
                <a:close/>
                <a:moveTo>
                  <a:pt x="291" y="407"/>
                </a:moveTo>
                <a:cubicBezTo>
                  <a:pt x="289" y="407"/>
                  <a:pt x="288" y="407"/>
                  <a:pt x="286" y="407"/>
                </a:cubicBezTo>
                <a:cubicBezTo>
                  <a:pt x="286" y="409"/>
                  <a:pt x="291" y="411"/>
                  <a:pt x="291" y="407"/>
                </a:cubicBezTo>
                <a:close/>
                <a:moveTo>
                  <a:pt x="414" y="418"/>
                </a:moveTo>
                <a:cubicBezTo>
                  <a:pt x="428" y="415"/>
                  <a:pt x="440" y="409"/>
                  <a:pt x="453" y="405"/>
                </a:cubicBezTo>
                <a:cubicBezTo>
                  <a:pt x="454" y="401"/>
                  <a:pt x="460" y="398"/>
                  <a:pt x="460" y="394"/>
                </a:cubicBezTo>
                <a:cubicBezTo>
                  <a:pt x="448" y="405"/>
                  <a:pt x="431" y="412"/>
                  <a:pt x="414" y="418"/>
                </a:cubicBezTo>
                <a:close/>
                <a:moveTo>
                  <a:pt x="231" y="415"/>
                </a:moveTo>
                <a:cubicBezTo>
                  <a:pt x="230" y="413"/>
                  <a:pt x="227" y="412"/>
                  <a:pt x="225" y="413"/>
                </a:cubicBezTo>
                <a:cubicBezTo>
                  <a:pt x="227" y="414"/>
                  <a:pt x="229" y="414"/>
                  <a:pt x="231" y="415"/>
                </a:cubicBezTo>
                <a:close/>
                <a:moveTo>
                  <a:pt x="361" y="414"/>
                </a:moveTo>
                <a:cubicBezTo>
                  <a:pt x="373" y="415"/>
                  <a:pt x="391" y="410"/>
                  <a:pt x="403" y="408"/>
                </a:cubicBezTo>
                <a:cubicBezTo>
                  <a:pt x="403" y="406"/>
                  <a:pt x="407" y="405"/>
                  <a:pt x="405" y="403"/>
                </a:cubicBezTo>
                <a:cubicBezTo>
                  <a:pt x="389" y="405"/>
                  <a:pt x="375" y="411"/>
                  <a:pt x="361" y="414"/>
                </a:cubicBezTo>
                <a:close/>
                <a:moveTo>
                  <a:pt x="303" y="434"/>
                </a:moveTo>
                <a:cubicBezTo>
                  <a:pt x="305" y="434"/>
                  <a:pt x="308" y="434"/>
                  <a:pt x="309" y="432"/>
                </a:cubicBezTo>
                <a:cubicBezTo>
                  <a:pt x="285" y="429"/>
                  <a:pt x="263" y="422"/>
                  <a:pt x="239" y="417"/>
                </a:cubicBezTo>
                <a:cubicBezTo>
                  <a:pt x="257" y="424"/>
                  <a:pt x="282" y="432"/>
                  <a:pt x="303" y="434"/>
                </a:cubicBezTo>
                <a:close/>
                <a:moveTo>
                  <a:pt x="391" y="420"/>
                </a:moveTo>
                <a:cubicBezTo>
                  <a:pt x="400" y="418"/>
                  <a:pt x="407" y="416"/>
                  <a:pt x="415" y="414"/>
                </a:cubicBezTo>
                <a:cubicBezTo>
                  <a:pt x="414" y="410"/>
                  <a:pt x="420" y="409"/>
                  <a:pt x="421" y="406"/>
                </a:cubicBezTo>
                <a:cubicBezTo>
                  <a:pt x="411" y="411"/>
                  <a:pt x="400" y="416"/>
                  <a:pt x="391" y="420"/>
                </a:cubicBezTo>
                <a:close/>
                <a:moveTo>
                  <a:pt x="337" y="414"/>
                </a:moveTo>
                <a:cubicBezTo>
                  <a:pt x="336" y="413"/>
                  <a:pt x="334" y="414"/>
                  <a:pt x="333" y="414"/>
                </a:cubicBezTo>
                <a:cubicBezTo>
                  <a:pt x="333" y="415"/>
                  <a:pt x="337" y="416"/>
                  <a:pt x="337" y="414"/>
                </a:cubicBezTo>
                <a:close/>
                <a:moveTo>
                  <a:pt x="337" y="415"/>
                </a:moveTo>
                <a:cubicBezTo>
                  <a:pt x="338" y="415"/>
                  <a:pt x="341" y="414"/>
                  <a:pt x="339" y="413"/>
                </a:cubicBezTo>
                <a:cubicBezTo>
                  <a:pt x="339" y="414"/>
                  <a:pt x="337" y="412"/>
                  <a:pt x="337" y="415"/>
                </a:cubicBezTo>
                <a:close/>
                <a:moveTo>
                  <a:pt x="323" y="418"/>
                </a:moveTo>
                <a:cubicBezTo>
                  <a:pt x="314" y="419"/>
                  <a:pt x="304" y="420"/>
                  <a:pt x="295" y="420"/>
                </a:cubicBezTo>
                <a:cubicBezTo>
                  <a:pt x="286" y="421"/>
                  <a:pt x="278" y="420"/>
                  <a:pt x="271" y="421"/>
                </a:cubicBezTo>
                <a:cubicBezTo>
                  <a:pt x="280" y="424"/>
                  <a:pt x="292" y="425"/>
                  <a:pt x="302" y="426"/>
                </a:cubicBezTo>
                <a:cubicBezTo>
                  <a:pt x="306" y="426"/>
                  <a:pt x="311" y="425"/>
                  <a:pt x="313" y="428"/>
                </a:cubicBezTo>
                <a:cubicBezTo>
                  <a:pt x="325" y="424"/>
                  <a:pt x="336" y="430"/>
                  <a:pt x="350" y="428"/>
                </a:cubicBezTo>
                <a:cubicBezTo>
                  <a:pt x="363" y="426"/>
                  <a:pt x="376" y="424"/>
                  <a:pt x="386" y="417"/>
                </a:cubicBezTo>
                <a:cubicBezTo>
                  <a:pt x="366" y="423"/>
                  <a:pt x="344" y="417"/>
                  <a:pt x="323" y="418"/>
                </a:cubicBezTo>
                <a:close/>
                <a:moveTo>
                  <a:pt x="381" y="435"/>
                </a:moveTo>
                <a:cubicBezTo>
                  <a:pt x="405" y="434"/>
                  <a:pt x="427" y="425"/>
                  <a:pt x="443" y="414"/>
                </a:cubicBezTo>
                <a:cubicBezTo>
                  <a:pt x="443" y="413"/>
                  <a:pt x="443" y="413"/>
                  <a:pt x="442" y="413"/>
                </a:cubicBezTo>
                <a:cubicBezTo>
                  <a:pt x="422" y="422"/>
                  <a:pt x="397" y="423"/>
                  <a:pt x="381" y="435"/>
                </a:cubicBezTo>
                <a:close/>
                <a:moveTo>
                  <a:pt x="368" y="429"/>
                </a:moveTo>
                <a:cubicBezTo>
                  <a:pt x="353" y="431"/>
                  <a:pt x="338" y="433"/>
                  <a:pt x="322" y="435"/>
                </a:cubicBezTo>
                <a:cubicBezTo>
                  <a:pt x="338" y="437"/>
                  <a:pt x="350" y="438"/>
                  <a:pt x="368" y="436"/>
                </a:cubicBezTo>
                <a:cubicBezTo>
                  <a:pt x="373" y="433"/>
                  <a:pt x="383" y="431"/>
                  <a:pt x="385" y="427"/>
                </a:cubicBezTo>
                <a:cubicBezTo>
                  <a:pt x="379" y="429"/>
                  <a:pt x="373" y="428"/>
                  <a:pt x="368" y="429"/>
                </a:cubicBezTo>
                <a:close/>
                <a:moveTo>
                  <a:pt x="285" y="438"/>
                </a:moveTo>
                <a:cubicBezTo>
                  <a:pt x="302" y="443"/>
                  <a:pt x="329" y="444"/>
                  <a:pt x="347" y="440"/>
                </a:cubicBezTo>
                <a:cubicBezTo>
                  <a:pt x="326" y="441"/>
                  <a:pt x="304" y="434"/>
                  <a:pt x="285" y="438"/>
                </a:cubicBezTo>
                <a:close/>
              </a:path>
            </a:pathLst>
          </a:custGeom>
          <a:solidFill>
            <a:srgbClr val="508468"/>
          </a:solidFill>
          <a:ln>
            <a:solidFill>
              <a:srgbClr val="4BB08C"/>
            </a:solid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 name="Freeform 26"/>
          <p:cNvSpPr>
            <a:spLocks noEditPoints="1" noChangeArrowheads="1"/>
          </p:cNvSpPr>
          <p:nvPr/>
        </p:nvSpPr>
        <p:spPr bwMode="auto">
          <a:xfrm>
            <a:off x="1160429" y="1839311"/>
            <a:ext cx="2566453" cy="2465770"/>
          </a:xfrm>
          <a:custGeom>
            <a:avLst/>
            <a:gdLst>
              <a:gd name="T0" fmla="*/ 26 w 551"/>
              <a:gd name="T1" fmla="*/ 158 h 447"/>
              <a:gd name="T2" fmla="*/ 494 w 551"/>
              <a:gd name="T3" fmla="*/ 379 h 447"/>
              <a:gd name="T4" fmla="*/ 145 w 551"/>
              <a:gd name="T5" fmla="*/ 54 h 447"/>
              <a:gd name="T6" fmla="*/ 272 w 551"/>
              <a:gd name="T7" fmla="*/ 27 h 447"/>
              <a:gd name="T8" fmla="*/ 204 w 551"/>
              <a:gd name="T9" fmla="*/ 42 h 447"/>
              <a:gd name="T10" fmla="*/ 201 w 551"/>
              <a:gd name="T11" fmla="*/ 49 h 447"/>
              <a:gd name="T12" fmla="*/ 487 w 551"/>
              <a:gd name="T13" fmla="*/ 118 h 447"/>
              <a:gd name="T14" fmla="*/ 230 w 551"/>
              <a:gd name="T15" fmla="*/ 56 h 447"/>
              <a:gd name="T16" fmla="*/ 456 w 551"/>
              <a:gd name="T17" fmla="*/ 76 h 447"/>
              <a:gd name="T18" fmla="*/ 288 w 551"/>
              <a:gd name="T19" fmla="*/ 54 h 447"/>
              <a:gd name="T20" fmla="*/ 223 w 551"/>
              <a:gd name="T21" fmla="*/ 70 h 447"/>
              <a:gd name="T22" fmla="*/ 322 w 551"/>
              <a:gd name="T23" fmla="*/ 74 h 447"/>
              <a:gd name="T24" fmla="*/ 116 w 551"/>
              <a:gd name="T25" fmla="*/ 93 h 447"/>
              <a:gd name="T26" fmla="*/ 191 w 551"/>
              <a:gd name="T27" fmla="*/ 96 h 447"/>
              <a:gd name="T28" fmla="*/ 386 w 551"/>
              <a:gd name="T29" fmla="*/ 104 h 447"/>
              <a:gd name="T30" fmla="*/ 132 w 551"/>
              <a:gd name="T31" fmla="*/ 105 h 447"/>
              <a:gd name="T32" fmla="*/ 41 w 551"/>
              <a:gd name="T33" fmla="*/ 256 h 447"/>
              <a:gd name="T34" fmla="*/ 508 w 551"/>
              <a:gd name="T35" fmla="*/ 213 h 447"/>
              <a:gd name="T36" fmla="*/ 435 w 551"/>
              <a:gd name="T37" fmla="*/ 116 h 447"/>
              <a:gd name="T38" fmla="*/ 442 w 551"/>
              <a:gd name="T39" fmla="*/ 213 h 447"/>
              <a:gd name="T40" fmla="*/ 445 w 551"/>
              <a:gd name="T41" fmla="*/ 175 h 447"/>
              <a:gd name="T42" fmla="*/ 106 w 551"/>
              <a:gd name="T43" fmla="*/ 156 h 447"/>
              <a:gd name="T44" fmla="*/ 451 w 551"/>
              <a:gd name="T45" fmla="*/ 162 h 447"/>
              <a:gd name="T46" fmla="*/ 472 w 551"/>
              <a:gd name="T47" fmla="*/ 217 h 447"/>
              <a:gd name="T48" fmla="*/ 55 w 551"/>
              <a:gd name="T49" fmla="*/ 319 h 447"/>
              <a:gd name="T50" fmla="*/ 456 w 551"/>
              <a:gd name="T51" fmla="*/ 224 h 447"/>
              <a:gd name="T52" fmla="*/ 68 w 551"/>
              <a:gd name="T53" fmla="*/ 265 h 447"/>
              <a:gd name="T54" fmla="*/ 472 w 551"/>
              <a:gd name="T55" fmla="*/ 310 h 447"/>
              <a:gd name="T56" fmla="*/ 461 w 551"/>
              <a:gd name="T57" fmla="*/ 204 h 447"/>
              <a:gd name="T58" fmla="*/ 97 w 551"/>
              <a:gd name="T59" fmla="*/ 340 h 447"/>
              <a:gd name="T60" fmla="*/ 516 w 551"/>
              <a:gd name="T61" fmla="*/ 213 h 447"/>
              <a:gd name="T62" fmla="*/ 468 w 551"/>
              <a:gd name="T63" fmla="*/ 221 h 447"/>
              <a:gd name="T64" fmla="*/ 491 w 551"/>
              <a:gd name="T65" fmla="*/ 237 h 447"/>
              <a:gd name="T66" fmla="*/ 470 w 551"/>
              <a:gd name="T67" fmla="*/ 293 h 447"/>
              <a:gd name="T68" fmla="*/ 473 w 551"/>
              <a:gd name="T69" fmla="*/ 262 h 447"/>
              <a:gd name="T70" fmla="*/ 106 w 551"/>
              <a:gd name="T71" fmla="*/ 296 h 447"/>
              <a:gd name="T72" fmla="*/ 503 w 551"/>
              <a:gd name="T73" fmla="*/ 290 h 447"/>
              <a:gd name="T74" fmla="*/ 144 w 551"/>
              <a:gd name="T75" fmla="*/ 353 h 447"/>
              <a:gd name="T76" fmla="*/ 63 w 551"/>
              <a:gd name="T77" fmla="*/ 328 h 447"/>
              <a:gd name="T78" fmla="*/ 165 w 551"/>
              <a:gd name="T79" fmla="*/ 360 h 447"/>
              <a:gd name="T80" fmla="*/ 134 w 551"/>
              <a:gd name="T81" fmla="*/ 396 h 447"/>
              <a:gd name="T82" fmla="*/ 145 w 551"/>
              <a:gd name="T83" fmla="*/ 367 h 447"/>
              <a:gd name="T84" fmla="*/ 461 w 551"/>
              <a:gd name="T85" fmla="*/ 338 h 447"/>
              <a:gd name="T86" fmla="*/ 439 w 551"/>
              <a:gd name="T87" fmla="*/ 368 h 447"/>
              <a:gd name="T88" fmla="*/ 143 w 551"/>
              <a:gd name="T89" fmla="*/ 372 h 447"/>
              <a:gd name="T90" fmla="*/ 483 w 551"/>
              <a:gd name="T91" fmla="*/ 360 h 447"/>
              <a:gd name="T92" fmla="*/ 223 w 551"/>
              <a:gd name="T93" fmla="*/ 394 h 447"/>
              <a:gd name="T94" fmla="*/ 210 w 551"/>
              <a:gd name="T95" fmla="*/ 375 h 447"/>
              <a:gd name="T96" fmla="*/ 223 w 551"/>
              <a:gd name="T97" fmla="*/ 371 h 447"/>
              <a:gd name="T98" fmla="*/ 331 w 551"/>
              <a:gd name="T99" fmla="*/ 397 h 447"/>
              <a:gd name="T100" fmla="*/ 217 w 551"/>
              <a:gd name="T101" fmla="*/ 397 h 447"/>
              <a:gd name="T102" fmla="*/ 181 w 551"/>
              <a:gd name="T103" fmla="*/ 425 h 447"/>
              <a:gd name="T104" fmla="*/ 243 w 551"/>
              <a:gd name="T105" fmla="*/ 407 h 447"/>
              <a:gd name="T106" fmla="*/ 408 w 551"/>
              <a:gd name="T107" fmla="*/ 396 h 447"/>
              <a:gd name="T108" fmla="*/ 181 w 551"/>
              <a:gd name="T109" fmla="*/ 414 h 447"/>
              <a:gd name="T110" fmla="*/ 414 w 551"/>
              <a:gd name="T111" fmla="*/ 418 h 447"/>
              <a:gd name="T112" fmla="*/ 309 w 551"/>
              <a:gd name="T113" fmla="*/ 432 h 447"/>
              <a:gd name="T114" fmla="*/ 337 w 551"/>
              <a:gd name="T115" fmla="*/ 415 h 447"/>
              <a:gd name="T116" fmla="*/ 381 w 551"/>
              <a:gd name="T117" fmla="*/ 435 h 44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51"/>
              <a:gd name="T178" fmla="*/ 0 h 447"/>
              <a:gd name="T179" fmla="*/ 551 w 551"/>
              <a:gd name="T180" fmla="*/ 447 h 44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51" h="447">
                <a:moveTo>
                  <a:pt x="460" y="402"/>
                </a:moveTo>
                <a:cubicBezTo>
                  <a:pt x="448" y="416"/>
                  <a:pt x="430" y="429"/>
                  <a:pt x="407" y="435"/>
                </a:cubicBezTo>
                <a:cubicBezTo>
                  <a:pt x="394" y="438"/>
                  <a:pt x="379" y="437"/>
                  <a:pt x="364" y="440"/>
                </a:cubicBezTo>
                <a:cubicBezTo>
                  <a:pt x="356" y="442"/>
                  <a:pt x="348" y="444"/>
                  <a:pt x="339" y="445"/>
                </a:cubicBezTo>
                <a:cubicBezTo>
                  <a:pt x="321" y="447"/>
                  <a:pt x="301" y="446"/>
                  <a:pt x="284" y="443"/>
                </a:cubicBezTo>
                <a:cubicBezTo>
                  <a:pt x="282" y="442"/>
                  <a:pt x="278" y="441"/>
                  <a:pt x="276" y="438"/>
                </a:cubicBezTo>
                <a:cubicBezTo>
                  <a:pt x="212" y="442"/>
                  <a:pt x="158" y="428"/>
                  <a:pt x="119" y="396"/>
                </a:cubicBezTo>
                <a:cubicBezTo>
                  <a:pt x="116" y="394"/>
                  <a:pt x="114" y="391"/>
                  <a:pt x="111" y="390"/>
                </a:cubicBezTo>
                <a:cubicBezTo>
                  <a:pt x="106" y="387"/>
                  <a:pt x="101" y="385"/>
                  <a:pt x="96" y="383"/>
                </a:cubicBezTo>
                <a:cubicBezTo>
                  <a:pt x="48" y="357"/>
                  <a:pt x="2" y="304"/>
                  <a:pt x="10" y="226"/>
                </a:cubicBezTo>
                <a:cubicBezTo>
                  <a:pt x="11" y="215"/>
                  <a:pt x="13" y="203"/>
                  <a:pt x="16" y="191"/>
                </a:cubicBezTo>
                <a:cubicBezTo>
                  <a:pt x="19" y="180"/>
                  <a:pt x="21" y="168"/>
                  <a:pt x="26" y="158"/>
                </a:cubicBezTo>
                <a:cubicBezTo>
                  <a:pt x="43" y="119"/>
                  <a:pt x="73" y="89"/>
                  <a:pt x="105" y="59"/>
                </a:cubicBezTo>
                <a:cubicBezTo>
                  <a:pt x="127" y="37"/>
                  <a:pt x="157" y="20"/>
                  <a:pt x="191" y="9"/>
                </a:cubicBezTo>
                <a:cubicBezTo>
                  <a:pt x="204" y="5"/>
                  <a:pt x="218" y="2"/>
                  <a:pt x="232" y="2"/>
                </a:cubicBezTo>
                <a:cubicBezTo>
                  <a:pt x="268" y="0"/>
                  <a:pt x="302" y="7"/>
                  <a:pt x="329" y="18"/>
                </a:cubicBezTo>
                <a:cubicBezTo>
                  <a:pt x="338" y="21"/>
                  <a:pt x="347" y="26"/>
                  <a:pt x="356" y="29"/>
                </a:cubicBezTo>
                <a:cubicBezTo>
                  <a:pt x="371" y="34"/>
                  <a:pt x="387" y="35"/>
                  <a:pt x="401" y="39"/>
                </a:cubicBezTo>
                <a:cubicBezTo>
                  <a:pt x="444" y="50"/>
                  <a:pt x="480" y="71"/>
                  <a:pt x="506" y="104"/>
                </a:cubicBezTo>
                <a:cubicBezTo>
                  <a:pt x="523" y="125"/>
                  <a:pt x="537" y="150"/>
                  <a:pt x="544" y="183"/>
                </a:cubicBezTo>
                <a:cubicBezTo>
                  <a:pt x="551" y="214"/>
                  <a:pt x="547" y="243"/>
                  <a:pt x="537" y="266"/>
                </a:cubicBezTo>
                <a:cubicBezTo>
                  <a:pt x="535" y="269"/>
                  <a:pt x="533" y="272"/>
                  <a:pt x="532" y="276"/>
                </a:cubicBezTo>
                <a:cubicBezTo>
                  <a:pt x="531" y="282"/>
                  <a:pt x="532" y="290"/>
                  <a:pt x="532" y="297"/>
                </a:cubicBezTo>
                <a:cubicBezTo>
                  <a:pt x="528" y="331"/>
                  <a:pt x="516" y="358"/>
                  <a:pt x="494" y="379"/>
                </a:cubicBezTo>
                <a:cubicBezTo>
                  <a:pt x="486" y="387"/>
                  <a:pt x="477" y="396"/>
                  <a:pt x="466" y="401"/>
                </a:cubicBezTo>
                <a:cubicBezTo>
                  <a:pt x="464" y="402"/>
                  <a:pt x="463" y="404"/>
                  <a:pt x="460" y="402"/>
                </a:cubicBezTo>
                <a:close/>
                <a:moveTo>
                  <a:pt x="285" y="9"/>
                </a:moveTo>
                <a:cubicBezTo>
                  <a:pt x="269" y="6"/>
                  <a:pt x="249" y="3"/>
                  <a:pt x="231" y="5"/>
                </a:cubicBezTo>
                <a:cubicBezTo>
                  <a:pt x="200" y="7"/>
                  <a:pt x="173" y="17"/>
                  <a:pt x="149" y="31"/>
                </a:cubicBezTo>
                <a:cubicBezTo>
                  <a:pt x="135" y="39"/>
                  <a:pt x="122" y="47"/>
                  <a:pt x="111" y="57"/>
                </a:cubicBezTo>
                <a:cubicBezTo>
                  <a:pt x="107" y="60"/>
                  <a:pt x="103" y="64"/>
                  <a:pt x="101" y="68"/>
                </a:cubicBezTo>
                <a:cubicBezTo>
                  <a:pt x="146" y="37"/>
                  <a:pt x="203" y="16"/>
                  <a:pt x="270" y="15"/>
                </a:cubicBezTo>
                <a:cubicBezTo>
                  <a:pt x="293" y="15"/>
                  <a:pt x="316" y="22"/>
                  <a:pt x="335" y="24"/>
                </a:cubicBezTo>
                <a:cubicBezTo>
                  <a:pt x="319" y="19"/>
                  <a:pt x="303" y="12"/>
                  <a:pt x="285" y="9"/>
                </a:cubicBezTo>
                <a:close/>
                <a:moveTo>
                  <a:pt x="209" y="27"/>
                </a:moveTo>
                <a:cubicBezTo>
                  <a:pt x="185" y="35"/>
                  <a:pt x="166" y="42"/>
                  <a:pt x="145" y="54"/>
                </a:cubicBezTo>
                <a:cubicBezTo>
                  <a:pt x="128" y="64"/>
                  <a:pt x="114" y="72"/>
                  <a:pt x="103" y="85"/>
                </a:cubicBezTo>
                <a:cubicBezTo>
                  <a:pt x="100" y="88"/>
                  <a:pt x="96" y="91"/>
                  <a:pt x="96" y="95"/>
                </a:cubicBezTo>
                <a:cubicBezTo>
                  <a:pt x="105" y="89"/>
                  <a:pt x="113" y="83"/>
                  <a:pt x="121" y="77"/>
                </a:cubicBezTo>
                <a:cubicBezTo>
                  <a:pt x="129" y="72"/>
                  <a:pt x="138" y="70"/>
                  <a:pt x="146" y="65"/>
                </a:cubicBezTo>
                <a:cubicBezTo>
                  <a:pt x="151" y="61"/>
                  <a:pt x="155" y="57"/>
                  <a:pt x="160" y="53"/>
                </a:cubicBezTo>
                <a:cubicBezTo>
                  <a:pt x="176" y="42"/>
                  <a:pt x="193" y="33"/>
                  <a:pt x="215" y="28"/>
                </a:cubicBezTo>
                <a:cubicBezTo>
                  <a:pt x="213" y="26"/>
                  <a:pt x="210" y="27"/>
                  <a:pt x="209" y="27"/>
                </a:cubicBezTo>
                <a:close/>
                <a:moveTo>
                  <a:pt x="194" y="39"/>
                </a:moveTo>
                <a:cubicBezTo>
                  <a:pt x="210" y="36"/>
                  <a:pt x="226" y="29"/>
                  <a:pt x="243" y="25"/>
                </a:cubicBezTo>
                <a:cubicBezTo>
                  <a:pt x="224" y="28"/>
                  <a:pt x="209" y="31"/>
                  <a:pt x="194" y="39"/>
                </a:cubicBezTo>
                <a:close/>
                <a:moveTo>
                  <a:pt x="209" y="40"/>
                </a:moveTo>
                <a:cubicBezTo>
                  <a:pt x="230" y="41"/>
                  <a:pt x="249" y="31"/>
                  <a:pt x="272" y="27"/>
                </a:cubicBezTo>
                <a:cubicBezTo>
                  <a:pt x="250" y="27"/>
                  <a:pt x="227" y="32"/>
                  <a:pt x="209" y="40"/>
                </a:cubicBezTo>
                <a:close/>
                <a:moveTo>
                  <a:pt x="130" y="58"/>
                </a:moveTo>
                <a:cubicBezTo>
                  <a:pt x="142" y="51"/>
                  <a:pt x="154" y="45"/>
                  <a:pt x="167" y="38"/>
                </a:cubicBezTo>
                <a:cubicBezTo>
                  <a:pt x="152" y="43"/>
                  <a:pt x="140" y="50"/>
                  <a:pt x="130" y="58"/>
                </a:cubicBezTo>
                <a:close/>
                <a:moveTo>
                  <a:pt x="322" y="33"/>
                </a:moveTo>
                <a:cubicBezTo>
                  <a:pt x="307" y="32"/>
                  <a:pt x="293" y="32"/>
                  <a:pt x="281" y="34"/>
                </a:cubicBezTo>
                <a:cubicBezTo>
                  <a:pt x="315" y="34"/>
                  <a:pt x="347" y="43"/>
                  <a:pt x="373" y="52"/>
                </a:cubicBezTo>
                <a:cubicBezTo>
                  <a:pt x="359" y="44"/>
                  <a:pt x="341" y="35"/>
                  <a:pt x="322" y="33"/>
                </a:cubicBezTo>
                <a:close/>
                <a:moveTo>
                  <a:pt x="163" y="56"/>
                </a:moveTo>
                <a:cubicBezTo>
                  <a:pt x="172" y="53"/>
                  <a:pt x="179" y="48"/>
                  <a:pt x="188" y="43"/>
                </a:cubicBezTo>
                <a:cubicBezTo>
                  <a:pt x="177" y="45"/>
                  <a:pt x="169" y="50"/>
                  <a:pt x="163" y="56"/>
                </a:cubicBezTo>
                <a:close/>
                <a:moveTo>
                  <a:pt x="204" y="42"/>
                </a:moveTo>
                <a:cubicBezTo>
                  <a:pt x="201" y="42"/>
                  <a:pt x="196" y="43"/>
                  <a:pt x="194" y="46"/>
                </a:cubicBezTo>
                <a:cubicBezTo>
                  <a:pt x="198" y="44"/>
                  <a:pt x="205" y="44"/>
                  <a:pt x="204" y="42"/>
                </a:cubicBezTo>
                <a:close/>
                <a:moveTo>
                  <a:pt x="277" y="39"/>
                </a:moveTo>
                <a:cubicBezTo>
                  <a:pt x="291" y="42"/>
                  <a:pt x="309" y="44"/>
                  <a:pt x="322" y="42"/>
                </a:cubicBezTo>
                <a:cubicBezTo>
                  <a:pt x="310" y="40"/>
                  <a:pt x="290" y="36"/>
                  <a:pt x="277" y="39"/>
                </a:cubicBezTo>
                <a:close/>
                <a:moveTo>
                  <a:pt x="218" y="50"/>
                </a:moveTo>
                <a:cubicBezTo>
                  <a:pt x="242" y="45"/>
                  <a:pt x="262" y="47"/>
                  <a:pt x="286" y="42"/>
                </a:cubicBezTo>
                <a:cubicBezTo>
                  <a:pt x="264" y="38"/>
                  <a:pt x="236" y="40"/>
                  <a:pt x="218" y="50"/>
                </a:cubicBezTo>
                <a:close/>
                <a:moveTo>
                  <a:pt x="201" y="49"/>
                </a:moveTo>
                <a:cubicBezTo>
                  <a:pt x="200" y="48"/>
                  <a:pt x="200" y="47"/>
                  <a:pt x="199" y="48"/>
                </a:cubicBezTo>
                <a:cubicBezTo>
                  <a:pt x="178" y="54"/>
                  <a:pt x="159" y="62"/>
                  <a:pt x="146" y="76"/>
                </a:cubicBezTo>
                <a:cubicBezTo>
                  <a:pt x="165" y="70"/>
                  <a:pt x="180" y="55"/>
                  <a:pt x="201" y="49"/>
                </a:cubicBezTo>
                <a:close/>
                <a:moveTo>
                  <a:pt x="53" y="120"/>
                </a:moveTo>
                <a:cubicBezTo>
                  <a:pt x="42" y="141"/>
                  <a:pt x="28" y="159"/>
                  <a:pt x="22" y="183"/>
                </a:cubicBezTo>
                <a:cubicBezTo>
                  <a:pt x="32" y="160"/>
                  <a:pt x="46" y="142"/>
                  <a:pt x="61" y="125"/>
                </a:cubicBezTo>
                <a:cubicBezTo>
                  <a:pt x="65" y="122"/>
                  <a:pt x="69" y="119"/>
                  <a:pt x="73" y="115"/>
                </a:cubicBezTo>
                <a:cubicBezTo>
                  <a:pt x="75" y="112"/>
                  <a:pt x="76" y="108"/>
                  <a:pt x="79" y="105"/>
                </a:cubicBezTo>
                <a:cubicBezTo>
                  <a:pt x="92" y="86"/>
                  <a:pt x="112" y="71"/>
                  <a:pt x="129" y="56"/>
                </a:cubicBezTo>
                <a:cubicBezTo>
                  <a:pt x="129" y="55"/>
                  <a:pt x="130" y="54"/>
                  <a:pt x="128" y="54"/>
                </a:cubicBezTo>
                <a:cubicBezTo>
                  <a:pt x="96" y="70"/>
                  <a:pt x="73" y="93"/>
                  <a:pt x="53" y="120"/>
                </a:cubicBezTo>
                <a:close/>
                <a:moveTo>
                  <a:pt x="510" y="181"/>
                </a:moveTo>
                <a:cubicBezTo>
                  <a:pt x="510" y="168"/>
                  <a:pt x="505" y="153"/>
                  <a:pt x="498" y="140"/>
                </a:cubicBezTo>
                <a:cubicBezTo>
                  <a:pt x="497" y="138"/>
                  <a:pt x="498" y="139"/>
                  <a:pt x="498" y="137"/>
                </a:cubicBezTo>
                <a:cubicBezTo>
                  <a:pt x="493" y="130"/>
                  <a:pt x="489" y="125"/>
                  <a:pt x="487" y="118"/>
                </a:cubicBezTo>
                <a:cubicBezTo>
                  <a:pt x="481" y="112"/>
                  <a:pt x="478" y="106"/>
                  <a:pt x="473" y="100"/>
                </a:cubicBezTo>
                <a:cubicBezTo>
                  <a:pt x="461" y="87"/>
                  <a:pt x="449" y="75"/>
                  <a:pt x="436" y="65"/>
                </a:cubicBezTo>
                <a:cubicBezTo>
                  <a:pt x="417" y="55"/>
                  <a:pt x="399" y="46"/>
                  <a:pt x="376" y="39"/>
                </a:cubicBezTo>
                <a:cubicBezTo>
                  <a:pt x="375" y="39"/>
                  <a:pt x="375" y="39"/>
                  <a:pt x="375" y="39"/>
                </a:cubicBezTo>
                <a:cubicBezTo>
                  <a:pt x="429" y="77"/>
                  <a:pt x="482" y="114"/>
                  <a:pt x="510" y="181"/>
                </a:cubicBezTo>
                <a:close/>
                <a:moveTo>
                  <a:pt x="284" y="48"/>
                </a:moveTo>
                <a:cubicBezTo>
                  <a:pt x="291" y="49"/>
                  <a:pt x="300" y="50"/>
                  <a:pt x="309" y="48"/>
                </a:cubicBezTo>
                <a:cubicBezTo>
                  <a:pt x="302" y="46"/>
                  <a:pt x="290" y="46"/>
                  <a:pt x="284" y="48"/>
                </a:cubicBezTo>
                <a:close/>
                <a:moveTo>
                  <a:pt x="230" y="56"/>
                </a:moveTo>
                <a:cubicBezTo>
                  <a:pt x="228" y="57"/>
                  <a:pt x="225" y="56"/>
                  <a:pt x="225" y="58"/>
                </a:cubicBezTo>
                <a:cubicBezTo>
                  <a:pt x="238" y="54"/>
                  <a:pt x="257" y="55"/>
                  <a:pt x="270" y="51"/>
                </a:cubicBezTo>
                <a:cubicBezTo>
                  <a:pt x="257" y="48"/>
                  <a:pt x="239" y="53"/>
                  <a:pt x="230" y="56"/>
                </a:cubicBezTo>
                <a:close/>
                <a:moveTo>
                  <a:pt x="334" y="53"/>
                </a:moveTo>
                <a:cubicBezTo>
                  <a:pt x="350" y="56"/>
                  <a:pt x="365" y="61"/>
                  <a:pt x="378" y="69"/>
                </a:cubicBezTo>
                <a:cubicBezTo>
                  <a:pt x="387" y="75"/>
                  <a:pt x="393" y="82"/>
                  <a:pt x="402" y="88"/>
                </a:cubicBezTo>
                <a:cubicBezTo>
                  <a:pt x="405" y="90"/>
                  <a:pt x="409" y="92"/>
                  <a:pt x="413" y="94"/>
                </a:cubicBezTo>
                <a:cubicBezTo>
                  <a:pt x="425" y="101"/>
                  <a:pt x="435" y="108"/>
                  <a:pt x="446" y="116"/>
                </a:cubicBezTo>
                <a:cubicBezTo>
                  <a:pt x="415" y="75"/>
                  <a:pt x="371" y="44"/>
                  <a:pt x="311" y="47"/>
                </a:cubicBezTo>
                <a:cubicBezTo>
                  <a:pt x="317" y="50"/>
                  <a:pt x="326" y="51"/>
                  <a:pt x="334" y="53"/>
                </a:cubicBezTo>
                <a:close/>
                <a:moveTo>
                  <a:pt x="189" y="64"/>
                </a:moveTo>
                <a:cubicBezTo>
                  <a:pt x="201" y="63"/>
                  <a:pt x="210" y="58"/>
                  <a:pt x="219" y="54"/>
                </a:cubicBezTo>
                <a:cubicBezTo>
                  <a:pt x="207" y="56"/>
                  <a:pt x="196" y="58"/>
                  <a:pt x="189" y="64"/>
                </a:cubicBezTo>
                <a:close/>
                <a:moveTo>
                  <a:pt x="432" y="58"/>
                </a:moveTo>
                <a:cubicBezTo>
                  <a:pt x="441" y="64"/>
                  <a:pt x="448" y="71"/>
                  <a:pt x="456" y="76"/>
                </a:cubicBezTo>
                <a:cubicBezTo>
                  <a:pt x="478" y="99"/>
                  <a:pt x="498" y="123"/>
                  <a:pt x="509" y="157"/>
                </a:cubicBezTo>
                <a:cubicBezTo>
                  <a:pt x="514" y="174"/>
                  <a:pt x="515" y="193"/>
                  <a:pt x="521" y="211"/>
                </a:cubicBezTo>
                <a:cubicBezTo>
                  <a:pt x="526" y="229"/>
                  <a:pt x="531" y="248"/>
                  <a:pt x="532" y="267"/>
                </a:cubicBezTo>
                <a:cubicBezTo>
                  <a:pt x="544" y="245"/>
                  <a:pt x="546" y="219"/>
                  <a:pt x="543" y="189"/>
                </a:cubicBezTo>
                <a:cubicBezTo>
                  <a:pt x="541" y="179"/>
                  <a:pt x="537" y="172"/>
                  <a:pt x="534" y="163"/>
                </a:cubicBezTo>
                <a:cubicBezTo>
                  <a:pt x="532" y="155"/>
                  <a:pt x="530" y="152"/>
                  <a:pt x="527" y="145"/>
                </a:cubicBezTo>
                <a:cubicBezTo>
                  <a:pt x="525" y="141"/>
                  <a:pt x="524" y="137"/>
                  <a:pt x="522" y="134"/>
                </a:cubicBezTo>
                <a:cubicBezTo>
                  <a:pt x="513" y="120"/>
                  <a:pt x="504" y="107"/>
                  <a:pt x="493" y="96"/>
                </a:cubicBezTo>
                <a:cubicBezTo>
                  <a:pt x="488" y="90"/>
                  <a:pt x="483" y="84"/>
                  <a:pt x="477" y="80"/>
                </a:cubicBezTo>
                <a:cubicBezTo>
                  <a:pt x="458" y="65"/>
                  <a:pt x="426" y="49"/>
                  <a:pt x="404" y="44"/>
                </a:cubicBezTo>
                <a:cubicBezTo>
                  <a:pt x="412" y="50"/>
                  <a:pt x="423" y="53"/>
                  <a:pt x="432" y="58"/>
                </a:cubicBezTo>
                <a:close/>
                <a:moveTo>
                  <a:pt x="288" y="54"/>
                </a:moveTo>
                <a:cubicBezTo>
                  <a:pt x="289" y="54"/>
                  <a:pt x="289" y="55"/>
                  <a:pt x="291" y="55"/>
                </a:cubicBezTo>
                <a:cubicBezTo>
                  <a:pt x="291" y="52"/>
                  <a:pt x="286" y="54"/>
                  <a:pt x="288" y="54"/>
                </a:cubicBezTo>
                <a:close/>
                <a:moveTo>
                  <a:pt x="334" y="57"/>
                </a:moveTo>
                <a:cubicBezTo>
                  <a:pt x="331" y="60"/>
                  <a:pt x="325" y="52"/>
                  <a:pt x="319" y="55"/>
                </a:cubicBezTo>
                <a:cubicBezTo>
                  <a:pt x="325" y="56"/>
                  <a:pt x="332" y="60"/>
                  <a:pt x="338" y="60"/>
                </a:cubicBezTo>
                <a:cubicBezTo>
                  <a:pt x="337" y="59"/>
                  <a:pt x="334" y="60"/>
                  <a:pt x="334" y="58"/>
                </a:cubicBezTo>
                <a:cubicBezTo>
                  <a:pt x="339" y="58"/>
                  <a:pt x="342" y="60"/>
                  <a:pt x="344" y="63"/>
                </a:cubicBezTo>
                <a:cubicBezTo>
                  <a:pt x="357" y="68"/>
                  <a:pt x="370" y="73"/>
                  <a:pt x="382" y="78"/>
                </a:cubicBezTo>
                <a:cubicBezTo>
                  <a:pt x="370" y="67"/>
                  <a:pt x="353" y="61"/>
                  <a:pt x="334" y="57"/>
                </a:cubicBezTo>
                <a:close/>
                <a:moveTo>
                  <a:pt x="263" y="64"/>
                </a:moveTo>
                <a:cubicBezTo>
                  <a:pt x="256" y="64"/>
                  <a:pt x="249" y="62"/>
                  <a:pt x="243" y="63"/>
                </a:cubicBezTo>
                <a:cubicBezTo>
                  <a:pt x="235" y="64"/>
                  <a:pt x="229" y="68"/>
                  <a:pt x="223" y="70"/>
                </a:cubicBezTo>
                <a:cubicBezTo>
                  <a:pt x="184" y="85"/>
                  <a:pt x="148" y="108"/>
                  <a:pt x="124" y="133"/>
                </a:cubicBezTo>
                <a:cubicBezTo>
                  <a:pt x="117" y="149"/>
                  <a:pt x="106" y="168"/>
                  <a:pt x="102" y="189"/>
                </a:cubicBezTo>
                <a:cubicBezTo>
                  <a:pt x="102" y="194"/>
                  <a:pt x="102" y="200"/>
                  <a:pt x="101" y="206"/>
                </a:cubicBezTo>
                <a:cubicBezTo>
                  <a:pt x="101" y="212"/>
                  <a:pt x="100" y="219"/>
                  <a:pt x="101" y="225"/>
                </a:cubicBezTo>
                <a:cubicBezTo>
                  <a:pt x="102" y="232"/>
                  <a:pt x="107" y="241"/>
                  <a:pt x="111" y="249"/>
                </a:cubicBezTo>
                <a:cubicBezTo>
                  <a:pt x="115" y="257"/>
                  <a:pt x="119" y="266"/>
                  <a:pt x="124" y="271"/>
                </a:cubicBezTo>
                <a:cubicBezTo>
                  <a:pt x="113" y="248"/>
                  <a:pt x="106" y="213"/>
                  <a:pt x="107" y="184"/>
                </a:cubicBezTo>
                <a:cubicBezTo>
                  <a:pt x="110" y="176"/>
                  <a:pt x="112" y="167"/>
                  <a:pt x="115" y="160"/>
                </a:cubicBezTo>
                <a:cubicBezTo>
                  <a:pt x="120" y="150"/>
                  <a:pt x="125" y="143"/>
                  <a:pt x="130" y="135"/>
                </a:cubicBezTo>
                <a:cubicBezTo>
                  <a:pt x="134" y="133"/>
                  <a:pt x="137" y="129"/>
                  <a:pt x="140" y="125"/>
                </a:cubicBezTo>
                <a:cubicBezTo>
                  <a:pt x="151" y="115"/>
                  <a:pt x="163" y="107"/>
                  <a:pt x="177" y="100"/>
                </a:cubicBezTo>
                <a:cubicBezTo>
                  <a:pt x="218" y="78"/>
                  <a:pt x="277" y="73"/>
                  <a:pt x="322" y="74"/>
                </a:cubicBezTo>
                <a:cubicBezTo>
                  <a:pt x="305" y="66"/>
                  <a:pt x="281" y="65"/>
                  <a:pt x="263" y="64"/>
                </a:cubicBezTo>
                <a:close/>
                <a:moveTo>
                  <a:pt x="131" y="83"/>
                </a:moveTo>
                <a:cubicBezTo>
                  <a:pt x="136" y="81"/>
                  <a:pt x="139" y="79"/>
                  <a:pt x="141" y="76"/>
                </a:cubicBezTo>
                <a:cubicBezTo>
                  <a:pt x="143" y="74"/>
                  <a:pt x="146" y="71"/>
                  <a:pt x="144" y="70"/>
                </a:cubicBezTo>
                <a:cubicBezTo>
                  <a:pt x="140" y="75"/>
                  <a:pt x="135" y="78"/>
                  <a:pt x="131" y="83"/>
                </a:cubicBezTo>
                <a:close/>
                <a:moveTo>
                  <a:pt x="131" y="121"/>
                </a:moveTo>
                <a:cubicBezTo>
                  <a:pt x="134" y="120"/>
                  <a:pt x="135" y="119"/>
                  <a:pt x="136" y="117"/>
                </a:cubicBezTo>
                <a:cubicBezTo>
                  <a:pt x="159" y="97"/>
                  <a:pt x="186" y="82"/>
                  <a:pt x="215" y="68"/>
                </a:cubicBezTo>
                <a:cubicBezTo>
                  <a:pt x="177" y="77"/>
                  <a:pt x="149" y="93"/>
                  <a:pt x="131" y="121"/>
                </a:cubicBezTo>
                <a:close/>
                <a:moveTo>
                  <a:pt x="84" y="110"/>
                </a:moveTo>
                <a:cubicBezTo>
                  <a:pt x="77" y="127"/>
                  <a:pt x="61" y="142"/>
                  <a:pt x="64" y="163"/>
                </a:cubicBezTo>
                <a:cubicBezTo>
                  <a:pt x="77" y="136"/>
                  <a:pt x="89" y="109"/>
                  <a:pt x="116" y="93"/>
                </a:cubicBezTo>
                <a:cubicBezTo>
                  <a:pt x="121" y="88"/>
                  <a:pt x="126" y="83"/>
                  <a:pt x="131" y="78"/>
                </a:cubicBezTo>
                <a:cubicBezTo>
                  <a:pt x="131" y="77"/>
                  <a:pt x="131" y="77"/>
                  <a:pt x="130" y="77"/>
                </a:cubicBezTo>
                <a:cubicBezTo>
                  <a:pt x="114" y="87"/>
                  <a:pt x="97" y="98"/>
                  <a:pt x="84" y="110"/>
                </a:cubicBezTo>
                <a:close/>
                <a:moveTo>
                  <a:pt x="158" y="80"/>
                </a:moveTo>
                <a:cubicBezTo>
                  <a:pt x="160" y="81"/>
                  <a:pt x="164" y="78"/>
                  <a:pt x="165" y="76"/>
                </a:cubicBezTo>
                <a:cubicBezTo>
                  <a:pt x="162" y="77"/>
                  <a:pt x="160" y="78"/>
                  <a:pt x="158" y="80"/>
                </a:cubicBezTo>
                <a:close/>
                <a:moveTo>
                  <a:pt x="386" y="104"/>
                </a:moveTo>
                <a:cubicBezTo>
                  <a:pt x="377" y="97"/>
                  <a:pt x="367" y="91"/>
                  <a:pt x="357" y="86"/>
                </a:cubicBezTo>
                <a:cubicBezTo>
                  <a:pt x="344" y="80"/>
                  <a:pt x="336" y="77"/>
                  <a:pt x="320" y="77"/>
                </a:cubicBezTo>
                <a:cubicBezTo>
                  <a:pt x="292" y="77"/>
                  <a:pt x="268" y="79"/>
                  <a:pt x="242" y="83"/>
                </a:cubicBezTo>
                <a:cubicBezTo>
                  <a:pt x="236" y="84"/>
                  <a:pt x="230" y="86"/>
                  <a:pt x="224" y="87"/>
                </a:cubicBezTo>
                <a:cubicBezTo>
                  <a:pt x="212" y="90"/>
                  <a:pt x="202" y="93"/>
                  <a:pt x="191" y="96"/>
                </a:cubicBezTo>
                <a:cubicBezTo>
                  <a:pt x="161" y="110"/>
                  <a:pt x="135" y="129"/>
                  <a:pt x="121" y="156"/>
                </a:cubicBezTo>
                <a:cubicBezTo>
                  <a:pt x="118" y="161"/>
                  <a:pt x="115" y="169"/>
                  <a:pt x="114" y="175"/>
                </a:cubicBezTo>
                <a:cubicBezTo>
                  <a:pt x="114" y="178"/>
                  <a:pt x="115" y="180"/>
                  <a:pt x="115" y="183"/>
                </a:cubicBezTo>
                <a:cubicBezTo>
                  <a:pt x="114" y="186"/>
                  <a:pt x="112" y="189"/>
                  <a:pt x="112" y="192"/>
                </a:cubicBezTo>
                <a:cubicBezTo>
                  <a:pt x="109" y="220"/>
                  <a:pt x="119" y="252"/>
                  <a:pt x="130" y="275"/>
                </a:cubicBezTo>
                <a:cubicBezTo>
                  <a:pt x="137" y="289"/>
                  <a:pt x="146" y="299"/>
                  <a:pt x="157" y="308"/>
                </a:cubicBezTo>
                <a:cubicBezTo>
                  <a:pt x="186" y="333"/>
                  <a:pt x="216" y="353"/>
                  <a:pt x="261" y="359"/>
                </a:cubicBezTo>
                <a:cubicBezTo>
                  <a:pt x="299" y="363"/>
                  <a:pt x="331" y="359"/>
                  <a:pt x="367" y="351"/>
                </a:cubicBezTo>
                <a:cubicBezTo>
                  <a:pt x="375" y="349"/>
                  <a:pt x="384" y="348"/>
                  <a:pt x="389" y="345"/>
                </a:cubicBezTo>
                <a:cubicBezTo>
                  <a:pt x="397" y="341"/>
                  <a:pt x="404" y="330"/>
                  <a:pt x="410" y="322"/>
                </a:cubicBezTo>
                <a:cubicBezTo>
                  <a:pt x="435" y="284"/>
                  <a:pt x="444" y="234"/>
                  <a:pt x="434" y="179"/>
                </a:cubicBezTo>
                <a:cubicBezTo>
                  <a:pt x="424" y="149"/>
                  <a:pt x="408" y="122"/>
                  <a:pt x="386" y="104"/>
                </a:cubicBezTo>
                <a:close/>
                <a:moveTo>
                  <a:pt x="81" y="107"/>
                </a:moveTo>
                <a:cubicBezTo>
                  <a:pt x="86" y="105"/>
                  <a:pt x="90" y="97"/>
                  <a:pt x="90" y="96"/>
                </a:cubicBezTo>
                <a:cubicBezTo>
                  <a:pt x="87" y="99"/>
                  <a:pt x="83" y="102"/>
                  <a:pt x="81" y="107"/>
                </a:cubicBezTo>
                <a:close/>
                <a:moveTo>
                  <a:pt x="377" y="91"/>
                </a:moveTo>
                <a:cubicBezTo>
                  <a:pt x="372" y="86"/>
                  <a:pt x="364" y="81"/>
                  <a:pt x="358" y="82"/>
                </a:cubicBezTo>
                <a:cubicBezTo>
                  <a:pt x="364" y="85"/>
                  <a:pt x="371" y="88"/>
                  <a:pt x="377" y="91"/>
                </a:cubicBezTo>
                <a:close/>
                <a:moveTo>
                  <a:pt x="106" y="115"/>
                </a:moveTo>
                <a:cubicBezTo>
                  <a:pt x="111" y="113"/>
                  <a:pt x="115" y="108"/>
                  <a:pt x="115" y="105"/>
                </a:cubicBezTo>
                <a:cubicBezTo>
                  <a:pt x="112" y="108"/>
                  <a:pt x="108" y="110"/>
                  <a:pt x="106" y="115"/>
                </a:cubicBezTo>
                <a:close/>
                <a:moveTo>
                  <a:pt x="102" y="139"/>
                </a:moveTo>
                <a:cubicBezTo>
                  <a:pt x="106" y="134"/>
                  <a:pt x="109" y="129"/>
                  <a:pt x="114" y="124"/>
                </a:cubicBezTo>
                <a:cubicBezTo>
                  <a:pt x="120" y="117"/>
                  <a:pt x="128" y="112"/>
                  <a:pt x="132" y="105"/>
                </a:cubicBezTo>
                <a:cubicBezTo>
                  <a:pt x="119" y="114"/>
                  <a:pt x="107" y="125"/>
                  <a:pt x="102" y="139"/>
                </a:cubicBezTo>
                <a:close/>
                <a:moveTo>
                  <a:pt x="70" y="130"/>
                </a:moveTo>
                <a:cubicBezTo>
                  <a:pt x="71" y="125"/>
                  <a:pt x="77" y="120"/>
                  <a:pt x="77" y="116"/>
                </a:cubicBezTo>
                <a:cubicBezTo>
                  <a:pt x="73" y="119"/>
                  <a:pt x="70" y="125"/>
                  <a:pt x="70" y="130"/>
                </a:cubicBezTo>
                <a:close/>
                <a:moveTo>
                  <a:pt x="76" y="152"/>
                </a:moveTo>
                <a:cubicBezTo>
                  <a:pt x="84" y="141"/>
                  <a:pt x="91" y="127"/>
                  <a:pt x="97" y="117"/>
                </a:cubicBezTo>
                <a:cubicBezTo>
                  <a:pt x="89" y="127"/>
                  <a:pt x="79" y="139"/>
                  <a:pt x="76" y="152"/>
                </a:cubicBezTo>
                <a:close/>
                <a:moveTo>
                  <a:pt x="24" y="192"/>
                </a:moveTo>
                <a:cubicBezTo>
                  <a:pt x="23" y="194"/>
                  <a:pt x="25" y="194"/>
                  <a:pt x="25" y="197"/>
                </a:cubicBezTo>
                <a:cubicBezTo>
                  <a:pt x="21" y="203"/>
                  <a:pt x="19" y="212"/>
                  <a:pt x="19" y="220"/>
                </a:cubicBezTo>
                <a:cubicBezTo>
                  <a:pt x="19" y="250"/>
                  <a:pt x="34" y="283"/>
                  <a:pt x="48" y="302"/>
                </a:cubicBezTo>
                <a:cubicBezTo>
                  <a:pt x="45" y="287"/>
                  <a:pt x="41" y="273"/>
                  <a:pt x="41" y="256"/>
                </a:cubicBezTo>
                <a:cubicBezTo>
                  <a:pt x="41" y="246"/>
                  <a:pt x="43" y="236"/>
                  <a:pt x="44" y="227"/>
                </a:cubicBezTo>
                <a:cubicBezTo>
                  <a:pt x="44" y="219"/>
                  <a:pt x="44" y="211"/>
                  <a:pt x="45" y="204"/>
                </a:cubicBezTo>
                <a:cubicBezTo>
                  <a:pt x="47" y="182"/>
                  <a:pt x="54" y="161"/>
                  <a:pt x="63" y="145"/>
                </a:cubicBezTo>
                <a:cubicBezTo>
                  <a:pt x="62" y="139"/>
                  <a:pt x="67" y="131"/>
                  <a:pt x="67" y="126"/>
                </a:cubicBezTo>
                <a:cubicBezTo>
                  <a:pt x="48" y="144"/>
                  <a:pt x="33" y="165"/>
                  <a:pt x="24" y="192"/>
                </a:cubicBezTo>
                <a:close/>
                <a:moveTo>
                  <a:pt x="115" y="138"/>
                </a:moveTo>
                <a:cubicBezTo>
                  <a:pt x="118" y="133"/>
                  <a:pt x="123" y="127"/>
                  <a:pt x="124" y="122"/>
                </a:cubicBezTo>
                <a:cubicBezTo>
                  <a:pt x="121" y="127"/>
                  <a:pt x="116" y="133"/>
                  <a:pt x="115" y="138"/>
                </a:cubicBezTo>
                <a:close/>
                <a:moveTo>
                  <a:pt x="431" y="129"/>
                </a:moveTo>
                <a:cubicBezTo>
                  <a:pt x="426" y="118"/>
                  <a:pt x="416" y="107"/>
                  <a:pt x="404" y="101"/>
                </a:cubicBezTo>
                <a:cubicBezTo>
                  <a:pt x="412" y="111"/>
                  <a:pt x="420" y="122"/>
                  <a:pt x="431" y="129"/>
                </a:cubicBezTo>
                <a:close/>
                <a:moveTo>
                  <a:pt x="508" y="213"/>
                </a:moveTo>
                <a:cubicBezTo>
                  <a:pt x="507" y="201"/>
                  <a:pt x="503" y="189"/>
                  <a:pt x="501" y="178"/>
                </a:cubicBezTo>
                <a:cubicBezTo>
                  <a:pt x="500" y="177"/>
                  <a:pt x="500" y="176"/>
                  <a:pt x="499" y="175"/>
                </a:cubicBezTo>
                <a:cubicBezTo>
                  <a:pt x="498" y="164"/>
                  <a:pt x="491" y="159"/>
                  <a:pt x="489" y="149"/>
                </a:cubicBezTo>
                <a:cubicBezTo>
                  <a:pt x="486" y="148"/>
                  <a:pt x="484" y="145"/>
                  <a:pt x="483" y="141"/>
                </a:cubicBezTo>
                <a:cubicBezTo>
                  <a:pt x="472" y="128"/>
                  <a:pt x="460" y="111"/>
                  <a:pt x="446" y="100"/>
                </a:cubicBezTo>
                <a:cubicBezTo>
                  <a:pt x="472" y="131"/>
                  <a:pt x="496" y="167"/>
                  <a:pt x="508" y="213"/>
                </a:cubicBezTo>
                <a:close/>
                <a:moveTo>
                  <a:pt x="91" y="145"/>
                </a:moveTo>
                <a:cubicBezTo>
                  <a:pt x="91" y="144"/>
                  <a:pt x="93" y="144"/>
                  <a:pt x="93" y="143"/>
                </a:cubicBezTo>
                <a:cubicBezTo>
                  <a:pt x="93" y="138"/>
                  <a:pt x="99" y="136"/>
                  <a:pt x="98" y="132"/>
                </a:cubicBezTo>
                <a:cubicBezTo>
                  <a:pt x="95" y="135"/>
                  <a:pt x="90" y="140"/>
                  <a:pt x="91" y="145"/>
                </a:cubicBezTo>
                <a:close/>
                <a:moveTo>
                  <a:pt x="463" y="146"/>
                </a:moveTo>
                <a:cubicBezTo>
                  <a:pt x="455" y="134"/>
                  <a:pt x="445" y="126"/>
                  <a:pt x="435" y="116"/>
                </a:cubicBezTo>
                <a:cubicBezTo>
                  <a:pt x="433" y="116"/>
                  <a:pt x="430" y="111"/>
                  <a:pt x="429" y="113"/>
                </a:cubicBezTo>
                <a:cubicBezTo>
                  <a:pt x="442" y="122"/>
                  <a:pt x="453" y="136"/>
                  <a:pt x="463" y="146"/>
                </a:cubicBezTo>
                <a:close/>
                <a:moveTo>
                  <a:pt x="83" y="234"/>
                </a:moveTo>
                <a:cubicBezTo>
                  <a:pt x="87" y="238"/>
                  <a:pt x="88" y="244"/>
                  <a:pt x="91" y="248"/>
                </a:cubicBezTo>
                <a:cubicBezTo>
                  <a:pt x="90" y="237"/>
                  <a:pt x="93" y="223"/>
                  <a:pt x="94" y="213"/>
                </a:cubicBezTo>
                <a:cubicBezTo>
                  <a:pt x="94" y="203"/>
                  <a:pt x="91" y="193"/>
                  <a:pt x="92" y="184"/>
                </a:cubicBezTo>
                <a:cubicBezTo>
                  <a:pt x="93" y="178"/>
                  <a:pt x="95" y="173"/>
                  <a:pt x="97" y="168"/>
                </a:cubicBezTo>
                <a:cubicBezTo>
                  <a:pt x="99" y="163"/>
                  <a:pt x="102" y="160"/>
                  <a:pt x="103" y="155"/>
                </a:cubicBezTo>
                <a:cubicBezTo>
                  <a:pt x="104" y="153"/>
                  <a:pt x="103" y="152"/>
                  <a:pt x="104" y="150"/>
                </a:cubicBezTo>
                <a:cubicBezTo>
                  <a:pt x="105" y="146"/>
                  <a:pt x="110" y="142"/>
                  <a:pt x="109" y="137"/>
                </a:cubicBezTo>
                <a:cubicBezTo>
                  <a:pt x="87" y="160"/>
                  <a:pt x="84" y="196"/>
                  <a:pt x="83" y="234"/>
                </a:cubicBezTo>
                <a:close/>
                <a:moveTo>
                  <a:pt x="442" y="213"/>
                </a:moveTo>
                <a:cubicBezTo>
                  <a:pt x="443" y="239"/>
                  <a:pt x="438" y="264"/>
                  <a:pt x="431" y="286"/>
                </a:cubicBezTo>
                <a:cubicBezTo>
                  <a:pt x="425" y="305"/>
                  <a:pt x="416" y="322"/>
                  <a:pt x="404" y="335"/>
                </a:cubicBezTo>
                <a:cubicBezTo>
                  <a:pt x="403" y="336"/>
                  <a:pt x="400" y="339"/>
                  <a:pt x="401" y="341"/>
                </a:cubicBezTo>
                <a:cubicBezTo>
                  <a:pt x="401" y="341"/>
                  <a:pt x="403" y="339"/>
                  <a:pt x="403" y="340"/>
                </a:cubicBezTo>
                <a:cubicBezTo>
                  <a:pt x="402" y="344"/>
                  <a:pt x="397" y="343"/>
                  <a:pt x="395" y="345"/>
                </a:cubicBezTo>
                <a:cubicBezTo>
                  <a:pt x="390" y="348"/>
                  <a:pt x="387" y="351"/>
                  <a:pt x="383" y="353"/>
                </a:cubicBezTo>
                <a:cubicBezTo>
                  <a:pt x="366" y="364"/>
                  <a:pt x="343" y="370"/>
                  <a:pt x="317" y="371"/>
                </a:cubicBezTo>
                <a:cubicBezTo>
                  <a:pt x="330" y="375"/>
                  <a:pt x="348" y="374"/>
                  <a:pt x="362" y="372"/>
                </a:cubicBezTo>
                <a:cubicBezTo>
                  <a:pt x="378" y="370"/>
                  <a:pt x="397" y="357"/>
                  <a:pt x="408" y="346"/>
                </a:cubicBezTo>
                <a:cubicBezTo>
                  <a:pt x="424" y="328"/>
                  <a:pt x="435" y="308"/>
                  <a:pt x="444" y="283"/>
                </a:cubicBezTo>
                <a:cubicBezTo>
                  <a:pt x="451" y="260"/>
                  <a:pt x="453" y="233"/>
                  <a:pt x="452" y="209"/>
                </a:cubicBezTo>
                <a:cubicBezTo>
                  <a:pt x="450" y="200"/>
                  <a:pt x="447" y="186"/>
                  <a:pt x="445" y="175"/>
                </a:cubicBezTo>
                <a:cubicBezTo>
                  <a:pt x="436" y="157"/>
                  <a:pt x="429" y="136"/>
                  <a:pt x="413" y="127"/>
                </a:cubicBezTo>
                <a:cubicBezTo>
                  <a:pt x="429" y="150"/>
                  <a:pt x="441" y="178"/>
                  <a:pt x="442" y="213"/>
                </a:cubicBezTo>
                <a:close/>
                <a:moveTo>
                  <a:pt x="459" y="157"/>
                </a:moveTo>
                <a:cubicBezTo>
                  <a:pt x="465" y="169"/>
                  <a:pt x="470" y="181"/>
                  <a:pt x="478" y="189"/>
                </a:cubicBezTo>
                <a:cubicBezTo>
                  <a:pt x="473" y="165"/>
                  <a:pt x="458" y="147"/>
                  <a:pt x="444" y="131"/>
                </a:cubicBezTo>
                <a:cubicBezTo>
                  <a:pt x="448" y="140"/>
                  <a:pt x="454" y="148"/>
                  <a:pt x="459" y="157"/>
                </a:cubicBezTo>
                <a:close/>
                <a:moveTo>
                  <a:pt x="48" y="207"/>
                </a:moveTo>
                <a:cubicBezTo>
                  <a:pt x="52" y="192"/>
                  <a:pt x="63" y="181"/>
                  <a:pt x="60" y="160"/>
                </a:cubicBezTo>
                <a:cubicBezTo>
                  <a:pt x="60" y="160"/>
                  <a:pt x="60" y="160"/>
                  <a:pt x="59" y="160"/>
                </a:cubicBezTo>
                <a:cubicBezTo>
                  <a:pt x="53" y="174"/>
                  <a:pt x="49" y="191"/>
                  <a:pt x="48" y="207"/>
                </a:cubicBezTo>
                <a:close/>
                <a:moveTo>
                  <a:pt x="105" y="163"/>
                </a:moveTo>
                <a:cubicBezTo>
                  <a:pt x="106" y="162"/>
                  <a:pt x="108" y="156"/>
                  <a:pt x="106" y="156"/>
                </a:cubicBezTo>
                <a:cubicBezTo>
                  <a:pt x="106" y="158"/>
                  <a:pt x="103" y="161"/>
                  <a:pt x="105" y="163"/>
                </a:cubicBezTo>
                <a:close/>
                <a:moveTo>
                  <a:pt x="442" y="150"/>
                </a:moveTo>
                <a:cubicBezTo>
                  <a:pt x="444" y="145"/>
                  <a:pt x="435" y="138"/>
                  <a:pt x="432" y="137"/>
                </a:cubicBezTo>
                <a:cubicBezTo>
                  <a:pt x="436" y="140"/>
                  <a:pt x="438" y="147"/>
                  <a:pt x="442" y="150"/>
                </a:cubicBezTo>
                <a:close/>
                <a:moveTo>
                  <a:pt x="80" y="217"/>
                </a:moveTo>
                <a:cubicBezTo>
                  <a:pt x="81" y="203"/>
                  <a:pt x="84" y="189"/>
                  <a:pt x="84" y="177"/>
                </a:cubicBezTo>
                <a:cubicBezTo>
                  <a:pt x="81" y="188"/>
                  <a:pt x="72" y="203"/>
                  <a:pt x="80" y="217"/>
                </a:cubicBezTo>
                <a:close/>
                <a:moveTo>
                  <a:pt x="66" y="193"/>
                </a:moveTo>
                <a:cubicBezTo>
                  <a:pt x="67" y="195"/>
                  <a:pt x="67" y="199"/>
                  <a:pt x="69" y="200"/>
                </a:cubicBezTo>
                <a:cubicBezTo>
                  <a:pt x="70" y="192"/>
                  <a:pt x="74" y="187"/>
                  <a:pt x="72" y="179"/>
                </a:cubicBezTo>
                <a:cubicBezTo>
                  <a:pt x="70" y="184"/>
                  <a:pt x="67" y="188"/>
                  <a:pt x="66" y="193"/>
                </a:cubicBezTo>
                <a:close/>
                <a:moveTo>
                  <a:pt x="451" y="162"/>
                </a:moveTo>
                <a:cubicBezTo>
                  <a:pt x="448" y="161"/>
                  <a:pt x="448" y="155"/>
                  <a:pt x="445" y="156"/>
                </a:cubicBezTo>
                <a:cubicBezTo>
                  <a:pt x="447" y="157"/>
                  <a:pt x="449" y="165"/>
                  <a:pt x="451" y="162"/>
                </a:cubicBezTo>
                <a:close/>
                <a:moveTo>
                  <a:pt x="54" y="223"/>
                </a:moveTo>
                <a:cubicBezTo>
                  <a:pt x="56" y="218"/>
                  <a:pt x="55" y="213"/>
                  <a:pt x="57" y="207"/>
                </a:cubicBezTo>
                <a:cubicBezTo>
                  <a:pt x="58" y="205"/>
                  <a:pt x="60" y="203"/>
                  <a:pt x="60" y="201"/>
                </a:cubicBezTo>
                <a:cubicBezTo>
                  <a:pt x="61" y="200"/>
                  <a:pt x="60" y="199"/>
                  <a:pt x="60" y="199"/>
                </a:cubicBezTo>
                <a:cubicBezTo>
                  <a:pt x="60" y="195"/>
                  <a:pt x="64" y="191"/>
                  <a:pt x="61" y="186"/>
                </a:cubicBezTo>
                <a:cubicBezTo>
                  <a:pt x="58" y="197"/>
                  <a:pt x="53" y="212"/>
                  <a:pt x="54" y="223"/>
                </a:cubicBezTo>
                <a:close/>
                <a:moveTo>
                  <a:pt x="459" y="196"/>
                </a:moveTo>
                <a:cubicBezTo>
                  <a:pt x="456" y="185"/>
                  <a:pt x="452" y="175"/>
                  <a:pt x="447" y="169"/>
                </a:cubicBezTo>
                <a:cubicBezTo>
                  <a:pt x="451" y="177"/>
                  <a:pt x="454" y="188"/>
                  <a:pt x="459" y="196"/>
                </a:cubicBezTo>
                <a:close/>
                <a:moveTo>
                  <a:pt x="472" y="217"/>
                </a:moveTo>
                <a:cubicBezTo>
                  <a:pt x="471" y="200"/>
                  <a:pt x="466" y="189"/>
                  <a:pt x="462" y="173"/>
                </a:cubicBezTo>
                <a:cubicBezTo>
                  <a:pt x="459" y="173"/>
                  <a:pt x="461" y="170"/>
                  <a:pt x="458" y="170"/>
                </a:cubicBezTo>
                <a:cubicBezTo>
                  <a:pt x="462" y="186"/>
                  <a:pt x="467" y="201"/>
                  <a:pt x="472" y="217"/>
                </a:cubicBezTo>
                <a:close/>
                <a:moveTo>
                  <a:pt x="66" y="211"/>
                </a:moveTo>
                <a:cubicBezTo>
                  <a:pt x="67" y="210"/>
                  <a:pt x="67" y="206"/>
                  <a:pt x="65" y="205"/>
                </a:cubicBezTo>
                <a:cubicBezTo>
                  <a:pt x="66" y="207"/>
                  <a:pt x="65" y="210"/>
                  <a:pt x="66" y="211"/>
                </a:cubicBezTo>
                <a:close/>
                <a:moveTo>
                  <a:pt x="490" y="183"/>
                </a:moveTo>
                <a:cubicBezTo>
                  <a:pt x="489" y="182"/>
                  <a:pt x="490" y="179"/>
                  <a:pt x="488" y="179"/>
                </a:cubicBezTo>
                <a:cubicBezTo>
                  <a:pt x="488" y="181"/>
                  <a:pt x="489" y="184"/>
                  <a:pt x="490" y="183"/>
                </a:cubicBezTo>
                <a:close/>
                <a:moveTo>
                  <a:pt x="102" y="382"/>
                </a:moveTo>
                <a:cubicBezTo>
                  <a:pt x="89" y="370"/>
                  <a:pt x="77" y="357"/>
                  <a:pt x="67" y="342"/>
                </a:cubicBezTo>
                <a:cubicBezTo>
                  <a:pt x="62" y="335"/>
                  <a:pt x="60" y="327"/>
                  <a:pt x="55" y="319"/>
                </a:cubicBezTo>
                <a:cubicBezTo>
                  <a:pt x="54" y="317"/>
                  <a:pt x="52" y="316"/>
                  <a:pt x="50" y="314"/>
                </a:cubicBezTo>
                <a:cubicBezTo>
                  <a:pt x="45" y="307"/>
                  <a:pt x="40" y="298"/>
                  <a:pt x="35" y="289"/>
                </a:cubicBezTo>
                <a:cubicBezTo>
                  <a:pt x="23" y="268"/>
                  <a:pt x="14" y="246"/>
                  <a:pt x="14" y="216"/>
                </a:cubicBezTo>
                <a:cubicBezTo>
                  <a:pt x="0" y="293"/>
                  <a:pt x="48" y="357"/>
                  <a:pt x="102" y="382"/>
                </a:cubicBezTo>
                <a:close/>
                <a:moveTo>
                  <a:pt x="501" y="230"/>
                </a:moveTo>
                <a:cubicBezTo>
                  <a:pt x="501" y="212"/>
                  <a:pt x="496" y="197"/>
                  <a:pt x="491" y="185"/>
                </a:cubicBezTo>
                <a:cubicBezTo>
                  <a:pt x="491" y="184"/>
                  <a:pt x="490" y="184"/>
                  <a:pt x="490" y="185"/>
                </a:cubicBezTo>
                <a:cubicBezTo>
                  <a:pt x="495" y="197"/>
                  <a:pt x="495" y="216"/>
                  <a:pt x="501" y="230"/>
                </a:cubicBezTo>
                <a:close/>
                <a:moveTo>
                  <a:pt x="78" y="229"/>
                </a:moveTo>
                <a:cubicBezTo>
                  <a:pt x="77" y="226"/>
                  <a:pt x="77" y="221"/>
                  <a:pt x="74" y="218"/>
                </a:cubicBezTo>
                <a:cubicBezTo>
                  <a:pt x="74" y="222"/>
                  <a:pt x="77" y="226"/>
                  <a:pt x="78" y="229"/>
                </a:cubicBezTo>
                <a:close/>
                <a:moveTo>
                  <a:pt x="456" y="224"/>
                </a:moveTo>
                <a:cubicBezTo>
                  <a:pt x="456" y="241"/>
                  <a:pt x="455" y="255"/>
                  <a:pt x="451" y="271"/>
                </a:cubicBezTo>
                <a:cubicBezTo>
                  <a:pt x="441" y="308"/>
                  <a:pt x="423" y="342"/>
                  <a:pt x="395" y="362"/>
                </a:cubicBezTo>
                <a:cubicBezTo>
                  <a:pt x="392" y="363"/>
                  <a:pt x="388" y="364"/>
                  <a:pt x="389" y="366"/>
                </a:cubicBezTo>
                <a:cubicBezTo>
                  <a:pt x="401" y="361"/>
                  <a:pt x="420" y="356"/>
                  <a:pt x="427" y="348"/>
                </a:cubicBezTo>
                <a:cubicBezTo>
                  <a:pt x="434" y="341"/>
                  <a:pt x="439" y="330"/>
                  <a:pt x="444" y="320"/>
                </a:cubicBezTo>
                <a:cubicBezTo>
                  <a:pt x="452" y="302"/>
                  <a:pt x="457" y="283"/>
                  <a:pt x="461" y="262"/>
                </a:cubicBezTo>
                <a:cubicBezTo>
                  <a:pt x="463" y="252"/>
                  <a:pt x="466" y="240"/>
                  <a:pt x="465" y="231"/>
                </a:cubicBezTo>
                <a:cubicBezTo>
                  <a:pt x="464" y="218"/>
                  <a:pt x="458" y="202"/>
                  <a:pt x="453" y="192"/>
                </a:cubicBezTo>
                <a:cubicBezTo>
                  <a:pt x="453" y="200"/>
                  <a:pt x="456" y="212"/>
                  <a:pt x="456" y="224"/>
                </a:cubicBezTo>
                <a:close/>
                <a:moveTo>
                  <a:pt x="68" y="265"/>
                </a:moveTo>
                <a:cubicBezTo>
                  <a:pt x="65" y="250"/>
                  <a:pt x="67" y="234"/>
                  <a:pt x="62" y="221"/>
                </a:cubicBezTo>
                <a:cubicBezTo>
                  <a:pt x="62" y="239"/>
                  <a:pt x="63" y="252"/>
                  <a:pt x="68" y="265"/>
                </a:cubicBezTo>
                <a:close/>
                <a:moveTo>
                  <a:pt x="48" y="228"/>
                </a:moveTo>
                <a:cubicBezTo>
                  <a:pt x="48" y="227"/>
                  <a:pt x="50" y="224"/>
                  <a:pt x="48" y="224"/>
                </a:cubicBezTo>
                <a:cubicBezTo>
                  <a:pt x="48" y="225"/>
                  <a:pt x="47" y="227"/>
                  <a:pt x="48" y="228"/>
                </a:cubicBezTo>
                <a:close/>
                <a:moveTo>
                  <a:pt x="481" y="283"/>
                </a:moveTo>
                <a:cubicBezTo>
                  <a:pt x="481" y="284"/>
                  <a:pt x="480" y="284"/>
                  <a:pt x="480" y="283"/>
                </a:cubicBezTo>
                <a:cubicBezTo>
                  <a:pt x="482" y="282"/>
                  <a:pt x="482" y="279"/>
                  <a:pt x="483" y="277"/>
                </a:cubicBezTo>
                <a:cubicBezTo>
                  <a:pt x="482" y="277"/>
                  <a:pt x="482" y="278"/>
                  <a:pt x="481" y="277"/>
                </a:cubicBezTo>
                <a:cubicBezTo>
                  <a:pt x="481" y="273"/>
                  <a:pt x="484" y="272"/>
                  <a:pt x="485" y="268"/>
                </a:cubicBezTo>
                <a:cubicBezTo>
                  <a:pt x="484" y="268"/>
                  <a:pt x="483" y="270"/>
                  <a:pt x="482" y="268"/>
                </a:cubicBezTo>
                <a:cubicBezTo>
                  <a:pt x="487" y="242"/>
                  <a:pt x="482" y="215"/>
                  <a:pt x="472" y="193"/>
                </a:cubicBezTo>
                <a:cubicBezTo>
                  <a:pt x="475" y="207"/>
                  <a:pt x="477" y="221"/>
                  <a:pt x="478" y="234"/>
                </a:cubicBezTo>
                <a:cubicBezTo>
                  <a:pt x="481" y="262"/>
                  <a:pt x="472" y="285"/>
                  <a:pt x="472" y="310"/>
                </a:cubicBezTo>
                <a:cubicBezTo>
                  <a:pt x="477" y="303"/>
                  <a:pt x="480" y="291"/>
                  <a:pt x="481" y="283"/>
                </a:cubicBezTo>
                <a:close/>
                <a:moveTo>
                  <a:pt x="79" y="310"/>
                </a:moveTo>
                <a:cubicBezTo>
                  <a:pt x="70" y="290"/>
                  <a:pt x="58" y="257"/>
                  <a:pt x="56" y="226"/>
                </a:cubicBezTo>
                <a:cubicBezTo>
                  <a:pt x="50" y="258"/>
                  <a:pt x="62" y="290"/>
                  <a:pt x="79" y="310"/>
                </a:cubicBezTo>
                <a:close/>
                <a:moveTo>
                  <a:pt x="482" y="209"/>
                </a:moveTo>
                <a:cubicBezTo>
                  <a:pt x="481" y="202"/>
                  <a:pt x="481" y="197"/>
                  <a:pt x="477" y="195"/>
                </a:cubicBezTo>
                <a:cubicBezTo>
                  <a:pt x="478" y="200"/>
                  <a:pt x="480" y="204"/>
                  <a:pt x="482" y="209"/>
                </a:cubicBezTo>
                <a:close/>
                <a:moveTo>
                  <a:pt x="95" y="256"/>
                </a:moveTo>
                <a:cubicBezTo>
                  <a:pt x="97" y="264"/>
                  <a:pt x="106" y="272"/>
                  <a:pt x="110" y="277"/>
                </a:cubicBezTo>
                <a:cubicBezTo>
                  <a:pt x="102" y="261"/>
                  <a:pt x="99" y="241"/>
                  <a:pt x="95" y="226"/>
                </a:cubicBezTo>
                <a:cubicBezTo>
                  <a:pt x="95" y="236"/>
                  <a:pt x="93" y="247"/>
                  <a:pt x="95" y="256"/>
                </a:cubicBezTo>
                <a:close/>
                <a:moveTo>
                  <a:pt x="461" y="204"/>
                </a:moveTo>
                <a:cubicBezTo>
                  <a:pt x="462" y="203"/>
                  <a:pt x="461" y="200"/>
                  <a:pt x="460" y="200"/>
                </a:cubicBezTo>
                <a:cubicBezTo>
                  <a:pt x="460" y="201"/>
                  <a:pt x="460" y="203"/>
                  <a:pt x="461" y="204"/>
                </a:cubicBezTo>
                <a:close/>
                <a:moveTo>
                  <a:pt x="84" y="263"/>
                </a:moveTo>
                <a:cubicBezTo>
                  <a:pt x="81" y="252"/>
                  <a:pt x="81" y="238"/>
                  <a:pt x="74" y="230"/>
                </a:cubicBezTo>
                <a:cubicBezTo>
                  <a:pt x="75" y="241"/>
                  <a:pt x="76" y="258"/>
                  <a:pt x="84" y="263"/>
                </a:cubicBezTo>
                <a:close/>
                <a:moveTo>
                  <a:pt x="46" y="274"/>
                </a:moveTo>
                <a:cubicBezTo>
                  <a:pt x="46" y="283"/>
                  <a:pt x="50" y="306"/>
                  <a:pt x="56" y="313"/>
                </a:cubicBezTo>
                <a:cubicBezTo>
                  <a:pt x="66" y="326"/>
                  <a:pt x="81" y="338"/>
                  <a:pt x="96" y="349"/>
                </a:cubicBezTo>
                <a:cubicBezTo>
                  <a:pt x="111" y="361"/>
                  <a:pt x="129" y="372"/>
                  <a:pt x="142" y="377"/>
                </a:cubicBezTo>
                <a:cubicBezTo>
                  <a:pt x="142" y="376"/>
                  <a:pt x="142" y="376"/>
                  <a:pt x="142" y="376"/>
                </a:cubicBezTo>
                <a:cubicBezTo>
                  <a:pt x="127" y="366"/>
                  <a:pt x="112" y="355"/>
                  <a:pt x="100" y="341"/>
                </a:cubicBezTo>
                <a:cubicBezTo>
                  <a:pt x="99" y="341"/>
                  <a:pt x="98" y="341"/>
                  <a:pt x="97" y="340"/>
                </a:cubicBezTo>
                <a:cubicBezTo>
                  <a:pt x="88" y="332"/>
                  <a:pt x="80" y="323"/>
                  <a:pt x="72" y="313"/>
                </a:cubicBezTo>
                <a:cubicBezTo>
                  <a:pt x="58" y="294"/>
                  <a:pt x="50" y="272"/>
                  <a:pt x="45" y="246"/>
                </a:cubicBezTo>
                <a:cubicBezTo>
                  <a:pt x="46" y="255"/>
                  <a:pt x="45" y="264"/>
                  <a:pt x="46" y="274"/>
                </a:cubicBezTo>
                <a:close/>
                <a:moveTo>
                  <a:pt x="509" y="218"/>
                </a:moveTo>
                <a:cubicBezTo>
                  <a:pt x="508" y="216"/>
                  <a:pt x="509" y="213"/>
                  <a:pt x="507" y="213"/>
                </a:cubicBezTo>
                <a:cubicBezTo>
                  <a:pt x="507" y="215"/>
                  <a:pt x="507" y="218"/>
                  <a:pt x="509" y="218"/>
                </a:cubicBezTo>
                <a:close/>
                <a:moveTo>
                  <a:pt x="517" y="241"/>
                </a:moveTo>
                <a:cubicBezTo>
                  <a:pt x="517" y="255"/>
                  <a:pt x="514" y="266"/>
                  <a:pt x="514" y="275"/>
                </a:cubicBezTo>
                <a:cubicBezTo>
                  <a:pt x="513" y="277"/>
                  <a:pt x="512" y="278"/>
                  <a:pt x="511" y="279"/>
                </a:cubicBezTo>
                <a:cubicBezTo>
                  <a:pt x="513" y="287"/>
                  <a:pt x="507" y="296"/>
                  <a:pt x="509" y="304"/>
                </a:cubicBezTo>
                <a:cubicBezTo>
                  <a:pt x="516" y="292"/>
                  <a:pt x="530" y="282"/>
                  <a:pt x="528" y="266"/>
                </a:cubicBezTo>
                <a:cubicBezTo>
                  <a:pt x="526" y="247"/>
                  <a:pt x="522" y="228"/>
                  <a:pt x="516" y="213"/>
                </a:cubicBezTo>
                <a:cubicBezTo>
                  <a:pt x="514" y="221"/>
                  <a:pt x="516" y="232"/>
                  <a:pt x="517" y="241"/>
                </a:cubicBezTo>
                <a:close/>
                <a:moveTo>
                  <a:pt x="124" y="297"/>
                </a:moveTo>
                <a:cubicBezTo>
                  <a:pt x="125" y="298"/>
                  <a:pt x="126" y="298"/>
                  <a:pt x="127" y="298"/>
                </a:cubicBezTo>
                <a:cubicBezTo>
                  <a:pt x="139" y="312"/>
                  <a:pt x="154" y="321"/>
                  <a:pt x="170" y="330"/>
                </a:cubicBezTo>
                <a:cubicBezTo>
                  <a:pt x="171" y="329"/>
                  <a:pt x="168" y="327"/>
                  <a:pt x="166" y="325"/>
                </a:cubicBezTo>
                <a:cubicBezTo>
                  <a:pt x="164" y="323"/>
                  <a:pt x="162" y="321"/>
                  <a:pt x="160" y="320"/>
                </a:cubicBezTo>
                <a:cubicBezTo>
                  <a:pt x="158" y="317"/>
                  <a:pt x="156" y="316"/>
                  <a:pt x="154" y="312"/>
                </a:cubicBezTo>
                <a:cubicBezTo>
                  <a:pt x="135" y="293"/>
                  <a:pt x="117" y="272"/>
                  <a:pt x="105" y="244"/>
                </a:cubicBezTo>
                <a:cubicBezTo>
                  <a:pt x="104" y="244"/>
                  <a:pt x="104" y="243"/>
                  <a:pt x="103" y="244"/>
                </a:cubicBezTo>
                <a:cubicBezTo>
                  <a:pt x="108" y="266"/>
                  <a:pt x="116" y="281"/>
                  <a:pt x="124" y="297"/>
                </a:cubicBezTo>
                <a:close/>
                <a:moveTo>
                  <a:pt x="472" y="255"/>
                </a:moveTo>
                <a:cubicBezTo>
                  <a:pt x="472" y="243"/>
                  <a:pt x="472" y="233"/>
                  <a:pt x="468" y="221"/>
                </a:cubicBezTo>
                <a:cubicBezTo>
                  <a:pt x="468" y="234"/>
                  <a:pt x="471" y="245"/>
                  <a:pt x="472" y="255"/>
                </a:cubicBezTo>
                <a:close/>
                <a:moveTo>
                  <a:pt x="97" y="281"/>
                </a:moveTo>
                <a:cubicBezTo>
                  <a:pt x="96" y="271"/>
                  <a:pt x="91" y="260"/>
                  <a:pt x="85" y="253"/>
                </a:cubicBezTo>
                <a:cubicBezTo>
                  <a:pt x="87" y="264"/>
                  <a:pt x="89" y="276"/>
                  <a:pt x="97" y="281"/>
                </a:cubicBezTo>
                <a:close/>
                <a:moveTo>
                  <a:pt x="508" y="250"/>
                </a:moveTo>
                <a:cubicBezTo>
                  <a:pt x="509" y="244"/>
                  <a:pt x="508" y="234"/>
                  <a:pt x="506" y="231"/>
                </a:cubicBezTo>
                <a:cubicBezTo>
                  <a:pt x="507" y="239"/>
                  <a:pt x="504" y="246"/>
                  <a:pt x="508" y="250"/>
                </a:cubicBezTo>
                <a:close/>
                <a:moveTo>
                  <a:pt x="467" y="342"/>
                </a:moveTo>
                <a:cubicBezTo>
                  <a:pt x="467" y="344"/>
                  <a:pt x="468" y="341"/>
                  <a:pt x="468" y="342"/>
                </a:cubicBezTo>
                <a:cubicBezTo>
                  <a:pt x="473" y="336"/>
                  <a:pt x="480" y="328"/>
                  <a:pt x="484" y="321"/>
                </a:cubicBezTo>
                <a:cubicBezTo>
                  <a:pt x="494" y="303"/>
                  <a:pt x="493" y="272"/>
                  <a:pt x="494" y="250"/>
                </a:cubicBezTo>
                <a:cubicBezTo>
                  <a:pt x="491" y="246"/>
                  <a:pt x="494" y="240"/>
                  <a:pt x="491" y="237"/>
                </a:cubicBezTo>
                <a:cubicBezTo>
                  <a:pt x="489" y="278"/>
                  <a:pt x="481" y="311"/>
                  <a:pt x="467" y="342"/>
                </a:cubicBezTo>
                <a:close/>
                <a:moveTo>
                  <a:pt x="81" y="278"/>
                </a:moveTo>
                <a:cubicBezTo>
                  <a:pt x="81" y="274"/>
                  <a:pt x="79" y="272"/>
                  <a:pt x="78" y="269"/>
                </a:cubicBezTo>
                <a:cubicBezTo>
                  <a:pt x="78" y="273"/>
                  <a:pt x="80" y="275"/>
                  <a:pt x="81" y="278"/>
                </a:cubicBezTo>
                <a:close/>
                <a:moveTo>
                  <a:pt x="87" y="279"/>
                </a:moveTo>
                <a:cubicBezTo>
                  <a:pt x="86" y="276"/>
                  <a:pt x="85" y="273"/>
                  <a:pt x="83" y="271"/>
                </a:cubicBezTo>
                <a:cubicBezTo>
                  <a:pt x="84" y="274"/>
                  <a:pt x="85" y="277"/>
                  <a:pt x="87" y="279"/>
                </a:cubicBezTo>
                <a:close/>
                <a:moveTo>
                  <a:pt x="105" y="291"/>
                </a:moveTo>
                <a:cubicBezTo>
                  <a:pt x="110" y="296"/>
                  <a:pt x="120" y="303"/>
                  <a:pt x="125" y="305"/>
                </a:cubicBezTo>
                <a:cubicBezTo>
                  <a:pt x="115" y="297"/>
                  <a:pt x="108" y="285"/>
                  <a:pt x="100" y="276"/>
                </a:cubicBezTo>
                <a:cubicBezTo>
                  <a:pt x="101" y="283"/>
                  <a:pt x="102" y="288"/>
                  <a:pt x="105" y="291"/>
                </a:cubicBezTo>
                <a:close/>
                <a:moveTo>
                  <a:pt x="470" y="293"/>
                </a:moveTo>
                <a:cubicBezTo>
                  <a:pt x="470" y="278"/>
                  <a:pt x="471" y="266"/>
                  <a:pt x="468" y="250"/>
                </a:cubicBezTo>
                <a:cubicBezTo>
                  <a:pt x="464" y="281"/>
                  <a:pt x="458" y="312"/>
                  <a:pt x="446" y="337"/>
                </a:cubicBezTo>
                <a:cubicBezTo>
                  <a:pt x="446" y="337"/>
                  <a:pt x="447" y="336"/>
                  <a:pt x="447" y="336"/>
                </a:cubicBezTo>
                <a:cubicBezTo>
                  <a:pt x="457" y="328"/>
                  <a:pt x="464" y="308"/>
                  <a:pt x="470" y="293"/>
                </a:cubicBezTo>
                <a:close/>
                <a:moveTo>
                  <a:pt x="121" y="338"/>
                </a:moveTo>
                <a:cubicBezTo>
                  <a:pt x="106" y="321"/>
                  <a:pt x="95" y="298"/>
                  <a:pt x="81" y="278"/>
                </a:cubicBezTo>
                <a:cubicBezTo>
                  <a:pt x="90" y="303"/>
                  <a:pt x="103" y="324"/>
                  <a:pt x="121" y="338"/>
                </a:cubicBezTo>
                <a:close/>
                <a:moveTo>
                  <a:pt x="110" y="311"/>
                </a:moveTo>
                <a:cubicBezTo>
                  <a:pt x="108" y="305"/>
                  <a:pt x="103" y="299"/>
                  <a:pt x="103" y="292"/>
                </a:cubicBezTo>
                <a:cubicBezTo>
                  <a:pt x="98" y="290"/>
                  <a:pt x="97" y="285"/>
                  <a:pt x="93" y="283"/>
                </a:cubicBezTo>
                <a:cubicBezTo>
                  <a:pt x="96" y="295"/>
                  <a:pt x="102" y="305"/>
                  <a:pt x="110" y="311"/>
                </a:cubicBezTo>
                <a:close/>
                <a:moveTo>
                  <a:pt x="473" y="262"/>
                </a:moveTo>
                <a:cubicBezTo>
                  <a:pt x="473" y="260"/>
                  <a:pt x="474" y="256"/>
                  <a:pt x="472" y="256"/>
                </a:cubicBezTo>
                <a:cubicBezTo>
                  <a:pt x="473" y="259"/>
                  <a:pt x="471" y="260"/>
                  <a:pt x="473" y="262"/>
                </a:cubicBezTo>
                <a:close/>
                <a:moveTo>
                  <a:pt x="98" y="327"/>
                </a:moveTo>
                <a:cubicBezTo>
                  <a:pt x="95" y="320"/>
                  <a:pt x="87" y="316"/>
                  <a:pt x="88" y="308"/>
                </a:cubicBezTo>
                <a:cubicBezTo>
                  <a:pt x="83" y="305"/>
                  <a:pt x="80" y="294"/>
                  <a:pt x="76" y="293"/>
                </a:cubicBezTo>
                <a:cubicBezTo>
                  <a:pt x="82" y="305"/>
                  <a:pt x="87" y="320"/>
                  <a:pt x="98" y="327"/>
                </a:cubicBezTo>
                <a:close/>
                <a:moveTo>
                  <a:pt x="144" y="339"/>
                </a:moveTo>
                <a:cubicBezTo>
                  <a:pt x="147" y="340"/>
                  <a:pt x="153" y="344"/>
                  <a:pt x="155" y="348"/>
                </a:cubicBezTo>
                <a:cubicBezTo>
                  <a:pt x="158" y="346"/>
                  <a:pt x="159" y="349"/>
                  <a:pt x="162" y="349"/>
                </a:cubicBezTo>
                <a:cubicBezTo>
                  <a:pt x="157" y="342"/>
                  <a:pt x="148" y="339"/>
                  <a:pt x="146" y="330"/>
                </a:cubicBezTo>
                <a:cubicBezTo>
                  <a:pt x="140" y="326"/>
                  <a:pt x="136" y="321"/>
                  <a:pt x="132" y="315"/>
                </a:cubicBezTo>
                <a:cubicBezTo>
                  <a:pt x="122" y="310"/>
                  <a:pt x="115" y="302"/>
                  <a:pt x="106" y="296"/>
                </a:cubicBezTo>
                <a:cubicBezTo>
                  <a:pt x="111" y="307"/>
                  <a:pt x="115" y="317"/>
                  <a:pt x="123" y="324"/>
                </a:cubicBezTo>
                <a:cubicBezTo>
                  <a:pt x="124" y="324"/>
                  <a:pt x="124" y="325"/>
                  <a:pt x="126" y="325"/>
                </a:cubicBezTo>
                <a:cubicBezTo>
                  <a:pt x="128" y="327"/>
                  <a:pt x="131" y="330"/>
                  <a:pt x="133" y="332"/>
                </a:cubicBezTo>
                <a:cubicBezTo>
                  <a:pt x="136" y="334"/>
                  <a:pt x="140" y="336"/>
                  <a:pt x="142" y="336"/>
                </a:cubicBezTo>
                <a:cubicBezTo>
                  <a:pt x="140" y="335"/>
                  <a:pt x="138" y="333"/>
                  <a:pt x="137" y="330"/>
                </a:cubicBezTo>
                <a:cubicBezTo>
                  <a:pt x="140" y="333"/>
                  <a:pt x="143" y="334"/>
                  <a:pt x="144" y="339"/>
                </a:cubicBezTo>
                <a:close/>
                <a:moveTo>
                  <a:pt x="497" y="286"/>
                </a:moveTo>
                <a:cubicBezTo>
                  <a:pt x="499" y="281"/>
                  <a:pt x="499" y="274"/>
                  <a:pt x="498" y="269"/>
                </a:cubicBezTo>
                <a:cubicBezTo>
                  <a:pt x="498" y="274"/>
                  <a:pt x="497" y="281"/>
                  <a:pt x="497" y="286"/>
                </a:cubicBezTo>
                <a:close/>
                <a:moveTo>
                  <a:pt x="503" y="290"/>
                </a:moveTo>
                <a:cubicBezTo>
                  <a:pt x="505" y="285"/>
                  <a:pt x="507" y="279"/>
                  <a:pt x="506" y="274"/>
                </a:cubicBezTo>
                <a:cubicBezTo>
                  <a:pt x="503" y="277"/>
                  <a:pt x="503" y="288"/>
                  <a:pt x="503" y="290"/>
                </a:cubicBezTo>
                <a:close/>
                <a:moveTo>
                  <a:pt x="528" y="286"/>
                </a:moveTo>
                <a:cubicBezTo>
                  <a:pt x="528" y="284"/>
                  <a:pt x="529" y="282"/>
                  <a:pt x="528" y="283"/>
                </a:cubicBezTo>
                <a:cubicBezTo>
                  <a:pt x="526" y="284"/>
                  <a:pt x="524" y="289"/>
                  <a:pt x="522" y="291"/>
                </a:cubicBezTo>
                <a:cubicBezTo>
                  <a:pt x="517" y="299"/>
                  <a:pt x="512" y="305"/>
                  <a:pt x="506" y="312"/>
                </a:cubicBezTo>
                <a:cubicBezTo>
                  <a:pt x="504" y="319"/>
                  <a:pt x="504" y="327"/>
                  <a:pt x="499" y="331"/>
                </a:cubicBezTo>
                <a:cubicBezTo>
                  <a:pt x="496" y="345"/>
                  <a:pt x="492" y="359"/>
                  <a:pt x="485" y="369"/>
                </a:cubicBezTo>
                <a:cubicBezTo>
                  <a:pt x="482" y="373"/>
                  <a:pt x="477" y="376"/>
                  <a:pt x="474" y="381"/>
                </a:cubicBezTo>
                <a:cubicBezTo>
                  <a:pt x="472" y="384"/>
                  <a:pt x="471" y="387"/>
                  <a:pt x="469" y="390"/>
                </a:cubicBezTo>
                <a:cubicBezTo>
                  <a:pt x="467" y="393"/>
                  <a:pt x="465" y="396"/>
                  <a:pt x="463" y="399"/>
                </a:cubicBezTo>
                <a:cubicBezTo>
                  <a:pt x="501" y="378"/>
                  <a:pt x="529" y="334"/>
                  <a:pt x="528" y="286"/>
                </a:cubicBezTo>
                <a:close/>
                <a:moveTo>
                  <a:pt x="121" y="333"/>
                </a:moveTo>
                <a:cubicBezTo>
                  <a:pt x="129" y="339"/>
                  <a:pt x="135" y="350"/>
                  <a:pt x="144" y="353"/>
                </a:cubicBezTo>
                <a:cubicBezTo>
                  <a:pt x="130" y="343"/>
                  <a:pt x="123" y="326"/>
                  <a:pt x="109" y="316"/>
                </a:cubicBezTo>
                <a:cubicBezTo>
                  <a:pt x="112" y="323"/>
                  <a:pt x="118" y="327"/>
                  <a:pt x="121" y="333"/>
                </a:cubicBezTo>
                <a:close/>
                <a:moveTo>
                  <a:pt x="63" y="328"/>
                </a:moveTo>
                <a:cubicBezTo>
                  <a:pt x="78" y="343"/>
                  <a:pt x="91" y="360"/>
                  <a:pt x="108" y="373"/>
                </a:cubicBezTo>
                <a:cubicBezTo>
                  <a:pt x="124" y="387"/>
                  <a:pt x="142" y="398"/>
                  <a:pt x="162" y="407"/>
                </a:cubicBezTo>
                <a:cubicBezTo>
                  <a:pt x="167" y="407"/>
                  <a:pt x="174" y="409"/>
                  <a:pt x="180" y="411"/>
                </a:cubicBezTo>
                <a:cubicBezTo>
                  <a:pt x="185" y="412"/>
                  <a:pt x="190" y="414"/>
                  <a:pt x="195" y="415"/>
                </a:cubicBezTo>
                <a:cubicBezTo>
                  <a:pt x="223" y="423"/>
                  <a:pt x="251" y="435"/>
                  <a:pt x="282" y="433"/>
                </a:cubicBezTo>
                <a:cubicBezTo>
                  <a:pt x="251" y="426"/>
                  <a:pt x="218" y="416"/>
                  <a:pt x="192" y="402"/>
                </a:cubicBezTo>
                <a:cubicBezTo>
                  <a:pt x="180" y="395"/>
                  <a:pt x="166" y="391"/>
                  <a:pt x="154" y="386"/>
                </a:cubicBezTo>
                <a:cubicBezTo>
                  <a:pt x="118" y="370"/>
                  <a:pt x="88" y="350"/>
                  <a:pt x="61" y="324"/>
                </a:cubicBezTo>
                <a:cubicBezTo>
                  <a:pt x="62" y="325"/>
                  <a:pt x="62" y="327"/>
                  <a:pt x="63" y="328"/>
                </a:cubicBezTo>
                <a:close/>
                <a:moveTo>
                  <a:pt x="116" y="339"/>
                </a:moveTo>
                <a:cubicBezTo>
                  <a:pt x="111" y="335"/>
                  <a:pt x="107" y="330"/>
                  <a:pt x="102" y="326"/>
                </a:cubicBezTo>
                <a:cubicBezTo>
                  <a:pt x="106" y="331"/>
                  <a:pt x="110" y="339"/>
                  <a:pt x="116" y="339"/>
                </a:cubicBezTo>
                <a:close/>
                <a:moveTo>
                  <a:pt x="211" y="367"/>
                </a:moveTo>
                <a:cubicBezTo>
                  <a:pt x="222" y="367"/>
                  <a:pt x="231" y="369"/>
                  <a:pt x="243" y="369"/>
                </a:cubicBezTo>
                <a:cubicBezTo>
                  <a:pt x="206" y="359"/>
                  <a:pt x="172" y="345"/>
                  <a:pt x="145" y="324"/>
                </a:cubicBezTo>
                <a:cubicBezTo>
                  <a:pt x="144" y="324"/>
                  <a:pt x="144" y="323"/>
                  <a:pt x="144" y="324"/>
                </a:cubicBezTo>
                <a:cubicBezTo>
                  <a:pt x="162" y="343"/>
                  <a:pt x="186" y="356"/>
                  <a:pt x="211" y="367"/>
                </a:cubicBezTo>
                <a:close/>
                <a:moveTo>
                  <a:pt x="494" y="316"/>
                </a:moveTo>
                <a:cubicBezTo>
                  <a:pt x="497" y="312"/>
                  <a:pt x="499" y="304"/>
                  <a:pt x="498" y="298"/>
                </a:cubicBezTo>
                <a:cubicBezTo>
                  <a:pt x="495" y="303"/>
                  <a:pt x="495" y="310"/>
                  <a:pt x="494" y="316"/>
                </a:cubicBezTo>
                <a:close/>
                <a:moveTo>
                  <a:pt x="165" y="360"/>
                </a:moveTo>
                <a:cubicBezTo>
                  <a:pt x="163" y="355"/>
                  <a:pt x="155" y="352"/>
                  <a:pt x="152" y="346"/>
                </a:cubicBezTo>
                <a:cubicBezTo>
                  <a:pt x="142" y="342"/>
                  <a:pt x="135" y="336"/>
                  <a:pt x="126" y="330"/>
                </a:cubicBezTo>
                <a:cubicBezTo>
                  <a:pt x="137" y="343"/>
                  <a:pt x="145" y="358"/>
                  <a:pt x="165" y="360"/>
                </a:cubicBezTo>
                <a:close/>
                <a:moveTo>
                  <a:pt x="111" y="343"/>
                </a:moveTo>
                <a:cubicBezTo>
                  <a:pt x="109" y="339"/>
                  <a:pt x="106" y="337"/>
                  <a:pt x="103" y="334"/>
                </a:cubicBezTo>
                <a:cubicBezTo>
                  <a:pt x="104" y="339"/>
                  <a:pt x="108" y="340"/>
                  <a:pt x="111" y="343"/>
                </a:cubicBezTo>
                <a:close/>
                <a:moveTo>
                  <a:pt x="214" y="357"/>
                </a:moveTo>
                <a:cubicBezTo>
                  <a:pt x="198" y="347"/>
                  <a:pt x="181" y="338"/>
                  <a:pt x="162" y="332"/>
                </a:cubicBezTo>
                <a:cubicBezTo>
                  <a:pt x="177" y="343"/>
                  <a:pt x="195" y="351"/>
                  <a:pt x="214" y="357"/>
                </a:cubicBezTo>
                <a:close/>
                <a:moveTo>
                  <a:pt x="71" y="341"/>
                </a:moveTo>
                <a:cubicBezTo>
                  <a:pt x="83" y="361"/>
                  <a:pt x="100" y="378"/>
                  <a:pt x="118" y="392"/>
                </a:cubicBezTo>
                <a:cubicBezTo>
                  <a:pt x="123" y="389"/>
                  <a:pt x="129" y="397"/>
                  <a:pt x="134" y="396"/>
                </a:cubicBezTo>
                <a:cubicBezTo>
                  <a:pt x="110" y="380"/>
                  <a:pt x="91" y="362"/>
                  <a:pt x="71" y="341"/>
                </a:cubicBezTo>
                <a:close/>
                <a:moveTo>
                  <a:pt x="470" y="318"/>
                </a:moveTo>
                <a:cubicBezTo>
                  <a:pt x="472" y="319"/>
                  <a:pt x="472" y="315"/>
                  <a:pt x="471" y="314"/>
                </a:cubicBezTo>
                <a:cubicBezTo>
                  <a:pt x="470" y="315"/>
                  <a:pt x="470" y="317"/>
                  <a:pt x="470" y="318"/>
                </a:cubicBezTo>
                <a:close/>
                <a:moveTo>
                  <a:pt x="145" y="367"/>
                </a:moveTo>
                <a:cubicBezTo>
                  <a:pt x="146" y="366"/>
                  <a:pt x="143" y="364"/>
                  <a:pt x="141" y="363"/>
                </a:cubicBezTo>
                <a:cubicBezTo>
                  <a:pt x="139" y="361"/>
                  <a:pt x="137" y="360"/>
                  <a:pt x="135" y="359"/>
                </a:cubicBezTo>
                <a:cubicBezTo>
                  <a:pt x="134" y="356"/>
                  <a:pt x="131" y="355"/>
                  <a:pt x="129" y="353"/>
                </a:cubicBezTo>
                <a:cubicBezTo>
                  <a:pt x="128" y="350"/>
                  <a:pt x="125" y="349"/>
                  <a:pt x="123" y="347"/>
                </a:cubicBezTo>
                <a:cubicBezTo>
                  <a:pt x="123" y="346"/>
                  <a:pt x="124" y="346"/>
                  <a:pt x="124" y="345"/>
                </a:cubicBezTo>
                <a:cubicBezTo>
                  <a:pt x="120" y="347"/>
                  <a:pt x="118" y="341"/>
                  <a:pt x="117" y="345"/>
                </a:cubicBezTo>
                <a:cubicBezTo>
                  <a:pt x="126" y="352"/>
                  <a:pt x="133" y="362"/>
                  <a:pt x="145" y="367"/>
                </a:cubicBezTo>
                <a:close/>
                <a:moveTo>
                  <a:pt x="434" y="345"/>
                </a:moveTo>
                <a:cubicBezTo>
                  <a:pt x="439" y="343"/>
                  <a:pt x="442" y="337"/>
                  <a:pt x="442" y="333"/>
                </a:cubicBezTo>
                <a:cubicBezTo>
                  <a:pt x="445" y="330"/>
                  <a:pt x="448" y="324"/>
                  <a:pt x="448" y="320"/>
                </a:cubicBezTo>
                <a:cubicBezTo>
                  <a:pt x="444" y="329"/>
                  <a:pt x="440" y="337"/>
                  <a:pt x="434" y="345"/>
                </a:cubicBezTo>
                <a:close/>
                <a:moveTo>
                  <a:pt x="200" y="343"/>
                </a:moveTo>
                <a:cubicBezTo>
                  <a:pt x="197" y="344"/>
                  <a:pt x="198" y="342"/>
                  <a:pt x="196" y="342"/>
                </a:cubicBezTo>
                <a:cubicBezTo>
                  <a:pt x="197" y="344"/>
                  <a:pt x="200" y="346"/>
                  <a:pt x="200" y="343"/>
                </a:cubicBezTo>
                <a:close/>
                <a:moveTo>
                  <a:pt x="201" y="367"/>
                </a:moveTo>
                <a:cubicBezTo>
                  <a:pt x="189" y="360"/>
                  <a:pt x="175" y="352"/>
                  <a:pt x="164" y="346"/>
                </a:cubicBezTo>
                <a:cubicBezTo>
                  <a:pt x="173" y="357"/>
                  <a:pt x="187" y="362"/>
                  <a:pt x="201" y="367"/>
                </a:cubicBezTo>
                <a:close/>
                <a:moveTo>
                  <a:pt x="456" y="345"/>
                </a:moveTo>
                <a:cubicBezTo>
                  <a:pt x="458" y="346"/>
                  <a:pt x="460" y="340"/>
                  <a:pt x="461" y="338"/>
                </a:cubicBezTo>
                <a:cubicBezTo>
                  <a:pt x="462" y="338"/>
                  <a:pt x="462" y="338"/>
                  <a:pt x="463" y="338"/>
                </a:cubicBezTo>
                <a:cubicBezTo>
                  <a:pt x="463" y="333"/>
                  <a:pt x="466" y="328"/>
                  <a:pt x="465" y="325"/>
                </a:cubicBezTo>
                <a:cubicBezTo>
                  <a:pt x="462" y="331"/>
                  <a:pt x="460" y="338"/>
                  <a:pt x="456" y="345"/>
                </a:cubicBezTo>
                <a:close/>
                <a:moveTo>
                  <a:pt x="486" y="329"/>
                </a:moveTo>
                <a:cubicBezTo>
                  <a:pt x="487" y="328"/>
                  <a:pt x="490" y="325"/>
                  <a:pt x="487" y="324"/>
                </a:cubicBezTo>
                <a:cubicBezTo>
                  <a:pt x="487" y="326"/>
                  <a:pt x="484" y="328"/>
                  <a:pt x="486" y="329"/>
                </a:cubicBezTo>
                <a:close/>
                <a:moveTo>
                  <a:pt x="176" y="364"/>
                </a:moveTo>
                <a:cubicBezTo>
                  <a:pt x="174" y="362"/>
                  <a:pt x="179" y="364"/>
                  <a:pt x="178" y="362"/>
                </a:cubicBezTo>
                <a:cubicBezTo>
                  <a:pt x="174" y="358"/>
                  <a:pt x="168" y="355"/>
                  <a:pt x="162" y="353"/>
                </a:cubicBezTo>
                <a:cubicBezTo>
                  <a:pt x="165" y="358"/>
                  <a:pt x="172" y="362"/>
                  <a:pt x="176" y="364"/>
                </a:cubicBezTo>
                <a:close/>
                <a:moveTo>
                  <a:pt x="411" y="375"/>
                </a:moveTo>
                <a:cubicBezTo>
                  <a:pt x="422" y="372"/>
                  <a:pt x="432" y="373"/>
                  <a:pt x="439" y="368"/>
                </a:cubicBezTo>
                <a:cubicBezTo>
                  <a:pt x="443" y="364"/>
                  <a:pt x="447" y="355"/>
                  <a:pt x="449" y="350"/>
                </a:cubicBezTo>
                <a:cubicBezTo>
                  <a:pt x="450" y="348"/>
                  <a:pt x="452" y="347"/>
                  <a:pt x="453" y="345"/>
                </a:cubicBezTo>
                <a:cubicBezTo>
                  <a:pt x="455" y="341"/>
                  <a:pt x="455" y="336"/>
                  <a:pt x="457" y="333"/>
                </a:cubicBezTo>
                <a:cubicBezTo>
                  <a:pt x="457" y="332"/>
                  <a:pt x="457" y="332"/>
                  <a:pt x="456" y="332"/>
                </a:cubicBezTo>
                <a:cubicBezTo>
                  <a:pt x="443" y="348"/>
                  <a:pt x="428" y="363"/>
                  <a:pt x="411" y="375"/>
                </a:cubicBezTo>
                <a:close/>
                <a:moveTo>
                  <a:pt x="309" y="373"/>
                </a:moveTo>
                <a:cubicBezTo>
                  <a:pt x="294" y="367"/>
                  <a:pt x="271" y="369"/>
                  <a:pt x="258" y="362"/>
                </a:cubicBezTo>
                <a:cubicBezTo>
                  <a:pt x="245" y="362"/>
                  <a:pt x="232" y="356"/>
                  <a:pt x="218" y="354"/>
                </a:cubicBezTo>
                <a:cubicBezTo>
                  <a:pt x="243" y="368"/>
                  <a:pt x="275" y="376"/>
                  <a:pt x="309" y="373"/>
                </a:cubicBezTo>
                <a:close/>
                <a:moveTo>
                  <a:pt x="143" y="372"/>
                </a:moveTo>
                <a:cubicBezTo>
                  <a:pt x="138" y="370"/>
                  <a:pt x="134" y="363"/>
                  <a:pt x="129" y="363"/>
                </a:cubicBezTo>
                <a:cubicBezTo>
                  <a:pt x="133" y="366"/>
                  <a:pt x="139" y="371"/>
                  <a:pt x="143" y="372"/>
                </a:cubicBezTo>
                <a:close/>
                <a:moveTo>
                  <a:pt x="159" y="365"/>
                </a:moveTo>
                <a:cubicBezTo>
                  <a:pt x="156" y="364"/>
                  <a:pt x="155" y="362"/>
                  <a:pt x="152" y="360"/>
                </a:cubicBezTo>
                <a:cubicBezTo>
                  <a:pt x="153" y="363"/>
                  <a:pt x="158" y="367"/>
                  <a:pt x="159" y="365"/>
                </a:cubicBezTo>
                <a:close/>
                <a:moveTo>
                  <a:pt x="200" y="386"/>
                </a:moveTo>
                <a:cubicBezTo>
                  <a:pt x="202" y="384"/>
                  <a:pt x="203" y="388"/>
                  <a:pt x="204" y="386"/>
                </a:cubicBezTo>
                <a:cubicBezTo>
                  <a:pt x="204" y="385"/>
                  <a:pt x="202" y="385"/>
                  <a:pt x="202" y="383"/>
                </a:cubicBezTo>
                <a:cubicBezTo>
                  <a:pt x="201" y="383"/>
                  <a:pt x="200" y="383"/>
                  <a:pt x="200" y="384"/>
                </a:cubicBezTo>
                <a:cubicBezTo>
                  <a:pt x="186" y="377"/>
                  <a:pt x="176" y="362"/>
                  <a:pt x="157" y="362"/>
                </a:cubicBezTo>
                <a:cubicBezTo>
                  <a:pt x="170" y="371"/>
                  <a:pt x="186" y="378"/>
                  <a:pt x="200" y="386"/>
                </a:cubicBezTo>
                <a:close/>
                <a:moveTo>
                  <a:pt x="483" y="360"/>
                </a:moveTo>
                <a:cubicBezTo>
                  <a:pt x="489" y="354"/>
                  <a:pt x="491" y="347"/>
                  <a:pt x="492" y="339"/>
                </a:cubicBezTo>
                <a:cubicBezTo>
                  <a:pt x="487" y="344"/>
                  <a:pt x="486" y="354"/>
                  <a:pt x="483" y="360"/>
                </a:cubicBezTo>
                <a:close/>
                <a:moveTo>
                  <a:pt x="460" y="375"/>
                </a:moveTo>
                <a:cubicBezTo>
                  <a:pt x="470" y="366"/>
                  <a:pt x="479" y="357"/>
                  <a:pt x="484" y="344"/>
                </a:cubicBezTo>
                <a:cubicBezTo>
                  <a:pt x="482" y="344"/>
                  <a:pt x="485" y="342"/>
                  <a:pt x="483" y="342"/>
                </a:cubicBezTo>
                <a:cubicBezTo>
                  <a:pt x="475" y="352"/>
                  <a:pt x="468" y="364"/>
                  <a:pt x="460" y="375"/>
                </a:cubicBezTo>
                <a:close/>
                <a:moveTo>
                  <a:pt x="163" y="374"/>
                </a:moveTo>
                <a:cubicBezTo>
                  <a:pt x="160" y="371"/>
                  <a:pt x="156" y="369"/>
                  <a:pt x="152" y="367"/>
                </a:cubicBezTo>
                <a:cubicBezTo>
                  <a:pt x="156" y="369"/>
                  <a:pt x="158" y="373"/>
                  <a:pt x="163" y="374"/>
                </a:cubicBezTo>
                <a:close/>
                <a:moveTo>
                  <a:pt x="286" y="365"/>
                </a:moveTo>
                <a:cubicBezTo>
                  <a:pt x="312" y="370"/>
                  <a:pt x="355" y="366"/>
                  <a:pt x="375" y="354"/>
                </a:cubicBezTo>
                <a:cubicBezTo>
                  <a:pt x="377" y="353"/>
                  <a:pt x="382" y="352"/>
                  <a:pt x="380" y="350"/>
                </a:cubicBezTo>
                <a:cubicBezTo>
                  <a:pt x="350" y="360"/>
                  <a:pt x="319" y="363"/>
                  <a:pt x="286" y="365"/>
                </a:cubicBezTo>
                <a:close/>
                <a:moveTo>
                  <a:pt x="223" y="394"/>
                </a:moveTo>
                <a:cubicBezTo>
                  <a:pt x="224" y="392"/>
                  <a:pt x="228" y="392"/>
                  <a:pt x="231" y="392"/>
                </a:cubicBezTo>
                <a:cubicBezTo>
                  <a:pt x="215" y="385"/>
                  <a:pt x="199" y="379"/>
                  <a:pt x="188" y="368"/>
                </a:cubicBezTo>
                <a:cubicBezTo>
                  <a:pt x="183" y="367"/>
                  <a:pt x="182" y="365"/>
                  <a:pt x="177" y="365"/>
                </a:cubicBezTo>
                <a:cubicBezTo>
                  <a:pt x="189" y="378"/>
                  <a:pt x="209" y="386"/>
                  <a:pt x="223" y="394"/>
                </a:cubicBezTo>
                <a:close/>
                <a:moveTo>
                  <a:pt x="425" y="357"/>
                </a:moveTo>
                <a:cubicBezTo>
                  <a:pt x="429" y="356"/>
                  <a:pt x="431" y="352"/>
                  <a:pt x="433" y="349"/>
                </a:cubicBezTo>
                <a:cubicBezTo>
                  <a:pt x="429" y="350"/>
                  <a:pt x="428" y="355"/>
                  <a:pt x="425" y="357"/>
                </a:cubicBezTo>
                <a:close/>
                <a:moveTo>
                  <a:pt x="240" y="391"/>
                </a:moveTo>
                <a:cubicBezTo>
                  <a:pt x="246" y="393"/>
                  <a:pt x="252" y="396"/>
                  <a:pt x="257" y="397"/>
                </a:cubicBezTo>
                <a:cubicBezTo>
                  <a:pt x="279" y="402"/>
                  <a:pt x="302" y="400"/>
                  <a:pt x="325" y="401"/>
                </a:cubicBezTo>
                <a:cubicBezTo>
                  <a:pt x="305" y="396"/>
                  <a:pt x="285" y="394"/>
                  <a:pt x="265" y="390"/>
                </a:cubicBezTo>
                <a:cubicBezTo>
                  <a:pt x="246" y="386"/>
                  <a:pt x="228" y="380"/>
                  <a:pt x="210" y="375"/>
                </a:cubicBezTo>
                <a:cubicBezTo>
                  <a:pt x="205" y="371"/>
                  <a:pt x="199" y="369"/>
                  <a:pt x="192" y="367"/>
                </a:cubicBezTo>
                <a:cubicBezTo>
                  <a:pt x="204" y="377"/>
                  <a:pt x="223" y="386"/>
                  <a:pt x="240" y="391"/>
                </a:cubicBezTo>
                <a:close/>
                <a:moveTo>
                  <a:pt x="194" y="397"/>
                </a:moveTo>
                <a:cubicBezTo>
                  <a:pt x="179" y="391"/>
                  <a:pt x="169" y="380"/>
                  <a:pt x="153" y="375"/>
                </a:cubicBezTo>
                <a:cubicBezTo>
                  <a:pt x="152" y="373"/>
                  <a:pt x="153" y="374"/>
                  <a:pt x="152" y="372"/>
                </a:cubicBezTo>
                <a:cubicBezTo>
                  <a:pt x="151" y="373"/>
                  <a:pt x="149" y="372"/>
                  <a:pt x="147" y="371"/>
                </a:cubicBezTo>
                <a:cubicBezTo>
                  <a:pt x="161" y="381"/>
                  <a:pt x="176" y="394"/>
                  <a:pt x="194" y="397"/>
                </a:cubicBezTo>
                <a:close/>
                <a:moveTo>
                  <a:pt x="227" y="376"/>
                </a:moveTo>
                <a:cubicBezTo>
                  <a:pt x="221" y="373"/>
                  <a:pt x="214" y="370"/>
                  <a:pt x="208" y="369"/>
                </a:cubicBezTo>
                <a:cubicBezTo>
                  <a:pt x="213" y="373"/>
                  <a:pt x="220" y="374"/>
                  <a:pt x="227" y="376"/>
                </a:cubicBezTo>
                <a:close/>
                <a:moveTo>
                  <a:pt x="224" y="370"/>
                </a:moveTo>
                <a:cubicBezTo>
                  <a:pt x="224" y="369"/>
                  <a:pt x="223" y="370"/>
                  <a:pt x="223" y="371"/>
                </a:cubicBezTo>
                <a:cubicBezTo>
                  <a:pt x="251" y="380"/>
                  <a:pt x="284" y="385"/>
                  <a:pt x="316" y="385"/>
                </a:cubicBezTo>
                <a:cubicBezTo>
                  <a:pt x="285" y="379"/>
                  <a:pt x="257" y="371"/>
                  <a:pt x="224" y="370"/>
                </a:cubicBezTo>
                <a:close/>
                <a:moveTo>
                  <a:pt x="361" y="377"/>
                </a:moveTo>
                <a:cubicBezTo>
                  <a:pt x="382" y="381"/>
                  <a:pt x="403" y="371"/>
                  <a:pt x="418" y="362"/>
                </a:cubicBezTo>
                <a:cubicBezTo>
                  <a:pt x="417" y="359"/>
                  <a:pt x="420" y="359"/>
                  <a:pt x="420" y="356"/>
                </a:cubicBezTo>
                <a:cubicBezTo>
                  <a:pt x="402" y="366"/>
                  <a:pt x="381" y="370"/>
                  <a:pt x="361" y="377"/>
                </a:cubicBezTo>
                <a:close/>
                <a:moveTo>
                  <a:pt x="331" y="397"/>
                </a:moveTo>
                <a:cubicBezTo>
                  <a:pt x="337" y="398"/>
                  <a:pt x="343" y="399"/>
                  <a:pt x="347" y="399"/>
                </a:cubicBezTo>
                <a:cubicBezTo>
                  <a:pt x="352" y="399"/>
                  <a:pt x="357" y="395"/>
                  <a:pt x="361" y="397"/>
                </a:cubicBezTo>
                <a:cubicBezTo>
                  <a:pt x="366" y="391"/>
                  <a:pt x="377" y="392"/>
                  <a:pt x="381" y="386"/>
                </a:cubicBezTo>
                <a:cubicBezTo>
                  <a:pt x="324" y="392"/>
                  <a:pt x="273" y="388"/>
                  <a:pt x="227" y="376"/>
                </a:cubicBezTo>
                <a:cubicBezTo>
                  <a:pt x="257" y="387"/>
                  <a:pt x="296" y="393"/>
                  <a:pt x="331" y="397"/>
                </a:cubicBezTo>
                <a:close/>
                <a:moveTo>
                  <a:pt x="443" y="393"/>
                </a:moveTo>
                <a:cubicBezTo>
                  <a:pt x="461" y="387"/>
                  <a:pt x="476" y="378"/>
                  <a:pt x="478" y="361"/>
                </a:cubicBezTo>
                <a:cubicBezTo>
                  <a:pt x="479" y="361"/>
                  <a:pt x="479" y="360"/>
                  <a:pt x="478" y="360"/>
                </a:cubicBezTo>
                <a:cubicBezTo>
                  <a:pt x="469" y="374"/>
                  <a:pt x="456" y="383"/>
                  <a:pt x="443" y="393"/>
                </a:cubicBezTo>
                <a:close/>
                <a:moveTo>
                  <a:pt x="333" y="376"/>
                </a:moveTo>
                <a:cubicBezTo>
                  <a:pt x="322" y="376"/>
                  <a:pt x="304" y="376"/>
                  <a:pt x="293" y="377"/>
                </a:cubicBezTo>
                <a:cubicBezTo>
                  <a:pt x="306" y="378"/>
                  <a:pt x="320" y="380"/>
                  <a:pt x="333" y="376"/>
                </a:cubicBezTo>
                <a:close/>
                <a:moveTo>
                  <a:pt x="435" y="381"/>
                </a:moveTo>
                <a:cubicBezTo>
                  <a:pt x="442" y="377"/>
                  <a:pt x="449" y="372"/>
                  <a:pt x="450" y="365"/>
                </a:cubicBezTo>
                <a:cubicBezTo>
                  <a:pt x="447" y="372"/>
                  <a:pt x="439" y="374"/>
                  <a:pt x="435" y="381"/>
                </a:cubicBezTo>
                <a:close/>
                <a:moveTo>
                  <a:pt x="224" y="400"/>
                </a:moveTo>
                <a:cubicBezTo>
                  <a:pt x="226" y="399"/>
                  <a:pt x="220" y="397"/>
                  <a:pt x="217" y="397"/>
                </a:cubicBezTo>
                <a:cubicBezTo>
                  <a:pt x="210" y="394"/>
                  <a:pt x="199" y="391"/>
                  <a:pt x="191" y="390"/>
                </a:cubicBezTo>
                <a:cubicBezTo>
                  <a:pt x="202" y="394"/>
                  <a:pt x="212" y="397"/>
                  <a:pt x="224" y="400"/>
                </a:cubicBezTo>
                <a:close/>
                <a:moveTo>
                  <a:pt x="325" y="382"/>
                </a:moveTo>
                <a:cubicBezTo>
                  <a:pt x="337" y="384"/>
                  <a:pt x="356" y="387"/>
                  <a:pt x="366" y="380"/>
                </a:cubicBezTo>
                <a:cubicBezTo>
                  <a:pt x="361" y="381"/>
                  <a:pt x="354" y="380"/>
                  <a:pt x="353" y="378"/>
                </a:cubicBezTo>
                <a:cubicBezTo>
                  <a:pt x="345" y="381"/>
                  <a:pt x="335" y="380"/>
                  <a:pt x="325" y="382"/>
                </a:cubicBezTo>
                <a:close/>
                <a:moveTo>
                  <a:pt x="181" y="425"/>
                </a:moveTo>
                <a:cubicBezTo>
                  <a:pt x="203" y="432"/>
                  <a:pt x="227" y="436"/>
                  <a:pt x="250" y="435"/>
                </a:cubicBezTo>
                <a:cubicBezTo>
                  <a:pt x="227" y="432"/>
                  <a:pt x="207" y="426"/>
                  <a:pt x="187" y="420"/>
                </a:cubicBezTo>
                <a:cubicBezTo>
                  <a:pt x="166" y="414"/>
                  <a:pt x="147" y="402"/>
                  <a:pt x="125" y="396"/>
                </a:cubicBezTo>
                <a:cubicBezTo>
                  <a:pt x="125" y="396"/>
                  <a:pt x="124" y="396"/>
                  <a:pt x="124" y="397"/>
                </a:cubicBezTo>
                <a:cubicBezTo>
                  <a:pt x="140" y="408"/>
                  <a:pt x="160" y="419"/>
                  <a:pt x="181" y="425"/>
                </a:cubicBezTo>
                <a:close/>
                <a:moveTo>
                  <a:pt x="440" y="388"/>
                </a:moveTo>
                <a:cubicBezTo>
                  <a:pt x="444" y="386"/>
                  <a:pt x="451" y="379"/>
                  <a:pt x="453" y="375"/>
                </a:cubicBezTo>
                <a:cubicBezTo>
                  <a:pt x="452" y="377"/>
                  <a:pt x="451" y="374"/>
                  <a:pt x="450" y="374"/>
                </a:cubicBezTo>
                <a:cubicBezTo>
                  <a:pt x="447" y="379"/>
                  <a:pt x="443" y="383"/>
                  <a:pt x="440" y="388"/>
                </a:cubicBezTo>
                <a:close/>
                <a:moveTo>
                  <a:pt x="387" y="387"/>
                </a:moveTo>
                <a:cubicBezTo>
                  <a:pt x="384" y="389"/>
                  <a:pt x="381" y="391"/>
                  <a:pt x="380" y="393"/>
                </a:cubicBezTo>
                <a:cubicBezTo>
                  <a:pt x="393" y="389"/>
                  <a:pt x="407" y="385"/>
                  <a:pt x="418" y="378"/>
                </a:cubicBezTo>
                <a:cubicBezTo>
                  <a:pt x="403" y="376"/>
                  <a:pt x="396" y="383"/>
                  <a:pt x="387" y="387"/>
                </a:cubicBezTo>
                <a:close/>
                <a:moveTo>
                  <a:pt x="303" y="417"/>
                </a:moveTo>
                <a:cubicBezTo>
                  <a:pt x="296" y="414"/>
                  <a:pt x="287" y="413"/>
                  <a:pt x="279" y="412"/>
                </a:cubicBezTo>
                <a:cubicBezTo>
                  <a:pt x="271" y="411"/>
                  <a:pt x="263" y="408"/>
                  <a:pt x="256" y="407"/>
                </a:cubicBezTo>
                <a:cubicBezTo>
                  <a:pt x="252" y="407"/>
                  <a:pt x="247" y="408"/>
                  <a:pt x="243" y="407"/>
                </a:cubicBezTo>
                <a:cubicBezTo>
                  <a:pt x="229" y="405"/>
                  <a:pt x="216" y="401"/>
                  <a:pt x="203" y="399"/>
                </a:cubicBezTo>
                <a:cubicBezTo>
                  <a:pt x="231" y="413"/>
                  <a:pt x="262" y="419"/>
                  <a:pt x="303" y="417"/>
                </a:cubicBezTo>
                <a:close/>
                <a:moveTo>
                  <a:pt x="252" y="403"/>
                </a:moveTo>
                <a:cubicBezTo>
                  <a:pt x="252" y="403"/>
                  <a:pt x="252" y="401"/>
                  <a:pt x="253" y="401"/>
                </a:cubicBezTo>
                <a:cubicBezTo>
                  <a:pt x="258" y="402"/>
                  <a:pt x="267" y="403"/>
                  <a:pt x="273" y="402"/>
                </a:cubicBezTo>
                <a:cubicBezTo>
                  <a:pt x="259" y="401"/>
                  <a:pt x="247" y="398"/>
                  <a:pt x="233" y="396"/>
                </a:cubicBezTo>
                <a:cubicBezTo>
                  <a:pt x="238" y="400"/>
                  <a:pt x="245" y="400"/>
                  <a:pt x="252" y="403"/>
                </a:cubicBezTo>
                <a:close/>
                <a:moveTo>
                  <a:pt x="381" y="396"/>
                </a:moveTo>
                <a:cubicBezTo>
                  <a:pt x="391" y="395"/>
                  <a:pt x="404" y="391"/>
                  <a:pt x="411" y="385"/>
                </a:cubicBezTo>
                <a:cubicBezTo>
                  <a:pt x="401" y="390"/>
                  <a:pt x="391" y="392"/>
                  <a:pt x="381" y="396"/>
                </a:cubicBezTo>
                <a:close/>
                <a:moveTo>
                  <a:pt x="416" y="391"/>
                </a:moveTo>
                <a:cubicBezTo>
                  <a:pt x="413" y="393"/>
                  <a:pt x="408" y="393"/>
                  <a:pt x="408" y="396"/>
                </a:cubicBezTo>
                <a:cubicBezTo>
                  <a:pt x="415" y="393"/>
                  <a:pt x="423" y="391"/>
                  <a:pt x="426" y="384"/>
                </a:cubicBezTo>
                <a:cubicBezTo>
                  <a:pt x="422" y="386"/>
                  <a:pt x="419" y="389"/>
                  <a:pt x="416" y="391"/>
                </a:cubicBezTo>
                <a:close/>
                <a:moveTo>
                  <a:pt x="419" y="399"/>
                </a:moveTo>
                <a:cubicBezTo>
                  <a:pt x="423" y="397"/>
                  <a:pt x="429" y="393"/>
                  <a:pt x="432" y="389"/>
                </a:cubicBezTo>
                <a:cubicBezTo>
                  <a:pt x="426" y="388"/>
                  <a:pt x="423" y="395"/>
                  <a:pt x="419" y="399"/>
                </a:cubicBezTo>
                <a:close/>
                <a:moveTo>
                  <a:pt x="435" y="399"/>
                </a:moveTo>
                <a:cubicBezTo>
                  <a:pt x="432" y="403"/>
                  <a:pt x="426" y="406"/>
                  <a:pt x="423" y="410"/>
                </a:cubicBezTo>
                <a:cubicBezTo>
                  <a:pt x="436" y="406"/>
                  <a:pt x="447" y="400"/>
                  <a:pt x="457" y="392"/>
                </a:cubicBezTo>
                <a:cubicBezTo>
                  <a:pt x="449" y="395"/>
                  <a:pt x="443" y="398"/>
                  <a:pt x="435" y="399"/>
                </a:cubicBezTo>
                <a:close/>
                <a:moveTo>
                  <a:pt x="198" y="420"/>
                </a:moveTo>
                <a:cubicBezTo>
                  <a:pt x="204" y="422"/>
                  <a:pt x="210" y="424"/>
                  <a:pt x="216" y="424"/>
                </a:cubicBezTo>
                <a:cubicBezTo>
                  <a:pt x="204" y="421"/>
                  <a:pt x="192" y="417"/>
                  <a:pt x="181" y="414"/>
                </a:cubicBezTo>
                <a:cubicBezTo>
                  <a:pt x="185" y="417"/>
                  <a:pt x="192" y="418"/>
                  <a:pt x="198" y="420"/>
                </a:cubicBezTo>
                <a:close/>
                <a:moveTo>
                  <a:pt x="285" y="408"/>
                </a:moveTo>
                <a:cubicBezTo>
                  <a:pt x="282" y="406"/>
                  <a:pt x="281" y="407"/>
                  <a:pt x="279" y="407"/>
                </a:cubicBezTo>
                <a:cubicBezTo>
                  <a:pt x="279" y="408"/>
                  <a:pt x="284" y="409"/>
                  <a:pt x="285" y="408"/>
                </a:cubicBezTo>
                <a:close/>
                <a:moveTo>
                  <a:pt x="347" y="402"/>
                </a:moveTo>
                <a:cubicBezTo>
                  <a:pt x="342" y="406"/>
                  <a:pt x="334" y="404"/>
                  <a:pt x="330" y="406"/>
                </a:cubicBezTo>
                <a:cubicBezTo>
                  <a:pt x="343" y="406"/>
                  <a:pt x="352" y="404"/>
                  <a:pt x="364" y="404"/>
                </a:cubicBezTo>
                <a:cubicBezTo>
                  <a:pt x="361" y="401"/>
                  <a:pt x="351" y="405"/>
                  <a:pt x="347" y="402"/>
                </a:cubicBezTo>
                <a:close/>
                <a:moveTo>
                  <a:pt x="291" y="407"/>
                </a:moveTo>
                <a:cubicBezTo>
                  <a:pt x="289" y="407"/>
                  <a:pt x="288" y="407"/>
                  <a:pt x="286" y="407"/>
                </a:cubicBezTo>
                <a:cubicBezTo>
                  <a:pt x="286" y="409"/>
                  <a:pt x="291" y="411"/>
                  <a:pt x="291" y="407"/>
                </a:cubicBezTo>
                <a:close/>
                <a:moveTo>
                  <a:pt x="414" y="418"/>
                </a:moveTo>
                <a:cubicBezTo>
                  <a:pt x="428" y="415"/>
                  <a:pt x="440" y="409"/>
                  <a:pt x="453" y="405"/>
                </a:cubicBezTo>
                <a:cubicBezTo>
                  <a:pt x="454" y="401"/>
                  <a:pt x="460" y="398"/>
                  <a:pt x="460" y="394"/>
                </a:cubicBezTo>
                <a:cubicBezTo>
                  <a:pt x="448" y="405"/>
                  <a:pt x="431" y="412"/>
                  <a:pt x="414" y="418"/>
                </a:cubicBezTo>
                <a:close/>
                <a:moveTo>
                  <a:pt x="231" y="415"/>
                </a:moveTo>
                <a:cubicBezTo>
                  <a:pt x="230" y="413"/>
                  <a:pt x="227" y="412"/>
                  <a:pt x="225" y="413"/>
                </a:cubicBezTo>
                <a:cubicBezTo>
                  <a:pt x="227" y="414"/>
                  <a:pt x="229" y="414"/>
                  <a:pt x="231" y="415"/>
                </a:cubicBezTo>
                <a:close/>
                <a:moveTo>
                  <a:pt x="361" y="414"/>
                </a:moveTo>
                <a:cubicBezTo>
                  <a:pt x="373" y="415"/>
                  <a:pt x="391" y="410"/>
                  <a:pt x="403" y="408"/>
                </a:cubicBezTo>
                <a:cubicBezTo>
                  <a:pt x="403" y="406"/>
                  <a:pt x="407" y="405"/>
                  <a:pt x="405" y="403"/>
                </a:cubicBezTo>
                <a:cubicBezTo>
                  <a:pt x="389" y="405"/>
                  <a:pt x="375" y="411"/>
                  <a:pt x="361" y="414"/>
                </a:cubicBezTo>
                <a:close/>
                <a:moveTo>
                  <a:pt x="303" y="434"/>
                </a:moveTo>
                <a:cubicBezTo>
                  <a:pt x="305" y="434"/>
                  <a:pt x="308" y="434"/>
                  <a:pt x="309" y="432"/>
                </a:cubicBezTo>
                <a:cubicBezTo>
                  <a:pt x="285" y="429"/>
                  <a:pt x="263" y="422"/>
                  <a:pt x="239" y="417"/>
                </a:cubicBezTo>
                <a:cubicBezTo>
                  <a:pt x="257" y="424"/>
                  <a:pt x="282" y="432"/>
                  <a:pt x="303" y="434"/>
                </a:cubicBezTo>
                <a:close/>
                <a:moveTo>
                  <a:pt x="391" y="420"/>
                </a:moveTo>
                <a:cubicBezTo>
                  <a:pt x="400" y="418"/>
                  <a:pt x="407" y="416"/>
                  <a:pt x="415" y="414"/>
                </a:cubicBezTo>
                <a:cubicBezTo>
                  <a:pt x="414" y="410"/>
                  <a:pt x="420" y="409"/>
                  <a:pt x="421" y="406"/>
                </a:cubicBezTo>
                <a:cubicBezTo>
                  <a:pt x="411" y="411"/>
                  <a:pt x="400" y="416"/>
                  <a:pt x="391" y="420"/>
                </a:cubicBezTo>
                <a:close/>
                <a:moveTo>
                  <a:pt x="337" y="414"/>
                </a:moveTo>
                <a:cubicBezTo>
                  <a:pt x="336" y="413"/>
                  <a:pt x="334" y="414"/>
                  <a:pt x="333" y="414"/>
                </a:cubicBezTo>
                <a:cubicBezTo>
                  <a:pt x="333" y="415"/>
                  <a:pt x="337" y="416"/>
                  <a:pt x="337" y="414"/>
                </a:cubicBezTo>
                <a:close/>
                <a:moveTo>
                  <a:pt x="337" y="415"/>
                </a:moveTo>
                <a:cubicBezTo>
                  <a:pt x="338" y="415"/>
                  <a:pt x="341" y="414"/>
                  <a:pt x="339" y="413"/>
                </a:cubicBezTo>
                <a:cubicBezTo>
                  <a:pt x="339" y="414"/>
                  <a:pt x="337" y="412"/>
                  <a:pt x="337" y="415"/>
                </a:cubicBezTo>
                <a:close/>
                <a:moveTo>
                  <a:pt x="323" y="418"/>
                </a:moveTo>
                <a:cubicBezTo>
                  <a:pt x="314" y="419"/>
                  <a:pt x="304" y="420"/>
                  <a:pt x="295" y="420"/>
                </a:cubicBezTo>
                <a:cubicBezTo>
                  <a:pt x="286" y="421"/>
                  <a:pt x="278" y="420"/>
                  <a:pt x="271" y="421"/>
                </a:cubicBezTo>
                <a:cubicBezTo>
                  <a:pt x="280" y="424"/>
                  <a:pt x="292" y="425"/>
                  <a:pt x="302" y="426"/>
                </a:cubicBezTo>
                <a:cubicBezTo>
                  <a:pt x="306" y="426"/>
                  <a:pt x="311" y="425"/>
                  <a:pt x="313" y="428"/>
                </a:cubicBezTo>
                <a:cubicBezTo>
                  <a:pt x="325" y="424"/>
                  <a:pt x="336" y="430"/>
                  <a:pt x="350" y="428"/>
                </a:cubicBezTo>
                <a:cubicBezTo>
                  <a:pt x="363" y="426"/>
                  <a:pt x="376" y="424"/>
                  <a:pt x="386" y="417"/>
                </a:cubicBezTo>
                <a:cubicBezTo>
                  <a:pt x="366" y="423"/>
                  <a:pt x="344" y="417"/>
                  <a:pt x="323" y="418"/>
                </a:cubicBezTo>
                <a:close/>
                <a:moveTo>
                  <a:pt x="381" y="435"/>
                </a:moveTo>
                <a:cubicBezTo>
                  <a:pt x="405" y="434"/>
                  <a:pt x="427" y="425"/>
                  <a:pt x="443" y="414"/>
                </a:cubicBezTo>
                <a:cubicBezTo>
                  <a:pt x="443" y="413"/>
                  <a:pt x="443" y="413"/>
                  <a:pt x="442" y="413"/>
                </a:cubicBezTo>
                <a:cubicBezTo>
                  <a:pt x="422" y="422"/>
                  <a:pt x="397" y="423"/>
                  <a:pt x="381" y="435"/>
                </a:cubicBezTo>
                <a:close/>
                <a:moveTo>
                  <a:pt x="368" y="429"/>
                </a:moveTo>
                <a:cubicBezTo>
                  <a:pt x="353" y="431"/>
                  <a:pt x="338" y="433"/>
                  <a:pt x="322" y="435"/>
                </a:cubicBezTo>
                <a:cubicBezTo>
                  <a:pt x="338" y="437"/>
                  <a:pt x="350" y="438"/>
                  <a:pt x="368" y="436"/>
                </a:cubicBezTo>
                <a:cubicBezTo>
                  <a:pt x="373" y="433"/>
                  <a:pt x="383" y="431"/>
                  <a:pt x="385" y="427"/>
                </a:cubicBezTo>
                <a:cubicBezTo>
                  <a:pt x="379" y="429"/>
                  <a:pt x="373" y="428"/>
                  <a:pt x="368" y="429"/>
                </a:cubicBezTo>
                <a:close/>
                <a:moveTo>
                  <a:pt x="285" y="438"/>
                </a:moveTo>
                <a:cubicBezTo>
                  <a:pt x="302" y="443"/>
                  <a:pt x="329" y="444"/>
                  <a:pt x="347" y="440"/>
                </a:cubicBezTo>
                <a:cubicBezTo>
                  <a:pt x="326" y="441"/>
                  <a:pt x="304" y="434"/>
                  <a:pt x="285" y="438"/>
                </a:cubicBezTo>
                <a:close/>
              </a:path>
            </a:pathLst>
          </a:custGeom>
          <a:solidFill>
            <a:srgbClr val="508468"/>
          </a:solidFill>
          <a:ln>
            <a:solidFill>
              <a:srgbClr val="4BB08C"/>
            </a:solid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 name="Freeform 26"/>
          <p:cNvSpPr>
            <a:spLocks noEditPoints="1" noChangeArrowheads="1"/>
          </p:cNvSpPr>
          <p:nvPr/>
        </p:nvSpPr>
        <p:spPr bwMode="auto">
          <a:xfrm>
            <a:off x="8465119" y="1839310"/>
            <a:ext cx="2566453" cy="2465770"/>
          </a:xfrm>
          <a:custGeom>
            <a:avLst/>
            <a:gdLst>
              <a:gd name="T0" fmla="*/ 26 w 551"/>
              <a:gd name="T1" fmla="*/ 158 h 447"/>
              <a:gd name="T2" fmla="*/ 494 w 551"/>
              <a:gd name="T3" fmla="*/ 379 h 447"/>
              <a:gd name="T4" fmla="*/ 145 w 551"/>
              <a:gd name="T5" fmla="*/ 54 h 447"/>
              <a:gd name="T6" fmla="*/ 272 w 551"/>
              <a:gd name="T7" fmla="*/ 27 h 447"/>
              <a:gd name="T8" fmla="*/ 204 w 551"/>
              <a:gd name="T9" fmla="*/ 42 h 447"/>
              <a:gd name="T10" fmla="*/ 201 w 551"/>
              <a:gd name="T11" fmla="*/ 49 h 447"/>
              <a:gd name="T12" fmla="*/ 487 w 551"/>
              <a:gd name="T13" fmla="*/ 118 h 447"/>
              <a:gd name="T14" fmla="*/ 230 w 551"/>
              <a:gd name="T15" fmla="*/ 56 h 447"/>
              <a:gd name="T16" fmla="*/ 456 w 551"/>
              <a:gd name="T17" fmla="*/ 76 h 447"/>
              <a:gd name="T18" fmla="*/ 288 w 551"/>
              <a:gd name="T19" fmla="*/ 54 h 447"/>
              <a:gd name="T20" fmla="*/ 223 w 551"/>
              <a:gd name="T21" fmla="*/ 70 h 447"/>
              <a:gd name="T22" fmla="*/ 322 w 551"/>
              <a:gd name="T23" fmla="*/ 74 h 447"/>
              <a:gd name="T24" fmla="*/ 116 w 551"/>
              <a:gd name="T25" fmla="*/ 93 h 447"/>
              <a:gd name="T26" fmla="*/ 191 w 551"/>
              <a:gd name="T27" fmla="*/ 96 h 447"/>
              <a:gd name="T28" fmla="*/ 386 w 551"/>
              <a:gd name="T29" fmla="*/ 104 h 447"/>
              <a:gd name="T30" fmla="*/ 132 w 551"/>
              <a:gd name="T31" fmla="*/ 105 h 447"/>
              <a:gd name="T32" fmla="*/ 41 w 551"/>
              <a:gd name="T33" fmla="*/ 256 h 447"/>
              <a:gd name="T34" fmla="*/ 508 w 551"/>
              <a:gd name="T35" fmla="*/ 213 h 447"/>
              <a:gd name="T36" fmla="*/ 435 w 551"/>
              <a:gd name="T37" fmla="*/ 116 h 447"/>
              <a:gd name="T38" fmla="*/ 442 w 551"/>
              <a:gd name="T39" fmla="*/ 213 h 447"/>
              <a:gd name="T40" fmla="*/ 445 w 551"/>
              <a:gd name="T41" fmla="*/ 175 h 447"/>
              <a:gd name="T42" fmla="*/ 106 w 551"/>
              <a:gd name="T43" fmla="*/ 156 h 447"/>
              <a:gd name="T44" fmla="*/ 451 w 551"/>
              <a:gd name="T45" fmla="*/ 162 h 447"/>
              <a:gd name="T46" fmla="*/ 472 w 551"/>
              <a:gd name="T47" fmla="*/ 217 h 447"/>
              <a:gd name="T48" fmla="*/ 55 w 551"/>
              <a:gd name="T49" fmla="*/ 319 h 447"/>
              <a:gd name="T50" fmla="*/ 456 w 551"/>
              <a:gd name="T51" fmla="*/ 224 h 447"/>
              <a:gd name="T52" fmla="*/ 68 w 551"/>
              <a:gd name="T53" fmla="*/ 265 h 447"/>
              <a:gd name="T54" fmla="*/ 472 w 551"/>
              <a:gd name="T55" fmla="*/ 310 h 447"/>
              <a:gd name="T56" fmla="*/ 461 w 551"/>
              <a:gd name="T57" fmla="*/ 204 h 447"/>
              <a:gd name="T58" fmla="*/ 97 w 551"/>
              <a:gd name="T59" fmla="*/ 340 h 447"/>
              <a:gd name="T60" fmla="*/ 516 w 551"/>
              <a:gd name="T61" fmla="*/ 213 h 447"/>
              <a:gd name="T62" fmla="*/ 468 w 551"/>
              <a:gd name="T63" fmla="*/ 221 h 447"/>
              <a:gd name="T64" fmla="*/ 491 w 551"/>
              <a:gd name="T65" fmla="*/ 237 h 447"/>
              <a:gd name="T66" fmla="*/ 470 w 551"/>
              <a:gd name="T67" fmla="*/ 293 h 447"/>
              <a:gd name="T68" fmla="*/ 473 w 551"/>
              <a:gd name="T69" fmla="*/ 262 h 447"/>
              <a:gd name="T70" fmla="*/ 106 w 551"/>
              <a:gd name="T71" fmla="*/ 296 h 447"/>
              <a:gd name="T72" fmla="*/ 503 w 551"/>
              <a:gd name="T73" fmla="*/ 290 h 447"/>
              <a:gd name="T74" fmla="*/ 144 w 551"/>
              <a:gd name="T75" fmla="*/ 353 h 447"/>
              <a:gd name="T76" fmla="*/ 63 w 551"/>
              <a:gd name="T77" fmla="*/ 328 h 447"/>
              <a:gd name="T78" fmla="*/ 165 w 551"/>
              <a:gd name="T79" fmla="*/ 360 h 447"/>
              <a:gd name="T80" fmla="*/ 134 w 551"/>
              <a:gd name="T81" fmla="*/ 396 h 447"/>
              <a:gd name="T82" fmla="*/ 145 w 551"/>
              <a:gd name="T83" fmla="*/ 367 h 447"/>
              <a:gd name="T84" fmla="*/ 461 w 551"/>
              <a:gd name="T85" fmla="*/ 338 h 447"/>
              <a:gd name="T86" fmla="*/ 439 w 551"/>
              <a:gd name="T87" fmla="*/ 368 h 447"/>
              <a:gd name="T88" fmla="*/ 143 w 551"/>
              <a:gd name="T89" fmla="*/ 372 h 447"/>
              <a:gd name="T90" fmla="*/ 483 w 551"/>
              <a:gd name="T91" fmla="*/ 360 h 447"/>
              <a:gd name="T92" fmla="*/ 223 w 551"/>
              <a:gd name="T93" fmla="*/ 394 h 447"/>
              <a:gd name="T94" fmla="*/ 210 w 551"/>
              <a:gd name="T95" fmla="*/ 375 h 447"/>
              <a:gd name="T96" fmla="*/ 223 w 551"/>
              <a:gd name="T97" fmla="*/ 371 h 447"/>
              <a:gd name="T98" fmla="*/ 331 w 551"/>
              <a:gd name="T99" fmla="*/ 397 h 447"/>
              <a:gd name="T100" fmla="*/ 217 w 551"/>
              <a:gd name="T101" fmla="*/ 397 h 447"/>
              <a:gd name="T102" fmla="*/ 181 w 551"/>
              <a:gd name="T103" fmla="*/ 425 h 447"/>
              <a:gd name="T104" fmla="*/ 243 w 551"/>
              <a:gd name="T105" fmla="*/ 407 h 447"/>
              <a:gd name="T106" fmla="*/ 408 w 551"/>
              <a:gd name="T107" fmla="*/ 396 h 447"/>
              <a:gd name="T108" fmla="*/ 181 w 551"/>
              <a:gd name="T109" fmla="*/ 414 h 447"/>
              <a:gd name="T110" fmla="*/ 414 w 551"/>
              <a:gd name="T111" fmla="*/ 418 h 447"/>
              <a:gd name="T112" fmla="*/ 309 w 551"/>
              <a:gd name="T113" fmla="*/ 432 h 447"/>
              <a:gd name="T114" fmla="*/ 337 w 551"/>
              <a:gd name="T115" fmla="*/ 415 h 447"/>
              <a:gd name="T116" fmla="*/ 381 w 551"/>
              <a:gd name="T117" fmla="*/ 435 h 44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51"/>
              <a:gd name="T178" fmla="*/ 0 h 447"/>
              <a:gd name="T179" fmla="*/ 551 w 551"/>
              <a:gd name="T180" fmla="*/ 447 h 44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51" h="447">
                <a:moveTo>
                  <a:pt x="460" y="402"/>
                </a:moveTo>
                <a:cubicBezTo>
                  <a:pt x="448" y="416"/>
                  <a:pt x="430" y="429"/>
                  <a:pt x="407" y="435"/>
                </a:cubicBezTo>
                <a:cubicBezTo>
                  <a:pt x="394" y="438"/>
                  <a:pt x="379" y="437"/>
                  <a:pt x="364" y="440"/>
                </a:cubicBezTo>
                <a:cubicBezTo>
                  <a:pt x="356" y="442"/>
                  <a:pt x="348" y="444"/>
                  <a:pt x="339" y="445"/>
                </a:cubicBezTo>
                <a:cubicBezTo>
                  <a:pt x="321" y="447"/>
                  <a:pt x="301" y="446"/>
                  <a:pt x="284" y="443"/>
                </a:cubicBezTo>
                <a:cubicBezTo>
                  <a:pt x="282" y="442"/>
                  <a:pt x="278" y="441"/>
                  <a:pt x="276" y="438"/>
                </a:cubicBezTo>
                <a:cubicBezTo>
                  <a:pt x="212" y="442"/>
                  <a:pt x="158" y="428"/>
                  <a:pt x="119" y="396"/>
                </a:cubicBezTo>
                <a:cubicBezTo>
                  <a:pt x="116" y="394"/>
                  <a:pt x="114" y="391"/>
                  <a:pt x="111" y="390"/>
                </a:cubicBezTo>
                <a:cubicBezTo>
                  <a:pt x="106" y="387"/>
                  <a:pt x="101" y="385"/>
                  <a:pt x="96" y="383"/>
                </a:cubicBezTo>
                <a:cubicBezTo>
                  <a:pt x="48" y="357"/>
                  <a:pt x="2" y="304"/>
                  <a:pt x="10" y="226"/>
                </a:cubicBezTo>
                <a:cubicBezTo>
                  <a:pt x="11" y="215"/>
                  <a:pt x="13" y="203"/>
                  <a:pt x="16" y="191"/>
                </a:cubicBezTo>
                <a:cubicBezTo>
                  <a:pt x="19" y="180"/>
                  <a:pt x="21" y="168"/>
                  <a:pt x="26" y="158"/>
                </a:cubicBezTo>
                <a:cubicBezTo>
                  <a:pt x="43" y="119"/>
                  <a:pt x="73" y="89"/>
                  <a:pt x="105" y="59"/>
                </a:cubicBezTo>
                <a:cubicBezTo>
                  <a:pt x="127" y="37"/>
                  <a:pt x="157" y="20"/>
                  <a:pt x="191" y="9"/>
                </a:cubicBezTo>
                <a:cubicBezTo>
                  <a:pt x="204" y="5"/>
                  <a:pt x="218" y="2"/>
                  <a:pt x="232" y="2"/>
                </a:cubicBezTo>
                <a:cubicBezTo>
                  <a:pt x="268" y="0"/>
                  <a:pt x="302" y="7"/>
                  <a:pt x="329" y="18"/>
                </a:cubicBezTo>
                <a:cubicBezTo>
                  <a:pt x="338" y="21"/>
                  <a:pt x="347" y="26"/>
                  <a:pt x="356" y="29"/>
                </a:cubicBezTo>
                <a:cubicBezTo>
                  <a:pt x="371" y="34"/>
                  <a:pt x="387" y="35"/>
                  <a:pt x="401" y="39"/>
                </a:cubicBezTo>
                <a:cubicBezTo>
                  <a:pt x="444" y="50"/>
                  <a:pt x="480" y="71"/>
                  <a:pt x="506" y="104"/>
                </a:cubicBezTo>
                <a:cubicBezTo>
                  <a:pt x="523" y="125"/>
                  <a:pt x="537" y="150"/>
                  <a:pt x="544" y="183"/>
                </a:cubicBezTo>
                <a:cubicBezTo>
                  <a:pt x="551" y="214"/>
                  <a:pt x="547" y="243"/>
                  <a:pt x="537" y="266"/>
                </a:cubicBezTo>
                <a:cubicBezTo>
                  <a:pt x="535" y="269"/>
                  <a:pt x="533" y="272"/>
                  <a:pt x="532" y="276"/>
                </a:cubicBezTo>
                <a:cubicBezTo>
                  <a:pt x="531" y="282"/>
                  <a:pt x="532" y="290"/>
                  <a:pt x="532" y="297"/>
                </a:cubicBezTo>
                <a:cubicBezTo>
                  <a:pt x="528" y="331"/>
                  <a:pt x="516" y="358"/>
                  <a:pt x="494" y="379"/>
                </a:cubicBezTo>
                <a:cubicBezTo>
                  <a:pt x="486" y="387"/>
                  <a:pt x="477" y="396"/>
                  <a:pt x="466" y="401"/>
                </a:cubicBezTo>
                <a:cubicBezTo>
                  <a:pt x="464" y="402"/>
                  <a:pt x="463" y="404"/>
                  <a:pt x="460" y="402"/>
                </a:cubicBezTo>
                <a:close/>
                <a:moveTo>
                  <a:pt x="285" y="9"/>
                </a:moveTo>
                <a:cubicBezTo>
                  <a:pt x="269" y="6"/>
                  <a:pt x="249" y="3"/>
                  <a:pt x="231" y="5"/>
                </a:cubicBezTo>
                <a:cubicBezTo>
                  <a:pt x="200" y="7"/>
                  <a:pt x="173" y="17"/>
                  <a:pt x="149" y="31"/>
                </a:cubicBezTo>
                <a:cubicBezTo>
                  <a:pt x="135" y="39"/>
                  <a:pt x="122" y="47"/>
                  <a:pt x="111" y="57"/>
                </a:cubicBezTo>
                <a:cubicBezTo>
                  <a:pt x="107" y="60"/>
                  <a:pt x="103" y="64"/>
                  <a:pt x="101" y="68"/>
                </a:cubicBezTo>
                <a:cubicBezTo>
                  <a:pt x="146" y="37"/>
                  <a:pt x="203" y="16"/>
                  <a:pt x="270" y="15"/>
                </a:cubicBezTo>
                <a:cubicBezTo>
                  <a:pt x="293" y="15"/>
                  <a:pt x="316" y="22"/>
                  <a:pt x="335" y="24"/>
                </a:cubicBezTo>
                <a:cubicBezTo>
                  <a:pt x="319" y="19"/>
                  <a:pt x="303" y="12"/>
                  <a:pt x="285" y="9"/>
                </a:cubicBezTo>
                <a:close/>
                <a:moveTo>
                  <a:pt x="209" y="27"/>
                </a:moveTo>
                <a:cubicBezTo>
                  <a:pt x="185" y="35"/>
                  <a:pt x="166" y="42"/>
                  <a:pt x="145" y="54"/>
                </a:cubicBezTo>
                <a:cubicBezTo>
                  <a:pt x="128" y="64"/>
                  <a:pt x="114" y="72"/>
                  <a:pt x="103" y="85"/>
                </a:cubicBezTo>
                <a:cubicBezTo>
                  <a:pt x="100" y="88"/>
                  <a:pt x="96" y="91"/>
                  <a:pt x="96" y="95"/>
                </a:cubicBezTo>
                <a:cubicBezTo>
                  <a:pt x="105" y="89"/>
                  <a:pt x="113" y="83"/>
                  <a:pt x="121" y="77"/>
                </a:cubicBezTo>
                <a:cubicBezTo>
                  <a:pt x="129" y="72"/>
                  <a:pt x="138" y="70"/>
                  <a:pt x="146" y="65"/>
                </a:cubicBezTo>
                <a:cubicBezTo>
                  <a:pt x="151" y="61"/>
                  <a:pt x="155" y="57"/>
                  <a:pt x="160" y="53"/>
                </a:cubicBezTo>
                <a:cubicBezTo>
                  <a:pt x="176" y="42"/>
                  <a:pt x="193" y="33"/>
                  <a:pt x="215" y="28"/>
                </a:cubicBezTo>
                <a:cubicBezTo>
                  <a:pt x="213" y="26"/>
                  <a:pt x="210" y="27"/>
                  <a:pt x="209" y="27"/>
                </a:cubicBezTo>
                <a:close/>
                <a:moveTo>
                  <a:pt x="194" y="39"/>
                </a:moveTo>
                <a:cubicBezTo>
                  <a:pt x="210" y="36"/>
                  <a:pt x="226" y="29"/>
                  <a:pt x="243" y="25"/>
                </a:cubicBezTo>
                <a:cubicBezTo>
                  <a:pt x="224" y="28"/>
                  <a:pt x="209" y="31"/>
                  <a:pt x="194" y="39"/>
                </a:cubicBezTo>
                <a:close/>
                <a:moveTo>
                  <a:pt x="209" y="40"/>
                </a:moveTo>
                <a:cubicBezTo>
                  <a:pt x="230" y="41"/>
                  <a:pt x="249" y="31"/>
                  <a:pt x="272" y="27"/>
                </a:cubicBezTo>
                <a:cubicBezTo>
                  <a:pt x="250" y="27"/>
                  <a:pt x="227" y="32"/>
                  <a:pt x="209" y="40"/>
                </a:cubicBezTo>
                <a:close/>
                <a:moveTo>
                  <a:pt x="130" y="58"/>
                </a:moveTo>
                <a:cubicBezTo>
                  <a:pt x="142" y="51"/>
                  <a:pt x="154" y="45"/>
                  <a:pt x="167" y="38"/>
                </a:cubicBezTo>
                <a:cubicBezTo>
                  <a:pt x="152" y="43"/>
                  <a:pt x="140" y="50"/>
                  <a:pt x="130" y="58"/>
                </a:cubicBezTo>
                <a:close/>
                <a:moveTo>
                  <a:pt x="322" y="33"/>
                </a:moveTo>
                <a:cubicBezTo>
                  <a:pt x="307" y="32"/>
                  <a:pt x="293" y="32"/>
                  <a:pt x="281" y="34"/>
                </a:cubicBezTo>
                <a:cubicBezTo>
                  <a:pt x="315" y="34"/>
                  <a:pt x="347" y="43"/>
                  <a:pt x="373" y="52"/>
                </a:cubicBezTo>
                <a:cubicBezTo>
                  <a:pt x="359" y="44"/>
                  <a:pt x="341" y="35"/>
                  <a:pt x="322" y="33"/>
                </a:cubicBezTo>
                <a:close/>
                <a:moveTo>
                  <a:pt x="163" y="56"/>
                </a:moveTo>
                <a:cubicBezTo>
                  <a:pt x="172" y="53"/>
                  <a:pt x="179" y="48"/>
                  <a:pt x="188" y="43"/>
                </a:cubicBezTo>
                <a:cubicBezTo>
                  <a:pt x="177" y="45"/>
                  <a:pt x="169" y="50"/>
                  <a:pt x="163" y="56"/>
                </a:cubicBezTo>
                <a:close/>
                <a:moveTo>
                  <a:pt x="204" y="42"/>
                </a:moveTo>
                <a:cubicBezTo>
                  <a:pt x="201" y="42"/>
                  <a:pt x="196" y="43"/>
                  <a:pt x="194" y="46"/>
                </a:cubicBezTo>
                <a:cubicBezTo>
                  <a:pt x="198" y="44"/>
                  <a:pt x="205" y="44"/>
                  <a:pt x="204" y="42"/>
                </a:cubicBezTo>
                <a:close/>
                <a:moveTo>
                  <a:pt x="277" y="39"/>
                </a:moveTo>
                <a:cubicBezTo>
                  <a:pt x="291" y="42"/>
                  <a:pt x="309" y="44"/>
                  <a:pt x="322" y="42"/>
                </a:cubicBezTo>
                <a:cubicBezTo>
                  <a:pt x="310" y="40"/>
                  <a:pt x="290" y="36"/>
                  <a:pt x="277" y="39"/>
                </a:cubicBezTo>
                <a:close/>
                <a:moveTo>
                  <a:pt x="218" y="50"/>
                </a:moveTo>
                <a:cubicBezTo>
                  <a:pt x="242" y="45"/>
                  <a:pt x="262" y="47"/>
                  <a:pt x="286" y="42"/>
                </a:cubicBezTo>
                <a:cubicBezTo>
                  <a:pt x="264" y="38"/>
                  <a:pt x="236" y="40"/>
                  <a:pt x="218" y="50"/>
                </a:cubicBezTo>
                <a:close/>
                <a:moveTo>
                  <a:pt x="201" y="49"/>
                </a:moveTo>
                <a:cubicBezTo>
                  <a:pt x="200" y="48"/>
                  <a:pt x="200" y="47"/>
                  <a:pt x="199" y="48"/>
                </a:cubicBezTo>
                <a:cubicBezTo>
                  <a:pt x="178" y="54"/>
                  <a:pt x="159" y="62"/>
                  <a:pt x="146" y="76"/>
                </a:cubicBezTo>
                <a:cubicBezTo>
                  <a:pt x="165" y="70"/>
                  <a:pt x="180" y="55"/>
                  <a:pt x="201" y="49"/>
                </a:cubicBezTo>
                <a:close/>
                <a:moveTo>
                  <a:pt x="53" y="120"/>
                </a:moveTo>
                <a:cubicBezTo>
                  <a:pt x="42" y="141"/>
                  <a:pt x="28" y="159"/>
                  <a:pt x="22" y="183"/>
                </a:cubicBezTo>
                <a:cubicBezTo>
                  <a:pt x="32" y="160"/>
                  <a:pt x="46" y="142"/>
                  <a:pt x="61" y="125"/>
                </a:cubicBezTo>
                <a:cubicBezTo>
                  <a:pt x="65" y="122"/>
                  <a:pt x="69" y="119"/>
                  <a:pt x="73" y="115"/>
                </a:cubicBezTo>
                <a:cubicBezTo>
                  <a:pt x="75" y="112"/>
                  <a:pt x="76" y="108"/>
                  <a:pt x="79" y="105"/>
                </a:cubicBezTo>
                <a:cubicBezTo>
                  <a:pt x="92" y="86"/>
                  <a:pt x="112" y="71"/>
                  <a:pt x="129" y="56"/>
                </a:cubicBezTo>
                <a:cubicBezTo>
                  <a:pt x="129" y="55"/>
                  <a:pt x="130" y="54"/>
                  <a:pt x="128" y="54"/>
                </a:cubicBezTo>
                <a:cubicBezTo>
                  <a:pt x="96" y="70"/>
                  <a:pt x="73" y="93"/>
                  <a:pt x="53" y="120"/>
                </a:cubicBezTo>
                <a:close/>
                <a:moveTo>
                  <a:pt x="510" y="181"/>
                </a:moveTo>
                <a:cubicBezTo>
                  <a:pt x="510" y="168"/>
                  <a:pt x="505" y="153"/>
                  <a:pt x="498" y="140"/>
                </a:cubicBezTo>
                <a:cubicBezTo>
                  <a:pt x="497" y="138"/>
                  <a:pt x="498" y="139"/>
                  <a:pt x="498" y="137"/>
                </a:cubicBezTo>
                <a:cubicBezTo>
                  <a:pt x="493" y="130"/>
                  <a:pt x="489" y="125"/>
                  <a:pt x="487" y="118"/>
                </a:cubicBezTo>
                <a:cubicBezTo>
                  <a:pt x="481" y="112"/>
                  <a:pt x="478" y="106"/>
                  <a:pt x="473" y="100"/>
                </a:cubicBezTo>
                <a:cubicBezTo>
                  <a:pt x="461" y="87"/>
                  <a:pt x="449" y="75"/>
                  <a:pt x="436" y="65"/>
                </a:cubicBezTo>
                <a:cubicBezTo>
                  <a:pt x="417" y="55"/>
                  <a:pt x="399" y="46"/>
                  <a:pt x="376" y="39"/>
                </a:cubicBezTo>
                <a:cubicBezTo>
                  <a:pt x="375" y="39"/>
                  <a:pt x="375" y="39"/>
                  <a:pt x="375" y="39"/>
                </a:cubicBezTo>
                <a:cubicBezTo>
                  <a:pt x="429" y="77"/>
                  <a:pt x="482" y="114"/>
                  <a:pt x="510" y="181"/>
                </a:cubicBezTo>
                <a:close/>
                <a:moveTo>
                  <a:pt x="284" y="48"/>
                </a:moveTo>
                <a:cubicBezTo>
                  <a:pt x="291" y="49"/>
                  <a:pt x="300" y="50"/>
                  <a:pt x="309" y="48"/>
                </a:cubicBezTo>
                <a:cubicBezTo>
                  <a:pt x="302" y="46"/>
                  <a:pt x="290" y="46"/>
                  <a:pt x="284" y="48"/>
                </a:cubicBezTo>
                <a:close/>
                <a:moveTo>
                  <a:pt x="230" y="56"/>
                </a:moveTo>
                <a:cubicBezTo>
                  <a:pt x="228" y="57"/>
                  <a:pt x="225" y="56"/>
                  <a:pt x="225" y="58"/>
                </a:cubicBezTo>
                <a:cubicBezTo>
                  <a:pt x="238" y="54"/>
                  <a:pt x="257" y="55"/>
                  <a:pt x="270" y="51"/>
                </a:cubicBezTo>
                <a:cubicBezTo>
                  <a:pt x="257" y="48"/>
                  <a:pt x="239" y="53"/>
                  <a:pt x="230" y="56"/>
                </a:cubicBezTo>
                <a:close/>
                <a:moveTo>
                  <a:pt x="334" y="53"/>
                </a:moveTo>
                <a:cubicBezTo>
                  <a:pt x="350" y="56"/>
                  <a:pt x="365" y="61"/>
                  <a:pt x="378" y="69"/>
                </a:cubicBezTo>
                <a:cubicBezTo>
                  <a:pt x="387" y="75"/>
                  <a:pt x="393" y="82"/>
                  <a:pt x="402" y="88"/>
                </a:cubicBezTo>
                <a:cubicBezTo>
                  <a:pt x="405" y="90"/>
                  <a:pt x="409" y="92"/>
                  <a:pt x="413" y="94"/>
                </a:cubicBezTo>
                <a:cubicBezTo>
                  <a:pt x="425" y="101"/>
                  <a:pt x="435" y="108"/>
                  <a:pt x="446" y="116"/>
                </a:cubicBezTo>
                <a:cubicBezTo>
                  <a:pt x="415" y="75"/>
                  <a:pt x="371" y="44"/>
                  <a:pt x="311" y="47"/>
                </a:cubicBezTo>
                <a:cubicBezTo>
                  <a:pt x="317" y="50"/>
                  <a:pt x="326" y="51"/>
                  <a:pt x="334" y="53"/>
                </a:cubicBezTo>
                <a:close/>
                <a:moveTo>
                  <a:pt x="189" y="64"/>
                </a:moveTo>
                <a:cubicBezTo>
                  <a:pt x="201" y="63"/>
                  <a:pt x="210" y="58"/>
                  <a:pt x="219" y="54"/>
                </a:cubicBezTo>
                <a:cubicBezTo>
                  <a:pt x="207" y="56"/>
                  <a:pt x="196" y="58"/>
                  <a:pt x="189" y="64"/>
                </a:cubicBezTo>
                <a:close/>
                <a:moveTo>
                  <a:pt x="432" y="58"/>
                </a:moveTo>
                <a:cubicBezTo>
                  <a:pt x="441" y="64"/>
                  <a:pt x="448" y="71"/>
                  <a:pt x="456" y="76"/>
                </a:cubicBezTo>
                <a:cubicBezTo>
                  <a:pt x="478" y="99"/>
                  <a:pt x="498" y="123"/>
                  <a:pt x="509" y="157"/>
                </a:cubicBezTo>
                <a:cubicBezTo>
                  <a:pt x="514" y="174"/>
                  <a:pt x="515" y="193"/>
                  <a:pt x="521" y="211"/>
                </a:cubicBezTo>
                <a:cubicBezTo>
                  <a:pt x="526" y="229"/>
                  <a:pt x="531" y="248"/>
                  <a:pt x="532" y="267"/>
                </a:cubicBezTo>
                <a:cubicBezTo>
                  <a:pt x="544" y="245"/>
                  <a:pt x="546" y="219"/>
                  <a:pt x="543" y="189"/>
                </a:cubicBezTo>
                <a:cubicBezTo>
                  <a:pt x="541" y="179"/>
                  <a:pt x="537" y="172"/>
                  <a:pt x="534" y="163"/>
                </a:cubicBezTo>
                <a:cubicBezTo>
                  <a:pt x="532" y="155"/>
                  <a:pt x="530" y="152"/>
                  <a:pt x="527" y="145"/>
                </a:cubicBezTo>
                <a:cubicBezTo>
                  <a:pt x="525" y="141"/>
                  <a:pt x="524" y="137"/>
                  <a:pt x="522" y="134"/>
                </a:cubicBezTo>
                <a:cubicBezTo>
                  <a:pt x="513" y="120"/>
                  <a:pt x="504" y="107"/>
                  <a:pt x="493" y="96"/>
                </a:cubicBezTo>
                <a:cubicBezTo>
                  <a:pt x="488" y="90"/>
                  <a:pt x="483" y="84"/>
                  <a:pt x="477" y="80"/>
                </a:cubicBezTo>
                <a:cubicBezTo>
                  <a:pt x="458" y="65"/>
                  <a:pt x="426" y="49"/>
                  <a:pt x="404" y="44"/>
                </a:cubicBezTo>
                <a:cubicBezTo>
                  <a:pt x="412" y="50"/>
                  <a:pt x="423" y="53"/>
                  <a:pt x="432" y="58"/>
                </a:cubicBezTo>
                <a:close/>
                <a:moveTo>
                  <a:pt x="288" y="54"/>
                </a:moveTo>
                <a:cubicBezTo>
                  <a:pt x="289" y="54"/>
                  <a:pt x="289" y="55"/>
                  <a:pt x="291" y="55"/>
                </a:cubicBezTo>
                <a:cubicBezTo>
                  <a:pt x="291" y="52"/>
                  <a:pt x="286" y="54"/>
                  <a:pt x="288" y="54"/>
                </a:cubicBezTo>
                <a:close/>
                <a:moveTo>
                  <a:pt x="334" y="57"/>
                </a:moveTo>
                <a:cubicBezTo>
                  <a:pt x="331" y="60"/>
                  <a:pt x="325" y="52"/>
                  <a:pt x="319" y="55"/>
                </a:cubicBezTo>
                <a:cubicBezTo>
                  <a:pt x="325" y="56"/>
                  <a:pt x="332" y="60"/>
                  <a:pt x="338" y="60"/>
                </a:cubicBezTo>
                <a:cubicBezTo>
                  <a:pt x="337" y="59"/>
                  <a:pt x="334" y="60"/>
                  <a:pt x="334" y="58"/>
                </a:cubicBezTo>
                <a:cubicBezTo>
                  <a:pt x="339" y="58"/>
                  <a:pt x="342" y="60"/>
                  <a:pt x="344" y="63"/>
                </a:cubicBezTo>
                <a:cubicBezTo>
                  <a:pt x="357" y="68"/>
                  <a:pt x="370" y="73"/>
                  <a:pt x="382" y="78"/>
                </a:cubicBezTo>
                <a:cubicBezTo>
                  <a:pt x="370" y="67"/>
                  <a:pt x="353" y="61"/>
                  <a:pt x="334" y="57"/>
                </a:cubicBezTo>
                <a:close/>
                <a:moveTo>
                  <a:pt x="263" y="64"/>
                </a:moveTo>
                <a:cubicBezTo>
                  <a:pt x="256" y="64"/>
                  <a:pt x="249" y="62"/>
                  <a:pt x="243" y="63"/>
                </a:cubicBezTo>
                <a:cubicBezTo>
                  <a:pt x="235" y="64"/>
                  <a:pt x="229" y="68"/>
                  <a:pt x="223" y="70"/>
                </a:cubicBezTo>
                <a:cubicBezTo>
                  <a:pt x="184" y="85"/>
                  <a:pt x="148" y="108"/>
                  <a:pt x="124" y="133"/>
                </a:cubicBezTo>
                <a:cubicBezTo>
                  <a:pt x="117" y="149"/>
                  <a:pt x="106" y="168"/>
                  <a:pt x="102" y="189"/>
                </a:cubicBezTo>
                <a:cubicBezTo>
                  <a:pt x="102" y="194"/>
                  <a:pt x="102" y="200"/>
                  <a:pt x="101" y="206"/>
                </a:cubicBezTo>
                <a:cubicBezTo>
                  <a:pt x="101" y="212"/>
                  <a:pt x="100" y="219"/>
                  <a:pt x="101" y="225"/>
                </a:cubicBezTo>
                <a:cubicBezTo>
                  <a:pt x="102" y="232"/>
                  <a:pt x="107" y="241"/>
                  <a:pt x="111" y="249"/>
                </a:cubicBezTo>
                <a:cubicBezTo>
                  <a:pt x="115" y="257"/>
                  <a:pt x="119" y="266"/>
                  <a:pt x="124" y="271"/>
                </a:cubicBezTo>
                <a:cubicBezTo>
                  <a:pt x="113" y="248"/>
                  <a:pt x="106" y="213"/>
                  <a:pt x="107" y="184"/>
                </a:cubicBezTo>
                <a:cubicBezTo>
                  <a:pt x="110" y="176"/>
                  <a:pt x="112" y="167"/>
                  <a:pt x="115" y="160"/>
                </a:cubicBezTo>
                <a:cubicBezTo>
                  <a:pt x="120" y="150"/>
                  <a:pt x="125" y="143"/>
                  <a:pt x="130" y="135"/>
                </a:cubicBezTo>
                <a:cubicBezTo>
                  <a:pt x="134" y="133"/>
                  <a:pt x="137" y="129"/>
                  <a:pt x="140" y="125"/>
                </a:cubicBezTo>
                <a:cubicBezTo>
                  <a:pt x="151" y="115"/>
                  <a:pt x="163" y="107"/>
                  <a:pt x="177" y="100"/>
                </a:cubicBezTo>
                <a:cubicBezTo>
                  <a:pt x="218" y="78"/>
                  <a:pt x="277" y="73"/>
                  <a:pt x="322" y="74"/>
                </a:cubicBezTo>
                <a:cubicBezTo>
                  <a:pt x="305" y="66"/>
                  <a:pt x="281" y="65"/>
                  <a:pt x="263" y="64"/>
                </a:cubicBezTo>
                <a:close/>
                <a:moveTo>
                  <a:pt x="131" y="83"/>
                </a:moveTo>
                <a:cubicBezTo>
                  <a:pt x="136" y="81"/>
                  <a:pt x="139" y="79"/>
                  <a:pt x="141" y="76"/>
                </a:cubicBezTo>
                <a:cubicBezTo>
                  <a:pt x="143" y="74"/>
                  <a:pt x="146" y="71"/>
                  <a:pt x="144" y="70"/>
                </a:cubicBezTo>
                <a:cubicBezTo>
                  <a:pt x="140" y="75"/>
                  <a:pt x="135" y="78"/>
                  <a:pt x="131" y="83"/>
                </a:cubicBezTo>
                <a:close/>
                <a:moveTo>
                  <a:pt x="131" y="121"/>
                </a:moveTo>
                <a:cubicBezTo>
                  <a:pt x="134" y="120"/>
                  <a:pt x="135" y="119"/>
                  <a:pt x="136" y="117"/>
                </a:cubicBezTo>
                <a:cubicBezTo>
                  <a:pt x="159" y="97"/>
                  <a:pt x="186" y="82"/>
                  <a:pt x="215" y="68"/>
                </a:cubicBezTo>
                <a:cubicBezTo>
                  <a:pt x="177" y="77"/>
                  <a:pt x="149" y="93"/>
                  <a:pt x="131" y="121"/>
                </a:cubicBezTo>
                <a:close/>
                <a:moveTo>
                  <a:pt x="84" y="110"/>
                </a:moveTo>
                <a:cubicBezTo>
                  <a:pt x="77" y="127"/>
                  <a:pt x="61" y="142"/>
                  <a:pt x="64" y="163"/>
                </a:cubicBezTo>
                <a:cubicBezTo>
                  <a:pt x="77" y="136"/>
                  <a:pt x="89" y="109"/>
                  <a:pt x="116" y="93"/>
                </a:cubicBezTo>
                <a:cubicBezTo>
                  <a:pt x="121" y="88"/>
                  <a:pt x="126" y="83"/>
                  <a:pt x="131" y="78"/>
                </a:cubicBezTo>
                <a:cubicBezTo>
                  <a:pt x="131" y="77"/>
                  <a:pt x="131" y="77"/>
                  <a:pt x="130" y="77"/>
                </a:cubicBezTo>
                <a:cubicBezTo>
                  <a:pt x="114" y="87"/>
                  <a:pt x="97" y="98"/>
                  <a:pt x="84" y="110"/>
                </a:cubicBezTo>
                <a:close/>
                <a:moveTo>
                  <a:pt x="158" y="80"/>
                </a:moveTo>
                <a:cubicBezTo>
                  <a:pt x="160" y="81"/>
                  <a:pt x="164" y="78"/>
                  <a:pt x="165" y="76"/>
                </a:cubicBezTo>
                <a:cubicBezTo>
                  <a:pt x="162" y="77"/>
                  <a:pt x="160" y="78"/>
                  <a:pt x="158" y="80"/>
                </a:cubicBezTo>
                <a:close/>
                <a:moveTo>
                  <a:pt x="386" y="104"/>
                </a:moveTo>
                <a:cubicBezTo>
                  <a:pt x="377" y="97"/>
                  <a:pt x="367" y="91"/>
                  <a:pt x="357" y="86"/>
                </a:cubicBezTo>
                <a:cubicBezTo>
                  <a:pt x="344" y="80"/>
                  <a:pt x="336" y="77"/>
                  <a:pt x="320" y="77"/>
                </a:cubicBezTo>
                <a:cubicBezTo>
                  <a:pt x="292" y="77"/>
                  <a:pt x="268" y="79"/>
                  <a:pt x="242" y="83"/>
                </a:cubicBezTo>
                <a:cubicBezTo>
                  <a:pt x="236" y="84"/>
                  <a:pt x="230" y="86"/>
                  <a:pt x="224" y="87"/>
                </a:cubicBezTo>
                <a:cubicBezTo>
                  <a:pt x="212" y="90"/>
                  <a:pt x="202" y="93"/>
                  <a:pt x="191" y="96"/>
                </a:cubicBezTo>
                <a:cubicBezTo>
                  <a:pt x="161" y="110"/>
                  <a:pt x="135" y="129"/>
                  <a:pt x="121" y="156"/>
                </a:cubicBezTo>
                <a:cubicBezTo>
                  <a:pt x="118" y="161"/>
                  <a:pt x="115" y="169"/>
                  <a:pt x="114" y="175"/>
                </a:cubicBezTo>
                <a:cubicBezTo>
                  <a:pt x="114" y="178"/>
                  <a:pt x="115" y="180"/>
                  <a:pt x="115" y="183"/>
                </a:cubicBezTo>
                <a:cubicBezTo>
                  <a:pt x="114" y="186"/>
                  <a:pt x="112" y="189"/>
                  <a:pt x="112" y="192"/>
                </a:cubicBezTo>
                <a:cubicBezTo>
                  <a:pt x="109" y="220"/>
                  <a:pt x="119" y="252"/>
                  <a:pt x="130" y="275"/>
                </a:cubicBezTo>
                <a:cubicBezTo>
                  <a:pt x="137" y="289"/>
                  <a:pt x="146" y="299"/>
                  <a:pt x="157" y="308"/>
                </a:cubicBezTo>
                <a:cubicBezTo>
                  <a:pt x="186" y="333"/>
                  <a:pt x="216" y="353"/>
                  <a:pt x="261" y="359"/>
                </a:cubicBezTo>
                <a:cubicBezTo>
                  <a:pt x="299" y="363"/>
                  <a:pt x="331" y="359"/>
                  <a:pt x="367" y="351"/>
                </a:cubicBezTo>
                <a:cubicBezTo>
                  <a:pt x="375" y="349"/>
                  <a:pt x="384" y="348"/>
                  <a:pt x="389" y="345"/>
                </a:cubicBezTo>
                <a:cubicBezTo>
                  <a:pt x="397" y="341"/>
                  <a:pt x="404" y="330"/>
                  <a:pt x="410" y="322"/>
                </a:cubicBezTo>
                <a:cubicBezTo>
                  <a:pt x="435" y="284"/>
                  <a:pt x="444" y="234"/>
                  <a:pt x="434" y="179"/>
                </a:cubicBezTo>
                <a:cubicBezTo>
                  <a:pt x="424" y="149"/>
                  <a:pt x="408" y="122"/>
                  <a:pt x="386" y="104"/>
                </a:cubicBezTo>
                <a:close/>
                <a:moveTo>
                  <a:pt x="81" y="107"/>
                </a:moveTo>
                <a:cubicBezTo>
                  <a:pt x="86" y="105"/>
                  <a:pt x="90" y="97"/>
                  <a:pt x="90" y="96"/>
                </a:cubicBezTo>
                <a:cubicBezTo>
                  <a:pt x="87" y="99"/>
                  <a:pt x="83" y="102"/>
                  <a:pt x="81" y="107"/>
                </a:cubicBezTo>
                <a:close/>
                <a:moveTo>
                  <a:pt x="377" y="91"/>
                </a:moveTo>
                <a:cubicBezTo>
                  <a:pt x="372" y="86"/>
                  <a:pt x="364" y="81"/>
                  <a:pt x="358" y="82"/>
                </a:cubicBezTo>
                <a:cubicBezTo>
                  <a:pt x="364" y="85"/>
                  <a:pt x="371" y="88"/>
                  <a:pt x="377" y="91"/>
                </a:cubicBezTo>
                <a:close/>
                <a:moveTo>
                  <a:pt x="106" y="115"/>
                </a:moveTo>
                <a:cubicBezTo>
                  <a:pt x="111" y="113"/>
                  <a:pt x="115" y="108"/>
                  <a:pt x="115" y="105"/>
                </a:cubicBezTo>
                <a:cubicBezTo>
                  <a:pt x="112" y="108"/>
                  <a:pt x="108" y="110"/>
                  <a:pt x="106" y="115"/>
                </a:cubicBezTo>
                <a:close/>
                <a:moveTo>
                  <a:pt x="102" y="139"/>
                </a:moveTo>
                <a:cubicBezTo>
                  <a:pt x="106" y="134"/>
                  <a:pt x="109" y="129"/>
                  <a:pt x="114" y="124"/>
                </a:cubicBezTo>
                <a:cubicBezTo>
                  <a:pt x="120" y="117"/>
                  <a:pt x="128" y="112"/>
                  <a:pt x="132" y="105"/>
                </a:cubicBezTo>
                <a:cubicBezTo>
                  <a:pt x="119" y="114"/>
                  <a:pt x="107" y="125"/>
                  <a:pt x="102" y="139"/>
                </a:cubicBezTo>
                <a:close/>
                <a:moveTo>
                  <a:pt x="70" y="130"/>
                </a:moveTo>
                <a:cubicBezTo>
                  <a:pt x="71" y="125"/>
                  <a:pt x="77" y="120"/>
                  <a:pt x="77" y="116"/>
                </a:cubicBezTo>
                <a:cubicBezTo>
                  <a:pt x="73" y="119"/>
                  <a:pt x="70" y="125"/>
                  <a:pt x="70" y="130"/>
                </a:cubicBezTo>
                <a:close/>
                <a:moveTo>
                  <a:pt x="76" y="152"/>
                </a:moveTo>
                <a:cubicBezTo>
                  <a:pt x="84" y="141"/>
                  <a:pt x="91" y="127"/>
                  <a:pt x="97" y="117"/>
                </a:cubicBezTo>
                <a:cubicBezTo>
                  <a:pt x="89" y="127"/>
                  <a:pt x="79" y="139"/>
                  <a:pt x="76" y="152"/>
                </a:cubicBezTo>
                <a:close/>
                <a:moveTo>
                  <a:pt x="24" y="192"/>
                </a:moveTo>
                <a:cubicBezTo>
                  <a:pt x="23" y="194"/>
                  <a:pt x="25" y="194"/>
                  <a:pt x="25" y="197"/>
                </a:cubicBezTo>
                <a:cubicBezTo>
                  <a:pt x="21" y="203"/>
                  <a:pt x="19" y="212"/>
                  <a:pt x="19" y="220"/>
                </a:cubicBezTo>
                <a:cubicBezTo>
                  <a:pt x="19" y="250"/>
                  <a:pt x="34" y="283"/>
                  <a:pt x="48" y="302"/>
                </a:cubicBezTo>
                <a:cubicBezTo>
                  <a:pt x="45" y="287"/>
                  <a:pt x="41" y="273"/>
                  <a:pt x="41" y="256"/>
                </a:cubicBezTo>
                <a:cubicBezTo>
                  <a:pt x="41" y="246"/>
                  <a:pt x="43" y="236"/>
                  <a:pt x="44" y="227"/>
                </a:cubicBezTo>
                <a:cubicBezTo>
                  <a:pt x="44" y="219"/>
                  <a:pt x="44" y="211"/>
                  <a:pt x="45" y="204"/>
                </a:cubicBezTo>
                <a:cubicBezTo>
                  <a:pt x="47" y="182"/>
                  <a:pt x="54" y="161"/>
                  <a:pt x="63" y="145"/>
                </a:cubicBezTo>
                <a:cubicBezTo>
                  <a:pt x="62" y="139"/>
                  <a:pt x="67" y="131"/>
                  <a:pt x="67" y="126"/>
                </a:cubicBezTo>
                <a:cubicBezTo>
                  <a:pt x="48" y="144"/>
                  <a:pt x="33" y="165"/>
                  <a:pt x="24" y="192"/>
                </a:cubicBezTo>
                <a:close/>
                <a:moveTo>
                  <a:pt x="115" y="138"/>
                </a:moveTo>
                <a:cubicBezTo>
                  <a:pt x="118" y="133"/>
                  <a:pt x="123" y="127"/>
                  <a:pt x="124" y="122"/>
                </a:cubicBezTo>
                <a:cubicBezTo>
                  <a:pt x="121" y="127"/>
                  <a:pt x="116" y="133"/>
                  <a:pt x="115" y="138"/>
                </a:cubicBezTo>
                <a:close/>
                <a:moveTo>
                  <a:pt x="431" y="129"/>
                </a:moveTo>
                <a:cubicBezTo>
                  <a:pt x="426" y="118"/>
                  <a:pt x="416" y="107"/>
                  <a:pt x="404" y="101"/>
                </a:cubicBezTo>
                <a:cubicBezTo>
                  <a:pt x="412" y="111"/>
                  <a:pt x="420" y="122"/>
                  <a:pt x="431" y="129"/>
                </a:cubicBezTo>
                <a:close/>
                <a:moveTo>
                  <a:pt x="508" y="213"/>
                </a:moveTo>
                <a:cubicBezTo>
                  <a:pt x="507" y="201"/>
                  <a:pt x="503" y="189"/>
                  <a:pt x="501" y="178"/>
                </a:cubicBezTo>
                <a:cubicBezTo>
                  <a:pt x="500" y="177"/>
                  <a:pt x="500" y="176"/>
                  <a:pt x="499" y="175"/>
                </a:cubicBezTo>
                <a:cubicBezTo>
                  <a:pt x="498" y="164"/>
                  <a:pt x="491" y="159"/>
                  <a:pt x="489" y="149"/>
                </a:cubicBezTo>
                <a:cubicBezTo>
                  <a:pt x="486" y="148"/>
                  <a:pt x="484" y="145"/>
                  <a:pt x="483" y="141"/>
                </a:cubicBezTo>
                <a:cubicBezTo>
                  <a:pt x="472" y="128"/>
                  <a:pt x="460" y="111"/>
                  <a:pt x="446" y="100"/>
                </a:cubicBezTo>
                <a:cubicBezTo>
                  <a:pt x="472" y="131"/>
                  <a:pt x="496" y="167"/>
                  <a:pt x="508" y="213"/>
                </a:cubicBezTo>
                <a:close/>
                <a:moveTo>
                  <a:pt x="91" y="145"/>
                </a:moveTo>
                <a:cubicBezTo>
                  <a:pt x="91" y="144"/>
                  <a:pt x="93" y="144"/>
                  <a:pt x="93" y="143"/>
                </a:cubicBezTo>
                <a:cubicBezTo>
                  <a:pt x="93" y="138"/>
                  <a:pt x="99" y="136"/>
                  <a:pt x="98" y="132"/>
                </a:cubicBezTo>
                <a:cubicBezTo>
                  <a:pt x="95" y="135"/>
                  <a:pt x="90" y="140"/>
                  <a:pt x="91" y="145"/>
                </a:cubicBezTo>
                <a:close/>
                <a:moveTo>
                  <a:pt x="463" y="146"/>
                </a:moveTo>
                <a:cubicBezTo>
                  <a:pt x="455" y="134"/>
                  <a:pt x="445" y="126"/>
                  <a:pt x="435" y="116"/>
                </a:cubicBezTo>
                <a:cubicBezTo>
                  <a:pt x="433" y="116"/>
                  <a:pt x="430" y="111"/>
                  <a:pt x="429" y="113"/>
                </a:cubicBezTo>
                <a:cubicBezTo>
                  <a:pt x="442" y="122"/>
                  <a:pt x="453" y="136"/>
                  <a:pt x="463" y="146"/>
                </a:cubicBezTo>
                <a:close/>
                <a:moveTo>
                  <a:pt x="83" y="234"/>
                </a:moveTo>
                <a:cubicBezTo>
                  <a:pt x="87" y="238"/>
                  <a:pt x="88" y="244"/>
                  <a:pt x="91" y="248"/>
                </a:cubicBezTo>
                <a:cubicBezTo>
                  <a:pt x="90" y="237"/>
                  <a:pt x="93" y="223"/>
                  <a:pt x="94" y="213"/>
                </a:cubicBezTo>
                <a:cubicBezTo>
                  <a:pt x="94" y="203"/>
                  <a:pt x="91" y="193"/>
                  <a:pt x="92" y="184"/>
                </a:cubicBezTo>
                <a:cubicBezTo>
                  <a:pt x="93" y="178"/>
                  <a:pt x="95" y="173"/>
                  <a:pt x="97" y="168"/>
                </a:cubicBezTo>
                <a:cubicBezTo>
                  <a:pt x="99" y="163"/>
                  <a:pt x="102" y="160"/>
                  <a:pt x="103" y="155"/>
                </a:cubicBezTo>
                <a:cubicBezTo>
                  <a:pt x="104" y="153"/>
                  <a:pt x="103" y="152"/>
                  <a:pt x="104" y="150"/>
                </a:cubicBezTo>
                <a:cubicBezTo>
                  <a:pt x="105" y="146"/>
                  <a:pt x="110" y="142"/>
                  <a:pt x="109" y="137"/>
                </a:cubicBezTo>
                <a:cubicBezTo>
                  <a:pt x="87" y="160"/>
                  <a:pt x="84" y="196"/>
                  <a:pt x="83" y="234"/>
                </a:cubicBezTo>
                <a:close/>
                <a:moveTo>
                  <a:pt x="442" y="213"/>
                </a:moveTo>
                <a:cubicBezTo>
                  <a:pt x="443" y="239"/>
                  <a:pt x="438" y="264"/>
                  <a:pt x="431" y="286"/>
                </a:cubicBezTo>
                <a:cubicBezTo>
                  <a:pt x="425" y="305"/>
                  <a:pt x="416" y="322"/>
                  <a:pt x="404" y="335"/>
                </a:cubicBezTo>
                <a:cubicBezTo>
                  <a:pt x="403" y="336"/>
                  <a:pt x="400" y="339"/>
                  <a:pt x="401" y="341"/>
                </a:cubicBezTo>
                <a:cubicBezTo>
                  <a:pt x="401" y="341"/>
                  <a:pt x="403" y="339"/>
                  <a:pt x="403" y="340"/>
                </a:cubicBezTo>
                <a:cubicBezTo>
                  <a:pt x="402" y="344"/>
                  <a:pt x="397" y="343"/>
                  <a:pt x="395" y="345"/>
                </a:cubicBezTo>
                <a:cubicBezTo>
                  <a:pt x="390" y="348"/>
                  <a:pt x="387" y="351"/>
                  <a:pt x="383" y="353"/>
                </a:cubicBezTo>
                <a:cubicBezTo>
                  <a:pt x="366" y="364"/>
                  <a:pt x="343" y="370"/>
                  <a:pt x="317" y="371"/>
                </a:cubicBezTo>
                <a:cubicBezTo>
                  <a:pt x="330" y="375"/>
                  <a:pt x="348" y="374"/>
                  <a:pt x="362" y="372"/>
                </a:cubicBezTo>
                <a:cubicBezTo>
                  <a:pt x="378" y="370"/>
                  <a:pt x="397" y="357"/>
                  <a:pt x="408" y="346"/>
                </a:cubicBezTo>
                <a:cubicBezTo>
                  <a:pt x="424" y="328"/>
                  <a:pt x="435" y="308"/>
                  <a:pt x="444" y="283"/>
                </a:cubicBezTo>
                <a:cubicBezTo>
                  <a:pt x="451" y="260"/>
                  <a:pt x="453" y="233"/>
                  <a:pt x="452" y="209"/>
                </a:cubicBezTo>
                <a:cubicBezTo>
                  <a:pt x="450" y="200"/>
                  <a:pt x="447" y="186"/>
                  <a:pt x="445" y="175"/>
                </a:cubicBezTo>
                <a:cubicBezTo>
                  <a:pt x="436" y="157"/>
                  <a:pt x="429" y="136"/>
                  <a:pt x="413" y="127"/>
                </a:cubicBezTo>
                <a:cubicBezTo>
                  <a:pt x="429" y="150"/>
                  <a:pt x="441" y="178"/>
                  <a:pt x="442" y="213"/>
                </a:cubicBezTo>
                <a:close/>
                <a:moveTo>
                  <a:pt x="459" y="157"/>
                </a:moveTo>
                <a:cubicBezTo>
                  <a:pt x="465" y="169"/>
                  <a:pt x="470" y="181"/>
                  <a:pt x="478" y="189"/>
                </a:cubicBezTo>
                <a:cubicBezTo>
                  <a:pt x="473" y="165"/>
                  <a:pt x="458" y="147"/>
                  <a:pt x="444" y="131"/>
                </a:cubicBezTo>
                <a:cubicBezTo>
                  <a:pt x="448" y="140"/>
                  <a:pt x="454" y="148"/>
                  <a:pt x="459" y="157"/>
                </a:cubicBezTo>
                <a:close/>
                <a:moveTo>
                  <a:pt x="48" y="207"/>
                </a:moveTo>
                <a:cubicBezTo>
                  <a:pt x="52" y="192"/>
                  <a:pt x="63" y="181"/>
                  <a:pt x="60" y="160"/>
                </a:cubicBezTo>
                <a:cubicBezTo>
                  <a:pt x="60" y="160"/>
                  <a:pt x="60" y="160"/>
                  <a:pt x="59" y="160"/>
                </a:cubicBezTo>
                <a:cubicBezTo>
                  <a:pt x="53" y="174"/>
                  <a:pt x="49" y="191"/>
                  <a:pt x="48" y="207"/>
                </a:cubicBezTo>
                <a:close/>
                <a:moveTo>
                  <a:pt x="105" y="163"/>
                </a:moveTo>
                <a:cubicBezTo>
                  <a:pt x="106" y="162"/>
                  <a:pt x="108" y="156"/>
                  <a:pt x="106" y="156"/>
                </a:cubicBezTo>
                <a:cubicBezTo>
                  <a:pt x="106" y="158"/>
                  <a:pt x="103" y="161"/>
                  <a:pt x="105" y="163"/>
                </a:cubicBezTo>
                <a:close/>
                <a:moveTo>
                  <a:pt x="442" y="150"/>
                </a:moveTo>
                <a:cubicBezTo>
                  <a:pt x="444" y="145"/>
                  <a:pt x="435" y="138"/>
                  <a:pt x="432" y="137"/>
                </a:cubicBezTo>
                <a:cubicBezTo>
                  <a:pt x="436" y="140"/>
                  <a:pt x="438" y="147"/>
                  <a:pt x="442" y="150"/>
                </a:cubicBezTo>
                <a:close/>
                <a:moveTo>
                  <a:pt x="80" y="217"/>
                </a:moveTo>
                <a:cubicBezTo>
                  <a:pt x="81" y="203"/>
                  <a:pt x="84" y="189"/>
                  <a:pt x="84" y="177"/>
                </a:cubicBezTo>
                <a:cubicBezTo>
                  <a:pt x="81" y="188"/>
                  <a:pt x="72" y="203"/>
                  <a:pt x="80" y="217"/>
                </a:cubicBezTo>
                <a:close/>
                <a:moveTo>
                  <a:pt x="66" y="193"/>
                </a:moveTo>
                <a:cubicBezTo>
                  <a:pt x="67" y="195"/>
                  <a:pt x="67" y="199"/>
                  <a:pt x="69" y="200"/>
                </a:cubicBezTo>
                <a:cubicBezTo>
                  <a:pt x="70" y="192"/>
                  <a:pt x="74" y="187"/>
                  <a:pt x="72" y="179"/>
                </a:cubicBezTo>
                <a:cubicBezTo>
                  <a:pt x="70" y="184"/>
                  <a:pt x="67" y="188"/>
                  <a:pt x="66" y="193"/>
                </a:cubicBezTo>
                <a:close/>
                <a:moveTo>
                  <a:pt x="451" y="162"/>
                </a:moveTo>
                <a:cubicBezTo>
                  <a:pt x="448" y="161"/>
                  <a:pt x="448" y="155"/>
                  <a:pt x="445" y="156"/>
                </a:cubicBezTo>
                <a:cubicBezTo>
                  <a:pt x="447" y="157"/>
                  <a:pt x="449" y="165"/>
                  <a:pt x="451" y="162"/>
                </a:cubicBezTo>
                <a:close/>
                <a:moveTo>
                  <a:pt x="54" y="223"/>
                </a:moveTo>
                <a:cubicBezTo>
                  <a:pt x="56" y="218"/>
                  <a:pt x="55" y="213"/>
                  <a:pt x="57" y="207"/>
                </a:cubicBezTo>
                <a:cubicBezTo>
                  <a:pt x="58" y="205"/>
                  <a:pt x="60" y="203"/>
                  <a:pt x="60" y="201"/>
                </a:cubicBezTo>
                <a:cubicBezTo>
                  <a:pt x="61" y="200"/>
                  <a:pt x="60" y="199"/>
                  <a:pt x="60" y="199"/>
                </a:cubicBezTo>
                <a:cubicBezTo>
                  <a:pt x="60" y="195"/>
                  <a:pt x="64" y="191"/>
                  <a:pt x="61" y="186"/>
                </a:cubicBezTo>
                <a:cubicBezTo>
                  <a:pt x="58" y="197"/>
                  <a:pt x="53" y="212"/>
                  <a:pt x="54" y="223"/>
                </a:cubicBezTo>
                <a:close/>
                <a:moveTo>
                  <a:pt x="459" y="196"/>
                </a:moveTo>
                <a:cubicBezTo>
                  <a:pt x="456" y="185"/>
                  <a:pt x="452" y="175"/>
                  <a:pt x="447" y="169"/>
                </a:cubicBezTo>
                <a:cubicBezTo>
                  <a:pt x="451" y="177"/>
                  <a:pt x="454" y="188"/>
                  <a:pt x="459" y="196"/>
                </a:cubicBezTo>
                <a:close/>
                <a:moveTo>
                  <a:pt x="472" y="217"/>
                </a:moveTo>
                <a:cubicBezTo>
                  <a:pt x="471" y="200"/>
                  <a:pt x="466" y="189"/>
                  <a:pt x="462" y="173"/>
                </a:cubicBezTo>
                <a:cubicBezTo>
                  <a:pt x="459" y="173"/>
                  <a:pt x="461" y="170"/>
                  <a:pt x="458" y="170"/>
                </a:cubicBezTo>
                <a:cubicBezTo>
                  <a:pt x="462" y="186"/>
                  <a:pt x="467" y="201"/>
                  <a:pt x="472" y="217"/>
                </a:cubicBezTo>
                <a:close/>
                <a:moveTo>
                  <a:pt x="66" y="211"/>
                </a:moveTo>
                <a:cubicBezTo>
                  <a:pt x="67" y="210"/>
                  <a:pt x="67" y="206"/>
                  <a:pt x="65" y="205"/>
                </a:cubicBezTo>
                <a:cubicBezTo>
                  <a:pt x="66" y="207"/>
                  <a:pt x="65" y="210"/>
                  <a:pt x="66" y="211"/>
                </a:cubicBezTo>
                <a:close/>
                <a:moveTo>
                  <a:pt x="490" y="183"/>
                </a:moveTo>
                <a:cubicBezTo>
                  <a:pt x="489" y="182"/>
                  <a:pt x="490" y="179"/>
                  <a:pt x="488" y="179"/>
                </a:cubicBezTo>
                <a:cubicBezTo>
                  <a:pt x="488" y="181"/>
                  <a:pt x="489" y="184"/>
                  <a:pt x="490" y="183"/>
                </a:cubicBezTo>
                <a:close/>
                <a:moveTo>
                  <a:pt x="102" y="382"/>
                </a:moveTo>
                <a:cubicBezTo>
                  <a:pt x="89" y="370"/>
                  <a:pt x="77" y="357"/>
                  <a:pt x="67" y="342"/>
                </a:cubicBezTo>
                <a:cubicBezTo>
                  <a:pt x="62" y="335"/>
                  <a:pt x="60" y="327"/>
                  <a:pt x="55" y="319"/>
                </a:cubicBezTo>
                <a:cubicBezTo>
                  <a:pt x="54" y="317"/>
                  <a:pt x="52" y="316"/>
                  <a:pt x="50" y="314"/>
                </a:cubicBezTo>
                <a:cubicBezTo>
                  <a:pt x="45" y="307"/>
                  <a:pt x="40" y="298"/>
                  <a:pt x="35" y="289"/>
                </a:cubicBezTo>
                <a:cubicBezTo>
                  <a:pt x="23" y="268"/>
                  <a:pt x="14" y="246"/>
                  <a:pt x="14" y="216"/>
                </a:cubicBezTo>
                <a:cubicBezTo>
                  <a:pt x="0" y="293"/>
                  <a:pt x="48" y="357"/>
                  <a:pt x="102" y="382"/>
                </a:cubicBezTo>
                <a:close/>
                <a:moveTo>
                  <a:pt x="501" y="230"/>
                </a:moveTo>
                <a:cubicBezTo>
                  <a:pt x="501" y="212"/>
                  <a:pt x="496" y="197"/>
                  <a:pt x="491" y="185"/>
                </a:cubicBezTo>
                <a:cubicBezTo>
                  <a:pt x="491" y="184"/>
                  <a:pt x="490" y="184"/>
                  <a:pt x="490" y="185"/>
                </a:cubicBezTo>
                <a:cubicBezTo>
                  <a:pt x="495" y="197"/>
                  <a:pt x="495" y="216"/>
                  <a:pt x="501" y="230"/>
                </a:cubicBezTo>
                <a:close/>
                <a:moveTo>
                  <a:pt x="78" y="229"/>
                </a:moveTo>
                <a:cubicBezTo>
                  <a:pt x="77" y="226"/>
                  <a:pt x="77" y="221"/>
                  <a:pt x="74" y="218"/>
                </a:cubicBezTo>
                <a:cubicBezTo>
                  <a:pt x="74" y="222"/>
                  <a:pt x="77" y="226"/>
                  <a:pt x="78" y="229"/>
                </a:cubicBezTo>
                <a:close/>
                <a:moveTo>
                  <a:pt x="456" y="224"/>
                </a:moveTo>
                <a:cubicBezTo>
                  <a:pt x="456" y="241"/>
                  <a:pt x="455" y="255"/>
                  <a:pt x="451" y="271"/>
                </a:cubicBezTo>
                <a:cubicBezTo>
                  <a:pt x="441" y="308"/>
                  <a:pt x="423" y="342"/>
                  <a:pt x="395" y="362"/>
                </a:cubicBezTo>
                <a:cubicBezTo>
                  <a:pt x="392" y="363"/>
                  <a:pt x="388" y="364"/>
                  <a:pt x="389" y="366"/>
                </a:cubicBezTo>
                <a:cubicBezTo>
                  <a:pt x="401" y="361"/>
                  <a:pt x="420" y="356"/>
                  <a:pt x="427" y="348"/>
                </a:cubicBezTo>
                <a:cubicBezTo>
                  <a:pt x="434" y="341"/>
                  <a:pt x="439" y="330"/>
                  <a:pt x="444" y="320"/>
                </a:cubicBezTo>
                <a:cubicBezTo>
                  <a:pt x="452" y="302"/>
                  <a:pt x="457" y="283"/>
                  <a:pt x="461" y="262"/>
                </a:cubicBezTo>
                <a:cubicBezTo>
                  <a:pt x="463" y="252"/>
                  <a:pt x="466" y="240"/>
                  <a:pt x="465" y="231"/>
                </a:cubicBezTo>
                <a:cubicBezTo>
                  <a:pt x="464" y="218"/>
                  <a:pt x="458" y="202"/>
                  <a:pt x="453" y="192"/>
                </a:cubicBezTo>
                <a:cubicBezTo>
                  <a:pt x="453" y="200"/>
                  <a:pt x="456" y="212"/>
                  <a:pt x="456" y="224"/>
                </a:cubicBezTo>
                <a:close/>
                <a:moveTo>
                  <a:pt x="68" y="265"/>
                </a:moveTo>
                <a:cubicBezTo>
                  <a:pt x="65" y="250"/>
                  <a:pt x="67" y="234"/>
                  <a:pt x="62" y="221"/>
                </a:cubicBezTo>
                <a:cubicBezTo>
                  <a:pt x="62" y="239"/>
                  <a:pt x="63" y="252"/>
                  <a:pt x="68" y="265"/>
                </a:cubicBezTo>
                <a:close/>
                <a:moveTo>
                  <a:pt x="48" y="228"/>
                </a:moveTo>
                <a:cubicBezTo>
                  <a:pt x="48" y="227"/>
                  <a:pt x="50" y="224"/>
                  <a:pt x="48" y="224"/>
                </a:cubicBezTo>
                <a:cubicBezTo>
                  <a:pt x="48" y="225"/>
                  <a:pt x="47" y="227"/>
                  <a:pt x="48" y="228"/>
                </a:cubicBezTo>
                <a:close/>
                <a:moveTo>
                  <a:pt x="481" y="283"/>
                </a:moveTo>
                <a:cubicBezTo>
                  <a:pt x="481" y="284"/>
                  <a:pt x="480" y="284"/>
                  <a:pt x="480" y="283"/>
                </a:cubicBezTo>
                <a:cubicBezTo>
                  <a:pt x="482" y="282"/>
                  <a:pt x="482" y="279"/>
                  <a:pt x="483" y="277"/>
                </a:cubicBezTo>
                <a:cubicBezTo>
                  <a:pt x="482" y="277"/>
                  <a:pt x="482" y="278"/>
                  <a:pt x="481" y="277"/>
                </a:cubicBezTo>
                <a:cubicBezTo>
                  <a:pt x="481" y="273"/>
                  <a:pt x="484" y="272"/>
                  <a:pt x="485" y="268"/>
                </a:cubicBezTo>
                <a:cubicBezTo>
                  <a:pt x="484" y="268"/>
                  <a:pt x="483" y="270"/>
                  <a:pt x="482" y="268"/>
                </a:cubicBezTo>
                <a:cubicBezTo>
                  <a:pt x="487" y="242"/>
                  <a:pt x="482" y="215"/>
                  <a:pt x="472" y="193"/>
                </a:cubicBezTo>
                <a:cubicBezTo>
                  <a:pt x="475" y="207"/>
                  <a:pt x="477" y="221"/>
                  <a:pt x="478" y="234"/>
                </a:cubicBezTo>
                <a:cubicBezTo>
                  <a:pt x="481" y="262"/>
                  <a:pt x="472" y="285"/>
                  <a:pt x="472" y="310"/>
                </a:cubicBezTo>
                <a:cubicBezTo>
                  <a:pt x="477" y="303"/>
                  <a:pt x="480" y="291"/>
                  <a:pt x="481" y="283"/>
                </a:cubicBezTo>
                <a:close/>
                <a:moveTo>
                  <a:pt x="79" y="310"/>
                </a:moveTo>
                <a:cubicBezTo>
                  <a:pt x="70" y="290"/>
                  <a:pt x="58" y="257"/>
                  <a:pt x="56" y="226"/>
                </a:cubicBezTo>
                <a:cubicBezTo>
                  <a:pt x="50" y="258"/>
                  <a:pt x="62" y="290"/>
                  <a:pt x="79" y="310"/>
                </a:cubicBezTo>
                <a:close/>
                <a:moveTo>
                  <a:pt x="482" y="209"/>
                </a:moveTo>
                <a:cubicBezTo>
                  <a:pt x="481" y="202"/>
                  <a:pt x="481" y="197"/>
                  <a:pt x="477" y="195"/>
                </a:cubicBezTo>
                <a:cubicBezTo>
                  <a:pt x="478" y="200"/>
                  <a:pt x="480" y="204"/>
                  <a:pt x="482" y="209"/>
                </a:cubicBezTo>
                <a:close/>
                <a:moveTo>
                  <a:pt x="95" y="256"/>
                </a:moveTo>
                <a:cubicBezTo>
                  <a:pt x="97" y="264"/>
                  <a:pt x="106" y="272"/>
                  <a:pt x="110" y="277"/>
                </a:cubicBezTo>
                <a:cubicBezTo>
                  <a:pt x="102" y="261"/>
                  <a:pt x="99" y="241"/>
                  <a:pt x="95" y="226"/>
                </a:cubicBezTo>
                <a:cubicBezTo>
                  <a:pt x="95" y="236"/>
                  <a:pt x="93" y="247"/>
                  <a:pt x="95" y="256"/>
                </a:cubicBezTo>
                <a:close/>
                <a:moveTo>
                  <a:pt x="461" y="204"/>
                </a:moveTo>
                <a:cubicBezTo>
                  <a:pt x="462" y="203"/>
                  <a:pt x="461" y="200"/>
                  <a:pt x="460" y="200"/>
                </a:cubicBezTo>
                <a:cubicBezTo>
                  <a:pt x="460" y="201"/>
                  <a:pt x="460" y="203"/>
                  <a:pt x="461" y="204"/>
                </a:cubicBezTo>
                <a:close/>
                <a:moveTo>
                  <a:pt x="84" y="263"/>
                </a:moveTo>
                <a:cubicBezTo>
                  <a:pt x="81" y="252"/>
                  <a:pt x="81" y="238"/>
                  <a:pt x="74" y="230"/>
                </a:cubicBezTo>
                <a:cubicBezTo>
                  <a:pt x="75" y="241"/>
                  <a:pt x="76" y="258"/>
                  <a:pt x="84" y="263"/>
                </a:cubicBezTo>
                <a:close/>
                <a:moveTo>
                  <a:pt x="46" y="274"/>
                </a:moveTo>
                <a:cubicBezTo>
                  <a:pt x="46" y="283"/>
                  <a:pt x="50" y="306"/>
                  <a:pt x="56" y="313"/>
                </a:cubicBezTo>
                <a:cubicBezTo>
                  <a:pt x="66" y="326"/>
                  <a:pt x="81" y="338"/>
                  <a:pt x="96" y="349"/>
                </a:cubicBezTo>
                <a:cubicBezTo>
                  <a:pt x="111" y="361"/>
                  <a:pt x="129" y="372"/>
                  <a:pt x="142" y="377"/>
                </a:cubicBezTo>
                <a:cubicBezTo>
                  <a:pt x="142" y="376"/>
                  <a:pt x="142" y="376"/>
                  <a:pt x="142" y="376"/>
                </a:cubicBezTo>
                <a:cubicBezTo>
                  <a:pt x="127" y="366"/>
                  <a:pt x="112" y="355"/>
                  <a:pt x="100" y="341"/>
                </a:cubicBezTo>
                <a:cubicBezTo>
                  <a:pt x="99" y="341"/>
                  <a:pt x="98" y="341"/>
                  <a:pt x="97" y="340"/>
                </a:cubicBezTo>
                <a:cubicBezTo>
                  <a:pt x="88" y="332"/>
                  <a:pt x="80" y="323"/>
                  <a:pt x="72" y="313"/>
                </a:cubicBezTo>
                <a:cubicBezTo>
                  <a:pt x="58" y="294"/>
                  <a:pt x="50" y="272"/>
                  <a:pt x="45" y="246"/>
                </a:cubicBezTo>
                <a:cubicBezTo>
                  <a:pt x="46" y="255"/>
                  <a:pt x="45" y="264"/>
                  <a:pt x="46" y="274"/>
                </a:cubicBezTo>
                <a:close/>
                <a:moveTo>
                  <a:pt x="509" y="218"/>
                </a:moveTo>
                <a:cubicBezTo>
                  <a:pt x="508" y="216"/>
                  <a:pt x="509" y="213"/>
                  <a:pt x="507" y="213"/>
                </a:cubicBezTo>
                <a:cubicBezTo>
                  <a:pt x="507" y="215"/>
                  <a:pt x="507" y="218"/>
                  <a:pt x="509" y="218"/>
                </a:cubicBezTo>
                <a:close/>
                <a:moveTo>
                  <a:pt x="517" y="241"/>
                </a:moveTo>
                <a:cubicBezTo>
                  <a:pt x="517" y="255"/>
                  <a:pt x="514" y="266"/>
                  <a:pt x="514" y="275"/>
                </a:cubicBezTo>
                <a:cubicBezTo>
                  <a:pt x="513" y="277"/>
                  <a:pt x="512" y="278"/>
                  <a:pt x="511" y="279"/>
                </a:cubicBezTo>
                <a:cubicBezTo>
                  <a:pt x="513" y="287"/>
                  <a:pt x="507" y="296"/>
                  <a:pt x="509" y="304"/>
                </a:cubicBezTo>
                <a:cubicBezTo>
                  <a:pt x="516" y="292"/>
                  <a:pt x="530" y="282"/>
                  <a:pt x="528" y="266"/>
                </a:cubicBezTo>
                <a:cubicBezTo>
                  <a:pt x="526" y="247"/>
                  <a:pt x="522" y="228"/>
                  <a:pt x="516" y="213"/>
                </a:cubicBezTo>
                <a:cubicBezTo>
                  <a:pt x="514" y="221"/>
                  <a:pt x="516" y="232"/>
                  <a:pt x="517" y="241"/>
                </a:cubicBezTo>
                <a:close/>
                <a:moveTo>
                  <a:pt x="124" y="297"/>
                </a:moveTo>
                <a:cubicBezTo>
                  <a:pt x="125" y="298"/>
                  <a:pt x="126" y="298"/>
                  <a:pt x="127" y="298"/>
                </a:cubicBezTo>
                <a:cubicBezTo>
                  <a:pt x="139" y="312"/>
                  <a:pt x="154" y="321"/>
                  <a:pt x="170" y="330"/>
                </a:cubicBezTo>
                <a:cubicBezTo>
                  <a:pt x="171" y="329"/>
                  <a:pt x="168" y="327"/>
                  <a:pt x="166" y="325"/>
                </a:cubicBezTo>
                <a:cubicBezTo>
                  <a:pt x="164" y="323"/>
                  <a:pt x="162" y="321"/>
                  <a:pt x="160" y="320"/>
                </a:cubicBezTo>
                <a:cubicBezTo>
                  <a:pt x="158" y="317"/>
                  <a:pt x="156" y="316"/>
                  <a:pt x="154" y="312"/>
                </a:cubicBezTo>
                <a:cubicBezTo>
                  <a:pt x="135" y="293"/>
                  <a:pt x="117" y="272"/>
                  <a:pt x="105" y="244"/>
                </a:cubicBezTo>
                <a:cubicBezTo>
                  <a:pt x="104" y="244"/>
                  <a:pt x="104" y="243"/>
                  <a:pt x="103" y="244"/>
                </a:cubicBezTo>
                <a:cubicBezTo>
                  <a:pt x="108" y="266"/>
                  <a:pt x="116" y="281"/>
                  <a:pt x="124" y="297"/>
                </a:cubicBezTo>
                <a:close/>
                <a:moveTo>
                  <a:pt x="472" y="255"/>
                </a:moveTo>
                <a:cubicBezTo>
                  <a:pt x="472" y="243"/>
                  <a:pt x="472" y="233"/>
                  <a:pt x="468" y="221"/>
                </a:cubicBezTo>
                <a:cubicBezTo>
                  <a:pt x="468" y="234"/>
                  <a:pt x="471" y="245"/>
                  <a:pt x="472" y="255"/>
                </a:cubicBezTo>
                <a:close/>
                <a:moveTo>
                  <a:pt x="97" y="281"/>
                </a:moveTo>
                <a:cubicBezTo>
                  <a:pt x="96" y="271"/>
                  <a:pt x="91" y="260"/>
                  <a:pt x="85" y="253"/>
                </a:cubicBezTo>
                <a:cubicBezTo>
                  <a:pt x="87" y="264"/>
                  <a:pt x="89" y="276"/>
                  <a:pt x="97" y="281"/>
                </a:cubicBezTo>
                <a:close/>
                <a:moveTo>
                  <a:pt x="508" y="250"/>
                </a:moveTo>
                <a:cubicBezTo>
                  <a:pt x="509" y="244"/>
                  <a:pt x="508" y="234"/>
                  <a:pt x="506" y="231"/>
                </a:cubicBezTo>
                <a:cubicBezTo>
                  <a:pt x="507" y="239"/>
                  <a:pt x="504" y="246"/>
                  <a:pt x="508" y="250"/>
                </a:cubicBezTo>
                <a:close/>
                <a:moveTo>
                  <a:pt x="467" y="342"/>
                </a:moveTo>
                <a:cubicBezTo>
                  <a:pt x="467" y="344"/>
                  <a:pt x="468" y="341"/>
                  <a:pt x="468" y="342"/>
                </a:cubicBezTo>
                <a:cubicBezTo>
                  <a:pt x="473" y="336"/>
                  <a:pt x="480" y="328"/>
                  <a:pt x="484" y="321"/>
                </a:cubicBezTo>
                <a:cubicBezTo>
                  <a:pt x="494" y="303"/>
                  <a:pt x="493" y="272"/>
                  <a:pt x="494" y="250"/>
                </a:cubicBezTo>
                <a:cubicBezTo>
                  <a:pt x="491" y="246"/>
                  <a:pt x="494" y="240"/>
                  <a:pt x="491" y="237"/>
                </a:cubicBezTo>
                <a:cubicBezTo>
                  <a:pt x="489" y="278"/>
                  <a:pt x="481" y="311"/>
                  <a:pt x="467" y="342"/>
                </a:cubicBezTo>
                <a:close/>
                <a:moveTo>
                  <a:pt x="81" y="278"/>
                </a:moveTo>
                <a:cubicBezTo>
                  <a:pt x="81" y="274"/>
                  <a:pt x="79" y="272"/>
                  <a:pt x="78" y="269"/>
                </a:cubicBezTo>
                <a:cubicBezTo>
                  <a:pt x="78" y="273"/>
                  <a:pt x="80" y="275"/>
                  <a:pt x="81" y="278"/>
                </a:cubicBezTo>
                <a:close/>
                <a:moveTo>
                  <a:pt x="87" y="279"/>
                </a:moveTo>
                <a:cubicBezTo>
                  <a:pt x="86" y="276"/>
                  <a:pt x="85" y="273"/>
                  <a:pt x="83" y="271"/>
                </a:cubicBezTo>
                <a:cubicBezTo>
                  <a:pt x="84" y="274"/>
                  <a:pt x="85" y="277"/>
                  <a:pt x="87" y="279"/>
                </a:cubicBezTo>
                <a:close/>
                <a:moveTo>
                  <a:pt x="105" y="291"/>
                </a:moveTo>
                <a:cubicBezTo>
                  <a:pt x="110" y="296"/>
                  <a:pt x="120" y="303"/>
                  <a:pt x="125" y="305"/>
                </a:cubicBezTo>
                <a:cubicBezTo>
                  <a:pt x="115" y="297"/>
                  <a:pt x="108" y="285"/>
                  <a:pt x="100" y="276"/>
                </a:cubicBezTo>
                <a:cubicBezTo>
                  <a:pt x="101" y="283"/>
                  <a:pt x="102" y="288"/>
                  <a:pt x="105" y="291"/>
                </a:cubicBezTo>
                <a:close/>
                <a:moveTo>
                  <a:pt x="470" y="293"/>
                </a:moveTo>
                <a:cubicBezTo>
                  <a:pt x="470" y="278"/>
                  <a:pt x="471" y="266"/>
                  <a:pt x="468" y="250"/>
                </a:cubicBezTo>
                <a:cubicBezTo>
                  <a:pt x="464" y="281"/>
                  <a:pt x="458" y="312"/>
                  <a:pt x="446" y="337"/>
                </a:cubicBezTo>
                <a:cubicBezTo>
                  <a:pt x="446" y="337"/>
                  <a:pt x="447" y="336"/>
                  <a:pt x="447" y="336"/>
                </a:cubicBezTo>
                <a:cubicBezTo>
                  <a:pt x="457" y="328"/>
                  <a:pt x="464" y="308"/>
                  <a:pt x="470" y="293"/>
                </a:cubicBezTo>
                <a:close/>
                <a:moveTo>
                  <a:pt x="121" y="338"/>
                </a:moveTo>
                <a:cubicBezTo>
                  <a:pt x="106" y="321"/>
                  <a:pt x="95" y="298"/>
                  <a:pt x="81" y="278"/>
                </a:cubicBezTo>
                <a:cubicBezTo>
                  <a:pt x="90" y="303"/>
                  <a:pt x="103" y="324"/>
                  <a:pt x="121" y="338"/>
                </a:cubicBezTo>
                <a:close/>
                <a:moveTo>
                  <a:pt x="110" y="311"/>
                </a:moveTo>
                <a:cubicBezTo>
                  <a:pt x="108" y="305"/>
                  <a:pt x="103" y="299"/>
                  <a:pt x="103" y="292"/>
                </a:cubicBezTo>
                <a:cubicBezTo>
                  <a:pt x="98" y="290"/>
                  <a:pt x="97" y="285"/>
                  <a:pt x="93" y="283"/>
                </a:cubicBezTo>
                <a:cubicBezTo>
                  <a:pt x="96" y="295"/>
                  <a:pt x="102" y="305"/>
                  <a:pt x="110" y="311"/>
                </a:cubicBezTo>
                <a:close/>
                <a:moveTo>
                  <a:pt x="473" y="262"/>
                </a:moveTo>
                <a:cubicBezTo>
                  <a:pt x="473" y="260"/>
                  <a:pt x="474" y="256"/>
                  <a:pt x="472" y="256"/>
                </a:cubicBezTo>
                <a:cubicBezTo>
                  <a:pt x="473" y="259"/>
                  <a:pt x="471" y="260"/>
                  <a:pt x="473" y="262"/>
                </a:cubicBezTo>
                <a:close/>
                <a:moveTo>
                  <a:pt x="98" y="327"/>
                </a:moveTo>
                <a:cubicBezTo>
                  <a:pt x="95" y="320"/>
                  <a:pt x="87" y="316"/>
                  <a:pt x="88" y="308"/>
                </a:cubicBezTo>
                <a:cubicBezTo>
                  <a:pt x="83" y="305"/>
                  <a:pt x="80" y="294"/>
                  <a:pt x="76" y="293"/>
                </a:cubicBezTo>
                <a:cubicBezTo>
                  <a:pt x="82" y="305"/>
                  <a:pt x="87" y="320"/>
                  <a:pt x="98" y="327"/>
                </a:cubicBezTo>
                <a:close/>
                <a:moveTo>
                  <a:pt x="144" y="339"/>
                </a:moveTo>
                <a:cubicBezTo>
                  <a:pt x="147" y="340"/>
                  <a:pt x="153" y="344"/>
                  <a:pt x="155" y="348"/>
                </a:cubicBezTo>
                <a:cubicBezTo>
                  <a:pt x="158" y="346"/>
                  <a:pt x="159" y="349"/>
                  <a:pt x="162" y="349"/>
                </a:cubicBezTo>
                <a:cubicBezTo>
                  <a:pt x="157" y="342"/>
                  <a:pt x="148" y="339"/>
                  <a:pt x="146" y="330"/>
                </a:cubicBezTo>
                <a:cubicBezTo>
                  <a:pt x="140" y="326"/>
                  <a:pt x="136" y="321"/>
                  <a:pt x="132" y="315"/>
                </a:cubicBezTo>
                <a:cubicBezTo>
                  <a:pt x="122" y="310"/>
                  <a:pt x="115" y="302"/>
                  <a:pt x="106" y="296"/>
                </a:cubicBezTo>
                <a:cubicBezTo>
                  <a:pt x="111" y="307"/>
                  <a:pt x="115" y="317"/>
                  <a:pt x="123" y="324"/>
                </a:cubicBezTo>
                <a:cubicBezTo>
                  <a:pt x="124" y="324"/>
                  <a:pt x="124" y="325"/>
                  <a:pt x="126" y="325"/>
                </a:cubicBezTo>
                <a:cubicBezTo>
                  <a:pt x="128" y="327"/>
                  <a:pt x="131" y="330"/>
                  <a:pt x="133" y="332"/>
                </a:cubicBezTo>
                <a:cubicBezTo>
                  <a:pt x="136" y="334"/>
                  <a:pt x="140" y="336"/>
                  <a:pt x="142" y="336"/>
                </a:cubicBezTo>
                <a:cubicBezTo>
                  <a:pt x="140" y="335"/>
                  <a:pt x="138" y="333"/>
                  <a:pt x="137" y="330"/>
                </a:cubicBezTo>
                <a:cubicBezTo>
                  <a:pt x="140" y="333"/>
                  <a:pt x="143" y="334"/>
                  <a:pt x="144" y="339"/>
                </a:cubicBezTo>
                <a:close/>
                <a:moveTo>
                  <a:pt x="497" y="286"/>
                </a:moveTo>
                <a:cubicBezTo>
                  <a:pt x="499" y="281"/>
                  <a:pt x="499" y="274"/>
                  <a:pt x="498" y="269"/>
                </a:cubicBezTo>
                <a:cubicBezTo>
                  <a:pt x="498" y="274"/>
                  <a:pt x="497" y="281"/>
                  <a:pt x="497" y="286"/>
                </a:cubicBezTo>
                <a:close/>
                <a:moveTo>
                  <a:pt x="503" y="290"/>
                </a:moveTo>
                <a:cubicBezTo>
                  <a:pt x="505" y="285"/>
                  <a:pt x="507" y="279"/>
                  <a:pt x="506" y="274"/>
                </a:cubicBezTo>
                <a:cubicBezTo>
                  <a:pt x="503" y="277"/>
                  <a:pt x="503" y="288"/>
                  <a:pt x="503" y="290"/>
                </a:cubicBezTo>
                <a:close/>
                <a:moveTo>
                  <a:pt x="528" y="286"/>
                </a:moveTo>
                <a:cubicBezTo>
                  <a:pt x="528" y="284"/>
                  <a:pt x="529" y="282"/>
                  <a:pt x="528" y="283"/>
                </a:cubicBezTo>
                <a:cubicBezTo>
                  <a:pt x="526" y="284"/>
                  <a:pt x="524" y="289"/>
                  <a:pt x="522" y="291"/>
                </a:cubicBezTo>
                <a:cubicBezTo>
                  <a:pt x="517" y="299"/>
                  <a:pt x="512" y="305"/>
                  <a:pt x="506" y="312"/>
                </a:cubicBezTo>
                <a:cubicBezTo>
                  <a:pt x="504" y="319"/>
                  <a:pt x="504" y="327"/>
                  <a:pt x="499" y="331"/>
                </a:cubicBezTo>
                <a:cubicBezTo>
                  <a:pt x="496" y="345"/>
                  <a:pt x="492" y="359"/>
                  <a:pt x="485" y="369"/>
                </a:cubicBezTo>
                <a:cubicBezTo>
                  <a:pt x="482" y="373"/>
                  <a:pt x="477" y="376"/>
                  <a:pt x="474" y="381"/>
                </a:cubicBezTo>
                <a:cubicBezTo>
                  <a:pt x="472" y="384"/>
                  <a:pt x="471" y="387"/>
                  <a:pt x="469" y="390"/>
                </a:cubicBezTo>
                <a:cubicBezTo>
                  <a:pt x="467" y="393"/>
                  <a:pt x="465" y="396"/>
                  <a:pt x="463" y="399"/>
                </a:cubicBezTo>
                <a:cubicBezTo>
                  <a:pt x="501" y="378"/>
                  <a:pt x="529" y="334"/>
                  <a:pt x="528" y="286"/>
                </a:cubicBezTo>
                <a:close/>
                <a:moveTo>
                  <a:pt x="121" y="333"/>
                </a:moveTo>
                <a:cubicBezTo>
                  <a:pt x="129" y="339"/>
                  <a:pt x="135" y="350"/>
                  <a:pt x="144" y="353"/>
                </a:cubicBezTo>
                <a:cubicBezTo>
                  <a:pt x="130" y="343"/>
                  <a:pt x="123" y="326"/>
                  <a:pt x="109" y="316"/>
                </a:cubicBezTo>
                <a:cubicBezTo>
                  <a:pt x="112" y="323"/>
                  <a:pt x="118" y="327"/>
                  <a:pt x="121" y="333"/>
                </a:cubicBezTo>
                <a:close/>
                <a:moveTo>
                  <a:pt x="63" y="328"/>
                </a:moveTo>
                <a:cubicBezTo>
                  <a:pt x="78" y="343"/>
                  <a:pt x="91" y="360"/>
                  <a:pt x="108" y="373"/>
                </a:cubicBezTo>
                <a:cubicBezTo>
                  <a:pt x="124" y="387"/>
                  <a:pt x="142" y="398"/>
                  <a:pt x="162" y="407"/>
                </a:cubicBezTo>
                <a:cubicBezTo>
                  <a:pt x="167" y="407"/>
                  <a:pt x="174" y="409"/>
                  <a:pt x="180" y="411"/>
                </a:cubicBezTo>
                <a:cubicBezTo>
                  <a:pt x="185" y="412"/>
                  <a:pt x="190" y="414"/>
                  <a:pt x="195" y="415"/>
                </a:cubicBezTo>
                <a:cubicBezTo>
                  <a:pt x="223" y="423"/>
                  <a:pt x="251" y="435"/>
                  <a:pt x="282" y="433"/>
                </a:cubicBezTo>
                <a:cubicBezTo>
                  <a:pt x="251" y="426"/>
                  <a:pt x="218" y="416"/>
                  <a:pt x="192" y="402"/>
                </a:cubicBezTo>
                <a:cubicBezTo>
                  <a:pt x="180" y="395"/>
                  <a:pt x="166" y="391"/>
                  <a:pt x="154" y="386"/>
                </a:cubicBezTo>
                <a:cubicBezTo>
                  <a:pt x="118" y="370"/>
                  <a:pt x="88" y="350"/>
                  <a:pt x="61" y="324"/>
                </a:cubicBezTo>
                <a:cubicBezTo>
                  <a:pt x="62" y="325"/>
                  <a:pt x="62" y="327"/>
                  <a:pt x="63" y="328"/>
                </a:cubicBezTo>
                <a:close/>
                <a:moveTo>
                  <a:pt x="116" y="339"/>
                </a:moveTo>
                <a:cubicBezTo>
                  <a:pt x="111" y="335"/>
                  <a:pt x="107" y="330"/>
                  <a:pt x="102" y="326"/>
                </a:cubicBezTo>
                <a:cubicBezTo>
                  <a:pt x="106" y="331"/>
                  <a:pt x="110" y="339"/>
                  <a:pt x="116" y="339"/>
                </a:cubicBezTo>
                <a:close/>
                <a:moveTo>
                  <a:pt x="211" y="367"/>
                </a:moveTo>
                <a:cubicBezTo>
                  <a:pt x="222" y="367"/>
                  <a:pt x="231" y="369"/>
                  <a:pt x="243" y="369"/>
                </a:cubicBezTo>
                <a:cubicBezTo>
                  <a:pt x="206" y="359"/>
                  <a:pt x="172" y="345"/>
                  <a:pt x="145" y="324"/>
                </a:cubicBezTo>
                <a:cubicBezTo>
                  <a:pt x="144" y="324"/>
                  <a:pt x="144" y="323"/>
                  <a:pt x="144" y="324"/>
                </a:cubicBezTo>
                <a:cubicBezTo>
                  <a:pt x="162" y="343"/>
                  <a:pt x="186" y="356"/>
                  <a:pt x="211" y="367"/>
                </a:cubicBezTo>
                <a:close/>
                <a:moveTo>
                  <a:pt x="494" y="316"/>
                </a:moveTo>
                <a:cubicBezTo>
                  <a:pt x="497" y="312"/>
                  <a:pt x="499" y="304"/>
                  <a:pt x="498" y="298"/>
                </a:cubicBezTo>
                <a:cubicBezTo>
                  <a:pt x="495" y="303"/>
                  <a:pt x="495" y="310"/>
                  <a:pt x="494" y="316"/>
                </a:cubicBezTo>
                <a:close/>
                <a:moveTo>
                  <a:pt x="165" y="360"/>
                </a:moveTo>
                <a:cubicBezTo>
                  <a:pt x="163" y="355"/>
                  <a:pt x="155" y="352"/>
                  <a:pt x="152" y="346"/>
                </a:cubicBezTo>
                <a:cubicBezTo>
                  <a:pt x="142" y="342"/>
                  <a:pt x="135" y="336"/>
                  <a:pt x="126" y="330"/>
                </a:cubicBezTo>
                <a:cubicBezTo>
                  <a:pt x="137" y="343"/>
                  <a:pt x="145" y="358"/>
                  <a:pt x="165" y="360"/>
                </a:cubicBezTo>
                <a:close/>
                <a:moveTo>
                  <a:pt x="111" y="343"/>
                </a:moveTo>
                <a:cubicBezTo>
                  <a:pt x="109" y="339"/>
                  <a:pt x="106" y="337"/>
                  <a:pt x="103" y="334"/>
                </a:cubicBezTo>
                <a:cubicBezTo>
                  <a:pt x="104" y="339"/>
                  <a:pt x="108" y="340"/>
                  <a:pt x="111" y="343"/>
                </a:cubicBezTo>
                <a:close/>
                <a:moveTo>
                  <a:pt x="214" y="357"/>
                </a:moveTo>
                <a:cubicBezTo>
                  <a:pt x="198" y="347"/>
                  <a:pt x="181" y="338"/>
                  <a:pt x="162" y="332"/>
                </a:cubicBezTo>
                <a:cubicBezTo>
                  <a:pt x="177" y="343"/>
                  <a:pt x="195" y="351"/>
                  <a:pt x="214" y="357"/>
                </a:cubicBezTo>
                <a:close/>
                <a:moveTo>
                  <a:pt x="71" y="341"/>
                </a:moveTo>
                <a:cubicBezTo>
                  <a:pt x="83" y="361"/>
                  <a:pt x="100" y="378"/>
                  <a:pt x="118" y="392"/>
                </a:cubicBezTo>
                <a:cubicBezTo>
                  <a:pt x="123" y="389"/>
                  <a:pt x="129" y="397"/>
                  <a:pt x="134" y="396"/>
                </a:cubicBezTo>
                <a:cubicBezTo>
                  <a:pt x="110" y="380"/>
                  <a:pt x="91" y="362"/>
                  <a:pt x="71" y="341"/>
                </a:cubicBezTo>
                <a:close/>
                <a:moveTo>
                  <a:pt x="470" y="318"/>
                </a:moveTo>
                <a:cubicBezTo>
                  <a:pt x="472" y="319"/>
                  <a:pt x="472" y="315"/>
                  <a:pt x="471" y="314"/>
                </a:cubicBezTo>
                <a:cubicBezTo>
                  <a:pt x="470" y="315"/>
                  <a:pt x="470" y="317"/>
                  <a:pt x="470" y="318"/>
                </a:cubicBezTo>
                <a:close/>
                <a:moveTo>
                  <a:pt x="145" y="367"/>
                </a:moveTo>
                <a:cubicBezTo>
                  <a:pt x="146" y="366"/>
                  <a:pt x="143" y="364"/>
                  <a:pt x="141" y="363"/>
                </a:cubicBezTo>
                <a:cubicBezTo>
                  <a:pt x="139" y="361"/>
                  <a:pt x="137" y="360"/>
                  <a:pt x="135" y="359"/>
                </a:cubicBezTo>
                <a:cubicBezTo>
                  <a:pt x="134" y="356"/>
                  <a:pt x="131" y="355"/>
                  <a:pt x="129" y="353"/>
                </a:cubicBezTo>
                <a:cubicBezTo>
                  <a:pt x="128" y="350"/>
                  <a:pt x="125" y="349"/>
                  <a:pt x="123" y="347"/>
                </a:cubicBezTo>
                <a:cubicBezTo>
                  <a:pt x="123" y="346"/>
                  <a:pt x="124" y="346"/>
                  <a:pt x="124" y="345"/>
                </a:cubicBezTo>
                <a:cubicBezTo>
                  <a:pt x="120" y="347"/>
                  <a:pt x="118" y="341"/>
                  <a:pt x="117" y="345"/>
                </a:cubicBezTo>
                <a:cubicBezTo>
                  <a:pt x="126" y="352"/>
                  <a:pt x="133" y="362"/>
                  <a:pt x="145" y="367"/>
                </a:cubicBezTo>
                <a:close/>
                <a:moveTo>
                  <a:pt x="434" y="345"/>
                </a:moveTo>
                <a:cubicBezTo>
                  <a:pt x="439" y="343"/>
                  <a:pt x="442" y="337"/>
                  <a:pt x="442" y="333"/>
                </a:cubicBezTo>
                <a:cubicBezTo>
                  <a:pt x="445" y="330"/>
                  <a:pt x="448" y="324"/>
                  <a:pt x="448" y="320"/>
                </a:cubicBezTo>
                <a:cubicBezTo>
                  <a:pt x="444" y="329"/>
                  <a:pt x="440" y="337"/>
                  <a:pt x="434" y="345"/>
                </a:cubicBezTo>
                <a:close/>
                <a:moveTo>
                  <a:pt x="200" y="343"/>
                </a:moveTo>
                <a:cubicBezTo>
                  <a:pt x="197" y="344"/>
                  <a:pt x="198" y="342"/>
                  <a:pt x="196" y="342"/>
                </a:cubicBezTo>
                <a:cubicBezTo>
                  <a:pt x="197" y="344"/>
                  <a:pt x="200" y="346"/>
                  <a:pt x="200" y="343"/>
                </a:cubicBezTo>
                <a:close/>
                <a:moveTo>
                  <a:pt x="201" y="367"/>
                </a:moveTo>
                <a:cubicBezTo>
                  <a:pt x="189" y="360"/>
                  <a:pt x="175" y="352"/>
                  <a:pt x="164" y="346"/>
                </a:cubicBezTo>
                <a:cubicBezTo>
                  <a:pt x="173" y="357"/>
                  <a:pt x="187" y="362"/>
                  <a:pt x="201" y="367"/>
                </a:cubicBezTo>
                <a:close/>
                <a:moveTo>
                  <a:pt x="456" y="345"/>
                </a:moveTo>
                <a:cubicBezTo>
                  <a:pt x="458" y="346"/>
                  <a:pt x="460" y="340"/>
                  <a:pt x="461" y="338"/>
                </a:cubicBezTo>
                <a:cubicBezTo>
                  <a:pt x="462" y="338"/>
                  <a:pt x="462" y="338"/>
                  <a:pt x="463" y="338"/>
                </a:cubicBezTo>
                <a:cubicBezTo>
                  <a:pt x="463" y="333"/>
                  <a:pt x="466" y="328"/>
                  <a:pt x="465" y="325"/>
                </a:cubicBezTo>
                <a:cubicBezTo>
                  <a:pt x="462" y="331"/>
                  <a:pt x="460" y="338"/>
                  <a:pt x="456" y="345"/>
                </a:cubicBezTo>
                <a:close/>
                <a:moveTo>
                  <a:pt x="486" y="329"/>
                </a:moveTo>
                <a:cubicBezTo>
                  <a:pt x="487" y="328"/>
                  <a:pt x="490" y="325"/>
                  <a:pt x="487" y="324"/>
                </a:cubicBezTo>
                <a:cubicBezTo>
                  <a:pt x="487" y="326"/>
                  <a:pt x="484" y="328"/>
                  <a:pt x="486" y="329"/>
                </a:cubicBezTo>
                <a:close/>
                <a:moveTo>
                  <a:pt x="176" y="364"/>
                </a:moveTo>
                <a:cubicBezTo>
                  <a:pt x="174" y="362"/>
                  <a:pt x="179" y="364"/>
                  <a:pt x="178" y="362"/>
                </a:cubicBezTo>
                <a:cubicBezTo>
                  <a:pt x="174" y="358"/>
                  <a:pt x="168" y="355"/>
                  <a:pt x="162" y="353"/>
                </a:cubicBezTo>
                <a:cubicBezTo>
                  <a:pt x="165" y="358"/>
                  <a:pt x="172" y="362"/>
                  <a:pt x="176" y="364"/>
                </a:cubicBezTo>
                <a:close/>
                <a:moveTo>
                  <a:pt x="411" y="375"/>
                </a:moveTo>
                <a:cubicBezTo>
                  <a:pt x="422" y="372"/>
                  <a:pt x="432" y="373"/>
                  <a:pt x="439" y="368"/>
                </a:cubicBezTo>
                <a:cubicBezTo>
                  <a:pt x="443" y="364"/>
                  <a:pt x="447" y="355"/>
                  <a:pt x="449" y="350"/>
                </a:cubicBezTo>
                <a:cubicBezTo>
                  <a:pt x="450" y="348"/>
                  <a:pt x="452" y="347"/>
                  <a:pt x="453" y="345"/>
                </a:cubicBezTo>
                <a:cubicBezTo>
                  <a:pt x="455" y="341"/>
                  <a:pt x="455" y="336"/>
                  <a:pt x="457" y="333"/>
                </a:cubicBezTo>
                <a:cubicBezTo>
                  <a:pt x="457" y="332"/>
                  <a:pt x="457" y="332"/>
                  <a:pt x="456" y="332"/>
                </a:cubicBezTo>
                <a:cubicBezTo>
                  <a:pt x="443" y="348"/>
                  <a:pt x="428" y="363"/>
                  <a:pt x="411" y="375"/>
                </a:cubicBezTo>
                <a:close/>
                <a:moveTo>
                  <a:pt x="309" y="373"/>
                </a:moveTo>
                <a:cubicBezTo>
                  <a:pt x="294" y="367"/>
                  <a:pt x="271" y="369"/>
                  <a:pt x="258" y="362"/>
                </a:cubicBezTo>
                <a:cubicBezTo>
                  <a:pt x="245" y="362"/>
                  <a:pt x="232" y="356"/>
                  <a:pt x="218" y="354"/>
                </a:cubicBezTo>
                <a:cubicBezTo>
                  <a:pt x="243" y="368"/>
                  <a:pt x="275" y="376"/>
                  <a:pt x="309" y="373"/>
                </a:cubicBezTo>
                <a:close/>
                <a:moveTo>
                  <a:pt x="143" y="372"/>
                </a:moveTo>
                <a:cubicBezTo>
                  <a:pt x="138" y="370"/>
                  <a:pt x="134" y="363"/>
                  <a:pt x="129" y="363"/>
                </a:cubicBezTo>
                <a:cubicBezTo>
                  <a:pt x="133" y="366"/>
                  <a:pt x="139" y="371"/>
                  <a:pt x="143" y="372"/>
                </a:cubicBezTo>
                <a:close/>
                <a:moveTo>
                  <a:pt x="159" y="365"/>
                </a:moveTo>
                <a:cubicBezTo>
                  <a:pt x="156" y="364"/>
                  <a:pt x="155" y="362"/>
                  <a:pt x="152" y="360"/>
                </a:cubicBezTo>
                <a:cubicBezTo>
                  <a:pt x="153" y="363"/>
                  <a:pt x="158" y="367"/>
                  <a:pt x="159" y="365"/>
                </a:cubicBezTo>
                <a:close/>
                <a:moveTo>
                  <a:pt x="200" y="386"/>
                </a:moveTo>
                <a:cubicBezTo>
                  <a:pt x="202" y="384"/>
                  <a:pt x="203" y="388"/>
                  <a:pt x="204" y="386"/>
                </a:cubicBezTo>
                <a:cubicBezTo>
                  <a:pt x="204" y="385"/>
                  <a:pt x="202" y="385"/>
                  <a:pt x="202" y="383"/>
                </a:cubicBezTo>
                <a:cubicBezTo>
                  <a:pt x="201" y="383"/>
                  <a:pt x="200" y="383"/>
                  <a:pt x="200" y="384"/>
                </a:cubicBezTo>
                <a:cubicBezTo>
                  <a:pt x="186" y="377"/>
                  <a:pt x="176" y="362"/>
                  <a:pt x="157" y="362"/>
                </a:cubicBezTo>
                <a:cubicBezTo>
                  <a:pt x="170" y="371"/>
                  <a:pt x="186" y="378"/>
                  <a:pt x="200" y="386"/>
                </a:cubicBezTo>
                <a:close/>
                <a:moveTo>
                  <a:pt x="483" y="360"/>
                </a:moveTo>
                <a:cubicBezTo>
                  <a:pt x="489" y="354"/>
                  <a:pt x="491" y="347"/>
                  <a:pt x="492" y="339"/>
                </a:cubicBezTo>
                <a:cubicBezTo>
                  <a:pt x="487" y="344"/>
                  <a:pt x="486" y="354"/>
                  <a:pt x="483" y="360"/>
                </a:cubicBezTo>
                <a:close/>
                <a:moveTo>
                  <a:pt x="460" y="375"/>
                </a:moveTo>
                <a:cubicBezTo>
                  <a:pt x="470" y="366"/>
                  <a:pt x="479" y="357"/>
                  <a:pt x="484" y="344"/>
                </a:cubicBezTo>
                <a:cubicBezTo>
                  <a:pt x="482" y="344"/>
                  <a:pt x="485" y="342"/>
                  <a:pt x="483" y="342"/>
                </a:cubicBezTo>
                <a:cubicBezTo>
                  <a:pt x="475" y="352"/>
                  <a:pt x="468" y="364"/>
                  <a:pt x="460" y="375"/>
                </a:cubicBezTo>
                <a:close/>
                <a:moveTo>
                  <a:pt x="163" y="374"/>
                </a:moveTo>
                <a:cubicBezTo>
                  <a:pt x="160" y="371"/>
                  <a:pt x="156" y="369"/>
                  <a:pt x="152" y="367"/>
                </a:cubicBezTo>
                <a:cubicBezTo>
                  <a:pt x="156" y="369"/>
                  <a:pt x="158" y="373"/>
                  <a:pt x="163" y="374"/>
                </a:cubicBezTo>
                <a:close/>
                <a:moveTo>
                  <a:pt x="286" y="365"/>
                </a:moveTo>
                <a:cubicBezTo>
                  <a:pt x="312" y="370"/>
                  <a:pt x="355" y="366"/>
                  <a:pt x="375" y="354"/>
                </a:cubicBezTo>
                <a:cubicBezTo>
                  <a:pt x="377" y="353"/>
                  <a:pt x="382" y="352"/>
                  <a:pt x="380" y="350"/>
                </a:cubicBezTo>
                <a:cubicBezTo>
                  <a:pt x="350" y="360"/>
                  <a:pt x="319" y="363"/>
                  <a:pt x="286" y="365"/>
                </a:cubicBezTo>
                <a:close/>
                <a:moveTo>
                  <a:pt x="223" y="394"/>
                </a:moveTo>
                <a:cubicBezTo>
                  <a:pt x="224" y="392"/>
                  <a:pt x="228" y="392"/>
                  <a:pt x="231" y="392"/>
                </a:cubicBezTo>
                <a:cubicBezTo>
                  <a:pt x="215" y="385"/>
                  <a:pt x="199" y="379"/>
                  <a:pt x="188" y="368"/>
                </a:cubicBezTo>
                <a:cubicBezTo>
                  <a:pt x="183" y="367"/>
                  <a:pt x="182" y="365"/>
                  <a:pt x="177" y="365"/>
                </a:cubicBezTo>
                <a:cubicBezTo>
                  <a:pt x="189" y="378"/>
                  <a:pt x="209" y="386"/>
                  <a:pt x="223" y="394"/>
                </a:cubicBezTo>
                <a:close/>
                <a:moveTo>
                  <a:pt x="425" y="357"/>
                </a:moveTo>
                <a:cubicBezTo>
                  <a:pt x="429" y="356"/>
                  <a:pt x="431" y="352"/>
                  <a:pt x="433" y="349"/>
                </a:cubicBezTo>
                <a:cubicBezTo>
                  <a:pt x="429" y="350"/>
                  <a:pt x="428" y="355"/>
                  <a:pt x="425" y="357"/>
                </a:cubicBezTo>
                <a:close/>
                <a:moveTo>
                  <a:pt x="240" y="391"/>
                </a:moveTo>
                <a:cubicBezTo>
                  <a:pt x="246" y="393"/>
                  <a:pt x="252" y="396"/>
                  <a:pt x="257" y="397"/>
                </a:cubicBezTo>
                <a:cubicBezTo>
                  <a:pt x="279" y="402"/>
                  <a:pt x="302" y="400"/>
                  <a:pt x="325" y="401"/>
                </a:cubicBezTo>
                <a:cubicBezTo>
                  <a:pt x="305" y="396"/>
                  <a:pt x="285" y="394"/>
                  <a:pt x="265" y="390"/>
                </a:cubicBezTo>
                <a:cubicBezTo>
                  <a:pt x="246" y="386"/>
                  <a:pt x="228" y="380"/>
                  <a:pt x="210" y="375"/>
                </a:cubicBezTo>
                <a:cubicBezTo>
                  <a:pt x="205" y="371"/>
                  <a:pt x="199" y="369"/>
                  <a:pt x="192" y="367"/>
                </a:cubicBezTo>
                <a:cubicBezTo>
                  <a:pt x="204" y="377"/>
                  <a:pt x="223" y="386"/>
                  <a:pt x="240" y="391"/>
                </a:cubicBezTo>
                <a:close/>
                <a:moveTo>
                  <a:pt x="194" y="397"/>
                </a:moveTo>
                <a:cubicBezTo>
                  <a:pt x="179" y="391"/>
                  <a:pt x="169" y="380"/>
                  <a:pt x="153" y="375"/>
                </a:cubicBezTo>
                <a:cubicBezTo>
                  <a:pt x="152" y="373"/>
                  <a:pt x="153" y="374"/>
                  <a:pt x="152" y="372"/>
                </a:cubicBezTo>
                <a:cubicBezTo>
                  <a:pt x="151" y="373"/>
                  <a:pt x="149" y="372"/>
                  <a:pt x="147" y="371"/>
                </a:cubicBezTo>
                <a:cubicBezTo>
                  <a:pt x="161" y="381"/>
                  <a:pt x="176" y="394"/>
                  <a:pt x="194" y="397"/>
                </a:cubicBezTo>
                <a:close/>
                <a:moveTo>
                  <a:pt x="227" y="376"/>
                </a:moveTo>
                <a:cubicBezTo>
                  <a:pt x="221" y="373"/>
                  <a:pt x="214" y="370"/>
                  <a:pt x="208" y="369"/>
                </a:cubicBezTo>
                <a:cubicBezTo>
                  <a:pt x="213" y="373"/>
                  <a:pt x="220" y="374"/>
                  <a:pt x="227" y="376"/>
                </a:cubicBezTo>
                <a:close/>
                <a:moveTo>
                  <a:pt x="224" y="370"/>
                </a:moveTo>
                <a:cubicBezTo>
                  <a:pt x="224" y="369"/>
                  <a:pt x="223" y="370"/>
                  <a:pt x="223" y="371"/>
                </a:cubicBezTo>
                <a:cubicBezTo>
                  <a:pt x="251" y="380"/>
                  <a:pt x="284" y="385"/>
                  <a:pt x="316" y="385"/>
                </a:cubicBezTo>
                <a:cubicBezTo>
                  <a:pt x="285" y="379"/>
                  <a:pt x="257" y="371"/>
                  <a:pt x="224" y="370"/>
                </a:cubicBezTo>
                <a:close/>
                <a:moveTo>
                  <a:pt x="361" y="377"/>
                </a:moveTo>
                <a:cubicBezTo>
                  <a:pt x="382" y="381"/>
                  <a:pt x="403" y="371"/>
                  <a:pt x="418" y="362"/>
                </a:cubicBezTo>
                <a:cubicBezTo>
                  <a:pt x="417" y="359"/>
                  <a:pt x="420" y="359"/>
                  <a:pt x="420" y="356"/>
                </a:cubicBezTo>
                <a:cubicBezTo>
                  <a:pt x="402" y="366"/>
                  <a:pt x="381" y="370"/>
                  <a:pt x="361" y="377"/>
                </a:cubicBezTo>
                <a:close/>
                <a:moveTo>
                  <a:pt x="331" y="397"/>
                </a:moveTo>
                <a:cubicBezTo>
                  <a:pt x="337" y="398"/>
                  <a:pt x="343" y="399"/>
                  <a:pt x="347" y="399"/>
                </a:cubicBezTo>
                <a:cubicBezTo>
                  <a:pt x="352" y="399"/>
                  <a:pt x="357" y="395"/>
                  <a:pt x="361" y="397"/>
                </a:cubicBezTo>
                <a:cubicBezTo>
                  <a:pt x="366" y="391"/>
                  <a:pt x="377" y="392"/>
                  <a:pt x="381" y="386"/>
                </a:cubicBezTo>
                <a:cubicBezTo>
                  <a:pt x="324" y="392"/>
                  <a:pt x="273" y="388"/>
                  <a:pt x="227" y="376"/>
                </a:cubicBezTo>
                <a:cubicBezTo>
                  <a:pt x="257" y="387"/>
                  <a:pt x="296" y="393"/>
                  <a:pt x="331" y="397"/>
                </a:cubicBezTo>
                <a:close/>
                <a:moveTo>
                  <a:pt x="443" y="393"/>
                </a:moveTo>
                <a:cubicBezTo>
                  <a:pt x="461" y="387"/>
                  <a:pt x="476" y="378"/>
                  <a:pt x="478" y="361"/>
                </a:cubicBezTo>
                <a:cubicBezTo>
                  <a:pt x="479" y="361"/>
                  <a:pt x="479" y="360"/>
                  <a:pt x="478" y="360"/>
                </a:cubicBezTo>
                <a:cubicBezTo>
                  <a:pt x="469" y="374"/>
                  <a:pt x="456" y="383"/>
                  <a:pt x="443" y="393"/>
                </a:cubicBezTo>
                <a:close/>
                <a:moveTo>
                  <a:pt x="333" y="376"/>
                </a:moveTo>
                <a:cubicBezTo>
                  <a:pt x="322" y="376"/>
                  <a:pt x="304" y="376"/>
                  <a:pt x="293" y="377"/>
                </a:cubicBezTo>
                <a:cubicBezTo>
                  <a:pt x="306" y="378"/>
                  <a:pt x="320" y="380"/>
                  <a:pt x="333" y="376"/>
                </a:cubicBezTo>
                <a:close/>
                <a:moveTo>
                  <a:pt x="435" y="381"/>
                </a:moveTo>
                <a:cubicBezTo>
                  <a:pt x="442" y="377"/>
                  <a:pt x="449" y="372"/>
                  <a:pt x="450" y="365"/>
                </a:cubicBezTo>
                <a:cubicBezTo>
                  <a:pt x="447" y="372"/>
                  <a:pt x="439" y="374"/>
                  <a:pt x="435" y="381"/>
                </a:cubicBezTo>
                <a:close/>
                <a:moveTo>
                  <a:pt x="224" y="400"/>
                </a:moveTo>
                <a:cubicBezTo>
                  <a:pt x="226" y="399"/>
                  <a:pt x="220" y="397"/>
                  <a:pt x="217" y="397"/>
                </a:cubicBezTo>
                <a:cubicBezTo>
                  <a:pt x="210" y="394"/>
                  <a:pt x="199" y="391"/>
                  <a:pt x="191" y="390"/>
                </a:cubicBezTo>
                <a:cubicBezTo>
                  <a:pt x="202" y="394"/>
                  <a:pt x="212" y="397"/>
                  <a:pt x="224" y="400"/>
                </a:cubicBezTo>
                <a:close/>
                <a:moveTo>
                  <a:pt x="325" y="382"/>
                </a:moveTo>
                <a:cubicBezTo>
                  <a:pt x="337" y="384"/>
                  <a:pt x="356" y="387"/>
                  <a:pt x="366" y="380"/>
                </a:cubicBezTo>
                <a:cubicBezTo>
                  <a:pt x="361" y="381"/>
                  <a:pt x="354" y="380"/>
                  <a:pt x="353" y="378"/>
                </a:cubicBezTo>
                <a:cubicBezTo>
                  <a:pt x="345" y="381"/>
                  <a:pt x="335" y="380"/>
                  <a:pt x="325" y="382"/>
                </a:cubicBezTo>
                <a:close/>
                <a:moveTo>
                  <a:pt x="181" y="425"/>
                </a:moveTo>
                <a:cubicBezTo>
                  <a:pt x="203" y="432"/>
                  <a:pt x="227" y="436"/>
                  <a:pt x="250" y="435"/>
                </a:cubicBezTo>
                <a:cubicBezTo>
                  <a:pt x="227" y="432"/>
                  <a:pt x="207" y="426"/>
                  <a:pt x="187" y="420"/>
                </a:cubicBezTo>
                <a:cubicBezTo>
                  <a:pt x="166" y="414"/>
                  <a:pt x="147" y="402"/>
                  <a:pt x="125" y="396"/>
                </a:cubicBezTo>
                <a:cubicBezTo>
                  <a:pt x="125" y="396"/>
                  <a:pt x="124" y="396"/>
                  <a:pt x="124" y="397"/>
                </a:cubicBezTo>
                <a:cubicBezTo>
                  <a:pt x="140" y="408"/>
                  <a:pt x="160" y="419"/>
                  <a:pt x="181" y="425"/>
                </a:cubicBezTo>
                <a:close/>
                <a:moveTo>
                  <a:pt x="440" y="388"/>
                </a:moveTo>
                <a:cubicBezTo>
                  <a:pt x="444" y="386"/>
                  <a:pt x="451" y="379"/>
                  <a:pt x="453" y="375"/>
                </a:cubicBezTo>
                <a:cubicBezTo>
                  <a:pt x="452" y="377"/>
                  <a:pt x="451" y="374"/>
                  <a:pt x="450" y="374"/>
                </a:cubicBezTo>
                <a:cubicBezTo>
                  <a:pt x="447" y="379"/>
                  <a:pt x="443" y="383"/>
                  <a:pt x="440" y="388"/>
                </a:cubicBezTo>
                <a:close/>
                <a:moveTo>
                  <a:pt x="387" y="387"/>
                </a:moveTo>
                <a:cubicBezTo>
                  <a:pt x="384" y="389"/>
                  <a:pt x="381" y="391"/>
                  <a:pt x="380" y="393"/>
                </a:cubicBezTo>
                <a:cubicBezTo>
                  <a:pt x="393" y="389"/>
                  <a:pt x="407" y="385"/>
                  <a:pt x="418" y="378"/>
                </a:cubicBezTo>
                <a:cubicBezTo>
                  <a:pt x="403" y="376"/>
                  <a:pt x="396" y="383"/>
                  <a:pt x="387" y="387"/>
                </a:cubicBezTo>
                <a:close/>
                <a:moveTo>
                  <a:pt x="303" y="417"/>
                </a:moveTo>
                <a:cubicBezTo>
                  <a:pt x="296" y="414"/>
                  <a:pt x="287" y="413"/>
                  <a:pt x="279" y="412"/>
                </a:cubicBezTo>
                <a:cubicBezTo>
                  <a:pt x="271" y="411"/>
                  <a:pt x="263" y="408"/>
                  <a:pt x="256" y="407"/>
                </a:cubicBezTo>
                <a:cubicBezTo>
                  <a:pt x="252" y="407"/>
                  <a:pt x="247" y="408"/>
                  <a:pt x="243" y="407"/>
                </a:cubicBezTo>
                <a:cubicBezTo>
                  <a:pt x="229" y="405"/>
                  <a:pt x="216" y="401"/>
                  <a:pt x="203" y="399"/>
                </a:cubicBezTo>
                <a:cubicBezTo>
                  <a:pt x="231" y="413"/>
                  <a:pt x="262" y="419"/>
                  <a:pt x="303" y="417"/>
                </a:cubicBezTo>
                <a:close/>
                <a:moveTo>
                  <a:pt x="252" y="403"/>
                </a:moveTo>
                <a:cubicBezTo>
                  <a:pt x="252" y="403"/>
                  <a:pt x="252" y="401"/>
                  <a:pt x="253" y="401"/>
                </a:cubicBezTo>
                <a:cubicBezTo>
                  <a:pt x="258" y="402"/>
                  <a:pt x="267" y="403"/>
                  <a:pt x="273" y="402"/>
                </a:cubicBezTo>
                <a:cubicBezTo>
                  <a:pt x="259" y="401"/>
                  <a:pt x="247" y="398"/>
                  <a:pt x="233" y="396"/>
                </a:cubicBezTo>
                <a:cubicBezTo>
                  <a:pt x="238" y="400"/>
                  <a:pt x="245" y="400"/>
                  <a:pt x="252" y="403"/>
                </a:cubicBezTo>
                <a:close/>
                <a:moveTo>
                  <a:pt x="381" y="396"/>
                </a:moveTo>
                <a:cubicBezTo>
                  <a:pt x="391" y="395"/>
                  <a:pt x="404" y="391"/>
                  <a:pt x="411" y="385"/>
                </a:cubicBezTo>
                <a:cubicBezTo>
                  <a:pt x="401" y="390"/>
                  <a:pt x="391" y="392"/>
                  <a:pt x="381" y="396"/>
                </a:cubicBezTo>
                <a:close/>
                <a:moveTo>
                  <a:pt x="416" y="391"/>
                </a:moveTo>
                <a:cubicBezTo>
                  <a:pt x="413" y="393"/>
                  <a:pt x="408" y="393"/>
                  <a:pt x="408" y="396"/>
                </a:cubicBezTo>
                <a:cubicBezTo>
                  <a:pt x="415" y="393"/>
                  <a:pt x="423" y="391"/>
                  <a:pt x="426" y="384"/>
                </a:cubicBezTo>
                <a:cubicBezTo>
                  <a:pt x="422" y="386"/>
                  <a:pt x="419" y="389"/>
                  <a:pt x="416" y="391"/>
                </a:cubicBezTo>
                <a:close/>
                <a:moveTo>
                  <a:pt x="419" y="399"/>
                </a:moveTo>
                <a:cubicBezTo>
                  <a:pt x="423" y="397"/>
                  <a:pt x="429" y="393"/>
                  <a:pt x="432" y="389"/>
                </a:cubicBezTo>
                <a:cubicBezTo>
                  <a:pt x="426" y="388"/>
                  <a:pt x="423" y="395"/>
                  <a:pt x="419" y="399"/>
                </a:cubicBezTo>
                <a:close/>
                <a:moveTo>
                  <a:pt x="435" y="399"/>
                </a:moveTo>
                <a:cubicBezTo>
                  <a:pt x="432" y="403"/>
                  <a:pt x="426" y="406"/>
                  <a:pt x="423" y="410"/>
                </a:cubicBezTo>
                <a:cubicBezTo>
                  <a:pt x="436" y="406"/>
                  <a:pt x="447" y="400"/>
                  <a:pt x="457" y="392"/>
                </a:cubicBezTo>
                <a:cubicBezTo>
                  <a:pt x="449" y="395"/>
                  <a:pt x="443" y="398"/>
                  <a:pt x="435" y="399"/>
                </a:cubicBezTo>
                <a:close/>
                <a:moveTo>
                  <a:pt x="198" y="420"/>
                </a:moveTo>
                <a:cubicBezTo>
                  <a:pt x="204" y="422"/>
                  <a:pt x="210" y="424"/>
                  <a:pt x="216" y="424"/>
                </a:cubicBezTo>
                <a:cubicBezTo>
                  <a:pt x="204" y="421"/>
                  <a:pt x="192" y="417"/>
                  <a:pt x="181" y="414"/>
                </a:cubicBezTo>
                <a:cubicBezTo>
                  <a:pt x="185" y="417"/>
                  <a:pt x="192" y="418"/>
                  <a:pt x="198" y="420"/>
                </a:cubicBezTo>
                <a:close/>
                <a:moveTo>
                  <a:pt x="285" y="408"/>
                </a:moveTo>
                <a:cubicBezTo>
                  <a:pt x="282" y="406"/>
                  <a:pt x="281" y="407"/>
                  <a:pt x="279" y="407"/>
                </a:cubicBezTo>
                <a:cubicBezTo>
                  <a:pt x="279" y="408"/>
                  <a:pt x="284" y="409"/>
                  <a:pt x="285" y="408"/>
                </a:cubicBezTo>
                <a:close/>
                <a:moveTo>
                  <a:pt x="347" y="402"/>
                </a:moveTo>
                <a:cubicBezTo>
                  <a:pt x="342" y="406"/>
                  <a:pt x="334" y="404"/>
                  <a:pt x="330" y="406"/>
                </a:cubicBezTo>
                <a:cubicBezTo>
                  <a:pt x="343" y="406"/>
                  <a:pt x="352" y="404"/>
                  <a:pt x="364" y="404"/>
                </a:cubicBezTo>
                <a:cubicBezTo>
                  <a:pt x="361" y="401"/>
                  <a:pt x="351" y="405"/>
                  <a:pt x="347" y="402"/>
                </a:cubicBezTo>
                <a:close/>
                <a:moveTo>
                  <a:pt x="291" y="407"/>
                </a:moveTo>
                <a:cubicBezTo>
                  <a:pt x="289" y="407"/>
                  <a:pt x="288" y="407"/>
                  <a:pt x="286" y="407"/>
                </a:cubicBezTo>
                <a:cubicBezTo>
                  <a:pt x="286" y="409"/>
                  <a:pt x="291" y="411"/>
                  <a:pt x="291" y="407"/>
                </a:cubicBezTo>
                <a:close/>
                <a:moveTo>
                  <a:pt x="414" y="418"/>
                </a:moveTo>
                <a:cubicBezTo>
                  <a:pt x="428" y="415"/>
                  <a:pt x="440" y="409"/>
                  <a:pt x="453" y="405"/>
                </a:cubicBezTo>
                <a:cubicBezTo>
                  <a:pt x="454" y="401"/>
                  <a:pt x="460" y="398"/>
                  <a:pt x="460" y="394"/>
                </a:cubicBezTo>
                <a:cubicBezTo>
                  <a:pt x="448" y="405"/>
                  <a:pt x="431" y="412"/>
                  <a:pt x="414" y="418"/>
                </a:cubicBezTo>
                <a:close/>
                <a:moveTo>
                  <a:pt x="231" y="415"/>
                </a:moveTo>
                <a:cubicBezTo>
                  <a:pt x="230" y="413"/>
                  <a:pt x="227" y="412"/>
                  <a:pt x="225" y="413"/>
                </a:cubicBezTo>
                <a:cubicBezTo>
                  <a:pt x="227" y="414"/>
                  <a:pt x="229" y="414"/>
                  <a:pt x="231" y="415"/>
                </a:cubicBezTo>
                <a:close/>
                <a:moveTo>
                  <a:pt x="361" y="414"/>
                </a:moveTo>
                <a:cubicBezTo>
                  <a:pt x="373" y="415"/>
                  <a:pt x="391" y="410"/>
                  <a:pt x="403" y="408"/>
                </a:cubicBezTo>
                <a:cubicBezTo>
                  <a:pt x="403" y="406"/>
                  <a:pt x="407" y="405"/>
                  <a:pt x="405" y="403"/>
                </a:cubicBezTo>
                <a:cubicBezTo>
                  <a:pt x="389" y="405"/>
                  <a:pt x="375" y="411"/>
                  <a:pt x="361" y="414"/>
                </a:cubicBezTo>
                <a:close/>
                <a:moveTo>
                  <a:pt x="303" y="434"/>
                </a:moveTo>
                <a:cubicBezTo>
                  <a:pt x="305" y="434"/>
                  <a:pt x="308" y="434"/>
                  <a:pt x="309" y="432"/>
                </a:cubicBezTo>
                <a:cubicBezTo>
                  <a:pt x="285" y="429"/>
                  <a:pt x="263" y="422"/>
                  <a:pt x="239" y="417"/>
                </a:cubicBezTo>
                <a:cubicBezTo>
                  <a:pt x="257" y="424"/>
                  <a:pt x="282" y="432"/>
                  <a:pt x="303" y="434"/>
                </a:cubicBezTo>
                <a:close/>
                <a:moveTo>
                  <a:pt x="391" y="420"/>
                </a:moveTo>
                <a:cubicBezTo>
                  <a:pt x="400" y="418"/>
                  <a:pt x="407" y="416"/>
                  <a:pt x="415" y="414"/>
                </a:cubicBezTo>
                <a:cubicBezTo>
                  <a:pt x="414" y="410"/>
                  <a:pt x="420" y="409"/>
                  <a:pt x="421" y="406"/>
                </a:cubicBezTo>
                <a:cubicBezTo>
                  <a:pt x="411" y="411"/>
                  <a:pt x="400" y="416"/>
                  <a:pt x="391" y="420"/>
                </a:cubicBezTo>
                <a:close/>
                <a:moveTo>
                  <a:pt x="337" y="414"/>
                </a:moveTo>
                <a:cubicBezTo>
                  <a:pt x="336" y="413"/>
                  <a:pt x="334" y="414"/>
                  <a:pt x="333" y="414"/>
                </a:cubicBezTo>
                <a:cubicBezTo>
                  <a:pt x="333" y="415"/>
                  <a:pt x="337" y="416"/>
                  <a:pt x="337" y="414"/>
                </a:cubicBezTo>
                <a:close/>
                <a:moveTo>
                  <a:pt x="337" y="415"/>
                </a:moveTo>
                <a:cubicBezTo>
                  <a:pt x="338" y="415"/>
                  <a:pt x="341" y="414"/>
                  <a:pt x="339" y="413"/>
                </a:cubicBezTo>
                <a:cubicBezTo>
                  <a:pt x="339" y="414"/>
                  <a:pt x="337" y="412"/>
                  <a:pt x="337" y="415"/>
                </a:cubicBezTo>
                <a:close/>
                <a:moveTo>
                  <a:pt x="323" y="418"/>
                </a:moveTo>
                <a:cubicBezTo>
                  <a:pt x="314" y="419"/>
                  <a:pt x="304" y="420"/>
                  <a:pt x="295" y="420"/>
                </a:cubicBezTo>
                <a:cubicBezTo>
                  <a:pt x="286" y="421"/>
                  <a:pt x="278" y="420"/>
                  <a:pt x="271" y="421"/>
                </a:cubicBezTo>
                <a:cubicBezTo>
                  <a:pt x="280" y="424"/>
                  <a:pt x="292" y="425"/>
                  <a:pt x="302" y="426"/>
                </a:cubicBezTo>
                <a:cubicBezTo>
                  <a:pt x="306" y="426"/>
                  <a:pt x="311" y="425"/>
                  <a:pt x="313" y="428"/>
                </a:cubicBezTo>
                <a:cubicBezTo>
                  <a:pt x="325" y="424"/>
                  <a:pt x="336" y="430"/>
                  <a:pt x="350" y="428"/>
                </a:cubicBezTo>
                <a:cubicBezTo>
                  <a:pt x="363" y="426"/>
                  <a:pt x="376" y="424"/>
                  <a:pt x="386" y="417"/>
                </a:cubicBezTo>
                <a:cubicBezTo>
                  <a:pt x="366" y="423"/>
                  <a:pt x="344" y="417"/>
                  <a:pt x="323" y="418"/>
                </a:cubicBezTo>
                <a:close/>
                <a:moveTo>
                  <a:pt x="381" y="435"/>
                </a:moveTo>
                <a:cubicBezTo>
                  <a:pt x="405" y="434"/>
                  <a:pt x="427" y="425"/>
                  <a:pt x="443" y="414"/>
                </a:cubicBezTo>
                <a:cubicBezTo>
                  <a:pt x="443" y="413"/>
                  <a:pt x="443" y="413"/>
                  <a:pt x="442" y="413"/>
                </a:cubicBezTo>
                <a:cubicBezTo>
                  <a:pt x="422" y="422"/>
                  <a:pt x="397" y="423"/>
                  <a:pt x="381" y="435"/>
                </a:cubicBezTo>
                <a:close/>
                <a:moveTo>
                  <a:pt x="368" y="429"/>
                </a:moveTo>
                <a:cubicBezTo>
                  <a:pt x="353" y="431"/>
                  <a:pt x="338" y="433"/>
                  <a:pt x="322" y="435"/>
                </a:cubicBezTo>
                <a:cubicBezTo>
                  <a:pt x="338" y="437"/>
                  <a:pt x="350" y="438"/>
                  <a:pt x="368" y="436"/>
                </a:cubicBezTo>
                <a:cubicBezTo>
                  <a:pt x="373" y="433"/>
                  <a:pt x="383" y="431"/>
                  <a:pt x="385" y="427"/>
                </a:cubicBezTo>
                <a:cubicBezTo>
                  <a:pt x="379" y="429"/>
                  <a:pt x="373" y="428"/>
                  <a:pt x="368" y="429"/>
                </a:cubicBezTo>
                <a:close/>
                <a:moveTo>
                  <a:pt x="285" y="438"/>
                </a:moveTo>
                <a:cubicBezTo>
                  <a:pt x="302" y="443"/>
                  <a:pt x="329" y="444"/>
                  <a:pt x="347" y="440"/>
                </a:cubicBezTo>
                <a:cubicBezTo>
                  <a:pt x="326" y="441"/>
                  <a:pt x="304" y="434"/>
                  <a:pt x="285" y="438"/>
                </a:cubicBezTo>
                <a:close/>
              </a:path>
            </a:pathLst>
          </a:custGeom>
          <a:solidFill>
            <a:srgbClr val="508468"/>
          </a:solidFill>
          <a:ln>
            <a:solidFill>
              <a:srgbClr val="4BB08C"/>
            </a:solid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 name="TextBox 13"/>
          <p:cNvSpPr txBox="1"/>
          <p:nvPr/>
        </p:nvSpPr>
        <p:spPr>
          <a:xfrm>
            <a:off x="1555397" y="4913783"/>
            <a:ext cx="1400220" cy="246221"/>
          </a:xfrm>
          <a:prstGeom prst="rect">
            <a:avLst/>
          </a:prstGeom>
          <a:noFill/>
        </p:spPr>
        <p:txBody>
          <a:bodyPr wrap="square" lIns="0" tIns="0" rIns="0" bIns="0" rtlCol="0" anchor="t" anchorCtr="0">
            <a:spAutoFit/>
          </a:bodyPr>
          <a:lstStyle/>
          <a:p>
            <a:pPr defTabSz="912495">
              <a:spcBef>
                <a:spcPct val="20000"/>
              </a:spcBef>
              <a:defRPr/>
            </a:pPr>
            <a:r>
              <a:rPr lang="zh-CN" altLang="en-US" sz="16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Click Edit title.</a:t>
            </a:r>
            <a:endParaRPr lang="en-US" sz="16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TextBox 13"/>
          <p:cNvSpPr txBox="1"/>
          <p:nvPr/>
        </p:nvSpPr>
        <p:spPr>
          <a:xfrm>
            <a:off x="1555397" y="5314904"/>
            <a:ext cx="1993517" cy="369332"/>
          </a:xfrm>
          <a:prstGeom prst="rect">
            <a:avLst/>
          </a:prstGeom>
          <a:noFill/>
        </p:spPr>
        <p:txBody>
          <a:bodyPr wrap="square" lIns="0" tIns="0" rIns="0" bIns="0" rtlCol="0" anchor="t" anchorCtr="0">
            <a:spAutoFit/>
          </a:bodyPr>
          <a:lstStyle/>
          <a:p>
            <a:pPr defTabSz="912495">
              <a:spcBef>
                <a:spcPct val="20000"/>
              </a:spcBef>
              <a:defRPr/>
            </a:pPr>
            <a:r>
              <a:rPr lang="zh-CN" altLang="en-US" sz="1200" dirty="0">
                <a:solidFill>
                  <a:schemeClr val="bg2">
                    <a:lumMod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click here to enter text information, the language should be concise, the theme should be distinct.</a:t>
            </a:r>
          </a:p>
        </p:txBody>
      </p:sp>
      <p:sp>
        <p:nvSpPr>
          <p:cNvPr id="7" name="TextBox 13"/>
          <p:cNvSpPr txBox="1"/>
          <p:nvPr/>
        </p:nvSpPr>
        <p:spPr>
          <a:xfrm>
            <a:off x="5296726" y="4913783"/>
            <a:ext cx="1400220" cy="246221"/>
          </a:xfrm>
          <a:prstGeom prst="rect">
            <a:avLst/>
          </a:prstGeom>
          <a:noFill/>
        </p:spPr>
        <p:txBody>
          <a:bodyPr wrap="square" lIns="0" tIns="0" rIns="0" bIns="0" rtlCol="0" anchor="t" anchorCtr="0">
            <a:spAutoFit/>
          </a:bodyPr>
          <a:lstStyle/>
          <a:p>
            <a:pPr defTabSz="912495">
              <a:spcBef>
                <a:spcPct val="20000"/>
              </a:spcBef>
              <a:defRPr/>
            </a:pPr>
            <a:r>
              <a:rPr lang="zh-CN" altLang="en-US" sz="16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Click Edit title.</a:t>
            </a:r>
            <a:endParaRPr lang="en-US" sz="16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TextBox 13"/>
          <p:cNvSpPr txBox="1"/>
          <p:nvPr/>
        </p:nvSpPr>
        <p:spPr>
          <a:xfrm>
            <a:off x="5296726" y="5314904"/>
            <a:ext cx="1993517" cy="369332"/>
          </a:xfrm>
          <a:prstGeom prst="rect">
            <a:avLst/>
          </a:prstGeom>
          <a:noFill/>
        </p:spPr>
        <p:txBody>
          <a:bodyPr wrap="square" lIns="0" tIns="0" rIns="0" bIns="0" rtlCol="0" anchor="t" anchorCtr="0">
            <a:spAutoFit/>
          </a:bodyPr>
          <a:lstStyle/>
          <a:p>
            <a:pPr defTabSz="912495">
              <a:spcBef>
                <a:spcPct val="20000"/>
              </a:spcBef>
              <a:defRPr/>
            </a:pPr>
            <a:r>
              <a:rPr lang="zh-CN" altLang="en-US" sz="1200" dirty="0">
                <a:solidFill>
                  <a:schemeClr val="bg2">
                    <a:lumMod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click here to enter text information, the language should be concise, the theme should be distinct.</a:t>
            </a:r>
          </a:p>
        </p:txBody>
      </p:sp>
      <p:sp>
        <p:nvSpPr>
          <p:cNvPr id="9" name="TextBox 13"/>
          <p:cNvSpPr txBox="1"/>
          <p:nvPr/>
        </p:nvSpPr>
        <p:spPr>
          <a:xfrm>
            <a:off x="9038055" y="4913783"/>
            <a:ext cx="1400220" cy="246221"/>
          </a:xfrm>
          <a:prstGeom prst="rect">
            <a:avLst/>
          </a:prstGeom>
          <a:noFill/>
        </p:spPr>
        <p:txBody>
          <a:bodyPr wrap="square" lIns="0" tIns="0" rIns="0" bIns="0" rtlCol="0" anchor="t" anchorCtr="0">
            <a:spAutoFit/>
          </a:bodyPr>
          <a:lstStyle/>
          <a:p>
            <a:pPr defTabSz="912495">
              <a:spcBef>
                <a:spcPct val="20000"/>
              </a:spcBef>
              <a:defRPr/>
            </a:pPr>
            <a:r>
              <a:rPr lang="zh-CN" altLang="en-US" sz="16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Click Edit title.</a:t>
            </a:r>
            <a:endParaRPr lang="en-US" sz="16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3"/>
          <p:cNvSpPr txBox="1"/>
          <p:nvPr/>
        </p:nvSpPr>
        <p:spPr>
          <a:xfrm>
            <a:off x="9038055" y="5314904"/>
            <a:ext cx="1993517" cy="369332"/>
          </a:xfrm>
          <a:prstGeom prst="rect">
            <a:avLst/>
          </a:prstGeom>
          <a:noFill/>
        </p:spPr>
        <p:txBody>
          <a:bodyPr wrap="square" lIns="0" tIns="0" rIns="0" bIns="0" rtlCol="0" anchor="t" anchorCtr="0">
            <a:spAutoFit/>
          </a:bodyPr>
          <a:lstStyle/>
          <a:p>
            <a:pPr defTabSz="912495">
              <a:spcBef>
                <a:spcPct val="20000"/>
              </a:spcBef>
              <a:defRPr/>
            </a:pPr>
            <a:r>
              <a:rPr lang="zh-CN" altLang="en-US" sz="1200" dirty="0">
                <a:solidFill>
                  <a:schemeClr val="bg2">
                    <a:lumMod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click here to enter text information, the language should be concise, the theme should be distinct.</a:t>
            </a:r>
          </a:p>
        </p:txBody>
      </p:sp>
      <p:grpSp>
        <p:nvGrpSpPr>
          <p:cNvPr id="11" name="组合 10"/>
          <p:cNvGrpSpPr/>
          <p:nvPr/>
        </p:nvGrpSpPr>
        <p:grpSpPr>
          <a:xfrm>
            <a:off x="2066521" y="2697316"/>
            <a:ext cx="754270" cy="749758"/>
            <a:chOff x="6543675" y="663575"/>
            <a:chExt cx="1063625" cy="1057275"/>
          </a:xfrm>
          <a:solidFill>
            <a:srgbClr val="508468"/>
          </a:solidFill>
        </p:grpSpPr>
        <p:sp>
          <p:nvSpPr>
            <p:cNvPr id="12" name="Freeform 100"/>
            <p:cNvSpPr/>
            <p:nvPr/>
          </p:nvSpPr>
          <p:spPr bwMode="auto">
            <a:xfrm>
              <a:off x="7107238" y="1377950"/>
              <a:ext cx="17463" cy="80963"/>
            </a:xfrm>
            <a:custGeom>
              <a:avLst/>
              <a:gdLst>
                <a:gd name="T0" fmla="*/ 27 w 27"/>
                <a:gd name="T1" fmla="*/ 0 h 125"/>
                <a:gd name="T2" fmla="*/ 15 w 27"/>
                <a:gd name="T3" fmla="*/ 77 h 125"/>
                <a:gd name="T4" fmla="*/ 0 w 27"/>
                <a:gd name="T5" fmla="*/ 125 h 125"/>
                <a:gd name="T6" fmla="*/ 20 w 27"/>
                <a:gd name="T7" fmla="*/ 0 h 125"/>
                <a:gd name="T8" fmla="*/ 27 w 27"/>
                <a:gd name="T9" fmla="*/ 0 h 125"/>
              </a:gdLst>
              <a:ahLst/>
              <a:cxnLst>
                <a:cxn ang="0">
                  <a:pos x="T0" y="T1"/>
                </a:cxn>
                <a:cxn ang="0">
                  <a:pos x="T2" y="T3"/>
                </a:cxn>
                <a:cxn ang="0">
                  <a:pos x="T4" y="T5"/>
                </a:cxn>
                <a:cxn ang="0">
                  <a:pos x="T6" y="T7"/>
                </a:cxn>
                <a:cxn ang="0">
                  <a:pos x="T8" y="T9"/>
                </a:cxn>
              </a:cxnLst>
              <a:rect l="0" t="0" r="r" b="b"/>
              <a:pathLst>
                <a:path w="27" h="125">
                  <a:moveTo>
                    <a:pt x="27" y="0"/>
                  </a:moveTo>
                  <a:cubicBezTo>
                    <a:pt x="26" y="17"/>
                    <a:pt x="19" y="48"/>
                    <a:pt x="15" y="77"/>
                  </a:cubicBezTo>
                  <a:cubicBezTo>
                    <a:pt x="12" y="95"/>
                    <a:pt x="11" y="115"/>
                    <a:pt x="0" y="125"/>
                  </a:cubicBezTo>
                  <a:cubicBezTo>
                    <a:pt x="3" y="84"/>
                    <a:pt x="9" y="38"/>
                    <a:pt x="20" y="0"/>
                  </a:cubicBezTo>
                  <a:cubicBezTo>
                    <a:pt x="22" y="0"/>
                    <a:pt x="24" y="0"/>
                    <a:pt x="27" y="0"/>
                  </a:cubicBezTo>
                  <a:close/>
                </a:path>
              </a:pathLst>
            </a:custGeom>
            <a:grpFill/>
            <a:ln w="9525">
              <a:solidFill>
                <a:srgbClr val="4BB08C"/>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Freeform 101"/>
            <p:cNvSpPr>
              <a:spLocks noEditPoints="1"/>
            </p:cNvSpPr>
            <p:nvPr/>
          </p:nvSpPr>
          <p:spPr bwMode="auto">
            <a:xfrm>
              <a:off x="6543675" y="663575"/>
              <a:ext cx="1063625" cy="1057275"/>
            </a:xfrm>
            <a:custGeom>
              <a:avLst/>
              <a:gdLst>
                <a:gd name="T0" fmla="*/ 1483 w 1645"/>
                <a:gd name="T1" fmla="*/ 1284 h 1635"/>
                <a:gd name="T2" fmla="*/ 1241 w 1645"/>
                <a:gd name="T3" fmla="*/ 1522 h 1635"/>
                <a:gd name="T4" fmla="*/ 944 w 1645"/>
                <a:gd name="T5" fmla="*/ 1623 h 1635"/>
                <a:gd name="T6" fmla="*/ 52 w 1645"/>
                <a:gd name="T7" fmla="*/ 1435 h 1635"/>
                <a:gd name="T8" fmla="*/ 318 w 1645"/>
                <a:gd name="T9" fmla="*/ 836 h 1635"/>
                <a:gd name="T10" fmla="*/ 537 w 1645"/>
                <a:gd name="T11" fmla="*/ 436 h 1635"/>
                <a:gd name="T12" fmla="*/ 754 w 1645"/>
                <a:gd name="T13" fmla="*/ 14 h 1635"/>
                <a:gd name="T14" fmla="*/ 1621 w 1645"/>
                <a:gd name="T15" fmla="*/ 291 h 1635"/>
                <a:gd name="T16" fmla="*/ 1397 w 1645"/>
                <a:gd name="T17" fmla="*/ 1145 h 1635"/>
                <a:gd name="T18" fmla="*/ 832 w 1645"/>
                <a:gd name="T19" fmla="*/ 1601 h 1635"/>
                <a:gd name="T20" fmla="*/ 1307 w 1645"/>
                <a:gd name="T21" fmla="*/ 1410 h 1635"/>
                <a:gd name="T22" fmla="*/ 1450 w 1645"/>
                <a:gd name="T23" fmla="*/ 877 h 1635"/>
                <a:gd name="T24" fmla="*/ 1618 w 1645"/>
                <a:gd name="T25" fmla="*/ 107 h 1635"/>
                <a:gd name="T26" fmla="*/ 1520 w 1645"/>
                <a:gd name="T27" fmla="*/ 514 h 1635"/>
                <a:gd name="T28" fmla="*/ 1232 w 1645"/>
                <a:gd name="T29" fmla="*/ 1485 h 1635"/>
                <a:gd name="T30" fmla="*/ 907 w 1645"/>
                <a:gd name="T31" fmla="*/ 1581 h 1635"/>
                <a:gd name="T32" fmla="*/ 47 w 1645"/>
                <a:gd name="T33" fmla="*/ 1493 h 1635"/>
                <a:gd name="T34" fmla="*/ 1329 w 1645"/>
                <a:gd name="T35" fmla="*/ 1188 h 1635"/>
                <a:gd name="T36" fmla="*/ 1473 w 1645"/>
                <a:gd name="T37" fmla="*/ 655 h 1635"/>
                <a:gd name="T38" fmla="*/ 1541 w 1645"/>
                <a:gd name="T39" fmla="*/ 363 h 1635"/>
                <a:gd name="T40" fmla="*/ 1257 w 1645"/>
                <a:gd name="T41" fmla="*/ 26 h 1635"/>
                <a:gd name="T42" fmla="*/ 522 w 1645"/>
                <a:gd name="T43" fmla="*/ 515 h 1635"/>
                <a:gd name="T44" fmla="*/ 1144 w 1645"/>
                <a:gd name="T45" fmla="*/ 454 h 1635"/>
                <a:gd name="T46" fmla="*/ 1128 w 1645"/>
                <a:gd name="T47" fmla="*/ 867 h 1635"/>
                <a:gd name="T48" fmla="*/ 1037 w 1645"/>
                <a:gd name="T49" fmla="*/ 1221 h 1635"/>
                <a:gd name="T50" fmla="*/ 945 w 1645"/>
                <a:gd name="T51" fmla="*/ 1422 h 1635"/>
                <a:gd name="T52" fmla="*/ 590 w 1645"/>
                <a:gd name="T53" fmla="*/ 1397 h 1635"/>
                <a:gd name="T54" fmla="*/ 188 w 1645"/>
                <a:gd name="T55" fmla="*/ 1370 h 1635"/>
                <a:gd name="T56" fmla="*/ 587 w 1645"/>
                <a:gd name="T57" fmla="*/ 1546 h 1635"/>
                <a:gd name="T58" fmla="*/ 1111 w 1645"/>
                <a:gd name="T59" fmla="*/ 1553 h 1635"/>
                <a:gd name="T60" fmla="*/ 1277 w 1645"/>
                <a:gd name="T61" fmla="*/ 1385 h 1635"/>
                <a:gd name="T62" fmla="*/ 1035 w 1645"/>
                <a:gd name="T63" fmla="*/ 431 h 1635"/>
                <a:gd name="T64" fmla="*/ 995 w 1645"/>
                <a:gd name="T65" fmla="*/ 1000 h 1635"/>
                <a:gd name="T66" fmla="*/ 939 w 1645"/>
                <a:gd name="T67" fmla="*/ 562 h 1635"/>
                <a:gd name="T68" fmla="*/ 585 w 1645"/>
                <a:gd name="T69" fmla="*/ 532 h 1635"/>
                <a:gd name="T70" fmla="*/ 246 w 1645"/>
                <a:gd name="T71" fmla="*/ 1339 h 1635"/>
                <a:gd name="T72" fmla="*/ 779 w 1645"/>
                <a:gd name="T73" fmla="*/ 558 h 1635"/>
                <a:gd name="T74" fmla="*/ 434 w 1645"/>
                <a:gd name="T75" fmla="*/ 535 h 1635"/>
                <a:gd name="T76" fmla="*/ 206 w 1645"/>
                <a:gd name="T77" fmla="*/ 1336 h 1635"/>
                <a:gd name="T78" fmla="*/ 1030 w 1645"/>
                <a:gd name="T79" fmla="*/ 671 h 1635"/>
                <a:gd name="T80" fmla="*/ 997 w 1645"/>
                <a:gd name="T81" fmla="*/ 627 h 1635"/>
                <a:gd name="T82" fmla="*/ 829 w 1645"/>
                <a:gd name="T83" fmla="*/ 1276 h 1635"/>
                <a:gd name="T84" fmla="*/ 841 w 1645"/>
                <a:gd name="T85" fmla="*/ 1307 h 1635"/>
                <a:gd name="T86" fmla="*/ 925 w 1645"/>
                <a:gd name="T87" fmla="*/ 1072 h 1635"/>
                <a:gd name="T88" fmla="*/ 949 w 1645"/>
                <a:gd name="T89" fmla="*/ 924 h 1635"/>
                <a:gd name="T90" fmla="*/ 993 w 1645"/>
                <a:gd name="T91" fmla="*/ 645 h 1635"/>
                <a:gd name="T92" fmla="*/ 927 w 1645"/>
                <a:gd name="T93" fmla="*/ 1050 h 1635"/>
                <a:gd name="T94" fmla="*/ 1010 w 1645"/>
                <a:gd name="T95" fmla="*/ 1093 h 1635"/>
                <a:gd name="T96" fmla="*/ 915 w 1645"/>
                <a:gd name="T97" fmla="*/ 1236 h 1635"/>
                <a:gd name="T98" fmla="*/ 1037 w 1645"/>
                <a:gd name="T99" fmla="*/ 1158 h 1635"/>
                <a:gd name="T100" fmla="*/ 1025 w 1645"/>
                <a:gd name="T101" fmla="*/ 1199 h 1635"/>
                <a:gd name="T102" fmla="*/ 1349 w 1645"/>
                <a:gd name="T103" fmla="*/ 1312 h 1635"/>
                <a:gd name="T104" fmla="*/ 1417 w 1645"/>
                <a:gd name="T105" fmla="*/ 1284 h 1635"/>
                <a:gd name="T106" fmla="*/ 1535 w 1645"/>
                <a:gd name="T107" fmla="*/ 1239 h 1635"/>
                <a:gd name="T108" fmla="*/ 952 w 1645"/>
                <a:gd name="T109" fmla="*/ 1397 h 1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45" h="1635">
                  <a:moveTo>
                    <a:pt x="1397" y="1145"/>
                  </a:moveTo>
                  <a:cubicBezTo>
                    <a:pt x="1411" y="1146"/>
                    <a:pt x="1430" y="1138"/>
                    <a:pt x="1443" y="1133"/>
                  </a:cubicBezTo>
                  <a:cubicBezTo>
                    <a:pt x="1474" y="1130"/>
                    <a:pt x="1532" y="1130"/>
                    <a:pt x="1558" y="1141"/>
                  </a:cubicBezTo>
                  <a:cubicBezTo>
                    <a:pt x="1568" y="1159"/>
                    <a:pt x="1595" y="1172"/>
                    <a:pt x="1589" y="1196"/>
                  </a:cubicBezTo>
                  <a:cubicBezTo>
                    <a:pt x="1586" y="1212"/>
                    <a:pt x="1547" y="1247"/>
                    <a:pt x="1533" y="1256"/>
                  </a:cubicBezTo>
                  <a:cubicBezTo>
                    <a:pt x="1518" y="1266"/>
                    <a:pt x="1500" y="1275"/>
                    <a:pt x="1483" y="1284"/>
                  </a:cubicBezTo>
                  <a:cubicBezTo>
                    <a:pt x="1453" y="1301"/>
                    <a:pt x="1421" y="1322"/>
                    <a:pt x="1387" y="1341"/>
                  </a:cubicBezTo>
                  <a:cubicBezTo>
                    <a:pt x="1370" y="1350"/>
                    <a:pt x="1353" y="1360"/>
                    <a:pt x="1335" y="1362"/>
                  </a:cubicBezTo>
                  <a:cubicBezTo>
                    <a:pt x="1331" y="1374"/>
                    <a:pt x="1327" y="1386"/>
                    <a:pt x="1324" y="1399"/>
                  </a:cubicBezTo>
                  <a:cubicBezTo>
                    <a:pt x="1321" y="1410"/>
                    <a:pt x="1317" y="1421"/>
                    <a:pt x="1314" y="1432"/>
                  </a:cubicBezTo>
                  <a:cubicBezTo>
                    <a:pt x="1311" y="1445"/>
                    <a:pt x="1313" y="1457"/>
                    <a:pt x="1307" y="1468"/>
                  </a:cubicBezTo>
                  <a:cubicBezTo>
                    <a:pt x="1297" y="1490"/>
                    <a:pt x="1261" y="1504"/>
                    <a:pt x="1241" y="1522"/>
                  </a:cubicBezTo>
                  <a:cubicBezTo>
                    <a:pt x="1236" y="1526"/>
                    <a:pt x="1233" y="1533"/>
                    <a:pt x="1227" y="1538"/>
                  </a:cubicBezTo>
                  <a:cubicBezTo>
                    <a:pt x="1223" y="1542"/>
                    <a:pt x="1215" y="1544"/>
                    <a:pt x="1209" y="1548"/>
                  </a:cubicBezTo>
                  <a:cubicBezTo>
                    <a:pt x="1195" y="1559"/>
                    <a:pt x="1180" y="1573"/>
                    <a:pt x="1164" y="1585"/>
                  </a:cubicBezTo>
                  <a:cubicBezTo>
                    <a:pt x="1155" y="1591"/>
                    <a:pt x="1142" y="1598"/>
                    <a:pt x="1131" y="1606"/>
                  </a:cubicBezTo>
                  <a:cubicBezTo>
                    <a:pt x="1116" y="1617"/>
                    <a:pt x="1106" y="1627"/>
                    <a:pt x="1091" y="1629"/>
                  </a:cubicBezTo>
                  <a:cubicBezTo>
                    <a:pt x="1045" y="1635"/>
                    <a:pt x="988" y="1631"/>
                    <a:pt x="944" y="1623"/>
                  </a:cubicBezTo>
                  <a:cubicBezTo>
                    <a:pt x="839" y="1625"/>
                    <a:pt x="692" y="1607"/>
                    <a:pt x="557" y="1591"/>
                  </a:cubicBezTo>
                  <a:cubicBezTo>
                    <a:pt x="500" y="1585"/>
                    <a:pt x="443" y="1580"/>
                    <a:pt x="389" y="1571"/>
                  </a:cubicBezTo>
                  <a:cubicBezTo>
                    <a:pt x="275" y="1553"/>
                    <a:pt x="163" y="1546"/>
                    <a:pt x="75" y="1531"/>
                  </a:cubicBezTo>
                  <a:cubicBezTo>
                    <a:pt x="56" y="1528"/>
                    <a:pt x="46" y="1521"/>
                    <a:pt x="32" y="1515"/>
                  </a:cubicBezTo>
                  <a:cubicBezTo>
                    <a:pt x="19" y="1509"/>
                    <a:pt x="6" y="1505"/>
                    <a:pt x="4" y="1493"/>
                  </a:cubicBezTo>
                  <a:cubicBezTo>
                    <a:pt x="0" y="1472"/>
                    <a:pt x="34" y="1446"/>
                    <a:pt x="52" y="1435"/>
                  </a:cubicBezTo>
                  <a:cubicBezTo>
                    <a:pt x="63" y="1428"/>
                    <a:pt x="77" y="1425"/>
                    <a:pt x="88" y="1419"/>
                  </a:cubicBezTo>
                  <a:cubicBezTo>
                    <a:pt x="127" y="1399"/>
                    <a:pt x="163" y="1369"/>
                    <a:pt x="198" y="1354"/>
                  </a:cubicBezTo>
                  <a:cubicBezTo>
                    <a:pt x="202" y="1348"/>
                    <a:pt x="188" y="1348"/>
                    <a:pt x="190" y="1339"/>
                  </a:cubicBezTo>
                  <a:cubicBezTo>
                    <a:pt x="198" y="1306"/>
                    <a:pt x="208" y="1260"/>
                    <a:pt x="216" y="1219"/>
                  </a:cubicBezTo>
                  <a:cubicBezTo>
                    <a:pt x="227" y="1170"/>
                    <a:pt x="246" y="1102"/>
                    <a:pt x="259" y="1045"/>
                  </a:cubicBezTo>
                  <a:cubicBezTo>
                    <a:pt x="277" y="972"/>
                    <a:pt x="302" y="900"/>
                    <a:pt x="318" y="836"/>
                  </a:cubicBezTo>
                  <a:cubicBezTo>
                    <a:pt x="338" y="746"/>
                    <a:pt x="357" y="642"/>
                    <a:pt x="377" y="562"/>
                  </a:cubicBezTo>
                  <a:cubicBezTo>
                    <a:pt x="391" y="545"/>
                    <a:pt x="417" y="510"/>
                    <a:pt x="445" y="519"/>
                  </a:cubicBezTo>
                  <a:cubicBezTo>
                    <a:pt x="450" y="515"/>
                    <a:pt x="456" y="512"/>
                    <a:pt x="460" y="509"/>
                  </a:cubicBezTo>
                  <a:cubicBezTo>
                    <a:pt x="475" y="513"/>
                    <a:pt x="487" y="512"/>
                    <a:pt x="509" y="514"/>
                  </a:cubicBezTo>
                  <a:cubicBezTo>
                    <a:pt x="519" y="496"/>
                    <a:pt x="519" y="472"/>
                    <a:pt x="527" y="452"/>
                  </a:cubicBezTo>
                  <a:cubicBezTo>
                    <a:pt x="529" y="446"/>
                    <a:pt x="535" y="441"/>
                    <a:pt x="537" y="436"/>
                  </a:cubicBezTo>
                  <a:cubicBezTo>
                    <a:pt x="554" y="390"/>
                    <a:pt x="568" y="341"/>
                    <a:pt x="585" y="293"/>
                  </a:cubicBezTo>
                  <a:cubicBezTo>
                    <a:pt x="598" y="257"/>
                    <a:pt x="607" y="221"/>
                    <a:pt x="621" y="185"/>
                  </a:cubicBezTo>
                  <a:cubicBezTo>
                    <a:pt x="631" y="161"/>
                    <a:pt x="634" y="134"/>
                    <a:pt x="646" y="109"/>
                  </a:cubicBezTo>
                  <a:cubicBezTo>
                    <a:pt x="649" y="104"/>
                    <a:pt x="655" y="101"/>
                    <a:pt x="658" y="95"/>
                  </a:cubicBezTo>
                  <a:cubicBezTo>
                    <a:pt x="665" y="84"/>
                    <a:pt x="667" y="75"/>
                    <a:pt x="676" y="65"/>
                  </a:cubicBezTo>
                  <a:cubicBezTo>
                    <a:pt x="699" y="41"/>
                    <a:pt x="726" y="26"/>
                    <a:pt x="754" y="14"/>
                  </a:cubicBezTo>
                  <a:cubicBezTo>
                    <a:pt x="907" y="0"/>
                    <a:pt x="1096" y="14"/>
                    <a:pt x="1254" y="14"/>
                  </a:cubicBezTo>
                  <a:cubicBezTo>
                    <a:pt x="1324" y="14"/>
                    <a:pt x="1372" y="20"/>
                    <a:pt x="1452" y="34"/>
                  </a:cubicBezTo>
                  <a:cubicBezTo>
                    <a:pt x="1498" y="42"/>
                    <a:pt x="1554" y="44"/>
                    <a:pt x="1594" y="65"/>
                  </a:cubicBezTo>
                  <a:cubicBezTo>
                    <a:pt x="1614" y="76"/>
                    <a:pt x="1638" y="101"/>
                    <a:pt x="1643" y="120"/>
                  </a:cubicBezTo>
                  <a:cubicBezTo>
                    <a:pt x="1645" y="132"/>
                    <a:pt x="1643" y="147"/>
                    <a:pt x="1643" y="160"/>
                  </a:cubicBezTo>
                  <a:cubicBezTo>
                    <a:pt x="1642" y="203"/>
                    <a:pt x="1635" y="252"/>
                    <a:pt x="1621" y="291"/>
                  </a:cubicBezTo>
                  <a:cubicBezTo>
                    <a:pt x="1616" y="306"/>
                    <a:pt x="1608" y="318"/>
                    <a:pt x="1603" y="339"/>
                  </a:cubicBezTo>
                  <a:cubicBezTo>
                    <a:pt x="1598" y="357"/>
                    <a:pt x="1593" y="374"/>
                    <a:pt x="1588" y="394"/>
                  </a:cubicBezTo>
                  <a:cubicBezTo>
                    <a:pt x="1578" y="432"/>
                    <a:pt x="1568" y="474"/>
                    <a:pt x="1560" y="515"/>
                  </a:cubicBezTo>
                  <a:cubicBezTo>
                    <a:pt x="1553" y="546"/>
                    <a:pt x="1541" y="576"/>
                    <a:pt x="1535" y="607"/>
                  </a:cubicBezTo>
                  <a:cubicBezTo>
                    <a:pt x="1522" y="667"/>
                    <a:pt x="1505" y="726"/>
                    <a:pt x="1490" y="786"/>
                  </a:cubicBezTo>
                  <a:cubicBezTo>
                    <a:pt x="1459" y="907"/>
                    <a:pt x="1432" y="1028"/>
                    <a:pt x="1397" y="1145"/>
                  </a:cubicBezTo>
                  <a:close/>
                  <a:moveTo>
                    <a:pt x="39" y="1507"/>
                  </a:moveTo>
                  <a:cubicBezTo>
                    <a:pt x="54" y="1512"/>
                    <a:pt x="77" y="1515"/>
                    <a:pt x="98" y="1518"/>
                  </a:cubicBezTo>
                  <a:cubicBezTo>
                    <a:pt x="121" y="1522"/>
                    <a:pt x="144" y="1526"/>
                    <a:pt x="163" y="1528"/>
                  </a:cubicBezTo>
                  <a:cubicBezTo>
                    <a:pt x="212" y="1533"/>
                    <a:pt x="257" y="1541"/>
                    <a:pt x="308" y="1548"/>
                  </a:cubicBezTo>
                  <a:cubicBezTo>
                    <a:pt x="443" y="1567"/>
                    <a:pt x="593" y="1578"/>
                    <a:pt x="718" y="1590"/>
                  </a:cubicBezTo>
                  <a:cubicBezTo>
                    <a:pt x="745" y="1588"/>
                    <a:pt x="791" y="1597"/>
                    <a:pt x="832" y="1601"/>
                  </a:cubicBezTo>
                  <a:cubicBezTo>
                    <a:pt x="859" y="1604"/>
                    <a:pt x="888" y="1602"/>
                    <a:pt x="917" y="1603"/>
                  </a:cubicBezTo>
                  <a:cubicBezTo>
                    <a:pt x="945" y="1603"/>
                    <a:pt x="973" y="1609"/>
                    <a:pt x="1002" y="1613"/>
                  </a:cubicBezTo>
                  <a:cubicBezTo>
                    <a:pt x="1030" y="1616"/>
                    <a:pt x="1064" y="1621"/>
                    <a:pt x="1085" y="1616"/>
                  </a:cubicBezTo>
                  <a:cubicBezTo>
                    <a:pt x="1097" y="1613"/>
                    <a:pt x="1101" y="1599"/>
                    <a:pt x="1118" y="1603"/>
                  </a:cubicBezTo>
                  <a:cubicBezTo>
                    <a:pt x="1175" y="1555"/>
                    <a:pt x="1240" y="1515"/>
                    <a:pt x="1294" y="1463"/>
                  </a:cubicBezTo>
                  <a:cubicBezTo>
                    <a:pt x="1295" y="1444"/>
                    <a:pt x="1303" y="1428"/>
                    <a:pt x="1307" y="1410"/>
                  </a:cubicBezTo>
                  <a:cubicBezTo>
                    <a:pt x="1317" y="1371"/>
                    <a:pt x="1329" y="1336"/>
                    <a:pt x="1339" y="1299"/>
                  </a:cubicBezTo>
                  <a:cubicBezTo>
                    <a:pt x="1351" y="1250"/>
                    <a:pt x="1371" y="1203"/>
                    <a:pt x="1384" y="1155"/>
                  </a:cubicBezTo>
                  <a:cubicBezTo>
                    <a:pt x="1389" y="1134"/>
                    <a:pt x="1392" y="1113"/>
                    <a:pt x="1398" y="1091"/>
                  </a:cubicBezTo>
                  <a:cubicBezTo>
                    <a:pt x="1410" y="1053"/>
                    <a:pt x="1417" y="1017"/>
                    <a:pt x="1427" y="980"/>
                  </a:cubicBezTo>
                  <a:cubicBezTo>
                    <a:pt x="1434" y="954"/>
                    <a:pt x="1441" y="916"/>
                    <a:pt x="1450" y="897"/>
                  </a:cubicBezTo>
                  <a:cubicBezTo>
                    <a:pt x="1448" y="890"/>
                    <a:pt x="1448" y="887"/>
                    <a:pt x="1450" y="877"/>
                  </a:cubicBezTo>
                  <a:cubicBezTo>
                    <a:pt x="1462" y="824"/>
                    <a:pt x="1484" y="764"/>
                    <a:pt x="1493" y="710"/>
                  </a:cubicBezTo>
                  <a:cubicBezTo>
                    <a:pt x="1518" y="661"/>
                    <a:pt x="1522" y="606"/>
                    <a:pt x="1535" y="554"/>
                  </a:cubicBezTo>
                  <a:cubicBezTo>
                    <a:pt x="1542" y="524"/>
                    <a:pt x="1553" y="492"/>
                    <a:pt x="1556" y="462"/>
                  </a:cubicBezTo>
                  <a:cubicBezTo>
                    <a:pt x="1560" y="431"/>
                    <a:pt x="1570" y="396"/>
                    <a:pt x="1576" y="363"/>
                  </a:cubicBezTo>
                  <a:cubicBezTo>
                    <a:pt x="1582" y="331"/>
                    <a:pt x="1585" y="302"/>
                    <a:pt x="1596" y="265"/>
                  </a:cubicBezTo>
                  <a:cubicBezTo>
                    <a:pt x="1606" y="230"/>
                    <a:pt x="1637" y="144"/>
                    <a:pt x="1618" y="107"/>
                  </a:cubicBezTo>
                  <a:cubicBezTo>
                    <a:pt x="1611" y="94"/>
                    <a:pt x="1596" y="84"/>
                    <a:pt x="1584" y="79"/>
                  </a:cubicBezTo>
                  <a:cubicBezTo>
                    <a:pt x="1615" y="111"/>
                    <a:pt x="1588" y="171"/>
                    <a:pt x="1584" y="206"/>
                  </a:cubicBezTo>
                  <a:cubicBezTo>
                    <a:pt x="1584" y="211"/>
                    <a:pt x="1587" y="217"/>
                    <a:pt x="1586" y="221"/>
                  </a:cubicBezTo>
                  <a:cubicBezTo>
                    <a:pt x="1585" y="228"/>
                    <a:pt x="1579" y="234"/>
                    <a:pt x="1578" y="241"/>
                  </a:cubicBezTo>
                  <a:cubicBezTo>
                    <a:pt x="1570" y="287"/>
                    <a:pt x="1560" y="334"/>
                    <a:pt x="1553" y="382"/>
                  </a:cubicBezTo>
                  <a:cubicBezTo>
                    <a:pt x="1546" y="427"/>
                    <a:pt x="1528" y="471"/>
                    <a:pt x="1520" y="514"/>
                  </a:cubicBezTo>
                  <a:cubicBezTo>
                    <a:pt x="1514" y="542"/>
                    <a:pt x="1514" y="571"/>
                    <a:pt x="1500" y="595"/>
                  </a:cubicBezTo>
                  <a:cubicBezTo>
                    <a:pt x="1502" y="603"/>
                    <a:pt x="1498" y="611"/>
                    <a:pt x="1501" y="620"/>
                  </a:cubicBezTo>
                  <a:cubicBezTo>
                    <a:pt x="1460" y="737"/>
                    <a:pt x="1442" y="884"/>
                    <a:pt x="1392" y="1003"/>
                  </a:cubicBezTo>
                  <a:cubicBezTo>
                    <a:pt x="1384" y="1057"/>
                    <a:pt x="1375" y="1088"/>
                    <a:pt x="1355" y="1135"/>
                  </a:cubicBezTo>
                  <a:cubicBezTo>
                    <a:pt x="1332" y="1243"/>
                    <a:pt x="1311" y="1335"/>
                    <a:pt x="1277" y="1434"/>
                  </a:cubicBezTo>
                  <a:cubicBezTo>
                    <a:pt x="1287" y="1457"/>
                    <a:pt x="1253" y="1470"/>
                    <a:pt x="1232" y="1485"/>
                  </a:cubicBezTo>
                  <a:cubicBezTo>
                    <a:pt x="1204" y="1505"/>
                    <a:pt x="1185" y="1521"/>
                    <a:pt x="1159" y="1538"/>
                  </a:cubicBezTo>
                  <a:cubicBezTo>
                    <a:pt x="1150" y="1544"/>
                    <a:pt x="1143" y="1551"/>
                    <a:pt x="1133" y="1560"/>
                  </a:cubicBezTo>
                  <a:cubicBezTo>
                    <a:pt x="1119" y="1571"/>
                    <a:pt x="1090" y="1595"/>
                    <a:pt x="1075" y="1596"/>
                  </a:cubicBezTo>
                  <a:cubicBezTo>
                    <a:pt x="1067" y="1597"/>
                    <a:pt x="1059" y="1592"/>
                    <a:pt x="1051" y="1591"/>
                  </a:cubicBezTo>
                  <a:cubicBezTo>
                    <a:pt x="1018" y="1587"/>
                    <a:pt x="983" y="1589"/>
                    <a:pt x="942" y="1586"/>
                  </a:cubicBezTo>
                  <a:cubicBezTo>
                    <a:pt x="930" y="1586"/>
                    <a:pt x="919" y="1582"/>
                    <a:pt x="907" y="1581"/>
                  </a:cubicBezTo>
                  <a:cubicBezTo>
                    <a:pt x="873" y="1578"/>
                    <a:pt x="836" y="1583"/>
                    <a:pt x="801" y="1578"/>
                  </a:cubicBezTo>
                  <a:cubicBezTo>
                    <a:pt x="771" y="1574"/>
                    <a:pt x="735" y="1571"/>
                    <a:pt x="701" y="1570"/>
                  </a:cubicBezTo>
                  <a:cubicBezTo>
                    <a:pt x="647" y="1567"/>
                    <a:pt x="591" y="1556"/>
                    <a:pt x="560" y="1553"/>
                  </a:cubicBezTo>
                  <a:cubicBezTo>
                    <a:pt x="451" y="1541"/>
                    <a:pt x="334" y="1545"/>
                    <a:pt x="236" y="1528"/>
                  </a:cubicBezTo>
                  <a:cubicBezTo>
                    <a:pt x="198" y="1521"/>
                    <a:pt x="160" y="1511"/>
                    <a:pt x="123" y="1507"/>
                  </a:cubicBezTo>
                  <a:cubicBezTo>
                    <a:pt x="93" y="1503"/>
                    <a:pt x="70" y="1501"/>
                    <a:pt x="47" y="1493"/>
                  </a:cubicBezTo>
                  <a:cubicBezTo>
                    <a:pt x="36" y="1490"/>
                    <a:pt x="26" y="1482"/>
                    <a:pt x="19" y="1483"/>
                  </a:cubicBezTo>
                  <a:cubicBezTo>
                    <a:pt x="13" y="1497"/>
                    <a:pt x="31" y="1503"/>
                    <a:pt x="39" y="1507"/>
                  </a:cubicBezTo>
                  <a:close/>
                  <a:moveTo>
                    <a:pt x="1277" y="1385"/>
                  </a:moveTo>
                  <a:cubicBezTo>
                    <a:pt x="1290" y="1367"/>
                    <a:pt x="1291" y="1340"/>
                    <a:pt x="1297" y="1317"/>
                  </a:cubicBezTo>
                  <a:cubicBezTo>
                    <a:pt x="1305" y="1289"/>
                    <a:pt x="1315" y="1261"/>
                    <a:pt x="1322" y="1233"/>
                  </a:cubicBezTo>
                  <a:cubicBezTo>
                    <a:pt x="1326" y="1218"/>
                    <a:pt x="1325" y="1203"/>
                    <a:pt x="1329" y="1188"/>
                  </a:cubicBezTo>
                  <a:cubicBezTo>
                    <a:pt x="1338" y="1149"/>
                    <a:pt x="1353" y="1111"/>
                    <a:pt x="1364" y="1072"/>
                  </a:cubicBezTo>
                  <a:cubicBezTo>
                    <a:pt x="1380" y="1010"/>
                    <a:pt x="1393" y="956"/>
                    <a:pt x="1413" y="896"/>
                  </a:cubicBezTo>
                  <a:cubicBezTo>
                    <a:pt x="1420" y="876"/>
                    <a:pt x="1426" y="857"/>
                    <a:pt x="1430" y="837"/>
                  </a:cubicBezTo>
                  <a:cubicBezTo>
                    <a:pt x="1439" y="796"/>
                    <a:pt x="1452" y="755"/>
                    <a:pt x="1460" y="715"/>
                  </a:cubicBezTo>
                  <a:cubicBezTo>
                    <a:pt x="1462" y="704"/>
                    <a:pt x="1461" y="692"/>
                    <a:pt x="1463" y="681"/>
                  </a:cubicBezTo>
                  <a:cubicBezTo>
                    <a:pt x="1465" y="672"/>
                    <a:pt x="1471" y="664"/>
                    <a:pt x="1473" y="655"/>
                  </a:cubicBezTo>
                  <a:cubicBezTo>
                    <a:pt x="1476" y="645"/>
                    <a:pt x="1475" y="633"/>
                    <a:pt x="1478" y="623"/>
                  </a:cubicBezTo>
                  <a:cubicBezTo>
                    <a:pt x="1481" y="615"/>
                    <a:pt x="1486" y="608"/>
                    <a:pt x="1488" y="600"/>
                  </a:cubicBezTo>
                  <a:cubicBezTo>
                    <a:pt x="1502" y="556"/>
                    <a:pt x="1509" y="512"/>
                    <a:pt x="1520" y="469"/>
                  </a:cubicBezTo>
                  <a:cubicBezTo>
                    <a:pt x="1522" y="458"/>
                    <a:pt x="1524" y="447"/>
                    <a:pt x="1526" y="436"/>
                  </a:cubicBezTo>
                  <a:cubicBezTo>
                    <a:pt x="1531" y="415"/>
                    <a:pt x="1541" y="396"/>
                    <a:pt x="1543" y="379"/>
                  </a:cubicBezTo>
                  <a:cubicBezTo>
                    <a:pt x="1544" y="374"/>
                    <a:pt x="1541" y="367"/>
                    <a:pt x="1541" y="363"/>
                  </a:cubicBezTo>
                  <a:cubicBezTo>
                    <a:pt x="1542" y="344"/>
                    <a:pt x="1549" y="320"/>
                    <a:pt x="1555" y="299"/>
                  </a:cubicBezTo>
                  <a:cubicBezTo>
                    <a:pt x="1564" y="268"/>
                    <a:pt x="1573" y="233"/>
                    <a:pt x="1579" y="208"/>
                  </a:cubicBezTo>
                  <a:cubicBezTo>
                    <a:pt x="1574" y="171"/>
                    <a:pt x="1598" y="120"/>
                    <a:pt x="1576" y="89"/>
                  </a:cubicBezTo>
                  <a:cubicBezTo>
                    <a:pt x="1570" y="80"/>
                    <a:pt x="1557" y="78"/>
                    <a:pt x="1560" y="65"/>
                  </a:cubicBezTo>
                  <a:cubicBezTo>
                    <a:pt x="1528" y="57"/>
                    <a:pt x="1497" y="50"/>
                    <a:pt x="1462" y="45"/>
                  </a:cubicBezTo>
                  <a:cubicBezTo>
                    <a:pt x="1398" y="36"/>
                    <a:pt x="1326" y="25"/>
                    <a:pt x="1257" y="26"/>
                  </a:cubicBezTo>
                  <a:cubicBezTo>
                    <a:pt x="1102" y="26"/>
                    <a:pt x="981" y="13"/>
                    <a:pt x="842" y="21"/>
                  </a:cubicBezTo>
                  <a:cubicBezTo>
                    <a:pt x="822" y="22"/>
                    <a:pt x="801" y="20"/>
                    <a:pt x="782" y="22"/>
                  </a:cubicBezTo>
                  <a:cubicBezTo>
                    <a:pt x="731" y="28"/>
                    <a:pt x="702" y="62"/>
                    <a:pt x="668" y="95"/>
                  </a:cubicBezTo>
                  <a:cubicBezTo>
                    <a:pt x="639" y="149"/>
                    <a:pt x="631" y="206"/>
                    <a:pt x="606" y="268"/>
                  </a:cubicBezTo>
                  <a:cubicBezTo>
                    <a:pt x="593" y="301"/>
                    <a:pt x="583" y="335"/>
                    <a:pt x="575" y="363"/>
                  </a:cubicBezTo>
                  <a:cubicBezTo>
                    <a:pt x="561" y="408"/>
                    <a:pt x="537" y="467"/>
                    <a:pt x="522" y="515"/>
                  </a:cubicBezTo>
                  <a:cubicBezTo>
                    <a:pt x="560" y="514"/>
                    <a:pt x="596" y="526"/>
                    <a:pt x="633" y="530"/>
                  </a:cubicBezTo>
                  <a:cubicBezTo>
                    <a:pt x="707" y="539"/>
                    <a:pt x="796" y="543"/>
                    <a:pt x="880" y="555"/>
                  </a:cubicBezTo>
                  <a:cubicBezTo>
                    <a:pt x="893" y="514"/>
                    <a:pt x="921" y="494"/>
                    <a:pt x="947" y="464"/>
                  </a:cubicBezTo>
                  <a:cubicBezTo>
                    <a:pt x="987" y="418"/>
                    <a:pt x="1043" y="388"/>
                    <a:pt x="1100" y="399"/>
                  </a:cubicBezTo>
                  <a:cubicBezTo>
                    <a:pt x="1110" y="408"/>
                    <a:pt x="1117" y="415"/>
                    <a:pt x="1126" y="422"/>
                  </a:cubicBezTo>
                  <a:cubicBezTo>
                    <a:pt x="1140" y="434"/>
                    <a:pt x="1135" y="438"/>
                    <a:pt x="1144" y="454"/>
                  </a:cubicBezTo>
                  <a:cubicBezTo>
                    <a:pt x="1149" y="463"/>
                    <a:pt x="1157" y="468"/>
                    <a:pt x="1159" y="475"/>
                  </a:cubicBezTo>
                  <a:cubicBezTo>
                    <a:pt x="1165" y="495"/>
                    <a:pt x="1165" y="513"/>
                    <a:pt x="1168" y="535"/>
                  </a:cubicBezTo>
                  <a:cubicBezTo>
                    <a:pt x="1172" y="568"/>
                    <a:pt x="1174" y="603"/>
                    <a:pt x="1171" y="637"/>
                  </a:cubicBezTo>
                  <a:cubicBezTo>
                    <a:pt x="1167" y="687"/>
                    <a:pt x="1153" y="746"/>
                    <a:pt x="1151" y="791"/>
                  </a:cubicBezTo>
                  <a:cubicBezTo>
                    <a:pt x="1141" y="806"/>
                    <a:pt x="1141" y="827"/>
                    <a:pt x="1136" y="846"/>
                  </a:cubicBezTo>
                  <a:cubicBezTo>
                    <a:pt x="1134" y="854"/>
                    <a:pt x="1130" y="860"/>
                    <a:pt x="1128" y="867"/>
                  </a:cubicBezTo>
                  <a:cubicBezTo>
                    <a:pt x="1127" y="872"/>
                    <a:pt x="1130" y="876"/>
                    <a:pt x="1129" y="881"/>
                  </a:cubicBezTo>
                  <a:cubicBezTo>
                    <a:pt x="1129" y="886"/>
                    <a:pt x="1123" y="894"/>
                    <a:pt x="1121" y="901"/>
                  </a:cubicBezTo>
                  <a:cubicBezTo>
                    <a:pt x="1115" y="921"/>
                    <a:pt x="1112" y="944"/>
                    <a:pt x="1103" y="964"/>
                  </a:cubicBezTo>
                  <a:cubicBezTo>
                    <a:pt x="1096" y="1019"/>
                    <a:pt x="1061" y="1079"/>
                    <a:pt x="1068" y="1136"/>
                  </a:cubicBezTo>
                  <a:cubicBezTo>
                    <a:pt x="1064" y="1143"/>
                    <a:pt x="1056" y="1139"/>
                    <a:pt x="1053" y="1140"/>
                  </a:cubicBezTo>
                  <a:cubicBezTo>
                    <a:pt x="1050" y="1168"/>
                    <a:pt x="1034" y="1193"/>
                    <a:pt x="1037" y="1221"/>
                  </a:cubicBezTo>
                  <a:cubicBezTo>
                    <a:pt x="1022" y="1238"/>
                    <a:pt x="1021" y="1264"/>
                    <a:pt x="1012" y="1289"/>
                  </a:cubicBezTo>
                  <a:cubicBezTo>
                    <a:pt x="1005" y="1309"/>
                    <a:pt x="993" y="1327"/>
                    <a:pt x="992" y="1347"/>
                  </a:cubicBezTo>
                  <a:cubicBezTo>
                    <a:pt x="979" y="1365"/>
                    <a:pt x="972" y="1392"/>
                    <a:pt x="967" y="1412"/>
                  </a:cubicBezTo>
                  <a:cubicBezTo>
                    <a:pt x="1007" y="1412"/>
                    <a:pt x="1069" y="1424"/>
                    <a:pt x="1105" y="1425"/>
                  </a:cubicBezTo>
                  <a:cubicBezTo>
                    <a:pt x="1113" y="1425"/>
                    <a:pt x="1129" y="1423"/>
                    <a:pt x="1133" y="1435"/>
                  </a:cubicBezTo>
                  <a:cubicBezTo>
                    <a:pt x="1070" y="1445"/>
                    <a:pt x="1011" y="1420"/>
                    <a:pt x="945" y="1422"/>
                  </a:cubicBezTo>
                  <a:cubicBezTo>
                    <a:pt x="932" y="1422"/>
                    <a:pt x="926" y="1431"/>
                    <a:pt x="914" y="1424"/>
                  </a:cubicBezTo>
                  <a:cubicBezTo>
                    <a:pt x="886" y="1472"/>
                    <a:pt x="828" y="1426"/>
                    <a:pt x="784" y="1427"/>
                  </a:cubicBezTo>
                  <a:cubicBezTo>
                    <a:pt x="768" y="1434"/>
                    <a:pt x="753" y="1425"/>
                    <a:pt x="731" y="1420"/>
                  </a:cubicBezTo>
                  <a:cubicBezTo>
                    <a:pt x="713" y="1417"/>
                    <a:pt x="691" y="1413"/>
                    <a:pt x="670" y="1410"/>
                  </a:cubicBezTo>
                  <a:cubicBezTo>
                    <a:pt x="650" y="1408"/>
                    <a:pt x="628" y="1409"/>
                    <a:pt x="610" y="1405"/>
                  </a:cubicBezTo>
                  <a:cubicBezTo>
                    <a:pt x="603" y="1404"/>
                    <a:pt x="597" y="1398"/>
                    <a:pt x="590" y="1397"/>
                  </a:cubicBezTo>
                  <a:cubicBezTo>
                    <a:pt x="574" y="1394"/>
                    <a:pt x="556" y="1392"/>
                    <a:pt x="538" y="1389"/>
                  </a:cubicBezTo>
                  <a:cubicBezTo>
                    <a:pt x="521" y="1386"/>
                    <a:pt x="503" y="1384"/>
                    <a:pt x="485" y="1382"/>
                  </a:cubicBezTo>
                  <a:cubicBezTo>
                    <a:pt x="414" y="1375"/>
                    <a:pt x="340" y="1364"/>
                    <a:pt x="276" y="1360"/>
                  </a:cubicBezTo>
                  <a:cubicBezTo>
                    <a:pt x="269" y="1360"/>
                    <a:pt x="261" y="1362"/>
                    <a:pt x="254" y="1360"/>
                  </a:cubicBezTo>
                  <a:cubicBezTo>
                    <a:pt x="247" y="1359"/>
                    <a:pt x="240" y="1351"/>
                    <a:pt x="231" y="1350"/>
                  </a:cubicBezTo>
                  <a:cubicBezTo>
                    <a:pt x="214" y="1350"/>
                    <a:pt x="204" y="1369"/>
                    <a:pt x="188" y="1370"/>
                  </a:cubicBezTo>
                  <a:cubicBezTo>
                    <a:pt x="185" y="1376"/>
                    <a:pt x="182" y="1380"/>
                    <a:pt x="178" y="1384"/>
                  </a:cubicBezTo>
                  <a:cubicBezTo>
                    <a:pt x="130" y="1412"/>
                    <a:pt x="76" y="1435"/>
                    <a:pt x="32" y="1468"/>
                  </a:cubicBezTo>
                  <a:cubicBezTo>
                    <a:pt x="56" y="1490"/>
                    <a:pt x="106" y="1494"/>
                    <a:pt x="140" y="1493"/>
                  </a:cubicBezTo>
                  <a:cubicBezTo>
                    <a:pt x="224" y="1505"/>
                    <a:pt x="307" y="1519"/>
                    <a:pt x="381" y="1526"/>
                  </a:cubicBezTo>
                  <a:cubicBezTo>
                    <a:pt x="440" y="1532"/>
                    <a:pt x="499" y="1534"/>
                    <a:pt x="558" y="1540"/>
                  </a:cubicBezTo>
                  <a:cubicBezTo>
                    <a:pt x="569" y="1541"/>
                    <a:pt x="577" y="1544"/>
                    <a:pt x="587" y="1546"/>
                  </a:cubicBezTo>
                  <a:cubicBezTo>
                    <a:pt x="624" y="1554"/>
                    <a:pt x="668" y="1554"/>
                    <a:pt x="704" y="1560"/>
                  </a:cubicBezTo>
                  <a:cubicBezTo>
                    <a:pt x="726" y="1563"/>
                    <a:pt x="746" y="1558"/>
                    <a:pt x="769" y="1558"/>
                  </a:cubicBezTo>
                  <a:cubicBezTo>
                    <a:pt x="791" y="1558"/>
                    <a:pt x="814" y="1565"/>
                    <a:pt x="836" y="1566"/>
                  </a:cubicBezTo>
                  <a:cubicBezTo>
                    <a:pt x="850" y="1567"/>
                    <a:pt x="866" y="1568"/>
                    <a:pt x="880" y="1568"/>
                  </a:cubicBezTo>
                  <a:cubicBezTo>
                    <a:pt x="918" y="1569"/>
                    <a:pt x="953" y="1571"/>
                    <a:pt x="993" y="1575"/>
                  </a:cubicBezTo>
                  <a:cubicBezTo>
                    <a:pt x="1033" y="1578"/>
                    <a:pt x="1091" y="1588"/>
                    <a:pt x="1111" y="1553"/>
                  </a:cubicBezTo>
                  <a:cubicBezTo>
                    <a:pt x="1150" y="1530"/>
                    <a:pt x="1187" y="1502"/>
                    <a:pt x="1222" y="1478"/>
                  </a:cubicBezTo>
                  <a:cubicBezTo>
                    <a:pt x="1235" y="1470"/>
                    <a:pt x="1250" y="1463"/>
                    <a:pt x="1256" y="1448"/>
                  </a:cubicBezTo>
                  <a:cubicBezTo>
                    <a:pt x="1236" y="1448"/>
                    <a:pt x="1216" y="1445"/>
                    <a:pt x="1198" y="1443"/>
                  </a:cubicBezTo>
                  <a:cubicBezTo>
                    <a:pt x="1188" y="1442"/>
                    <a:pt x="1174" y="1445"/>
                    <a:pt x="1171" y="1437"/>
                  </a:cubicBezTo>
                  <a:cubicBezTo>
                    <a:pt x="1197" y="1425"/>
                    <a:pt x="1225" y="1439"/>
                    <a:pt x="1261" y="1435"/>
                  </a:cubicBezTo>
                  <a:cubicBezTo>
                    <a:pt x="1265" y="1418"/>
                    <a:pt x="1276" y="1406"/>
                    <a:pt x="1277" y="1385"/>
                  </a:cubicBezTo>
                  <a:close/>
                  <a:moveTo>
                    <a:pt x="1051" y="417"/>
                  </a:moveTo>
                  <a:cubicBezTo>
                    <a:pt x="1026" y="425"/>
                    <a:pt x="1003" y="430"/>
                    <a:pt x="982" y="447"/>
                  </a:cubicBezTo>
                  <a:cubicBezTo>
                    <a:pt x="949" y="474"/>
                    <a:pt x="927" y="513"/>
                    <a:pt x="904" y="547"/>
                  </a:cubicBezTo>
                  <a:cubicBezTo>
                    <a:pt x="898" y="542"/>
                    <a:pt x="895" y="552"/>
                    <a:pt x="894" y="557"/>
                  </a:cubicBezTo>
                  <a:cubicBezTo>
                    <a:pt x="905" y="556"/>
                    <a:pt x="911" y="560"/>
                    <a:pt x="922" y="558"/>
                  </a:cubicBezTo>
                  <a:cubicBezTo>
                    <a:pt x="954" y="510"/>
                    <a:pt x="986" y="462"/>
                    <a:pt x="1035" y="431"/>
                  </a:cubicBezTo>
                  <a:cubicBezTo>
                    <a:pt x="1045" y="435"/>
                    <a:pt x="1058" y="421"/>
                    <a:pt x="1068" y="416"/>
                  </a:cubicBezTo>
                  <a:cubicBezTo>
                    <a:pt x="1059" y="416"/>
                    <a:pt x="1056" y="416"/>
                    <a:pt x="1051" y="417"/>
                  </a:cubicBezTo>
                  <a:close/>
                  <a:moveTo>
                    <a:pt x="1066" y="627"/>
                  </a:moveTo>
                  <a:cubicBezTo>
                    <a:pt x="1088" y="642"/>
                    <a:pt x="1067" y="683"/>
                    <a:pt x="1060" y="713"/>
                  </a:cubicBezTo>
                  <a:cubicBezTo>
                    <a:pt x="1037" y="804"/>
                    <a:pt x="1016" y="905"/>
                    <a:pt x="1000" y="997"/>
                  </a:cubicBezTo>
                  <a:cubicBezTo>
                    <a:pt x="997" y="997"/>
                    <a:pt x="999" y="1001"/>
                    <a:pt x="995" y="1000"/>
                  </a:cubicBezTo>
                  <a:cubicBezTo>
                    <a:pt x="1014" y="1033"/>
                    <a:pt x="1043" y="1057"/>
                    <a:pt x="1058" y="1088"/>
                  </a:cubicBezTo>
                  <a:cubicBezTo>
                    <a:pt x="1097" y="928"/>
                    <a:pt x="1159" y="749"/>
                    <a:pt x="1158" y="595"/>
                  </a:cubicBezTo>
                  <a:cubicBezTo>
                    <a:pt x="1157" y="559"/>
                    <a:pt x="1152" y="525"/>
                    <a:pt x="1148" y="490"/>
                  </a:cubicBezTo>
                  <a:cubicBezTo>
                    <a:pt x="1134" y="471"/>
                    <a:pt x="1130" y="442"/>
                    <a:pt x="1111" y="427"/>
                  </a:cubicBezTo>
                  <a:cubicBezTo>
                    <a:pt x="1073" y="420"/>
                    <a:pt x="1040" y="448"/>
                    <a:pt x="1015" y="475"/>
                  </a:cubicBezTo>
                  <a:cubicBezTo>
                    <a:pt x="975" y="490"/>
                    <a:pt x="965" y="534"/>
                    <a:pt x="939" y="562"/>
                  </a:cubicBezTo>
                  <a:cubicBezTo>
                    <a:pt x="954" y="563"/>
                    <a:pt x="965" y="567"/>
                    <a:pt x="980" y="568"/>
                  </a:cubicBezTo>
                  <a:cubicBezTo>
                    <a:pt x="986" y="570"/>
                    <a:pt x="987" y="580"/>
                    <a:pt x="993" y="577"/>
                  </a:cubicBezTo>
                  <a:cubicBezTo>
                    <a:pt x="988" y="582"/>
                    <a:pt x="990" y="585"/>
                    <a:pt x="988" y="592"/>
                  </a:cubicBezTo>
                  <a:cubicBezTo>
                    <a:pt x="1012" y="606"/>
                    <a:pt x="1037" y="619"/>
                    <a:pt x="1066" y="627"/>
                  </a:cubicBezTo>
                  <a:close/>
                  <a:moveTo>
                    <a:pt x="779" y="558"/>
                  </a:moveTo>
                  <a:cubicBezTo>
                    <a:pt x="713" y="555"/>
                    <a:pt x="648" y="540"/>
                    <a:pt x="585" y="532"/>
                  </a:cubicBezTo>
                  <a:cubicBezTo>
                    <a:pt x="578" y="531"/>
                    <a:pt x="572" y="533"/>
                    <a:pt x="565" y="532"/>
                  </a:cubicBezTo>
                  <a:cubicBezTo>
                    <a:pt x="523" y="527"/>
                    <a:pt x="473" y="511"/>
                    <a:pt x="447" y="539"/>
                  </a:cubicBezTo>
                  <a:cubicBezTo>
                    <a:pt x="410" y="628"/>
                    <a:pt x="404" y="743"/>
                    <a:pt x="364" y="822"/>
                  </a:cubicBezTo>
                  <a:cubicBezTo>
                    <a:pt x="342" y="931"/>
                    <a:pt x="311" y="1044"/>
                    <a:pt x="283" y="1155"/>
                  </a:cubicBezTo>
                  <a:cubicBezTo>
                    <a:pt x="273" y="1193"/>
                    <a:pt x="259" y="1236"/>
                    <a:pt x="258" y="1269"/>
                  </a:cubicBezTo>
                  <a:cubicBezTo>
                    <a:pt x="251" y="1285"/>
                    <a:pt x="236" y="1316"/>
                    <a:pt x="246" y="1339"/>
                  </a:cubicBezTo>
                  <a:cubicBezTo>
                    <a:pt x="278" y="1353"/>
                    <a:pt x="333" y="1353"/>
                    <a:pt x="379" y="1359"/>
                  </a:cubicBezTo>
                  <a:cubicBezTo>
                    <a:pt x="417" y="1363"/>
                    <a:pt x="457" y="1365"/>
                    <a:pt x="495" y="1369"/>
                  </a:cubicBezTo>
                  <a:cubicBezTo>
                    <a:pt x="543" y="1373"/>
                    <a:pt x="586" y="1387"/>
                    <a:pt x="631" y="1394"/>
                  </a:cubicBezTo>
                  <a:cubicBezTo>
                    <a:pt x="679" y="1401"/>
                    <a:pt x="726" y="1404"/>
                    <a:pt x="773" y="1412"/>
                  </a:cubicBezTo>
                  <a:cubicBezTo>
                    <a:pt x="848" y="1165"/>
                    <a:pt x="915" y="862"/>
                    <a:pt x="973" y="582"/>
                  </a:cubicBezTo>
                  <a:cubicBezTo>
                    <a:pt x="910" y="569"/>
                    <a:pt x="845" y="562"/>
                    <a:pt x="779" y="558"/>
                  </a:cubicBezTo>
                  <a:close/>
                  <a:moveTo>
                    <a:pt x="228" y="1306"/>
                  </a:moveTo>
                  <a:cubicBezTo>
                    <a:pt x="246" y="1241"/>
                    <a:pt x="263" y="1176"/>
                    <a:pt x="281" y="1113"/>
                  </a:cubicBezTo>
                  <a:cubicBezTo>
                    <a:pt x="295" y="1066"/>
                    <a:pt x="302" y="1018"/>
                    <a:pt x="314" y="970"/>
                  </a:cubicBezTo>
                  <a:cubicBezTo>
                    <a:pt x="326" y="922"/>
                    <a:pt x="342" y="874"/>
                    <a:pt x="352" y="822"/>
                  </a:cubicBezTo>
                  <a:cubicBezTo>
                    <a:pt x="352" y="816"/>
                    <a:pt x="355" y="815"/>
                    <a:pt x="352" y="809"/>
                  </a:cubicBezTo>
                  <a:cubicBezTo>
                    <a:pt x="391" y="727"/>
                    <a:pt x="404" y="615"/>
                    <a:pt x="434" y="535"/>
                  </a:cubicBezTo>
                  <a:cubicBezTo>
                    <a:pt x="433" y="535"/>
                    <a:pt x="432" y="535"/>
                    <a:pt x="430" y="535"/>
                  </a:cubicBezTo>
                  <a:cubicBezTo>
                    <a:pt x="430" y="534"/>
                    <a:pt x="430" y="533"/>
                    <a:pt x="429" y="534"/>
                  </a:cubicBezTo>
                  <a:cubicBezTo>
                    <a:pt x="407" y="540"/>
                    <a:pt x="394" y="564"/>
                    <a:pt x="389" y="580"/>
                  </a:cubicBezTo>
                  <a:cubicBezTo>
                    <a:pt x="378" y="613"/>
                    <a:pt x="374" y="643"/>
                    <a:pt x="367" y="676"/>
                  </a:cubicBezTo>
                  <a:cubicBezTo>
                    <a:pt x="357" y="726"/>
                    <a:pt x="341" y="776"/>
                    <a:pt x="341" y="816"/>
                  </a:cubicBezTo>
                  <a:cubicBezTo>
                    <a:pt x="288" y="972"/>
                    <a:pt x="241" y="1158"/>
                    <a:pt x="206" y="1336"/>
                  </a:cubicBezTo>
                  <a:cubicBezTo>
                    <a:pt x="215" y="1338"/>
                    <a:pt x="218" y="1338"/>
                    <a:pt x="226" y="1339"/>
                  </a:cubicBezTo>
                  <a:cubicBezTo>
                    <a:pt x="227" y="1329"/>
                    <a:pt x="231" y="1315"/>
                    <a:pt x="228" y="1306"/>
                  </a:cubicBezTo>
                  <a:close/>
                  <a:moveTo>
                    <a:pt x="997" y="627"/>
                  </a:moveTo>
                  <a:cubicBezTo>
                    <a:pt x="999" y="629"/>
                    <a:pt x="1002" y="625"/>
                    <a:pt x="1008" y="627"/>
                  </a:cubicBezTo>
                  <a:cubicBezTo>
                    <a:pt x="1015" y="639"/>
                    <a:pt x="1029" y="645"/>
                    <a:pt x="1040" y="653"/>
                  </a:cubicBezTo>
                  <a:cubicBezTo>
                    <a:pt x="1038" y="661"/>
                    <a:pt x="1034" y="666"/>
                    <a:pt x="1030" y="671"/>
                  </a:cubicBezTo>
                  <a:cubicBezTo>
                    <a:pt x="1012" y="768"/>
                    <a:pt x="988" y="861"/>
                    <a:pt x="968" y="960"/>
                  </a:cubicBezTo>
                  <a:cubicBezTo>
                    <a:pt x="977" y="968"/>
                    <a:pt x="979" y="983"/>
                    <a:pt x="988" y="990"/>
                  </a:cubicBezTo>
                  <a:cubicBezTo>
                    <a:pt x="1003" y="903"/>
                    <a:pt x="1031" y="792"/>
                    <a:pt x="1045" y="705"/>
                  </a:cubicBezTo>
                  <a:cubicBezTo>
                    <a:pt x="1048" y="689"/>
                    <a:pt x="1067" y="661"/>
                    <a:pt x="1060" y="645"/>
                  </a:cubicBezTo>
                  <a:cubicBezTo>
                    <a:pt x="1052" y="629"/>
                    <a:pt x="998" y="616"/>
                    <a:pt x="982" y="605"/>
                  </a:cubicBezTo>
                  <a:cubicBezTo>
                    <a:pt x="977" y="617"/>
                    <a:pt x="999" y="613"/>
                    <a:pt x="997" y="627"/>
                  </a:cubicBezTo>
                  <a:close/>
                  <a:moveTo>
                    <a:pt x="970" y="670"/>
                  </a:moveTo>
                  <a:cubicBezTo>
                    <a:pt x="967" y="710"/>
                    <a:pt x="952" y="752"/>
                    <a:pt x="944" y="794"/>
                  </a:cubicBezTo>
                  <a:cubicBezTo>
                    <a:pt x="923" y="894"/>
                    <a:pt x="892" y="995"/>
                    <a:pt x="872" y="1093"/>
                  </a:cubicBezTo>
                  <a:cubicBezTo>
                    <a:pt x="876" y="1093"/>
                    <a:pt x="874" y="1099"/>
                    <a:pt x="874" y="1103"/>
                  </a:cubicBezTo>
                  <a:cubicBezTo>
                    <a:pt x="872" y="1117"/>
                    <a:pt x="869" y="1131"/>
                    <a:pt x="865" y="1145"/>
                  </a:cubicBezTo>
                  <a:cubicBezTo>
                    <a:pt x="855" y="1188"/>
                    <a:pt x="841" y="1233"/>
                    <a:pt x="829" y="1276"/>
                  </a:cubicBezTo>
                  <a:cubicBezTo>
                    <a:pt x="827" y="1283"/>
                    <a:pt x="822" y="1289"/>
                    <a:pt x="821" y="1296"/>
                  </a:cubicBezTo>
                  <a:cubicBezTo>
                    <a:pt x="819" y="1304"/>
                    <a:pt x="820" y="1313"/>
                    <a:pt x="817" y="1321"/>
                  </a:cubicBezTo>
                  <a:cubicBezTo>
                    <a:pt x="815" y="1330"/>
                    <a:pt x="808" y="1336"/>
                    <a:pt x="806" y="1346"/>
                  </a:cubicBezTo>
                  <a:cubicBezTo>
                    <a:pt x="801" y="1364"/>
                    <a:pt x="799" y="1387"/>
                    <a:pt x="796" y="1405"/>
                  </a:cubicBezTo>
                  <a:cubicBezTo>
                    <a:pt x="800" y="1401"/>
                    <a:pt x="807" y="1394"/>
                    <a:pt x="814" y="1397"/>
                  </a:cubicBezTo>
                  <a:cubicBezTo>
                    <a:pt x="822" y="1366"/>
                    <a:pt x="829" y="1337"/>
                    <a:pt x="841" y="1307"/>
                  </a:cubicBezTo>
                  <a:cubicBezTo>
                    <a:pt x="842" y="1346"/>
                    <a:pt x="824" y="1371"/>
                    <a:pt x="826" y="1410"/>
                  </a:cubicBezTo>
                  <a:cubicBezTo>
                    <a:pt x="849" y="1403"/>
                    <a:pt x="846" y="1358"/>
                    <a:pt x="861" y="1337"/>
                  </a:cubicBezTo>
                  <a:cubicBezTo>
                    <a:pt x="860" y="1361"/>
                    <a:pt x="858" y="1385"/>
                    <a:pt x="849" y="1404"/>
                  </a:cubicBezTo>
                  <a:cubicBezTo>
                    <a:pt x="856" y="1404"/>
                    <a:pt x="860" y="1413"/>
                    <a:pt x="865" y="1410"/>
                  </a:cubicBezTo>
                  <a:cubicBezTo>
                    <a:pt x="890" y="1304"/>
                    <a:pt x="915" y="1196"/>
                    <a:pt x="935" y="1085"/>
                  </a:cubicBezTo>
                  <a:cubicBezTo>
                    <a:pt x="930" y="1082"/>
                    <a:pt x="931" y="1074"/>
                    <a:pt x="925" y="1072"/>
                  </a:cubicBezTo>
                  <a:cubicBezTo>
                    <a:pt x="926" y="1080"/>
                    <a:pt x="928" y="1100"/>
                    <a:pt x="915" y="1100"/>
                  </a:cubicBezTo>
                  <a:cubicBezTo>
                    <a:pt x="912" y="1064"/>
                    <a:pt x="922" y="1028"/>
                    <a:pt x="927" y="1005"/>
                  </a:cubicBezTo>
                  <a:cubicBezTo>
                    <a:pt x="929" y="997"/>
                    <a:pt x="927" y="989"/>
                    <a:pt x="929" y="980"/>
                  </a:cubicBezTo>
                  <a:cubicBezTo>
                    <a:pt x="931" y="966"/>
                    <a:pt x="937" y="950"/>
                    <a:pt x="939" y="932"/>
                  </a:cubicBezTo>
                  <a:cubicBezTo>
                    <a:pt x="940" y="914"/>
                    <a:pt x="934" y="889"/>
                    <a:pt x="952" y="887"/>
                  </a:cubicBezTo>
                  <a:cubicBezTo>
                    <a:pt x="957" y="899"/>
                    <a:pt x="947" y="911"/>
                    <a:pt x="949" y="924"/>
                  </a:cubicBezTo>
                  <a:cubicBezTo>
                    <a:pt x="949" y="932"/>
                    <a:pt x="957" y="935"/>
                    <a:pt x="960" y="944"/>
                  </a:cubicBezTo>
                  <a:cubicBezTo>
                    <a:pt x="965" y="892"/>
                    <a:pt x="989" y="824"/>
                    <a:pt x="993" y="766"/>
                  </a:cubicBezTo>
                  <a:cubicBezTo>
                    <a:pt x="994" y="772"/>
                    <a:pt x="982" y="779"/>
                    <a:pt x="983" y="771"/>
                  </a:cubicBezTo>
                  <a:cubicBezTo>
                    <a:pt x="990" y="730"/>
                    <a:pt x="1013" y="683"/>
                    <a:pt x="1005" y="646"/>
                  </a:cubicBezTo>
                  <a:cubicBezTo>
                    <a:pt x="989" y="687"/>
                    <a:pt x="984" y="739"/>
                    <a:pt x="967" y="778"/>
                  </a:cubicBezTo>
                  <a:cubicBezTo>
                    <a:pt x="967" y="737"/>
                    <a:pt x="985" y="688"/>
                    <a:pt x="993" y="645"/>
                  </a:cubicBezTo>
                  <a:cubicBezTo>
                    <a:pt x="984" y="643"/>
                    <a:pt x="984" y="630"/>
                    <a:pt x="980" y="625"/>
                  </a:cubicBezTo>
                  <a:cubicBezTo>
                    <a:pt x="973" y="637"/>
                    <a:pt x="971" y="656"/>
                    <a:pt x="970" y="670"/>
                  </a:cubicBezTo>
                  <a:close/>
                  <a:moveTo>
                    <a:pt x="1008" y="718"/>
                  </a:moveTo>
                  <a:cubicBezTo>
                    <a:pt x="1012" y="709"/>
                    <a:pt x="1016" y="690"/>
                    <a:pt x="1013" y="686"/>
                  </a:cubicBezTo>
                  <a:cubicBezTo>
                    <a:pt x="1011" y="696"/>
                    <a:pt x="1007" y="708"/>
                    <a:pt x="1008" y="718"/>
                  </a:cubicBezTo>
                  <a:close/>
                  <a:moveTo>
                    <a:pt x="927" y="1050"/>
                  </a:moveTo>
                  <a:cubicBezTo>
                    <a:pt x="942" y="1069"/>
                    <a:pt x="948" y="1098"/>
                    <a:pt x="972" y="1108"/>
                  </a:cubicBezTo>
                  <a:cubicBezTo>
                    <a:pt x="976" y="1112"/>
                    <a:pt x="968" y="1112"/>
                    <a:pt x="970" y="1118"/>
                  </a:cubicBezTo>
                  <a:cubicBezTo>
                    <a:pt x="985" y="1131"/>
                    <a:pt x="1003" y="1146"/>
                    <a:pt x="1015" y="1161"/>
                  </a:cubicBezTo>
                  <a:cubicBezTo>
                    <a:pt x="1018" y="1166"/>
                    <a:pt x="1020" y="1175"/>
                    <a:pt x="1027" y="1174"/>
                  </a:cubicBezTo>
                  <a:cubicBezTo>
                    <a:pt x="1024" y="1150"/>
                    <a:pt x="1006" y="1121"/>
                    <a:pt x="1003" y="1096"/>
                  </a:cubicBezTo>
                  <a:cubicBezTo>
                    <a:pt x="1006" y="1096"/>
                    <a:pt x="1007" y="1094"/>
                    <a:pt x="1010" y="1093"/>
                  </a:cubicBezTo>
                  <a:cubicBezTo>
                    <a:pt x="1024" y="1100"/>
                    <a:pt x="1037" y="1109"/>
                    <a:pt x="1051" y="1116"/>
                  </a:cubicBezTo>
                  <a:cubicBezTo>
                    <a:pt x="1046" y="1062"/>
                    <a:pt x="995" y="1040"/>
                    <a:pt x="978" y="992"/>
                  </a:cubicBezTo>
                  <a:cubicBezTo>
                    <a:pt x="964" y="981"/>
                    <a:pt x="960" y="959"/>
                    <a:pt x="945" y="949"/>
                  </a:cubicBezTo>
                  <a:cubicBezTo>
                    <a:pt x="942" y="982"/>
                    <a:pt x="935" y="1013"/>
                    <a:pt x="927" y="1050"/>
                  </a:cubicBezTo>
                  <a:close/>
                  <a:moveTo>
                    <a:pt x="927" y="1204"/>
                  </a:moveTo>
                  <a:cubicBezTo>
                    <a:pt x="924" y="1215"/>
                    <a:pt x="918" y="1225"/>
                    <a:pt x="915" y="1236"/>
                  </a:cubicBezTo>
                  <a:cubicBezTo>
                    <a:pt x="899" y="1303"/>
                    <a:pt x="889" y="1364"/>
                    <a:pt x="875" y="1427"/>
                  </a:cubicBezTo>
                  <a:cubicBezTo>
                    <a:pt x="884" y="1423"/>
                    <a:pt x="888" y="1415"/>
                    <a:pt x="897" y="1412"/>
                  </a:cubicBezTo>
                  <a:cubicBezTo>
                    <a:pt x="910" y="1328"/>
                    <a:pt x="926" y="1238"/>
                    <a:pt x="942" y="1156"/>
                  </a:cubicBezTo>
                  <a:cubicBezTo>
                    <a:pt x="946" y="1137"/>
                    <a:pt x="965" y="1116"/>
                    <a:pt x="945" y="1103"/>
                  </a:cubicBezTo>
                  <a:cubicBezTo>
                    <a:pt x="931" y="1133"/>
                    <a:pt x="935" y="1170"/>
                    <a:pt x="927" y="1204"/>
                  </a:cubicBezTo>
                  <a:close/>
                  <a:moveTo>
                    <a:pt x="1037" y="1158"/>
                  </a:moveTo>
                  <a:cubicBezTo>
                    <a:pt x="1036" y="1146"/>
                    <a:pt x="1043" y="1138"/>
                    <a:pt x="1041" y="1121"/>
                  </a:cubicBezTo>
                  <a:cubicBezTo>
                    <a:pt x="1035" y="1118"/>
                    <a:pt x="1025" y="1108"/>
                    <a:pt x="1018" y="1110"/>
                  </a:cubicBezTo>
                  <a:cubicBezTo>
                    <a:pt x="1025" y="1128"/>
                    <a:pt x="1029" y="1144"/>
                    <a:pt x="1037" y="1158"/>
                  </a:cubicBezTo>
                  <a:close/>
                  <a:moveTo>
                    <a:pt x="945" y="1238"/>
                  </a:moveTo>
                  <a:cubicBezTo>
                    <a:pt x="972" y="1232"/>
                    <a:pt x="994" y="1218"/>
                    <a:pt x="1020" y="1216"/>
                  </a:cubicBezTo>
                  <a:cubicBezTo>
                    <a:pt x="1021" y="1210"/>
                    <a:pt x="1024" y="1206"/>
                    <a:pt x="1025" y="1199"/>
                  </a:cubicBezTo>
                  <a:cubicBezTo>
                    <a:pt x="1012" y="1171"/>
                    <a:pt x="989" y="1144"/>
                    <a:pt x="965" y="1131"/>
                  </a:cubicBezTo>
                  <a:cubicBezTo>
                    <a:pt x="959" y="1164"/>
                    <a:pt x="946" y="1204"/>
                    <a:pt x="945" y="1238"/>
                  </a:cubicBezTo>
                  <a:close/>
                  <a:moveTo>
                    <a:pt x="1536" y="1151"/>
                  </a:moveTo>
                  <a:cubicBezTo>
                    <a:pt x="1492" y="1141"/>
                    <a:pt x="1440" y="1144"/>
                    <a:pt x="1400" y="1165"/>
                  </a:cubicBezTo>
                  <a:cubicBezTo>
                    <a:pt x="1398" y="1163"/>
                    <a:pt x="1396" y="1162"/>
                    <a:pt x="1392" y="1163"/>
                  </a:cubicBezTo>
                  <a:cubicBezTo>
                    <a:pt x="1378" y="1217"/>
                    <a:pt x="1357" y="1265"/>
                    <a:pt x="1349" y="1312"/>
                  </a:cubicBezTo>
                  <a:cubicBezTo>
                    <a:pt x="1398" y="1291"/>
                    <a:pt x="1453" y="1254"/>
                    <a:pt x="1498" y="1223"/>
                  </a:cubicBezTo>
                  <a:cubicBezTo>
                    <a:pt x="1503" y="1219"/>
                    <a:pt x="1510" y="1218"/>
                    <a:pt x="1515" y="1214"/>
                  </a:cubicBezTo>
                  <a:cubicBezTo>
                    <a:pt x="1519" y="1211"/>
                    <a:pt x="1521" y="1204"/>
                    <a:pt x="1526" y="1199"/>
                  </a:cubicBezTo>
                  <a:cubicBezTo>
                    <a:pt x="1541" y="1187"/>
                    <a:pt x="1555" y="1184"/>
                    <a:pt x="1556" y="1163"/>
                  </a:cubicBezTo>
                  <a:cubicBezTo>
                    <a:pt x="1550" y="1159"/>
                    <a:pt x="1540" y="1158"/>
                    <a:pt x="1536" y="1151"/>
                  </a:cubicBezTo>
                  <a:close/>
                  <a:moveTo>
                    <a:pt x="1417" y="1284"/>
                  </a:moveTo>
                  <a:cubicBezTo>
                    <a:pt x="1405" y="1297"/>
                    <a:pt x="1389" y="1305"/>
                    <a:pt x="1372" y="1312"/>
                  </a:cubicBezTo>
                  <a:cubicBezTo>
                    <a:pt x="1363" y="1320"/>
                    <a:pt x="1357" y="1331"/>
                    <a:pt x="1342" y="1332"/>
                  </a:cubicBezTo>
                  <a:cubicBezTo>
                    <a:pt x="1345" y="1339"/>
                    <a:pt x="1334" y="1342"/>
                    <a:pt x="1340" y="1347"/>
                  </a:cubicBezTo>
                  <a:cubicBezTo>
                    <a:pt x="1365" y="1345"/>
                    <a:pt x="1385" y="1323"/>
                    <a:pt x="1410" y="1316"/>
                  </a:cubicBezTo>
                  <a:cubicBezTo>
                    <a:pt x="1422" y="1303"/>
                    <a:pt x="1453" y="1289"/>
                    <a:pt x="1468" y="1279"/>
                  </a:cubicBezTo>
                  <a:cubicBezTo>
                    <a:pt x="1492" y="1264"/>
                    <a:pt x="1515" y="1254"/>
                    <a:pt x="1535" y="1239"/>
                  </a:cubicBezTo>
                  <a:cubicBezTo>
                    <a:pt x="1552" y="1226"/>
                    <a:pt x="1588" y="1196"/>
                    <a:pt x="1566" y="1179"/>
                  </a:cubicBezTo>
                  <a:cubicBezTo>
                    <a:pt x="1529" y="1221"/>
                    <a:pt x="1472" y="1256"/>
                    <a:pt x="1417" y="1284"/>
                  </a:cubicBezTo>
                  <a:close/>
                  <a:moveTo>
                    <a:pt x="939" y="1256"/>
                  </a:moveTo>
                  <a:cubicBezTo>
                    <a:pt x="926" y="1295"/>
                    <a:pt x="925" y="1353"/>
                    <a:pt x="912" y="1402"/>
                  </a:cubicBezTo>
                  <a:cubicBezTo>
                    <a:pt x="929" y="1407"/>
                    <a:pt x="929" y="1409"/>
                    <a:pt x="952" y="1410"/>
                  </a:cubicBezTo>
                  <a:cubicBezTo>
                    <a:pt x="949" y="1405"/>
                    <a:pt x="951" y="1403"/>
                    <a:pt x="952" y="1397"/>
                  </a:cubicBezTo>
                  <a:cubicBezTo>
                    <a:pt x="980" y="1347"/>
                    <a:pt x="996" y="1285"/>
                    <a:pt x="1018" y="1229"/>
                  </a:cubicBezTo>
                  <a:cubicBezTo>
                    <a:pt x="1018" y="1227"/>
                    <a:pt x="1018" y="1225"/>
                    <a:pt x="1015" y="1226"/>
                  </a:cubicBezTo>
                  <a:cubicBezTo>
                    <a:pt x="992" y="1238"/>
                    <a:pt x="960" y="1242"/>
                    <a:pt x="939" y="1256"/>
                  </a:cubicBezTo>
                  <a:close/>
                </a:path>
              </a:pathLst>
            </a:custGeom>
            <a:grpFill/>
            <a:ln w="9525">
              <a:solidFill>
                <a:srgbClr val="4BB08C"/>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4" name="组合 13"/>
          <p:cNvGrpSpPr/>
          <p:nvPr/>
        </p:nvGrpSpPr>
        <p:grpSpPr>
          <a:xfrm>
            <a:off x="5847416" y="2521419"/>
            <a:ext cx="497170" cy="1101551"/>
            <a:chOff x="4560888" y="5092700"/>
            <a:chExt cx="500063" cy="1219200"/>
          </a:xfrm>
          <a:solidFill>
            <a:srgbClr val="508468"/>
          </a:solidFill>
        </p:grpSpPr>
        <p:sp>
          <p:nvSpPr>
            <p:cNvPr id="15" name="Freeform 115"/>
            <p:cNvSpPr/>
            <p:nvPr/>
          </p:nvSpPr>
          <p:spPr bwMode="auto">
            <a:xfrm>
              <a:off x="4905375" y="5153025"/>
              <a:ext cx="11113" cy="28575"/>
            </a:xfrm>
            <a:custGeom>
              <a:avLst/>
              <a:gdLst>
                <a:gd name="T0" fmla="*/ 19 w 19"/>
                <a:gd name="T1" fmla="*/ 0 h 45"/>
                <a:gd name="T2" fmla="*/ 9 w 19"/>
                <a:gd name="T3" fmla="*/ 45 h 45"/>
                <a:gd name="T4" fmla="*/ 0 w 19"/>
                <a:gd name="T5" fmla="*/ 39 h 45"/>
                <a:gd name="T6" fmla="*/ 19 w 19"/>
                <a:gd name="T7" fmla="*/ 0 h 45"/>
              </a:gdLst>
              <a:ahLst/>
              <a:cxnLst>
                <a:cxn ang="0">
                  <a:pos x="T0" y="T1"/>
                </a:cxn>
                <a:cxn ang="0">
                  <a:pos x="T2" y="T3"/>
                </a:cxn>
                <a:cxn ang="0">
                  <a:pos x="T4" y="T5"/>
                </a:cxn>
                <a:cxn ang="0">
                  <a:pos x="T6" y="T7"/>
                </a:cxn>
              </a:cxnLst>
              <a:rect l="0" t="0" r="r" b="b"/>
              <a:pathLst>
                <a:path w="19" h="45">
                  <a:moveTo>
                    <a:pt x="19" y="0"/>
                  </a:moveTo>
                  <a:cubicBezTo>
                    <a:pt x="19" y="18"/>
                    <a:pt x="17" y="34"/>
                    <a:pt x="9" y="45"/>
                  </a:cubicBezTo>
                  <a:cubicBezTo>
                    <a:pt x="4" y="45"/>
                    <a:pt x="2" y="41"/>
                    <a:pt x="0" y="39"/>
                  </a:cubicBezTo>
                  <a:cubicBezTo>
                    <a:pt x="8" y="27"/>
                    <a:pt x="8" y="9"/>
                    <a:pt x="19" y="0"/>
                  </a:cubicBezTo>
                  <a:close/>
                </a:path>
              </a:pathLst>
            </a:custGeom>
            <a:grpFill/>
            <a:ln w="9525">
              <a:solidFill>
                <a:srgbClr val="4BB08C"/>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 name="Freeform 116"/>
            <p:cNvSpPr/>
            <p:nvPr/>
          </p:nvSpPr>
          <p:spPr bwMode="auto">
            <a:xfrm>
              <a:off x="4614863" y="5184775"/>
              <a:ext cx="22225" cy="38100"/>
            </a:xfrm>
            <a:custGeom>
              <a:avLst/>
              <a:gdLst>
                <a:gd name="T0" fmla="*/ 31 w 34"/>
                <a:gd name="T1" fmla="*/ 59 h 59"/>
                <a:gd name="T2" fmla="*/ 0 w 34"/>
                <a:gd name="T3" fmla="*/ 0 h 59"/>
                <a:gd name="T4" fmla="*/ 31 w 34"/>
                <a:gd name="T5" fmla="*/ 59 h 59"/>
              </a:gdLst>
              <a:ahLst/>
              <a:cxnLst>
                <a:cxn ang="0">
                  <a:pos x="T0" y="T1"/>
                </a:cxn>
                <a:cxn ang="0">
                  <a:pos x="T2" y="T3"/>
                </a:cxn>
                <a:cxn ang="0">
                  <a:pos x="T4" y="T5"/>
                </a:cxn>
              </a:cxnLst>
              <a:rect l="0" t="0" r="r" b="b"/>
              <a:pathLst>
                <a:path w="34" h="59">
                  <a:moveTo>
                    <a:pt x="31" y="59"/>
                  </a:moveTo>
                  <a:cubicBezTo>
                    <a:pt x="14" y="48"/>
                    <a:pt x="10" y="20"/>
                    <a:pt x="0" y="0"/>
                  </a:cubicBezTo>
                  <a:cubicBezTo>
                    <a:pt x="14" y="6"/>
                    <a:pt x="34" y="40"/>
                    <a:pt x="31" y="59"/>
                  </a:cubicBezTo>
                  <a:close/>
                </a:path>
              </a:pathLst>
            </a:custGeom>
            <a:grpFill/>
            <a:ln w="9525">
              <a:solidFill>
                <a:srgbClr val="4BB08C"/>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Freeform 117"/>
            <p:cNvSpPr>
              <a:spLocks noEditPoints="1"/>
            </p:cNvSpPr>
            <p:nvPr/>
          </p:nvSpPr>
          <p:spPr bwMode="auto">
            <a:xfrm>
              <a:off x="4846638" y="5092700"/>
              <a:ext cx="214313" cy="1201738"/>
            </a:xfrm>
            <a:custGeom>
              <a:avLst/>
              <a:gdLst>
                <a:gd name="T0" fmla="*/ 150 w 333"/>
                <a:gd name="T1" fmla="*/ 1832 h 1859"/>
                <a:gd name="T2" fmla="*/ 112 w 333"/>
                <a:gd name="T3" fmla="*/ 1801 h 1859"/>
                <a:gd name="T4" fmla="*/ 105 w 333"/>
                <a:gd name="T5" fmla="*/ 1725 h 1859"/>
                <a:gd name="T6" fmla="*/ 80 w 333"/>
                <a:gd name="T7" fmla="*/ 1383 h 1859"/>
                <a:gd name="T8" fmla="*/ 60 w 333"/>
                <a:gd name="T9" fmla="*/ 1035 h 1859"/>
                <a:gd name="T10" fmla="*/ 53 w 333"/>
                <a:gd name="T11" fmla="*/ 929 h 1859"/>
                <a:gd name="T12" fmla="*/ 51 w 333"/>
                <a:gd name="T13" fmla="*/ 865 h 1859"/>
                <a:gd name="T14" fmla="*/ 10 w 333"/>
                <a:gd name="T15" fmla="*/ 362 h 1859"/>
                <a:gd name="T16" fmla="*/ 27 w 333"/>
                <a:gd name="T17" fmla="*/ 265 h 1859"/>
                <a:gd name="T18" fmla="*/ 100 w 333"/>
                <a:gd name="T19" fmla="*/ 7 h 1859"/>
                <a:gd name="T20" fmla="*/ 167 w 333"/>
                <a:gd name="T21" fmla="*/ 131 h 1859"/>
                <a:gd name="T22" fmla="*/ 212 w 333"/>
                <a:gd name="T23" fmla="*/ 266 h 1859"/>
                <a:gd name="T24" fmla="*/ 247 w 333"/>
                <a:gd name="T25" fmla="*/ 481 h 1859"/>
                <a:gd name="T26" fmla="*/ 253 w 333"/>
                <a:gd name="T27" fmla="*/ 577 h 1859"/>
                <a:gd name="T28" fmla="*/ 293 w 333"/>
                <a:gd name="T29" fmla="*/ 1061 h 1859"/>
                <a:gd name="T30" fmla="*/ 307 w 333"/>
                <a:gd name="T31" fmla="*/ 1161 h 1859"/>
                <a:gd name="T32" fmla="*/ 310 w 333"/>
                <a:gd name="T33" fmla="*/ 1313 h 1859"/>
                <a:gd name="T34" fmla="*/ 332 w 333"/>
                <a:gd name="T35" fmla="*/ 1642 h 1859"/>
                <a:gd name="T36" fmla="*/ 330 w 333"/>
                <a:gd name="T37" fmla="*/ 1763 h 1859"/>
                <a:gd name="T38" fmla="*/ 216 w 333"/>
                <a:gd name="T39" fmla="*/ 301 h 1859"/>
                <a:gd name="T40" fmla="*/ 24 w 333"/>
                <a:gd name="T41" fmla="*/ 304 h 1859"/>
                <a:gd name="T42" fmla="*/ 31 w 333"/>
                <a:gd name="T43" fmla="*/ 479 h 1859"/>
                <a:gd name="T44" fmla="*/ 49 w 333"/>
                <a:gd name="T45" fmla="*/ 650 h 1859"/>
                <a:gd name="T46" fmla="*/ 81 w 333"/>
                <a:gd name="T47" fmla="*/ 1084 h 1859"/>
                <a:gd name="T48" fmla="*/ 95 w 333"/>
                <a:gd name="T49" fmla="*/ 1205 h 1859"/>
                <a:gd name="T50" fmla="*/ 122 w 333"/>
                <a:gd name="T51" fmla="*/ 1596 h 1859"/>
                <a:gd name="T52" fmla="*/ 131 w 333"/>
                <a:gd name="T53" fmla="*/ 1795 h 1859"/>
                <a:gd name="T54" fmla="*/ 308 w 333"/>
                <a:gd name="T55" fmla="*/ 1792 h 1859"/>
                <a:gd name="T56" fmla="*/ 308 w 333"/>
                <a:gd name="T57" fmla="*/ 1572 h 1859"/>
                <a:gd name="T58" fmla="*/ 297 w 333"/>
                <a:gd name="T59" fmla="*/ 1331 h 1859"/>
                <a:gd name="T60" fmla="*/ 165 w 333"/>
                <a:gd name="T61" fmla="*/ 1258 h 1859"/>
                <a:gd name="T62" fmla="*/ 150 w 333"/>
                <a:gd name="T63" fmla="*/ 962 h 1859"/>
                <a:gd name="T64" fmla="*/ 115 w 333"/>
                <a:gd name="T65" fmla="*/ 550 h 1859"/>
                <a:gd name="T66" fmla="*/ 111 w 333"/>
                <a:gd name="T67" fmla="*/ 414 h 1859"/>
                <a:gd name="T68" fmla="*/ 221 w 333"/>
                <a:gd name="T69" fmla="*/ 399 h 1859"/>
                <a:gd name="T70" fmla="*/ 216 w 333"/>
                <a:gd name="T71" fmla="*/ 301 h 1859"/>
                <a:gd name="T72" fmla="*/ 89 w 333"/>
                <a:gd name="T73" fmla="*/ 296 h 1859"/>
                <a:gd name="T74" fmla="*/ 158 w 333"/>
                <a:gd name="T75" fmla="*/ 290 h 1859"/>
                <a:gd name="T76" fmla="*/ 278 w 333"/>
                <a:gd name="T77" fmla="*/ 1039 h 1859"/>
                <a:gd name="T78" fmla="*/ 267 w 333"/>
                <a:gd name="T79" fmla="*/ 963 h 1859"/>
                <a:gd name="T80" fmla="*/ 248 w 333"/>
                <a:gd name="T81" fmla="*/ 733 h 1859"/>
                <a:gd name="T82" fmla="*/ 244 w 333"/>
                <a:gd name="T83" fmla="*/ 618 h 1859"/>
                <a:gd name="T84" fmla="*/ 222 w 333"/>
                <a:gd name="T85" fmla="*/ 425 h 1859"/>
                <a:gd name="T86" fmla="*/ 136 w 333"/>
                <a:gd name="T87" fmla="*/ 605 h 1859"/>
                <a:gd name="T88" fmla="*/ 180 w 333"/>
                <a:gd name="T89" fmla="*/ 1323 h 1859"/>
                <a:gd name="T90" fmla="*/ 282 w 333"/>
                <a:gd name="T91" fmla="*/ 1080 h 1859"/>
                <a:gd name="T92" fmla="*/ 111 w 333"/>
                <a:gd name="T93" fmla="*/ 28 h 1859"/>
                <a:gd name="T94" fmla="*/ 61 w 333"/>
                <a:gd name="T95" fmla="*/ 238 h 1859"/>
                <a:gd name="T96" fmla="*/ 64 w 333"/>
                <a:gd name="T97" fmla="*/ 270 h 1859"/>
                <a:gd name="T98" fmla="*/ 151 w 333"/>
                <a:gd name="T99" fmla="*/ 121 h 1859"/>
                <a:gd name="T100" fmla="*/ 147 w 333"/>
                <a:gd name="T101" fmla="*/ 119 h 1859"/>
                <a:gd name="T102" fmla="*/ 39 w 333"/>
                <a:gd name="T103" fmla="*/ 281 h 1859"/>
                <a:gd name="T104" fmla="*/ 85 w 333"/>
                <a:gd name="T105" fmla="*/ 293 h 1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3" h="1859">
                  <a:moveTo>
                    <a:pt x="324" y="1804"/>
                  </a:moveTo>
                  <a:cubicBezTo>
                    <a:pt x="274" y="1841"/>
                    <a:pt x="205" y="1859"/>
                    <a:pt x="150" y="1832"/>
                  </a:cubicBezTo>
                  <a:cubicBezTo>
                    <a:pt x="146" y="1830"/>
                    <a:pt x="149" y="1828"/>
                    <a:pt x="145" y="1827"/>
                  </a:cubicBezTo>
                  <a:cubicBezTo>
                    <a:pt x="135" y="1825"/>
                    <a:pt x="117" y="1814"/>
                    <a:pt x="112" y="1801"/>
                  </a:cubicBezTo>
                  <a:cubicBezTo>
                    <a:pt x="109" y="1794"/>
                    <a:pt x="113" y="1786"/>
                    <a:pt x="112" y="1776"/>
                  </a:cubicBezTo>
                  <a:cubicBezTo>
                    <a:pt x="112" y="1759"/>
                    <a:pt x="106" y="1739"/>
                    <a:pt x="105" y="1725"/>
                  </a:cubicBezTo>
                  <a:cubicBezTo>
                    <a:pt x="105" y="1706"/>
                    <a:pt x="107" y="1675"/>
                    <a:pt x="107" y="1658"/>
                  </a:cubicBezTo>
                  <a:cubicBezTo>
                    <a:pt x="106" y="1562"/>
                    <a:pt x="91" y="1469"/>
                    <a:pt x="80" y="1383"/>
                  </a:cubicBezTo>
                  <a:cubicBezTo>
                    <a:pt x="78" y="1368"/>
                    <a:pt x="73" y="1352"/>
                    <a:pt x="80" y="1338"/>
                  </a:cubicBezTo>
                  <a:cubicBezTo>
                    <a:pt x="83" y="1242"/>
                    <a:pt x="63" y="1145"/>
                    <a:pt x="60" y="1035"/>
                  </a:cubicBezTo>
                  <a:cubicBezTo>
                    <a:pt x="60" y="1019"/>
                    <a:pt x="60" y="1005"/>
                    <a:pt x="59" y="990"/>
                  </a:cubicBezTo>
                  <a:cubicBezTo>
                    <a:pt x="57" y="970"/>
                    <a:pt x="53" y="949"/>
                    <a:pt x="53" y="929"/>
                  </a:cubicBezTo>
                  <a:cubicBezTo>
                    <a:pt x="53" y="918"/>
                    <a:pt x="56" y="907"/>
                    <a:pt x="56" y="897"/>
                  </a:cubicBezTo>
                  <a:cubicBezTo>
                    <a:pt x="56" y="886"/>
                    <a:pt x="52" y="876"/>
                    <a:pt x="51" y="865"/>
                  </a:cubicBezTo>
                  <a:cubicBezTo>
                    <a:pt x="50" y="845"/>
                    <a:pt x="51" y="824"/>
                    <a:pt x="50" y="804"/>
                  </a:cubicBezTo>
                  <a:cubicBezTo>
                    <a:pt x="38" y="661"/>
                    <a:pt x="13" y="517"/>
                    <a:pt x="10" y="362"/>
                  </a:cubicBezTo>
                  <a:cubicBezTo>
                    <a:pt x="10" y="332"/>
                    <a:pt x="14" y="303"/>
                    <a:pt x="0" y="281"/>
                  </a:cubicBezTo>
                  <a:cubicBezTo>
                    <a:pt x="3" y="271"/>
                    <a:pt x="17" y="270"/>
                    <a:pt x="27" y="265"/>
                  </a:cubicBezTo>
                  <a:cubicBezTo>
                    <a:pt x="46" y="200"/>
                    <a:pt x="61" y="115"/>
                    <a:pt x="86" y="44"/>
                  </a:cubicBezTo>
                  <a:cubicBezTo>
                    <a:pt x="90" y="32"/>
                    <a:pt x="94" y="12"/>
                    <a:pt x="100" y="7"/>
                  </a:cubicBezTo>
                  <a:cubicBezTo>
                    <a:pt x="110" y="0"/>
                    <a:pt x="118" y="6"/>
                    <a:pt x="127" y="5"/>
                  </a:cubicBezTo>
                  <a:cubicBezTo>
                    <a:pt x="152" y="32"/>
                    <a:pt x="155" y="85"/>
                    <a:pt x="167" y="131"/>
                  </a:cubicBezTo>
                  <a:cubicBezTo>
                    <a:pt x="171" y="149"/>
                    <a:pt x="181" y="167"/>
                    <a:pt x="186" y="185"/>
                  </a:cubicBezTo>
                  <a:cubicBezTo>
                    <a:pt x="193" y="216"/>
                    <a:pt x="196" y="244"/>
                    <a:pt x="212" y="266"/>
                  </a:cubicBezTo>
                  <a:cubicBezTo>
                    <a:pt x="220" y="268"/>
                    <a:pt x="231" y="274"/>
                    <a:pt x="232" y="277"/>
                  </a:cubicBezTo>
                  <a:cubicBezTo>
                    <a:pt x="230" y="329"/>
                    <a:pt x="238" y="404"/>
                    <a:pt x="247" y="481"/>
                  </a:cubicBezTo>
                  <a:cubicBezTo>
                    <a:pt x="248" y="492"/>
                    <a:pt x="252" y="503"/>
                    <a:pt x="253" y="514"/>
                  </a:cubicBezTo>
                  <a:cubicBezTo>
                    <a:pt x="255" y="534"/>
                    <a:pt x="252" y="555"/>
                    <a:pt x="253" y="577"/>
                  </a:cubicBezTo>
                  <a:cubicBezTo>
                    <a:pt x="258" y="682"/>
                    <a:pt x="278" y="837"/>
                    <a:pt x="285" y="966"/>
                  </a:cubicBezTo>
                  <a:cubicBezTo>
                    <a:pt x="287" y="997"/>
                    <a:pt x="289" y="1029"/>
                    <a:pt x="293" y="1061"/>
                  </a:cubicBezTo>
                  <a:cubicBezTo>
                    <a:pt x="298" y="1088"/>
                    <a:pt x="295" y="1116"/>
                    <a:pt x="300" y="1140"/>
                  </a:cubicBezTo>
                  <a:cubicBezTo>
                    <a:pt x="301" y="1147"/>
                    <a:pt x="306" y="1154"/>
                    <a:pt x="307" y="1161"/>
                  </a:cubicBezTo>
                  <a:cubicBezTo>
                    <a:pt x="310" y="1174"/>
                    <a:pt x="306" y="1187"/>
                    <a:pt x="306" y="1199"/>
                  </a:cubicBezTo>
                  <a:cubicBezTo>
                    <a:pt x="307" y="1236"/>
                    <a:pt x="309" y="1274"/>
                    <a:pt x="310" y="1313"/>
                  </a:cubicBezTo>
                  <a:cubicBezTo>
                    <a:pt x="311" y="1390"/>
                    <a:pt x="326" y="1461"/>
                    <a:pt x="326" y="1535"/>
                  </a:cubicBezTo>
                  <a:cubicBezTo>
                    <a:pt x="326" y="1570"/>
                    <a:pt x="333" y="1606"/>
                    <a:pt x="332" y="1642"/>
                  </a:cubicBezTo>
                  <a:cubicBezTo>
                    <a:pt x="332" y="1684"/>
                    <a:pt x="332" y="1709"/>
                    <a:pt x="330" y="1750"/>
                  </a:cubicBezTo>
                  <a:cubicBezTo>
                    <a:pt x="330" y="1754"/>
                    <a:pt x="331" y="1758"/>
                    <a:pt x="330" y="1763"/>
                  </a:cubicBezTo>
                  <a:cubicBezTo>
                    <a:pt x="329" y="1771"/>
                    <a:pt x="328" y="1790"/>
                    <a:pt x="324" y="1804"/>
                  </a:cubicBezTo>
                  <a:close/>
                  <a:moveTo>
                    <a:pt x="216" y="301"/>
                  </a:moveTo>
                  <a:cubicBezTo>
                    <a:pt x="195" y="302"/>
                    <a:pt x="175" y="314"/>
                    <a:pt x="151" y="316"/>
                  </a:cubicBezTo>
                  <a:cubicBezTo>
                    <a:pt x="108" y="318"/>
                    <a:pt x="60" y="307"/>
                    <a:pt x="24" y="304"/>
                  </a:cubicBezTo>
                  <a:cubicBezTo>
                    <a:pt x="18" y="350"/>
                    <a:pt x="32" y="397"/>
                    <a:pt x="34" y="445"/>
                  </a:cubicBezTo>
                  <a:cubicBezTo>
                    <a:pt x="35" y="456"/>
                    <a:pt x="30" y="467"/>
                    <a:pt x="31" y="479"/>
                  </a:cubicBezTo>
                  <a:cubicBezTo>
                    <a:pt x="32" y="505"/>
                    <a:pt x="39" y="533"/>
                    <a:pt x="41" y="561"/>
                  </a:cubicBezTo>
                  <a:cubicBezTo>
                    <a:pt x="43" y="591"/>
                    <a:pt x="45" y="621"/>
                    <a:pt x="49" y="650"/>
                  </a:cubicBezTo>
                  <a:cubicBezTo>
                    <a:pt x="64" y="782"/>
                    <a:pt x="76" y="916"/>
                    <a:pt x="78" y="1041"/>
                  </a:cubicBezTo>
                  <a:cubicBezTo>
                    <a:pt x="78" y="1055"/>
                    <a:pt x="80" y="1070"/>
                    <a:pt x="81" y="1084"/>
                  </a:cubicBezTo>
                  <a:cubicBezTo>
                    <a:pt x="82" y="1099"/>
                    <a:pt x="86" y="1113"/>
                    <a:pt x="87" y="1127"/>
                  </a:cubicBezTo>
                  <a:cubicBezTo>
                    <a:pt x="89" y="1156"/>
                    <a:pt x="82" y="1186"/>
                    <a:pt x="95" y="1205"/>
                  </a:cubicBezTo>
                  <a:cubicBezTo>
                    <a:pt x="93" y="1264"/>
                    <a:pt x="97" y="1332"/>
                    <a:pt x="102" y="1386"/>
                  </a:cubicBezTo>
                  <a:cubicBezTo>
                    <a:pt x="108" y="1453"/>
                    <a:pt x="119" y="1525"/>
                    <a:pt x="122" y="1596"/>
                  </a:cubicBezTo>
                  <a:cubicBezTo>
                    <a:pt x="123" y="1604"/>
                    <a:pt x="119" y="1613"/>
                    <a:pt x="120" y="1621"/>
                  </a:cubicBezTo>
                  <a:cubicBezTo>
                    <a:pt x="122" y="1675"/>
                    <a:pt x="123" y="1735"/>
                    <a:pt x="131" y="1795"/>
                  </a:cubicBezTo>
                  <a:cubicBezTo>
                    <a:pt x="154" y="1816"/>
                    <a:pt x="187" y="1826"/>
                    <a:pt x="215" y="1830"/>
                  </a:cubicBezTo>
                  <a:cubicBezTo>
                    <a:pt x="250" y="1825"/>
                    <a:pt x="286" y="1812"/>
                    <a:pt x="308" y="1792"/>
                  </a:cubicBezTo>
                  <a:cubicBezTo>
                    <a:pt x="316" y="1734"/>
                    <a:pt x="318" y="1655"/>
                    <a:pt x="301" y="1584"/>
                  </a:cubicBezTo>
                  <a:cubicBezTo>
                    <a:pt x="302" y="1579"/>
                    <a:pt x="307" y="1576"/>
                    <a:pt x="308" y="1572"/>
                  </a:cubicBezTo>
                  <a:cubicBezTo>
                    <a:pt x="302" y="1558"/>
                    <a:pt x="308" y="1545"/>
                    <a:pt x="307" y="1532"/>
                  </a:cubicBezTo>
                  <a:cubicBezTo>
                    <a:pt x="305" y="1467"/>
                    <a:pt x="296" y="1398"/>
                    <a:pt x="297" y="1331"/>
                  </a:cubicBezTo>
                  <a:cubicBezTo>
                    <a:pt x="267" y="1347"/>
                    <a:pt x="199" y="1362"/>
                    <a:pt x="171" y="1332"/>
                  </a:cubicBezTo>
                  <a:cubicBezTo>
                    <a:pt x="156" y="1315"/>
                    <a:pt x="166" y="1285"/>
                    <a:pt x="165" y="1258"/>
                  </a:cubicBezTo>
                  <a:cubicBezTo>
                    <a:pt x="163" y="1196"/>
                    <a:pt x="153" y="1128"/>
                    <a:pt x="152" y="1064"/>
                  </a:cubicBezTo>
                  <a:cubicBezTo>
                    <a:pt x="151" y="1028"/>
                    <a:pt x="152" y="997"/>
                    <a:pt x="150" y="962"/>
                  </a:cubicBezTo>
                  <a:cubicBezTo>
                    <a:pt x="142" y="846"/>
                    <a:pt x="132" y="704"/>
                    <a:pt x="121" y="588"/>
                  </a:cubicBezTo>
                  <a:cubicBezTo>
                    <a:pt x="119" y="575"/>
                    <a:pt x="116" y="562"/>
                    <a:pt x="115" y="550"/>
                  </a:cubicBezTo>
                  <a:cubicBezTo>
                    <a:pt x="115" y="537"/>
                    <a:pt x="117" y="524"/>
                    <a:pt x="116" y="511"/>
                  </a:cubicBezTo>
                  <a:cubicBezTo>
                    <a:pt x="112" y="474"/>
                    <a:pt x="96" y="431"/>
                    <a:pt x="111" y="414"/>
                  </a:cubicBezTo>
                  <a:cubicBezTo>
                    <a:pt x="118" y="413"/>
                    <a:pt x="121" y="421"/>
                    <a:pt x="129" y="423"/>
                  </a:cubicBezTo>
                  <a:cubicBezTo>
                    <a:pt x="155" y="431"/>
                    <a:pt x="215" y="422"/>
                    <a:pt x="221" y="399"/>
                  </a:cubicBezTo>
                  <a:cubicBezTo>
                    <a:pt x="219" y="367"/>
                    <a:pt x="218" y="328"/>
                    <a:pt x="221" y="300"/>
                  </a:cubicBezTo>
                  <a:cubicBezTo>
                    <a:pt x="219" y="300"/>
                    <a:pt x="218" y="301"/>
                    <a:pt x="216" y="301"/>
                  </a:cubicBezTo>
                  <a:close/>
                  <a:moveTo>
                    <a:pt x="158" y="290"/>
                  </a:moveTo>
                  <a:cubicBezTo>
                    <a:pt x="132" y="294"/>
                    <a:pt x="103" y="287"/>
                    <a:pt x="89" y="296"/>
                  </a:cubicBezTo>
                  <a:cubicBezTo>
                    <a:pt x="131" y="299"/>
                    <a:pt x="180" y="304"/>
                    <a:pt x="211" y="283"/>
                  </a:cubicBezTo>
                  <a:cubicBezTo>
                    <a:pt x="192" y="272"/>
                    <a:pt x="179" y="287"/>
                    <a:pt x="158" y="290"/>
                  </a:cubicBezTo>
                  <a:close/>
                  <a:moveTo>
                    <a:pt x="282" y="1080"/>
                  </a:moveTo>
                  <a:cubicBezTo>
                    <a:pt x="282" y="1067"/>
                    <a:pt x="279" y="1053"/>
                    <a:pt x="278" y="1039"/>
                  </a:cubicBezTo>
                  <a:cubicBezTo>
                    <a:pt x="275" y="1016"/>
                    <a:pt x="276" y="998"/>
                    <a:pt x="274" y="986"/>
                  </a:cubicBezTo>
                  <a:cubicBezTo>
                    <a:pt x="272" y="978"/>
                    <a:pt x="268" y="971"/>
                    <a:pt x="267" y="963"/>
                  </a:cubicBezTo>
                  <a:cubicBezTo>
                    <a:pt x="264" y="949"/>
                    <a:pt x="266" y="933"/>
                    <a:pt x="265" y="917"/>
                  </a:cubicBezTo>
                  <a:cubicBezTo>
                    <a:pt x="260" y="852"/>
                    <a:pt x="255" y="806"/>
                    <a:pt x="248" y="733"/>
                  </a:cubicBezTo>
                  <a:cubicBezTo>
                    <a:pt x="245" y="712"/>
                    <a:pt x="241" y="691"/>
                    <a:pt x="240" y="672"/>
                  </a:cubicBezTo>
                  <a:cubicBezTo>
                    <a:pt x="238" y="652"/>
                    <a:pt x="243" y="634"/>
                    <a:pt x="244" y="618"/>
                  </a:cubicBezTo>
                  <a:cubicBezTo>
                    <a:pt x="246" y="598"/>
                    <a:pt x="237" y="574"/>
                    <a:pt x="235" y="551"/>
                  </a:cubicBezTo>
                  <a:cubicBezTo>
                    <a:pt x="231" y="500"/>
                    <a:pt x="230" y="459"/>
                    <a:pt x="222" y="425"/>
                  </a:cubicBezTo>
                  <a:cubicBezTo>
                    <a:pt x="192" y="441"/>
                    <a:pt x="150" y="440"/>
                    <a:pt x="120" y="439"/>
                  </a:cubicBezTo>
                  <a:cubicBezTo>
                    <a:pt x="123" y="485"/>
                    <a:pt x="132" y="550"/>
                    <a:pt x="136" y="605"/>
                  </a:cubicBezTo>
                  <a:cubicBezTo>
                    <a:pt x="142" y="682"/>
                    <a:pt x="155" y="767"/>
                    <a:pt x="157" y="824"/>
                  </a:cubicBezTo>
                  <a:cubicBezTo>
                    <a:pt x="163" y="984"/>
                    <a:pt x="171" y="1179"/>
                    <a:pt x="180" y="1323"/>
                  </a:cubicBezTo>
                  <a:cubicBezTo>
                    <a:pt x="216" y="1341"/>
                    <a:pt x="265" y="1334"/>
                    <a:pt x="296" y="1311"/>
                  </a:cubicBezTo>
                  <a:cubicBezTo>
                    <a:pt x="296" y="1225"/>
                    <a:pt x="284" y="1142"/>
                    <a:pt x="282" y="1080"/>
                  </a:cubicBezTo>
                  <a:close/>
                  <a:moveTo>
                    <a:pt x="147" y="119"/>
                  </a:moveTo>
                  <a:cubicBezTo>
                    <a:pt x="136" y="82"/>
                    <a:pt x="138" y="43"/>
                    <a:pt x="111" y="28"/>
                  </a:cubicBezTo>
                  <a:cubicBezTo>
                    <a:pt x="81" y="99"/>
                    <a:pt x="63" y="188"/>
                    <a:pt x="47" y="265"/>
                  </a:cubicBezTo>
                  <a:cubicBezTo>
                    <a:pt x="57" y="260"/>
                    <a:pt x="53" y="245"/>
                    <a:pt x="61" y="238"/>
                  </a:cubicBezTo>
                  <a:cubicBezTo>
                    <a:pt x="66" y="220"/>
                    <a:pt x="64" y="197"/>
                    <a:pt x="77" y="185"/>
                  </a:cubicBezTo>
                  <a:cubicBezTo>
                    <a:pt x="76" y="215"/>
                    <a:pt x="63" y="242"/>
                    <a:pt x="64" y="270"/>
                  </a:cubicBezTo>
                  <a:cubicBezTo>
                    <a:pt x="98" y="274"/>
                    <a:pt x="146" y="279"/>
                    <a:pt x="187" y="264"/>
                  </a:cubicBezTo>
                  <a:cubicBezTo>
                    <a:pt x="184" y="212"/>
                    <a:pt x="159" y="175"/>
                    <a:pt x="151" y="121"/>
                  </a:cubicBezTo>
                  <a:cubicBezTo>
                    <a:pt x="151" y="121"/>
                    <a:pt x="152" y="122"/>
                    <a:pt x="152" y="120"/>
                  </a:cubicBezTo>
                  <a:cubicBezTo>
                    <a:pt x="150" y="121"/>
                    <a:pt x="150" y="119"/>
                    <a:pt x="147" y="119"/>
                  </a:cubicBezTo>
                  <a:close/>
                  <a:moveTo>
                    <a:pt x="41" y="286"/>
                  </a:moveTo>
                  <a:cubicBezTo>
                    <a:pt x="40" y="284"/>
                    <a:pt x="41" y="281"/>
                    <a:pt x="39" y="281"/>
                  </a:cubicBezTo>
                  <a:cubicBezTo>
                    <a:pt x="35" y="287"/>
                    <a:pt x="27" y="273"/>
                    <a:pt x="24" y="282"/>
                  </a:cubicBezTo>
                  <a:cubicBezTo>
                    <a:pt x="42" y="291"/>
                    <a:pt x="68" y="294"/>
                    <a:pt x="85" y="293"/>
                  </a:cubicBezTo>
                  <a:cubicBezTo>
                    <a:pt x="67" y="291"/>
                    <a:pt x="53" y="281"/>
                    <a:pt x="41" y="286"/>
                  </a:cubicBezTo>
                  <a:close/>
                </a:path>
              </a:pathLst>
            </a:custGeom>
            <a:grpFill/>
            <a:ln w="9525">
              <a:solidFill>
                <a:srgbClr val="4BB08C"/>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 name="Freeform 118"/>
            <p:cNvSpPr>
              <a:spLocks noEditPoints="1"/>
            </p:cNvSpPr>
            <p:nvPr/>
          </p:nvSpPr>
          <p:spPr bwMode="auto">
            <a:xfrm>
              <a:off x="4560888" y="5137150"/>
              <a:ext cx="355600" cy="1174750"/>
            </a:xfrm>
            <a:custGeom>
              <a:avLst/>
              <a:gdLst>
                <a:gd name="T0" fmla="*/ 35 w 552"/>
                <a:gd name="T1" fmla="*/ 287 h 1817"/>
                <a:gd name="T2" fmla="*/ 40 w 552"/>
                <a:gd name="T3" fmla="*/ 54 h 1817"/>
                <a:gd name="T4" fmla="*/ 85 w 552"/>
                <a:gd name="T5" fmla="*/ 28 h 1817"/>
                <a:gd name="T6" fmla="*/ 189 w 552"/>
                <a:gd name="T7" fmla="*/ 190 h 1817"/>
                <a:gd name="T8" fmla="*/ 240 w 552"/>
                <a:gd name="T9" fmla="*/ 244 h 1817"/>
                <a:gd name="T10" fmla="*/ 268 w 552"/>
                <a:gd name="T11" fmla="*/ 321 h 1817"/>
                <a:gd name="T12" fmla="*/ 302 w 552"/>
                <a:gd name="T13" fmla="*/ 479 h 1817"/>
                <a:gd name="T14" fmla="*/ 426 w 552"/>
                <a:gd name="T15" fmla="*/ 955 h 1817"/>
                <a:gd name="T16" fmla="*/ 485 w 552"/>
                <a:gd name="T17" fmla="*/ 1305 h 1817"/>
                <a:gd name="T18" fmla="*/ 535 w 552"/>
                <a:gd name="T19" fmla="*/ 1595 h 1817"/>
                <a:gd name="T20" fmla="*/ 533 w 552"/>
                <a:gd name="T21" fmla="*/ 1752 h 1817"/>
                <a:gd name="T22" fmla="*/ 368 w 552"/>
                <a:gd name="T23" fmla="*/ 1803 h 1817"/>
                <a:gd name="T24" fmla="*/ 320 w 552"/>
                <a:gd name="T25" fmla="*/ 1789 h 1817"/>
                <a:gd name="T26" fmla="*/ 290 w 552"/>
                <a:gd name="T27" fmla="*/ 1542 h 1817"/>
                <a:gd name="T28" fmla="*/ 249 w 552"/>
                <a:gd name="T29" fmla="*/ 1324 h 1817"/>
                <a:gd name="T30" fmla="*/ 169 w 552"/>
                <a:gd name="T31" fmla="*/ 977 h 1817"/>
                <a:gd name="T32" fmla="*/ 99 w 552"/>
                <a:gd name="T33" fmla="*/ 706 h 1817"/>
                <a:gd name="T34" fmla="*/ 49 w 552"/>
                <a:gd name="T35" fmla="*/ 484 h 1817"/>
                <a:gd name="T36" fmla="*/ 12 w 552"/>
                <a:gd name="T37" fmla="*/ 346 h 1817"/>
                <a:gd name="T38" fmla="*/ 92 w 552"/>
                <a:gd name="T39" fmla="*/ 591 h 1817"/>
                <a:gd name="T40" fmla="*/ 118 w 552"/>
                <a:gd name="T41" fmla="*/ 710 h 1817"/>
                <a:gd name="T42" fmla="*/ 234 w 552"/>
                <a:gd name="T43" fmla="*/ 1199 h 1817"/>
                <a:gd name="T44" fmla="*/ 276 w 552"/>
                <a:gd name="T45" fmla="*/ 1400 h 1817"/>
                <a:gd name="T46" fmla="*/ 332 w 552"/>
                <a:gd name="T47" fmla="*/ 1773 h 1817"/>
                <a:gd name="T48" fmla="*/ 393 w 552"/>
                <a:gd name="T49" fmla="*/ 1795 h 1817"/>
                <a:gd name="T50" fmla="*/ 524 w 552"/>
                <a:gd name="T51" fmla="*/ 1738 h 1817"/>
                <a:gd name="T52" fmla="*/ 522 w 552"/>
                <a:gd name="T53" fmla="*/ 1628 h 1817"/>
                <a:gd name="T54" fmla="*/ 357 w 552"/>
                <a:gd name="T55" fmla="*/ 1402 h 1817"/>
                <a:gd name="T56" fmla="*/ 317 w 552"/>
                <a:gd name="T57" fmla="*/ 1359 h 1817"/>
                <a:gd name="T58" fmla="*/ 268 w 552"/>
                <a:gd name="T59" fmla="*/ 1074 h 1817"/>
                <a:gd name="T60" fmla="*/ 131 w 552"/>
                <a:gd name="T61" fmla="*/ 545 h 1817"/>
                <a:gd name="T62" fmla="*/ 94 w 552"/>
                <a:gd name="T63" fmla="*/ 386 h 1817"/>
                <a:gd name="T64" fmla="*/ 232 w 552"/>
                <a:gd name="T65" fmla="*/ 265 h 1817"/>
                <a:gd name="T66" fmla="*/ 92 w 552"/>
                <a:gd name="T67" fmla="*/ 591 h 1817"/>
                <a:gd name="T68" fmla="*/ 237 w 552"/>
                <a:gd name="T69" fmla="*/ 895 h 1817"/>
                <a:gd name="T70" fmla="*/ 337 w 552"/>
                <a:gd name="T71" fmla="*/ 1354 h 1817"/>
                <a:gd name="T72" fmla="*/ 470 w 552"/>
                <a:gd name="T73" fmla="*/ 1350 h 1817"/>
                <a:gd name="T74" fmla="*/ 434 w 552"/>
                <a:gd name="T75" fmla="*/ 1083 h 1817"/>
                <a:gd name="T76" fmla="*/ 409 w 552"/>
                <a:gd name="T77" fmla="*/ 957 h 1817"/>
                <a:gd name="T78" fmla="*/ 331 w 552"/>
                <a:gd name="T79" fmla="*/ 661 h 1817"/>
                <a:gd name="T80" fmla="*/ 229 w 552"/>
                <a:gd name="T81" fmla="*/ 363 h 1817"/>
                <a:gd name="T82" fmla="*/ 197 w 552"/>
                <a:gd name="T83" fmla="*/ 729 h 1817"/>
                <a:gd name="T84" fmla="*/ 42 w 552"/>
                <a:gd name="T85" fmla="*/ 301 h 1817"/>
                <a:gd name="T86" fmla="*/ 220 w 552"/>
                <a:gd name="T87" fmla="*/ 252 h 1817"/>
                <a:gd name="T88" fmla="*/ 181 w 552"/>
                <a:gd name="T89" fmla="*/ 210 h 1817"/>
                <a:gd name="T90" fmla="*/ 75 w 552"/>
                <a:gd name="T91" fmla="*/ 37 h 1817"/>
                <a:gd name="T92" fmla="*/ 51 w 552"/>
                <a:gd name="T93" fmla="*/ 278 h 1817"/>
                <a:gd name="T94" fmla="*/ 135 w 552"/>
                <a:gd name="T95" fmla="*/ 154 h 1817"/>
                <a:gd name="T96" fmla="*/ 181 w 552"/>
                <a:gd name="T97" fmla="*/ 210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2" h="1817">
                  <a:moveTo>
                    <a:pt x="0" y="315"/>
                  </a:moveTo>
                  <a:cubicBezTo>
                    <a:pt x="10" y="304"/>
                    <a:pt x="25" y="297"/>
                    <a:pt x="35" y="287"/>
                  </a:cubicBezTo>
                  <a:cubicBezTo>
                    <a:pt x="42" y="238"/>
                    <a:pt x="38" y="192"/>
                    <a:pt x="36" y="128"/>
                  </a:cubicBezTo>
                  <a:cubicBezTo>
                    <a:pt x="35" y="100"/>
                    <a:pt x="38" y="74"/>
                    <a:pt x="40" y="54"/>
                  </a:cubicBezTo>
                  <a:cubicBezTo>
                    <a:pt x="41" y="35"/>
                    <a:pt x="36" y="9"/>
                    <a:pt x="53" y="4"/>
                  </a:cubicBezTo>
                  <a:cubicBezTo>
                    <a:pt x="68" y="0"/>
                    <a:pt x="77" y="18"/>
                    <a:pt x="85" y="28"/>
                  </a:cubicBezTo>
                  <a:cubicBezTo>
                    <a:pt x="109" y="57"/>
                    <a:pt x="127" y="84"/>
                    <a:pt x="149" y="125"/>
                  </a:cubicBezTo>
                  <a:cubicBezTo>
                    <a:pt x="162" y="149"/>
                    <a:pt x="179" y="172"/>
                    <a:pt x="189" y="190"/>
                  </a:cubicBezTo>
                  <a:cubicBezTo>
                    <a:pt x="195" y="201"/>
                    <a:pt x="194" y="211"/>
                    <a:pt x="200" y="218"/>
                  </a:cubicBezTo>
                  <a:cubicBezTo>
                    <a:pt x="208" y="226"/>
                    <a:pt x="230" y="235"/>
                    <a:pt x="240" y="244"/>
                  </a:cubicBezTo>
                  <a:cubicBezTo>
                    <a:pt x="243" y="247"/>
                    <a:pt x="241" y="255"/>
                    <a:pt x="249" y="254"/>
                  </a:cubicBezTo>
                  <a:cubicBezTo>
                    <a:pt x="253" y="279"/>
                    <a:pt x="254" y="306"/>
                    <a:pt x="268" y="321"/>
                  </a:cubicBezTo>
                  <a:cubicBezTo>
                    <a:pt x="263" y="346"/>
                    <a:pt x="278" y="378"/>
                    <a:pt x="285" y="409"/>
                  </a:cubicBezTo>
                  <a:cubicBezTo>
                    <a:pt x="291" y="432"/>
                    <a:pt x="296" y="456"/>
                    <a:pt x="302" y="479"/>
                  </a:cubicBezTo>
                  <a:cubicBezTo>
                    <a:pt x="314" y="522"/>
                    <a:pt x="329" y="566"/>
                    <a:pt x="338" y="611"/>
                  </a:cubicBezTo>
                  <a:cubicBezTo>
                    <a:pt x="360" y="726"/>
                    <a:pt x="399" y="834"/>
                    <a:pt x="426" y="955"/>
                  </a:cubicBezTo>
                  <a:cubicBezTo>
                    <a:pt x="440" y="1023"/>
                    <a:pt x="452" y="1101"/>
                    <a:pt x="468" y="1183"/>
                  </a:cubicBezTo>
                  <a:cubicBezTo>
                    <a:pt x="475" y="1224"/>
                    <a:pt x="478" y="1265"/>
                    <a:pt x="485" y="1305"/>
                  </a:cubicBezTo>
                  <a:cubicBezTo>
                    <a:pt x="492" y="1343"/>
                    <a:pt x="497" y="1381"/>
                    <a:pt x="504" y="1418"/>
                  </a:cubicBezTo>
                  <a:cubicBezTo>
                    <a:pt x="515" y="1480"/>
                    <a:pt x="527" y="1537"/>
                    <a:pt x="535" y="1595"/>
                  </a:cubicBezTo>
                  <a:cubicBezTo>
                    <a:pt x="541" y="1631"/>
                    <a:pt x="544" y="1672"/>
                    <a:pt x="548" y="1704"/>
                  </a:cubicBezTo>
                  <a:cubicBezTo>
                    <a:pt x="552" y="1728"/>
                    <a:pt x="539" y="1733"/>
                    <a:pt x="533" y="1752"/>
                  </a:cubicBezTo>
                  <a:cubicBezTo>
                    <a:pt x="503" y="1779"/>
                    <a:pt x="453" y="1817"/>
                    <a:pt x="391" y="1810"/>
                  </a:cubicBezTo>
                  <a:cubicBezTo>
                    <a:pt x="384" y="1810"/>
                    <a:pt x="377" y="1804"/>
                    <a:pt x="368" y="1803"/>
                  </a:cubicBezTo>
                  <a:cubicBezTo>
                    <a:pt x="360" y="1801"/>
                    <a:pt x="352" y="1804"/>
                    <a:pt x="345" y="1802"/>
                  </a:cubicBezTo>
                  <a:cubicBezTo>
                    <a:pt x="339" y="1800"/>
                    <a:pt x="325" y="1795"/>
                    <a:pt x="320" y="1789"/>
                  </a:cubicBezTo>
                  <a:cubicBezTo>
                    <a:pt x="314" y="1781"/>
                    <a:pt x="312" y="1745"/>
                    <a:pt x="310" y="1727"/>
                  </a:cubicBezTo>
                  <a:cubicBezTo>
                    <a:pt x="307" y="1683"/>
                    <a:pt x="297" y="1592"/>
                    <a:pt x="290" y="1542"/>
                  </a:cubicBezTo>
                  <a:cubicBezTo>
                    <a:pt x="288" y="1530"/>
                    <a:pt x="283" y="1518"/>
                    <a:pt x="281" y="1506"/>
                  </a:cubicBezTo>
                  <a:cubicBezTo>
                    <a:pt x="270" y="1443"/>
                    <a:pt x="261" y="1384"/>
                    <a:pt x="249" y="1324"/>
                  </a:cubicBezTo>
                  <a:cubicBezTo>
                    <a:pt x="236" y="1266"/>
                    <a:pt x="222" y="1209"/>
                    <a:pt x="212" y="1150"/>
                  </a:cubicBezTo>
                  <a:cubicBezTo>
                    <a:pt x="202" y="1092"/>
                    <a:pt x="188" y="1034"/>
                    <a:pt x="169" y="977"/>
                  </a:cubicBezTo>
                  <a:cubicBezTo>
                    <a:pt x="149" y="917"/>
                    <a:pt x="141" y="852"/>
                    <a:pt x="125" y="791"/>
                  </a:cubicBezTo>
                  <a:cubicBezTo>
                    <a:pt x="117" y="762"/>
                    <a:pt x="106" y="734"/>
                    <a:pt x="99" y="706"/>
                  </a:cubicBezTo>
                  <a:cubicBezTo>
                    <a:pt x="92" y="678"/>
                    <a:pt x="89" y="649"/>
                    <a:pt x="83" y="620"/>
                  </a:cubicBezTo>
                  <a:cubicBezTo>
                    <a:pt x="74" y="574"/>
                    <a:pt x="65" y="524"/>
                    <a:pt x="49" y="484"/>
                  </a:cubicBezTo>
                  <a:cubicBezTo>
                    <a:pt x="38" y="455"/>
                    <a:pt x="30" y="424"/>
                    <a:pt x="22" y="395"/>
                  </a:cubicBezTo>
                  <a:cubicBezTo>
                    <a:pt x="17" y="378"/>
                    <a:pt x="16" y="361"/>
                    <a:pt x="12" y="346"/>
                  </a:cubicBezTo>
                  <a:cubicBezTo>
                    <a:pt x="8" y="333"/>
                    <a:pt x="0" y="329"/>
                    <a:pt x="0" y="315"/>
                  </a:cubicBezTo>
                  <a:close/>
                  <a:moveTo>
                    <a:pt x="92" y="591"/>
                  </a:moveTo>
                  <a:cubicBezTo>
                    <a:pt x="95" y="605"/>
                    <a:pt x="102" y="618"/>
                    <a:pt x="105" y="632"/>
                  </a:cubicBezTo>
                  <a:cubicBezTo>
                    <a:pt x="110" y="658"/>
                    <a:pt x="111" y="685"/>
                    <a:pt x="118" y="710"/>
                  </a:cubicBezTo>
                  <a:cubicBezTo>
                    <a:pt x="137" y="784"/>
                    <a:pt x="160" y="873"/>
                    <a:pt x="180" y="958"/>
                  </a:cubicBezTo>
                  <a:cubicBezTo>
                    <a:pt x="199" y="1037"/>
                    <a:pt x="218" y="1113"/>
                    <a:pt x="234" y="1199"/>
                  </a:cubicBezTo>
                  <a:cubicBezTo>
                    <a:pt x="239" y="1227"/>
                    <a:pt x="246" y="1252"/>
                    <a:pt x="254" y="1279"/>
                  </a:cubicBezTo>
                  <a:cubicBezTo>
                    <a:pt x="265" y="1318"/>
                    <a:pt x="269" y="1360"/>
                    <a:pt x="276" y="1400"/>
                  </a:cubicBezTo>
                  <a:cubicBezTo>
                    <a:pt x="289" y="1462"/>
                    <a:pt x="295" y="1521"/>
                    <a:pt x="308" y="1590"/>
                  </a:cubicBezTo>
                  <a:cubicBezTo>
                    <a:pt x="319" y="1653"/>
                    <a:pt x="322" y="1719"/>
                    <a:pt x="332" y="1773"/>
                  </a:cubicBezTo>
                  <a:cubicBezTo>
                    <a:pt x="339" y="1779"/>
                    <a:pt x="348" y="1783"/>
                    <a:pt x="354" y="1789"/>
                  </a:cubicBezTo>
                  <a:cubicBezTo>
                    <a:pt x="373" y="1785"/>
                    <a:pt x="377" y="1794"/>
                    <a:pt x="393" y="1795"/>
                  </a:cubicBezTo>
                  <a:cubicBezTo>
                    <a:pt x="431" y="1797"/>
                    <a:pt x="464" y="1782"/>
                    <a:pt x="488" y="1767"/>
                  </a:cubicBezTo>
                  <a:cubicBezTo>
                    <a:pt x="500" y="1759"/>
                    <a:pt x="518" y="1748"/>
                    <a:pt x="524" y="1738"/>
                  </a:cubicBezTo>
                  <a:cubicBezTo>
                    <a:pt x="535" y="1719"/>
                    <a:pt x="528" y="1696"/>
                    <a:pt x="525" y="1673"/>
                  </a:cubicBezTo>
                  <a:cubicBezTo>
                    <a:pt x="524" y="1658"/>
                    <a:pt x="523" y="1643"/>
                    <a:pt x="522" y="1628"/>
                  </a:cubicBezTo>
                  <a:cubicBezTo>
                    <a:pt x="515" y="1546"/>
                    <a:pt x="490" y="1453"/>
                    <a:pt x="480" y="1369"/>
                  </a:cubicBezTo>
                  <a:cubicBezTo>
                    <a:pt x="453" y="1381"/>
                    <a:pt x="399" y="1404"/>
                    <a:pt x="357" y="1402"/>
                  </a:cubicBezTo>
                  <a:cubicBezTo>
                    <a:pt x="344" y="1401"/>
                    <a:pt x="319" y="1395"/>
                    <a:pt x="315" y="1386"/>
                  </a:cubicBezTo>
                  <a:cubicBezTo>
                    <a:pt x="312" y="1379"/>
                    <a:pt x="317" y="1367"/>
                    <a:pt x="317" y="1359"/>
                  </a:cubicBezTo>
                  <a:cubicBezTo>
                    <a:pt x="317" y="1324"/>
                    <a:pt x="308" y="1288"/>
                    <a:pt x="303" y="1250"/>
                  </a:cubicBezTo>
                  <a:cubicBezTo>
                    <a:pt x="294" y="1190"/>
                    <a:pt x="280" y="1134"/>
                    <a:pt x="268" y="1074"/>
                  </a:cubicBezTo>
                  <a:cubicBezTo>
                    <a:pt x="238" y="935"/>
                    <a:pt x="208" y="789"/>
                    <a:pt x="160" y="648"/>
                  </a:cubicBezTo>
                  <a:cubicBezTo>
                    <a:pt x="149" y="615"/>
                    <a:pt x="138" y="579"/>
                    <a:pt x="131" y="545"/>
                  </a:cubicBezTo>
                  <a:cubicBezTo>
                    <a:pt x="121" y="504"/>
                    <a:pt x="118" y="462"/>
                    <a:pt x="104" y="428"/>
                  </a:cubicBezTo>
                  <a:cubicBezTo>
                    <a:pt x="98" y="415"/>
                    <a:pt x="84" y="403"/>
                    <a:pt x="94" y="386"/>
                  </a:cubicBezTo>
                  <a:cubicBezTo>
                    <a:pt x="153" y="397"/>
                    <a:pt x="220" y="364"/>
                    <a:pt x="249" y="321"/>
                  </a:cubicBezTo>
                  <a:cubicBezTo>
                    <a:pt x="243" y="304"/>
                    <a:pt x="241" y="283"/>
                    <a:pt x="232" y="265"/>
                  </a:cubicBezTo>
                  <a:cubicBezTo>
                    <a:pt x="173" y="309"/>
                    <a:pt x="103" y="326"/>
                    <a:pt x="24" y="336"/>
                  </a:cubicBezTo>
                  <a:cubicBezTo>
                    <a:pt x="37" y="421"/>
                    <a:pt x="71" y="502"/>
                    <a:pt x="92" y="591"/>
                  </a:cubicBezTo>
                  <a:close/>
                  <a:moveTo>
                    <a:pt x="197" y="729"/>
                  </a:moveTo>
                  <a:cubicBezTo>
                    <a:pt x="214" y="783"/>
                    <a:pt x="223" y="839"/>
                    <a:pt x="237" y="895"/>
                  </a:cubicBezTo>
                  <a:cubicBezTo>
                    <a:pt x="254" y="958"/>
                    <a:pt x="271" y="1026"/>
                    <a:pt x="284" y="1087"/>
                  </a:cubicBezTo>
                  <a:cubicBezTo>
                    <a:pt x="303" y="1176"/>
                    <a:pt x="314" y="1265"/>
                    <a:pt x="337" y="1354"/>
                  </a:cubicBezTo>
                  <a:cubicBezTo>
                    <a:pt x="316" y="1385"/>
                    <a:pt x="366" y="1386"/>
                    <a:pt x="396" y="1383"/>
                  </a:cubicBezTo>
                  <a:cubicBezTo>
                    <a:pt x="419" y="1380"/>
                    <a:pt x="463" y="1367"/>
                    <a:pt x="470" y="1350"/>
                  </a:cubicBezTo>
                  <a:cubicBezTo>
                    <a:pt x="474" y="1339"/>
                    <a:pt x="470" y="1326"/>
                    <a:pt x="468" y="1315"/>
                  </a:cubicBezTo>
                  <a:cubicBezTo>
                    <a:pt x="453" y="1240"/>
                    <a:pt x="445" y="1156"/>
                    <a:pt x="434" y="1083"/>
                  </a:cubicBezTo>
                  <a:cubicBezTo>
                    <a:pt x="431" y="1066"/>
                    <a:pt x="424" y="1050"/>
                    <a:pt x="420" y="1033"/>
                  </a:cubicBezTo>
                  <a:cubicBezTo>
                    <a:pt x="415" y="1008"/>
                    <a:pt x="414" y="982"/>
                    <a:pt x="409" y="957"/>
                  </a:cubicBezTo>
                  <a:cubicBezTo>
                    <a:pt x="393" y="879"/>
                    <a:pt x="373" y="813"/>
                    <a:pt x="350" y="741"/>
                  </a:cubicBezTo>
                  <a:cubicBezTo>
                    <a:pt x="342" y="716"/>
                    <a:pt x="338" y="688"/>
                    <a:pt x="331" y="661"/>
                  </a:cubicBezTo>
                  <a:cubicBezTo>
                    <a:pt x="306" y="562"/>
                    <a:pt x="286" y="446"/>
                    <a:pt x="254" y="346"/>
                  </a:cubicBezTo>
                  <a:cubicBezTo>
                    <a:pt x="244" y="348"/>
                    <a:pt x="237" y="357"/>
                    <a:pt x="229" y="363"/>
                  </a:cubicBezTo>
                  <a:cubicBezTo>
                    <a:pt x="191" y="391"/>
                    <a:pt x="150" y="406"/>
                    <a:pt x="113" y="407"/>
                  </a:cubicBezTo>
                  <a:cubicBezTo>
                    <a:pt x="132" y="511"/>
                    <a:pt x="162" y="622"/>
                    <a:pt x="197" y="729"/>
                  </a:cubicBezTo>
                  <a:close/>
                  <a:moveTo>
                    <a:pt x="191" y="255"/>
                  </a:moveTo>
                  <a:cubicBezTo>
                    <a:pt x="150" y="279"/>
                    <a:pt x="71" y="291"/>
                    <a:pt x="42" y="301"/>
                  </a:cubicBezTo>
                  <a:cubicBezTo>
                    <a:pt x="39" y="309"/>
                    <a:pt x="28" y="308"/>
                    <a:pt x="25" y="319"/>
                  </a:cubicBezTo>
                  <a:cubicBezTo>
                    <a:pt x="98" y="310"/>
                    <a:pt x="169" y="294"/>
                    <a:pt x="220" y="252"/>
                  </a:cubicBezTo>
                  <a:cubicBezTo>
                    <a:pt x="210" y="234"/>
                    <a:pt x="204" y="248"/>
                    <a:pt x="191" y="255"/>
                  </a:cubicBezTo>
                  <a:close/>
                  <a:moveTo>
                    <a:pt x="181" y="210"/>
                  </a:moveTo>
                  <a:cubicBezTo>
                    <a:pt x="162" y="174"/>
                    <a:pt x="135" y="130"/>
                    <a:pt x="121" y="97"/>
                  </a:cubicBezTo>
                  <a:cubicBezTo>
                    <a:pt x="103" y="80"/>
                    <a:pt x="95" y="51"/>
                    <a:pt x="75" y="37"/>
                  </a:cubicBezTo>
                  <a:cubicBezTo>
                    <a:pt x="72" y="27"/>
                    <a:pt x="67" y="22"/>
                    <a:pt x="56" y="22"/>
                  </a:cubicBezTo>
                  <a:cubicBezTo>
                    <a:pt x="37" y="105"/>
                    <a:pt x="59" y="192"/>
                    <a:pt x="51" y="278"/>
                  </a:cubicBezTo>
                  <a:cubicBezTo>
                    <a:pt x="95" y="273"/>
                    <a:pt x="120" y="260"/>
                    <a:pt x="165" y="250"/>
                  </a:cubicBezTo>
                  <a:cubicBezTo>
                    <a:pt x="163" y="210"/>
                    <a:pt x="136" y="188"/>
                    <a:pt x="135" y="154"/>
                  </a:cubicBezTo>
                  <a:cubicBezTo>
                    <a:pt x="152" y="181"/>
                    <a:pt x="167" y="210"/>
                    <a:pt x="178" y="243"/>
                  </a:cubicBezTo>
                  <a:cubicBezTo>
                    <a:pt x="203" y="236"/>
                    <a:pt x="189" y="225"/>
                    <a:pt x="181" y="210"/>
                  </a:cubicBezTo>
                  <a:close/>
                </a:path>
              </a:pathLst>
            </a:custGeom>
            <a:grpFill/>
            <a:ln w="9525">
              <a:solidFill>
                <a:srgbClr val="4BB08C"/>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9" name="组合 18"/>
          <p:cNvGrpSpPr/>
          <p:nvPr/>
        </p:nvGrpSpPr>
        <p:grpSpPr>
          <a:xfrm>
            <a:off x="9321537" y="2624942"/>
            <a:ext cx="853615" cy="878728"/>
            <a:chOff x="5370513" y="4511675"/>
            <a:chExt cx="1371600" cy="1285875"/>
          </a:xfrm>
          <a:solidFill>
            <a:srgbClr val="508468"/>
          </a:solidFill>
        </p:grpSpPr>
        <p:sp>
          <p:nvSpPr>
            <p:cNvPr id="20" name="Freeform 226"/>
            <p:cNvSpPr/>
            <p:nvPr/>
          </p:nvSpPr>
          <p:spPr bwMode="auto">
            <a:xfrm>
              <a:off x="5507038" y="5324475"/>
              <a:ext cx="22225" cy="31750"/>
            </a:xfrm>
            <a:custGeom>
              <a:avLst/>
              <a:gdLst>
                <a:gd name="T0" fmla="*/ 36 w 36"/>
                <a:gd name="T1" fmla="*/ 6 h 49"/>
                <a:gd name="T2" fmla="*/ 0 w 36"/>
                <a:gd name="T3" fmla="*/ 49 h 49"/>
                <a:gd name="T4" fmla="*/ 36 w 36"/>
                <a:gd name="T5" fmla="*/ 6 h 49"/>
              </a:gdLst>
              <a:ahLst/>
              <a:cxnLst>
                <a:cxn ang="0">
                  <a:pos x="T0" y="T1"/>
                </a:cxn>
                <a:cxn ang="0">
                  <a:pos x="T2" y="T3"/>
                </a:cxn>
                <a:cxn ang="0">
                  <a:pos x="T4" y="T5"/>
                </a:cxn>
              </a:cxnLst>
              <a:rect l="0" t="0" r="r" b="b"/>
              <a:pathLst>
                <a:path w="36" h="49">
                  <a:moveTo>
                    <a:pt x="36" y="6"/>
                  </a:moveTo>
                  <a:cubicBezTo>
                    <a:pt x="31" y="27"/>
                    <a:pt x="22" y="44"/>
                    <a:pt x="0" y="49"/>
                  </a:cubicBezTo>
                  <a:cubicBezTo>
                    <a:pt x="2" y="35"/>
                    <a:pt x="14" y="0"/>
                    <a:pt x="36" y="6"/>
                  </a:cubicBezTo>
                  <a:close/>
                </a:path>
              </a:pathLst>
            </a:custGeom>
            <a:grpFill/>
            <a:ln w="9525">
              <a:solidFill>
                <a:srgbClr val="4BB08C"/>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 name="Freeform 227"/>
            <p:cNvSpPr/>
            <p:nvPr/>
          </p:nvSpPr>
          <p:spPr bwMode="auto">
            <a:xfrm>
              <a:off x="5554663" y="5335588"/>
              <a:ext cx="31750" cy="44450"/>
            </a:xfrm>
            <a:custGeom>
              <a:avLst/>
              <a:gdLst>
                <a:gd name="T0" fmla="*/ 28 w 50"/>
                <a:gd name="T1" fmla="*/ 0 h 67"/>
                <a:gd name="T2" fmla="*/ 35 w 50"/>
                <a:gd name="T3" fmla="*/ 64 h 67"/>
                <a:gd name="T4" fmla="*/ 30 w 50"/>
                <a:gd name="T5" fmla="*/ 67 h 67"/>
                <a:gd name="T6" fmla="*/ 28 w 50"/>
                <a:gd name="T7" fmla="*/ 0 h 67"/>
              </a:gdLst>
              <a:ahLst/>
              <a:cxnLst>
                <a:cxn ang="0">
                  <a:pos x="T0" y="T1"/>
                </a:cxn>
                <a:cxn ang="0">
                  <a:pos x="T2" y="T3"/>
                </a:cxn>
                <a:cxn ang="0">
                  <a:pos x="T4" y="T5"/>
                </a:cxn>
                <a:cxn ang="0">
                  <a:pos x="T6" y="T7"/>
                </a:cxn>
              </a:cxnLst>
              <a:rect l="0" t="0" r="r" b="b"/>
              <a:pathLst>
                <a:path w="50" h="67">
                  <a:moveTo>
                    <a:pt x="28" y="0"/>
                  </a:moveTo>
                  <a:cubicBezTo>
                    <a:pt x="50" y="12"/>
                    <a:pt x="38" y="48"/>
                    <a:pt x="35" y="64"/>
                  </a:cubicBezTo>
                  <a:cubicBezTo>
                    <a:pt x="32" y="64"/>
                    <a:pt x="30" y="65"/>
                    <a:pt x="30" y="67"/>
                  </a:cubicBezTo>
                  <a:cubicBezTo>
                    <a:pt x="2" y="59"/>
                    <a:pt x="0" y="11"/>
                    <a:pt x="28" y="0"/>
                  </a:cubicBezTo>
                  <a:close/>
                </a:path>
              </a:pathLst>
            </a:custGeom>
            <a:grpFill/>
            <a:ln w="9525">
              <a:solidFill>
                <a:srgbClr val="4BB08C"/>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Freeform 228"/>
            <p:cNvSpPr>
              <a:spLocks noEditPoints="1"/>
            </p:cNvSpPr>
            <p:nvPr/>
          </p:nvSpPr>
          <p:spPr bwMode="auto">
            <a:xfrm>
              <a:off x="5370513" y="4511675"/>
              <a:ext cx="1371600" cy="1285875"/>
            </a:xfrm>
            <a:custGeom>
              <a:avLst/>
              <a:gdLst>
                <a:gd name="T0" fmla="*/ 1393 w 2123"/>
                <a:gd name="T1" fmla="*/ 1747 h 1991"/>
                <a:gd name="T2" fmla="*/ 977 w 2123"/>
                <a:gd name="T3" fmla="*/ 1625 h 1991"/>
                <a:gd name="T4" fmla="*/ 412 w 2123"/>
                <a:gd name="T5" fmla="*/ 1618 h 1991"/>
                <a:gd name="T6" fmla="*/ 28 w 2123"/>
                <a:gd name="T7" fmla="*/ 1843 h 1991"/>
                <a:gd name="T8" fmla="*/ 152 w 2123"/>
                <a:gd name="T9" fmla="*/ 859 h 1991"/>
                <a:gd name="T10" fmla="*/ 469 w 2123"/>
                <a:gd name="T11" fmla="*/ 41 h 1991"/>
                <a:gd name="T12" fmla="*/ 1760 w 2123"/>
                <a:gd name="T13" fmla="*/ 57 h 1991"/>
                <a:gd name="T14" fmla="*/ 2051 w 2123"/>
                <a:gd name="T15" fmla="*/ 1263 h 1991"/>
                <a:gd name="T16" fmla="*/ 2109 w 2123"/>
                <a:gd name="T17" fmla="*/ 1809 h 1991"/>
                <a:gd name="T18" fmla="*/ 1908 w 2123"/>
                <a:gd name="T19" fmla="*/ 640 h 1991"/>
                <a:gd name="T20" fmla="*/ 1789 w 2123"/>
                <a:gd name="T21" fmla="*/ 843 h 1991"/>
                <a:gd name="T22" fmla="*/ 1889 w 2123"/>
                <a:gd name="T23" fmla="*/ 1919 h 1991"/>
                <a:gd name="T24" fmla="*/ 440 w 2123"/>
                <a:gd name="T25" fmla="*/ 821 h 1991"/>
                <a:gd name="T26" fmla="*/ 1662 w 2123"/>
                <a:gd name="T27" fmla="*/ 346 h 1991"/>
                <a:gd name="T28" fmla="*/ 1605 w 2123"/>
                <a:gd name="T29" fmla="*/ 489 h 1991"/>
                <a:gd name="T30" fmla="*/ 1686 w 2123"/>
                <a:gd name="T31" fmla="*/ 955 h 1991"/>
                <a:gd name="T32" fmla="*/ 1760 w 2123"/>
                <a:gd name="T33" fmla="*/ 1186 h 1991"/>
                <a:gd name="T34" fmla="*/ 1381 w 2123"/>
                <a:gd name="T35" fmla="*/ 1308 h 1991"/>
                <a:gd name="T36" fmla="*/ 1822 w 2123"/>
                <a:gd name="T37" fmla="*/ 1525 h 1991"/>
                <a:gd name="T38" fmla="*/ 211 w 2123"/>
                <a:gd name="T39" fmla="*/ 804 h 1991"/>
                <a:gd name="T40" fmla="*/ 309 w 2123"/>
                <a:gd name="T41" fmla="*/ 60 h 1991"/>
                <a:gd name="T42" fmla="*/ 1197 w 2123"/>
                <a:gd name="T43" fmla="*/ 184 h 1991"/>
                <a:gd name="T44" fmla="*/ 1397 w 2123"/>
                <a:gd name="T45" fmla="*/ 415 h 1991"/>
                <a:gd name="T46" fmla="*/ 495 w 2123"/>
                <a:gd name="T47" fmla="*/ 275 h 1991"/>
                <a:gd name="T48" fmla="*/ 1111 w 2123"/>
                <a:gd name="T49" fmla="*/ 513 h 1991"/>
                <a:gd name="T50" fmla="*/ 569 w 2123"/>
                <a:gd name="T51" fmla="*/ 449 h 1991"/>
                <a:gd name="T52" fmla="*/ 1409 w 2123"/>
                <a:gd name="T53" fmla="*/ 547 h 1991"/>
                <a:gd name="T54" fmla="*/ 1281 w 2123"/>
                <a:gd name="T55" fmla="*/ 645 h 1991"/>
                <a:gd name="T56" fmla="*/ 1133 w 2123"/>
                <a:gd name="T57" fmla="*/ 597 h 1991"/>
                <a:gd name="T58" fmla="*/ 1596 w 2123"/>
                <a:gd name="T59" fmla="*/ 511 h 1991"/>
                <a:gd name="T60" fmla="*/ 1109 w 2123"/>
                <a:gd name="T61" fmla="*/ 535 h 1991"/>
                <a:gd name="T62" fmla="*/ 677 w 2123"/>
                <a:gd name="T63" fmla="*/ 625 h 1991"/>
                <a:gd name="T64" fmla="*/ 758 w 2123"/>
                <a:gd name="T65" fmla="*/ 900 h 1991"/>
                <a:gd name="T66" fmla="*/ 1369 w 2123"/>
                <a:gd name="T67" fmla="*/ 664 h 1991"/>
                <a:gd name="T68" fmla="*/ 937 w 2123"/>
                <a:gd name="T69" fmla="*/ 1055 h 1991"/>
                <a:gd name="T70" fmla="*/ 894 w 2123"/>
                <a:gd name="T71" fmla="*/ 828 h 1991"/>
                <a:gd name="T72" fmla="*/ 221 w 2123"/>
                <a:gd name="T73" fmla="*/ 867 h 1991"/>
                <a:gd name="T74" fmla="*/ 428 w 2123"/>
                <a:gd name="T75" fmla="*/ 1427 h 1991"/>
                <a:gd name="T76" fmla="*/ 1042 w 2123"/>
                <a:gd name="T77" fmla="*/ 955 h 1991"/>
                <a:gd name="T78" fmla="*/ 569 w 2123"/>
                <a:gd name="T79" fmla="*/ 929 h 1991"/>
                <a:gd name="T80" fmla="*/ 901 w 2123"/>
                <a:gd name="T81" fmla="*/ 1031 h 1991"/>
                <a:gd name="T82" fmla="*/ 870 w 2123"/>
                <a:gd name="T83" fmla="*/ 1139 h 1991"/>
                <a:gd name="T84" fmla="*/ 1364 w 2123"/>
                <a:gd name="T85" fmla="*/ 1210 h 1991"/>
                <a:gd name="T86" fmla="*/ 1524 w 2123"/>
                <a:gd name="T87" fmla="*/ 1215 h 1991"/>
                <a:gd name="T88" fmla="*/ 868 w 2123"/>
                <a:gd name="T89" fmla="*/ 1349 h 1991"/>
                <a:gd name="T90" fmla="*/ 1092 w 2123"/>
                <a:gd name="T91" fmla="*/ 1205 h 1991"/>
                <a:gd name="T92" fmla="*/ 1092 w 2123"/>
                <a:gd name="T93" fmla="*/ 1205 h 1991"/>
                <a:gd name="T94" fmla="*/ 1238 w 2123"/>
                <a:gd name="T95" fmla="*/ 1303 h 1991"/>
                <a:gd name="T96" fmla="*/ 827 w 2123"/>
                <a:gd name="T97" fmla="*/ 1256 h 1991"/>
                <a:gd name="T98" fmla="*/ 584 w 2123"/>
                <a:gd name="T99" fmla="*/ 1320 h 1991"/>
                <a:gd name="T100" fmla="*/ 667 w 2123"/>
                <a:gd name="T101" fmla="*/ 1547 h 1991"/>
                <a:gd name="T102" fmla="*/ 1073 w 2123"/>
                <a:gd name="T103" fmla="*/ 1475 h 1991"/>
                <a:gd name="T104" fmla="*/ 71 w 2123"/>
                <a:gd name="T105" fmla="*/ 1611 h 1991"/>
                <a:gd name="T106" fmla="*/ 85 w 2123"/>
                <a:gd name="T107" fmla="*/ 1356 h 1991"/>
                <a:gd name="T108" fmla="*/ 405 w 2123"/>
                <a:gd name="T109" fmla="*/ 1456 h 1991"/>
                <a:gd name="T110" fmla="*/ 1378 w 2123"/>
                <a:gd name="T111" fmla="*/ 1492 h 1991"/>
                <a:gd name="T112" fmla="*/ 650 w 2123"/>
                <a:gd name="T113" fmla="*/ 1559 h 1991"/>
                <a:gd name="T114" fmla="*/ 507 w 2123"/>
                <a:gd name="T115" fmla="*/ 1451 h 1991"/>
                <a:gd name="T116" fmla="*/ 1419 w 2123"/>
                <a:gd name="T117" fmla="*/ 1602 h 1991"/>
                <a:gd name="T118" fmla="*/ 431 w 2123"/>
                <a:gd name="T119" fmla="*/ 1549 h 1991"/>
                <a:gd name="T120" fmla="*/ 822 w 2123"/>
                <a:gd name="T121" fmla="*/ 1561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23" h="1991">
                  <a:moveTo>
                    <a:pt x="2063" y="1878"/>
                  </a:moveTo>
                  <a:cubicBezTo>
                    <a:pt x="2087" y="1908"/>
                    <a:pt x="2074" y="1931"/>
                    <a:pt x="2032" y="1945"/>
                  </a:cubicBezTo>
                  <a:cubicBezTo>
                    <a:pt x="1973" y="1965"/>
                    <a:pt x="1887" y="1991"/>
                    <a:pt x="1825" y="1964"/>
                  </a:cubicBezTo>
                  <a:cubicBezTo>
                    <a:pt x="1826" y="1953"/>
                    <a:pt x="1822" y="1948"/>
                    <a:pt x="1822" y="1938"/>
                  </a:cubicBezTo>
                  <a:cubicBezTo>
                    <a:pt x="1761" y="1948"/>
                    <a:pt x="1728" y="1923"/>
                    <a:pt x="1681" y="1895"/>
                  </a:cubicBezTo>
                  <a:cubicBezTo>
                    <a:pt x="1605" y="1850"/>
                    <a:pt x="1514" y="1819"/>
                    <a:pt x="1438" y="1773"/>
                  </a:cubicBezTo>
                  <a:cubicBezTo>
                    <a:pt x="1422" y="1764"/>
                    <a:pt x="1407" y="1753"/>
                    <a:pt x="1393" y="1747"/>
                  </a:cubicBezTo>
                  <a:cubicBezTo>
                    <a:pt x="1376" y="1740"/>
                    <a:pt x="1353" y="1739"/>
                    <a:pt x="1340" y="1728"/>
                  </a:cubicBezTo>
                  <a:cubicBezTo>
                    <a:pt x="1333" y="1722"/>
                    <a:pt x="1317" y="1698"/>
                    <a:pt x="1316" y="1695"/>
                  </a:cubicBezTo>
                  <a:cubicBezTo>
                    <a:pt x="1313" y="1686"/>
                    <a:pt x="1318" y="1677"/>
                    <a:pt x="1316" y="1668"/>
                  </a:cubicBezTo>
                  <a:cubicBezTo>
                    <a:pt x="1313" y="1649"/>
                    <a:pt x="1299" y="1636"/>
                    <a:pt x="1297" y="1618"/>
                  </a:cubicBezTo>
                  <a:cubicBezTo>
                    <a:pt x="1239" y="1622"/>
                    <a:pt x="1167" y="1627"/>
                    <a:pt x="1097" y="1625"/>
                  </a:cubicBezTo>
                  <a:cubicBezTo>
                    <a:pt x="1097" y="1651"/>
                    <a:pt x="1085" y="1694"/>
                    <a:pt x="1071" y="1719"/>
                  </a:cubicBezTo>
                  <a:cubicBezTo>
                    <a:pt x="1017" y="1728"/>
                    <a:pt x="997" y="1666"/>
                    <a:pt x="977" y="1625"/>
                  </a:cubicBezTo>
                  <a:cubicBezTo>
                    <a:pt x="941" y="1628"/>
                    <a:pt x="893" y="1629"/>
                    <a:pt x="844" y="1625"/>
                  </a:cubicBezTo>
                  <a:cubicBezTo>
                    <a:pt x="792" y="1621"/>
                    <a:pt x="721" y="1637"/>
                    <a:pt x="670" y="1630"/>
                  </a:cubicBezTo>
                  <a:cubicBezTo>
                    <a:pt x="654" y="1668"/>
                    <a:pt x="647" y="1704"/>
                    <a:pt x="629" y="1735"/>
                  </a:cubicBezTo>
                  <a:cubicBezTo>
                    <a:pt x="581" y="1759"/>
                    <a:pt x="558" y="1720"/>
                    <a:pt x="543" y="1690"/>
                  </a:cubicBezTo>
                  <a:cubicBezTo>
                    <a:pt x="525" y="1707"/>
                    <a:pt x="495" y="1741"/>
                    <a:pt x="469" y="1733"/>
                  </a:cubicBezTo>
                  <a:cubicBezTo>
                    <a:pt x="451" y="1727"/>
                    <a:pt x="438" y="1678"/>
                    <a:pt x="431" y="1654"/>
                  </a:cubicBezTo>
                  <a:cubicBezTo>
                    <a:pt x="427" y="1640"/>
                    <a:pt x="427" y="1621"/>
                    <a:pt x="412" y="1618"/>
                  </a:cubicBezTo>
                  <a:cubicBezTo>
                    <a:pt x="391" y="1714"/>
                    <a:pt x="425" y="1846"/>
                    <a:pt x="352" y="1900"/>
                  </a:cubicBezTo>
                  <a:cubicBezTo>
                    <a:pt x="355" y="1919"/>
                    <a:pt x="371" y="1925"/>
                    <a:pt x="369" y="1943"/>
                  </a:cubicBezTo>
                  <a:cubicBezTo>
                    <a:pt x="350" y="1970"/>
                    <a:pt x="317" y="1965"/>
                    <a:pt x="278" y="1967"/>
                  </a:cubicBezTo>
                  <a:cubicBezTo>
                    <a:pt x="232" y="1969"/>
                    <a:pt x="155" y="1969"/>
                    <a:pt x="99" y="1960"/>
                  </a:cubicBezTo>
                  <a:cubicBezTo>
                    <a:pt x="70" y="1954"/>
                    <a:pt x="36" y="1951"/>
                    <a:pt x="23" y="1938"/>
                  </a:cubicBezTo>
                  <a:cubicBezTo>
                    <a:pt x="25" y="1910"/>
                    <a:pt x="38" y="1891"/>
                    <a:pt x="51" y="1866"/>
                  </a:cubicBezTo>
                  <a:cubicBezTo>
                    <a:pt x="49" y="1853"/>
                    <a:pt x="35" y="1851"/>
                    <a:pt x="28" y="1843"/>
                  </a:cubicBezTo>
                  <a:cubicBezTo>
                    <a:pt x="22" y="1785"/>
                    <a:pt x="38" y="1708"/>
                    <a:pt x="47" y="1640"/>
                  </a:cubicBezTo>
                  <a:cubicBezTo>
                    <a:pt x="54" y="1580"/>
                    <a:pt x="52" y="1516"/>
                    <a:pt x="59" y="1463"/>
                  </a:cubicBezTo>
                  <a:cubicBezTo>
                    <a:pt x="62" y="1432"/>
                    <a:pt x="74" y="1384"/>
                    <a:pt x="59" y="1353"/>
                  </a:cubicBezTo>
                  <a:cubicBezTo>
                    <a:pt x="58" y="1343"/>
                    <a:pt x="63" y="1345"/>
                    <a:pt x="68" y="1337"/>
                  </a:cubicBezTo>
                  <a:cubicBezTo>
                    <a:pt x="52" y="1314"/>
                    <a:pt x="36" y="1286"/>
                    <a:pt x="25" y="1256"/>
                  </a:cubicBezTo>
                  <a:cubicBezTo>
                    <a:pt x="15" y="1227"/>
                    <a:pt x="2" y="1189"/>
                    <a:pt x="1" y="1160"/>
                  </a:cubicBezTo>
                  <a:cubicBezTo>
                    <a:pt x="0" y="1032"/>
                    <a:pt x="60" y="916"/>
                    <a:pt x="152" y="859"/>
                  </a:cubicBezTo>
                  <a:cubicBezTo>
                    <a:pt x="162" y="786"/>
                    <a:pt x="172" y="725"/>
                    <a:pt x="180" y="652"/>
                  </a:cubicBezTo>
                  <a:cubicBezTo>
                    <a:pt x="184" y="621"/>
                    <a:pt x="193" y="592"/>
                    <a:pt x="197" y="561"/>
                  </a:cubicBezTo>
                  <a:cubicBezTo>
                    <a:pt x="201" y="530"/>
                    <a:pt x="199" y="499"/>
                    <a:pt x="204" y="468"/>
                  </a:cubicBezTo>
                  <a:cubicBezTo>
                    <a:pt x="215" y="400"/>
                    <a:pt x="230" y="309"/>
                    <a:pt x="245" y="234"/>
                  </a:cubicBezTo>
                  <a:cubicBezTo>
                    <a:pt x="258" y="163"/>
                    <a:pt x="262" y="89"/>
                    <a:pt x="307" y="36"/>
                  </a:cubicBezTo>
                  <a:cubicBezTo>
                    <a:pt x="322" y="35"/>
                    <a:pt x="329" y="33"/>
                    <a:pt x="338" y="22"/>
                  </a:cubicBezTo>
                  <a:cubicBezTo>
                    <a:pt x="389" y="13"/>
                    <a:pt x="432" y="23"/>
                    <a:pt x="469" y="41"/>
                  </a:cubicBezTo>
                  <a:cubicBezTo>
                    <a:pt x="474" y="50"/>
                    <a:pt x="479" y="57"/>
                    <a:pt x="488" y="62"/>
                  </a:cubicBezTo>
                  <a:cubicBezTo>
                    <a:pt x="502" y="111"/>
                    <a:pt x="511" y="144"/>
                    <a:pt x="500" y="182"/>
                  </a:cubicBezTo>
                  <a:cubicBezTo>
                    <a:pt x="592" y="167"/>
                    <a:pt x="745" y="169"/>
                    <a:pt x="872" y="170"/>
                  </a:cubicBezTo>
                  <a:cubicBezTo>
                    <a:pt x="1014" y="170"/>
                    <a:pt x="1167" y="167"/>
                    <a:pt x="1314" y="165"/>
                  </a:cubicBezTo>
                  <a:cubicBezTo>
                    <a:pt x="1370" y="164"/>
                    <a:pt x="1431" y="172"/>
                    <a:pt x="1481" y="160"/>
                  </a:cubicBezTo>
                  <a:cubicBezTo>
                    <a:pt x="1501" y="115"/>
                    <a:pt x="1504" y="45"/>
                    <a:pt x="1560" y="29"/>
                  </a:cubicBezTo>
                  <a:cubicBezTo>
                    <a:pt x="1616" y="32"/>
                    <a:pt x="1719" y="0"/>
                    <a:pt x="1760" y="57"/>
                  </a:cubicBezTo>
                  <a:cubicBezTo>
                    <a:pt x="1777" y="81"/>
                    <a:pt x="1789" y="130"/>
                    <a:pt x="1798" y="165"/>
                  </a:cubicBezTo>
                  <a:cubicBezTo>
                    <a:pt x="1809" y="202"/>
                    <a:pt x="1820" y="241"/>
                    <a:pt x="1829" y="277"/>
                  </a:cubicBezTo>
                  <a:cubicBezTo>
                    <a:pt x="1840" y="318"/>
                    <a:pt x="1843" y="356"/>
                    <a:pt x="1851" y="394"/>
                  </a:cubicBezTo>
                  <a:cubicBezTo>
                    <a:pt x="1874" y="504"/>
                    <a:pt x="1917" y="606"/>
                    <a:pt x="1942" y="728"/>
                  </a:cubicBezTo>
                  <a:cubicBezTo>
                    <a:pt x="1968" y="859"/>
                    <a:pt x="1998" y="964"/>
                    <a:pt x="2023" y="1096"/>
                  </a:cubicBezTo>
                  <a:cubicBezTo>
                    <a:pt x="2031" y="1138"/>
                    <a:pt x="2037" y="1178"/>
                    <a:pt x="2047" y="1222"/>
                  </a:cubicBezTo>
                  <a:cubicBezTo>
                    <a:pt x="2051" y="1242"/>
                    <a:pt x="2049" y="1237"/>
                    <a:pt x="2051" y="1263"/>
                  </a:cubicBezTo>
                  <a:cubicBezTo>
                    <a:pt x="2053" y="1276"/>
                    <a:pt x="2055" y="1290"/>
                    <a:pt x="2061" y="1298"/>
                  </a:cubicBezTo>
                  <a:cubicBezTo>
                    <a:pt x="2068" y="1363"/>
                    <a:pt x="2078" y="1425"/>
                    <a:pt x="2090" y="1489"/>
                  </a:cubicBezTo>
                  <a:cubicBezTo>
                    <a:pt x="2097" y="1533"/>
                    <a:pt x="2110" y="1578"/>
                    <a:pt x="2111" y="1618"/>
                  </a:cubicBezTo>
                  <a:cubicBezTo>
                    <a:pt x="2111" y="1625"/>
                    <a:pt x="2108" y="1631"/>
                    <a:pt x="2109" y="1637"/>
                  </a:cubicBezTo>
                  <a:cubicBezTo>
                    <a:pt x="2112" y="1667"/>
                    <a:pt x="2123" y="1699"/>
                    <a:pt x="2123" y="1728"/>
                  </a:cubicBezTo>
                  <a:cubicBezTo>
                    <a:pt x="2123" y="1754"/>
                    <a:pt x="2112" y="1780"/>
                    <a:pt x="2113" y="1809"/>
                  </a:cubicBezTo>
                  <a:cubicBezTo>
                    <a:pt x="2111" y="1811"/>
                    <a:pt x="2109" y="1812"/>
                    <a:pt x="2109" y="1809"/>
                  </a:cubicBezTo>
                  <a:cubicBezTo>
                    <a:pt x="2099" y="1799"/>
                    <a:pt x="2112" y="1815"/>
                    <a:pt x="2106" y="1821"/>
                  </a:cubicBezTo>
                  <a:cubicBezTo>
                    <a:pt x="2095" y="1843"/>
                    <a:pt x="2086" y="1868"/>
                    <a:pt x="2063" y="1878"/>
                  </a:cubicBezTo>
                  <a:close/>
                  <a:moveTo>
                    <a:pt x="2097" y="1804"/>
                  </a:moveTo>
                  <a:cubicBezTo>
                    <a:pt x="2118" y="1738"/>
                    <a:pt x="2098" y="1667"/>
                    <a:pt x="2092" y="1606"/>
                  </a:cubicBezTo>
                  <a:cubicBezTo>
                    <a:pt x="2080" y="1490"/>
                    <a:pt x="2060" y="1390"/>
                    <a:pt x="2042" y="1279"/>
                  </a:cubicBezTo>
                  <a:cubicBezTo>
                    <a:pt x="2013" y="1105"/>
                    <a:pt x="1973" y="919"/>
                    <a:pt x="1930" y="745"/>
                  </a:cubicBezTo>
                  <a:cubicBezTo>
                    <a:pt x="1921" y="709"/>
                    <a:pt x="1918" y="673"/>
                    <a:pt x="1908" y="640"/>
                  </a:cubicBezTo>
                  <a:cubicBezTo>
                    <a:pt x="1888" y="573"/>
                    <a:pt x="1863" y="510"/>
                    <a:pt x="1846" y="439"/>
                  </a:cubicBezTo>
                  <a:cubicBezTo>
                    <a:pt x="1830" y="371"/>
                    <a:pt x="1821" y="310"/>
                    <a:pt x="1803" y="241"/>
                  </a:cubicBezTo>
                  <a:cubicBezTo>
                    <a:pt x="1789" y="189"/>
                    <a:pt x="1764" y="80"/>
                    <a:pt x="1732" y="55"/>
                  </a:cubicBezTo>
                  <a:cubicBezTo>
                    <a:pt x="1702" y="32"/>
                    <a:pt x="1640" y="39"/>
                    <a:pt x="1600" y="43"/>
                  </a:cubicBezTo>
                  <a:cubicBezTo>
                    <a:pt x="1656" y="123"/>
                    <a:pt x="1661" y="249"/>
                    <a:pt x="1686" y="368"/>
                  </a:cubicBezTo>
                  <a:cubicBezTo>
                    <a:pt x="1703" y="446"/>
                    <a:pt x="1733" y="525"/>
                    <a:pt x="1748" y="604"/>
                  </a:cubicBezTo>
                  <a:cubicBezTo>
                    <a:pt x="1763" y="682"/>
                    <a:pt x="1774" y="763"/>
                    <a:pt x="1789" y="843"/>
                  </a:cubicBezTo>
                  <a:cubicBezTo>
                    <a:pt x="1832" y="1076"/>
                    <a:pt x="1879" y="1301"/>
                    <a:pt x="1915" y="1516"/>
                  </a:cubicBezTo>
                  <a:cubicBezTo>
                    <a:pt x="1919" y="1535"/>
                    <a:pt x="1929" y="1555"/>
                    <a:pt x="1932" y="1573"/>
                  </a:cubicBezTo>
                  <a:cubicBezTo>
                    <a:pt x="1935" y="1593"/>
                    <a:pt x="1933" y="1618"/>
                    <a:pt x="1934" y="1640"/>
                  </a:cubicBezTo>
                  <a:cubicBezTo>
                    <a:pt x="1937" y="1686"/>
                    <a:pt x="1944" y="1749"/>
                    <a:pt x="1939" y="1790"/>
                  </a:cubicBezTo>
                  <a:cubicBezTo>
                    <a:pt x="1938" y="1804"/>
                    <a:pt x="1928" y="1817"/>
                    <a:pt x="1925" y="1833"/>
                  </a:cubicBezTo>
                  <a:cubicBezTo>
                    <a:pt x="1919" y="1861"/>
                    <a:pt x="1921" y="1874"/>
                    <a:pt x="1906" y="1895"/>
                  </a:cubicBezTo>
                  <a:cubicBezTo>
                    <a:pt x="1900" y="1904"/>
                    <a:pt x="1884" y="1910"/>
                    <a:pt x="1889" y="1919"/>
                  </a:cubicBezTo>
                  <a:cubicBezTo>
                    <a:pt x="1980" y="1900"/>
                    <a:pt x="2070" y="1886"/>
                    <a:pt x="2097" y="1804"/>
                  </a:cubicBezTo>
                  <a:close/>
                  <a:moveTo>
                    <a:pt x="474" y="263"/>
                  </a:moveTo>
                  <a:cubicBezTo>
                    <a:pt x="464" y="240"/>
                    <a:pt x="478" y="213"/>
                    <a:pt x="479" y="179"/>
                  </a:cubicBezTo>
                  <a:cubicBezTo>
                    <a:pt x="479" y="146"/>
                    <a:pt x="487" y="90"/>
                    <a:pt x="462" y="62"/>
                  </a:cubicBezTo>
                  <a:cubicBezTo>
                    <a:pt x="441" y="39"/>
                    <a:pt x="358" y="33"/>
                    <a:pt x="335" y="50"/>
                  </a:cubicBezTo>
                  <a:cubicBezTo>
                    <a:pt x="270" y="283"/>
                    <a:pt x="274" y="553"/>
                    <a:pt x="230" y="802"/>
                  </a:cubicBezTo>
                  <a:cubicBezTo>
                    <a:pt x="305" y="800"/>
                    <a:pt x="380" y="792"/>
                    <a:pt x="440" y="821"/>
                  </a:cubicBezTo>
                  <a:cubicBezTo>
                    <a:pt x="451" y="621"/>
                    <a:pt x="459" y="426"/>
                    <a:pt x="474" y="263"/>
                  </a:cubicBezTo>
                  <a:close/>
                  <a:moveTo>
                    <a:pt x="1794" y="1924"/>
                  </a:moveTo>
                  <a:cubicBezTo>
                    <a:pt x="1856" y="1920"/>
                    <a:pt x="1888" y="1894"/>
                    <a:pt x="1908" y="1845"/>
                  </a:cubicBezTo>
                  <a:cubicBezTo>
                    <a:pt x="1938" y="1688"/>
                    <a:pt x="1908" y="1517"/>
                    <a:pt x="1875" y="1372"/>
                  </a:cubicBezTo>
                  <a:cubicBezTo>
                    <a:pt x="1836" y="1205"/>
                    <a:pt x="1807" y="1027"/>
                    <a:pt x="1775" y="859"/>
                  </a:cubicBezTo>
                  <a:cubicBezTo>
                    <a:pt x="1757" y="772"/>
                    <a:pt x="1746" y="684"/>
                    <a:pt x="1729" y="602"/>
                  </a:cubicBezTo>
                  <a:cubicBezTo>
                    <a:pt x="1712" y="516"/>
                    <a:pt x="1681" y="437"/>
                    <a:pt x="1662" y="346"/>
                  </a:cubicBezTo>
                  <a:cubicBezTo>
                    <a:pt x="1654" y="305"/>
                    <a:pt x="1645" y="258"/>
                    <a:pt x="1636" y="210"/>
                  </a:cubicBezTo>
                  <a:cubicBezTo>
                    <a:pt x="1622" y="139"/>
                    <a:pt x="1625" y="64"/>
                    <a:pt x="1567" y="50"/>
                  </a:cubicBezTo>
                  <a:cubicBezTo>
                    <a:pt x="1527" y="67"/>
                    <a:pt x="1509" y="110"/>
                    <a:pt x="1512" y="158"/>
                  </a:cubicBezTo>
                  <a:cubicBezTo>
                    <a:pt x="1545" y="141"/>
                    <a:pt x="1592" y="191"/>
                    <a:pt x="1591" y="220"/>
                  </a:cubicBezTo>
                  <a:cubicBezTo>
                    <a:pt x="1589" y="255"/>
                    <a:pt x="1544" y="249"/>
                    <a:pt x="1500" y="248"/>
                  </a:cubicBezTo>
                  <a:cubicBezTo>
                    <a:pt x="1476" y="320"/>
                    <a:pt x="1502" y="430"/>
                    <a:pt x="1471" y="499"/>
                  </a:cubicBezTo>
                  <a:cubicBezTo>
                    <a:pt x="1513" y="497"/>
                    <a:pt x="1563" y="479"/>
                    <a:pt x="1605" y="489"/>
                  </a:cubicBezTo>
                  <a:cubicBezTo>
                    <a:pt x="1634" y="519"/>
                    <a:pt x="1626" y="565"/>
                    <a:pt x="1586" y="578"/>
                  </a:cubicBezTo>
                  <a:cubicBezTo>
                    <a:pt x="1571" y="582"/>
                    <a:pt x="1559" y="577"/>
                    <a:pt x="1548" y="590"/>
                  </a:cubicBezTo>
                  <a:cubicBezTo>
                    <a:pt x="1522" y="586"/>
                    <a:pt x="1509" y="588"/>
                    <a:pt x="1488" y="590"/>
                  </a:cubicBezTo>
                  <a:cubicBezTo>
                    <a:pt x="1488" y="619"/>
                    <a:pt x="1473" y="651"/>
                    <a:pt x="1455" y="676"/>
                  </a:cubicBezTo>
                  <a:cubicBezTo>
                    <a:pt x="1437" y="748"/>
                    <a:pt x="1451" y="796"/>
                    <a:pt x="1438" y="862"/>
                  </a:cubicBezTo>
                  <a:cubicBezTo>
                    <a:pt x="1512" y="865"/>
                    <a:pt x="1595" y="871"/>
                    <a:pt x="1667" y="855"/>
                  </a:cubicBezTo>
                  <a:cubicBezTo>
                    <a:pt x="1692" y="875"/>
                    <a:pt x="1716" y="928"/>
                    <a:pt x="1686" y="955"/>
                  </a:cubicBezTo>
                  <a:cubicBezTo>
                    <a:pt x="1602" y="962"/>
                    <a:pt x="1489" y="954"/>
                    <a:pt x="1419" y="955"/>
                  </a:cubicBezTo>
                  <a:cubicBezTo>
                    <a:pt x="1410" y="995"/>
                    <a:pt x="1406" y="1036"/>
                    <a:pt x="1402" y="1079"/>
                  </a:cubicBezTo>
                  <a:cubicBezTo>
                    <a:pt x="1398" y="1121"/>
                    <a:pt x="1391" y="1166"/>
                    <a:pt x="1393" y="1205"/>
                  </a:cubicBezTo>
                  <a:cubicBezTo>
                    <a:pt x="1404" y="1157"/>
                    <a:pt x="1413" y="1088"/>
                    <a:pt x="1464" y="1096"/>
                  </a:cubicBezTo>
                  <a:cubicBezTo>
                    <a:pt x="1506" y="1102"/>
                    <a:pt x="1534" y="1169"/>
                    <a:pt x="1538" y="1201"/>
                  </a:cubicBezTo>
                  <a:cubicBezTo>
                    <a:pt x="1578" y="1184"/>
                    <a:pt x="1647" y="1197"/>
                    <a:pt x="1701" y="1186"/>
                  </a:cubicBezTo>
                  <a:cubicBezTo>
                    <a:pt x="1728" y="1181"/>
                    <a:pt x="1745" y="1166"/>
                    <a:pt x="1760" y="1186"/>
                  </a:cubicBezTo>
                  <a:cubicBezTo>
                    <a:pt x="1763" y="1215"/>
                    <a:pt x="1784" y="1272"/>
                    <a:pt x="1746" y="1282"/>
                  </a:cubicBezTo>
                  <a:cubicBezTo>
                    <a:pt x="1736" y="1284"/>
                    <a:pt x="1718" y="1279"/>
                    <a:pt x="1708" y="1279"/>
                  </a:cubicBezTo>
                  <a:cubicBezTo>
                    <a:pt x="1653" y="1282"/>
                    <a:pt x="1595" y="1290"/>
                    <a:pt x="1545" y="1294"/>
                  </a:cubicBezTo>
                  <a:cubicBezTo>
                    <a:pt x="1542" y="1317"/>
                    <a:pt x="1526" y="1328"/>
                    <a:pt x="1522" y="1351"/>
                  </a:cubicBezTo>
                  <a:cubicBezTo>
                    <a:pt x="1502" y="1365"/>
                    <a:pt x="1499" y="1398"/>
                    <a:pt x="1471" y="1396"/>
                  </a:cubicBezTo>
                  <a:cubicBezTo>
                    <a:pt x="1448" y="1395"/>
                    <a:pt x="1422" y="1336"/>
                    <a:pt x="1417" y="1310"/>
                  </a:cubicBezTo>
                  <a:cubicBezTo>
                    <a:pt x="1403" y="1307"/>
                    <a:pt x="1395" y="1306"/>
                    <a:pt x="1381" y="1308"/>
                  </a:cubicBezTo>
                  <a:cubicBezTo>
                    <a:pt x="1376" y="1344"/>
                    <a:pt x="1365" y="1395"/>
                    <a:pt x="1362" y="1437"/>
                  </a:cubicBezTo>
                  <a:cubicBezTo>
                    <a:pt x="1371" y="1435"/>
                    <a:pt x="1375" y="1440"/>
                    <a:pt x="1378" y="1444"/>
                  </a:cubicBezTo>
                  <a:cubicBezTo>
                    <a:pt x="1384" y="1477"/>
                    <a:pt x="1403" y="1495"/>
                    <a:pt x="1407" y="1530"/>
                  </a:cubicBezTo>
                  <a:cubicBezTo>
                    <a:pt x="1503" y="1514"/>
                    <a:pt x="1615" y="1522"/>
                    <a:pt x="1717" y="1509"/>
                  </a:cubicBezTo>
                  <a:cubicBezTo>
                    <a:pt x="1741" y="1505"/>
                    <a:pt x="1775" y="1495"/>
                    <a:pt x="1791" y="1499"/>
                  </a:cubicBezTo>
                  <a:cubicBezTo>
                    <a:pt x="1802" y="1501"/>
                    <a:pt x="1802" y="1508"/>
                    <a:pt x="1808" y="1513"/>
                  </a:cubicBezTo>
                  <a:cubicBezTo>
                    <a:pt x="1816" y="1520"/>
                    <a:pt x="1820" y="1520"/>
                    <a:pt x="1822" y="1525"/>
                  </a:cubicBezTo>
                  <a:cubicBezTo>
                    <a:pt x="1832" y="1548"/>
                    <a:pt x="1820" y="1584"/>
                    <a:pt x="1801" y="1594"/>
                  </a:cubicBezTo>
                  <a:cubicBezTo>
                    <a:pt x="1655" y="1590"/>
                    <a:pt x="1556" y="1614"/>
                    <a:pt x="1419" y="1621"/>
                  </a:cubicBezTo>
                  <a:cubicBezTo>
                    <a:pt x="1417" y="1665"/>
                    <a:pt x="1395" y="1691"/>
                    <a:pt x="1376" y="1719"/>
                  </a:cubicBezTo>
                  <a:cubicBezTo>
                    <a:pt x="1510" y="1792"/>
                    <a:pt x="1652" y="1858"/>
                    <a:pt x="1794" y="1924"/>
                  </a:cubicBezTo>
                  <a:close/>
                  <a:moveTo>
                    <a:pt x="230" y="442"/>
                  </a:moveTo>
                  <a:cubicBezTo>
                    <a:pt x="213" y="572"/>
                    <a:pt x="193" y="713"/>
                    <a:pt x="173" y="843"/>
                  </a:cubicBezTo>
                  <a:cubicBezTo>
                    <a:pt x="185" y="830"/>
                    <a:pt x="205" y="818"/>
                    <a:pt x="211" y="804"/>
                  </a:cubicBezTo>
                  <a:cubicBezTo>
                    <a:pt x="219" y="788"/>
                    <a:pt x="220" y="759"/>
                    <a:pt x="223" y="738"/>
                  </a:cubicBezTo>
                  <a:cubicBezTo>
                    <a:pt x="227" y="716"/>
                    <a:pt x="231" y="691"/>
                    <a:pt x="233" y="671"/>
                  </a:cubicBezTo>
                  <a:cubicBezTo>
                    <a:pt x="238" y="624"/>
                    <a:pt x="236" y="571"/>
                    <a:pt x="240" y="530"/>
                  </a:cubicBezTo>
                  <a:cubicBezTo>
                    <a:pt x="242" y="505"/>
                    <a:pt x="251" y="481"/>
                    <a:pt x="254" y="456"/>
                  </a:cubicBezTo>
                  <a:cubicBezTo>
                    <a:pt x="257" y="435"/>
                    <a:pt x="255" y="412"/>
                    <a:pt x="257" y="389"/>
                  </a:cubicBezTo>
                  <a:cubicBezTo>
                    <a:pt x="260" y="334"/>
                    <a:pt x="273" y="277"/>
                    <a:pt x="281" y="222"/>
                  </a:cubicBezTo>
                  <a:cubicBezTo>
                    <a:pt x="288" y="168"/>
                    <a:pt x="299" y="105"/>
                    <a:pt x="309" y="60"/>
                  </a:cubicBezTo>
                  <a:cubicBezTo>
                    <a:pt x="257" y="172"/>
                    <a:pt x="249" y="302"/>
                    <a:pt x="230" y="442"/>
                  </a:cubicBezTo>
                  <a:close/>
                  <a:moveTo>
                    <a:pt x="784" y="248"/>
                  </a:moveTo>
                  <a:cubicBezTo>
                    <a:pt x="885" y="246"/>
                    <a:pt x="1065" y="247"/>
                    <a:pt x="1183" y="248"/>
                  </a:cubicBezTo>
                  <a:cubicBezTo>
                    <a:pt x="1267" y="249"/>
                    <a:pt x="1390" y="245"/>
                    <a:pt x="1479" y="234"/>
                  </a:cubicBezTo>
                  <a:cubicBezTo>
                    <a:pt x="1509" y="230"/>
                    <a:pt x="1577" y="233"/>
                    <a:pt x="1557" y="198"/>
                  </a:cubicBezTo>
                  <a:cubicBezTo>
                    <a:pt x="1510" y="176"/>
                    <a:pt x="1455" y="186"/>
                    <a:pt x="1393" y="186"/>
                  </a:cubicBezTo>
                  <a:cubicBezTo>
                    <a:pt x="1327" y="186"/>
                    <a:pt x="1268" y="182"/>
                    <a:pt x="1197" y="184"/>
                  </a:cubicBezTo>
                  <a:cubicBezTo>
                    <a:pt x="1154" y="185"/>
                    <a:pt x="1101" y="183"/>
                    <a:pt x="1047" y="184"/>
                  </a:cubicBezTo>
                  <a:cubicBezTo>
                    <a:pt x="973" y="185"/>
                    <a:pt x="891" y="191"/>
                    <a:pt x="810" y="189"/>
                  </a:cubicBezTo>
                  <a:cubicBezTo>
                    <a:pt x="712" y="186"/>
                    <a:pt x="627" y="188"/>
                    <a:pt x="550" y="198"/>
                  </a:cubicBezTo>
                  <a:cubicBezTo>
                    <a:pt x="531" y="201"/>
                    <a:pt x="512" y="205"/>
                    <a:pt x="498" y="215"/>
                  </a:cubicBezTo>
                  <a:cubicBezTo>
                    <a:pt x="496" y="232"/>
                    <a:pt x="498" y="238"/>
                    <a:pt x="495" y="258"/>
                  </a:cubicBezTo>
                  <a:cubicBezTo>
                    <a:pt x="593" y="260"/>
                    <a:pt x="690" y="250"/>
                    <a:pt x="784" y="248"/>
                  </a:cubicBezTo>
                  <a:close/>
                  <a:moveTo>
                    <a:pt x="1397" y="415"/>
                  </a:moveTo>
                  <a:cubicBezTo>
                    <a:pt x="1401" y="415"/>
                    <a:pt x="1408" y="424"/>
                    <a:pt x="1419" y="425"/>
                  </a:cubicBezTo>
                  <a:cubicBezTo>
                    <a:pt x="1424" y="425"/>
                    <a:pt x="1429" y="422"/>
                    <a:pt x="1433" y="423"/>
                  </a:cubicBezTo>
                  <a:cubicBezTo>
                    <a:pt x="1449" y="425"/>
                    <a:pt x="1451" y="458"/>
                    <a:pt x="1462" y="466"/>
                  </a:cubicBezTo>
                  <a:cubicBezTo>
                    <a:pt x="1462" y="467"/>
                    <a:pt x="1464" y="468"/>
                    <a:pt x="1464" y="466"/>
                  </a:cubicBezTo>
                  <a:cubicBezTo>
                    <a:pt x="1468" y="398"/>
                    <a:pt x="1472" y="311"/>
                    <a:pt x="1474" y="253"/>
                  </a:cubicBezTo>
                  <a:cubicBezTo>
                    <a:pt x="1270" y="271"/>
                    <a:pt x="1070" y="260"/>
                    <a:pt x="868" y="265"/>
                  </a:cubicBezTo>
                  <a:cubicBezTo>
                    <a:pt x="739" y="269"/>
                    <a:pt x="621" y="271"/>
                    <a:pt x="495" y="275"/>
                  </a:cubicBezTo>
                  <a:cubicBezTo>
                    <a:pt x="484" y="361"/>
                    <a:pt x="483" y="463"/>
                    <a:pt x="474" y="542"/>
                  </a:cubicBezTo>
                  <a:cubicBezTo>
                    <a:pt x="492" y="543"/>
                    <a:pt x="505" y="539"/>
                    <a:pt x="519" y="532"/>
                  </a:cubicBezTo>
                  <a:cubicBezTo>
                    <a:pt x="521" y="500"/>
                    <a:pt x="521" y="479"/>
                    <a:pt x="529" y="456"/>
                  </a:cubicBezTo>
                  <a:cubicBezTo>
                    <a:pt x="549" y="443"/>
                    <a:pt x="559" y="419"/>
                    <a:pt x="581" y="408"/>
                  </a:cubicBezTo>
                  <a:cubicBezTo>
                    <a:pt x="649" y="416"/>
                    <a:pt x="651" y="488"/>
                    <a:pt x="677" y="537"/>
                  </a:cubicBezTo>
                  <a:cubicBezTo>
                    <a:pt x="703" y="520"/>
                    <a:pt x="749" y="526"/>
                    <a:pt x="786" y="525"/>
                  </a:cubicBezTo>
                  <a:cubicBezTo>
                    <a:pt x="877" y="524"/>
                    <a:pt x="1004" y="525"/>
                    <a:pt x="1111" y="513"/>
                  </a:cubicBezTo>
                  <a:cubicBezTo>
                    <a:pt x="1110" y="459"/>
                    <a:pt x="1152" y="427"/>
                    <a:pt x="1209" y="444"/>
                  </a:cubicBezTo>
                  <a:cubicBezTo>
                    <a:pt x="1216" y="458"/>
                    <a:pt x="1226" y="469"/>
                    <a:pt x="1235" y="482"/>
                  </a:cubicBezTo>
                  <a:cubicBezTo>
                    <a:pt x="1228" y="420"/>
                    <a:pt x="1326" y="410"/>
                    <a:pt x="1352" y="456"/>
                  </a:cubicBezTo>
                  <a:cubicBezTo>
                    <a:pt x="1355" y="431"/>
                    <a:pt x="1377" y="415"/>
                    <a:pt x="1397" y="415"/>
                  </a:cubicBezTo>
                  <a:close/>
                  <a:moveTo>
                    <a:pt x="658" y="547"/>
                  </a:moveTo>
                  <a:cubicBezTo>
                    <a:pt x="653" y="516"/>
                    <a:pt x="627" y="433"/>
                    <a:pt x="600" y="432"/>
                  </a:cubicBezTo>
                  <a:cubicBezTo>
                    <a:pt x="588" y="432"/>
                    <a:pt x="580" y="448"/>
                    <a:pt x="569" y="449"/>
                  </a:cubicBezTo>
                  <a:cubicBezTo>
                    <a:pt x="522" y="523"/>
                    <a:pt x="547" y="644"/>
                    <a:pt x="603" y="697"/>
                  </a:cubicBezTo>
                  <a:cubicBezTo>
                    <a:pt x="647" y="675"/>
                    <a:pt x="667" y="606"/>
                    <a:pt x="658" y="547"/>
                  </a:cubicBezTo>
                  <a:close/>
                  <a:moveTo>
                    <a:pt x="1429" y="446"/>
                  </a:moveTo>
                  <a:cubicBezTo>
                    <a:pt x="1399" y="421"/>
                    <a:pt x="1361" y="447"/>
                    <a:pt x="1366" y="487"/>
                  </a:cubicBezTo>
                  <a:cubicBezTo>
                    <a:pt x="1357" y="484"/>
                    <a:pt x="1360" y="494"/>
                    <a:pt x="1357" y="497"/>
                  </a:cubicBezTo>
                  <a:cubicBezTo>
                    <a:pt x="1357" y="554"/>
                    <a:pt x="1361" y="636"/>
                    <a:pt x="1405" y="671"/>
                  </a:cubicBezTo>
                  <a:cubicBezTo>
                    <a:pt x="1411" y="627"/>
                    <a:pt x="1414" y="587"/>
                    <a:pt x="1409" y="547"/>
                  </a:cubicBezTo>
                  <a:cubicBezTo>
                    <a:pt x="1405" y="509"/>
                    <a:pt x="1383" y="473"/>
                    <a:pt x="1395" y="442"/>
                  </a:cubicBezTo>
                  <a:cubicBezTo>
                    <a:pt x="1407" y="450"/>
                    <a:pt x="1411" y="467"/>
                    <a:pt x="1414" y="482"/>
                  </a:cubicBezTo>
                  <a:cubicBezTo>
                    <a:pt x="1424" y="540"/>
                    <a:pt x="1436" y="609"/>
                    <a:pt x="1424" y="676"/>
                  </a:cubicBezTo>
                  <a:cubicBezTo>
                    <a:pt x="1487" y="629"/>
                    <a:pt x="1470" y="505"/>
                    <a:pt x="1429" y="446"/>
                  </a:cubicBezTo>
                  <a:close/>
                  <a:moveTo>
                    <a:pt x="1247" y="499"/>
                  </a:moveTo>
                  <a:cubicBezTo>
                    <a:pt x="1246" y="522"/>
                    <a:pt x="1250" y="569"/>
                    <a:pt x="1259" y="599"/>
                  </a:cubicBezTo>
                  <a:cubicBezTo>
                    <a:pt x="1264" y="615"/>
                    <a:pt x="1275" y="629"/>
                    <a:pt x="1281" y="645"/>
                  </a:cubicBezTo>
                  <a:cubicBezTo>
                    <a:pt x="1288" y="666"/>
                    <a:pt x="1292" y="685"/>
                    <a:pt x="1302" y="690"/>
                  </a:cubicBezTo>
                  <a:cubicBezTo>
                    <a:pt x="1340" y="708"/>
                    <a:pt x="1343" y="660"/>
                    <a:pt x="1366" y="652"/>
                  </a:cubicBezTo>
                  <a:cubicBezTo>
                    <a:pt x="1338" y="600"/>
                    <a:pt x="1327" y="524"/>
                    <a:pt x="1345" y="466"/>
                  </a:cubicBezTo>
                  <a:cubicBezTo>
                    <a:pt x="1295" y="428"/>
                    <a:pt x="1249" y="440"/>
                    <a:pt x="1247" y="499"/>
                  </a:cubicBezTo>
                  <a:close/>
                  <a:moveTo>
                    <a:pt x="1197" y="461"/>
                  </a:moveTo>
                  <a:cubicBezTo>
                    <a:pt x="1180" y="455"/>
                    <a:pt x="1145" y="471"/>
                    <a:pt x="1137" y="487"/>
                  </a:cubicBezTo>
                  <a:cubicBezTo>
                    <a:pt x="1128" y="507"/>
                    <a:pt x="1126" y="563"/>
                    <a:pt x="1133" y="597"/>
                  </a:cubicBezTo>
                  <a:cubicBezTo>
                    <a:pt x="1141" y="641"/>
                    <a:pt x="1163" y="686"/>
                    <a:pt x="1187" y="704"/>
                  </a:cubicBezTo>
                  <a:cubicBezTo>
                    <a:pt x="1223" y="691"/>
                    <a:pt x="1233" y="653"/>
                    <a:pt x="1250" y="621"/>
                  </a:cubicBezTo>
                  <a:cubicBezTo>
                    <a:pt x="1236" y="572"/>
                    <a:pt x="1229" y="533"/>
                    <a:pt x="1233" y="487"/>
                  </a:cubicBezTo>
                  <a:cubicBezTo>
                    <a:pt x="1216" y="483"/>
                    <a:pt x="1213" y="466"/>
                    <a:pt x="1197" y="461"/>
                  </a:cubicBezTo>
                  <a:close/>
                  <a:moveTo>
                    <a:pt x="1479" y="513"/>
                  </a:moveTo>
                  <a:cubicBezTo>
                    <a:pt x="1482" y="538"/>
                    <a:pt x="1489" y="556"/>
                    <a:pt x="1491" y="571"/>
                  </a:cubicBezTo>
                  <a:cubicBezTo>
                    <a:pt x="1540" y="567"/>
                    <a:pt x="1610" y="563"/>
                    <a:pt x="1596" y="511"/>
                  </a:cubicBezTo>
                  <a:cubicBezTo>
                    <a:pt x="1556" y="503"/>
                    <a:pt x="1516" y="519"/>
                    <a:pt x="1479" y="513"/>
                  </a:cubicBezTo>
                  <a:close/>
                  <a:moveTo>
                    <a:pt x="908" y="544"/>
                  </a:moveTo>
                  <a:cubicBezTo>
                    <a:pt x="886" y="546"/>
                    <a:pt x="862" y="550"/>
                    <a:pt x="841" y="549"/>
                  </a:cubicBezTo>
                  <a:cubicBezTo>
                    <a:pt x="787" y="547"/>
                    <a:pt x="731" y="535"/>
                    <a:pt x="677" y="549"/>
                  </a:cubicBezTo>
                  <a:cubicBezTo>
                    <a:pt x="680" y="568"/>
                    <a:pt x="678" y="589"/>
                    <a:pt x="681" y="609"/>
                  </a:cubicBezTo>
                  <a:cubicBezTo>
                    <a:pt x="828" y="599"/>
                    <a:pt x="961" y="611"/>
                    <a:pt x="1111" y="590"/>
                  </a:cubicBezTo>
                  <a:cubicBezTo>
                    <a:pt x="1110" y="575"/>
                    <a:pt x="1113" y="553"/>
                    <a:pt x="1109" y="535"/>
                  </a:cubicBezTo>
                  <a:cubicBezTo>
                    <a:pt x="1041" y="537"/>
                    <a:pt x="969" y="541"/>
                    <a:pt x="908" y="544"/>
                  </a:cubicBezTo>
                  <a:close/>
                  <a:moveTo>
                    <a:pt x="474" y="563"/>
                  </a:moveTo>
                  <a:cubicBezTo>
                    <a:pt x="476" y="577"/>
                    <a:pt x="471" y="585"/>
                    <a:pt x="471" y="597"/>
                  </a:cubicBezTo>
                  <a:cubicBezTo>
                    <a:pt x="489" y="604"/>
                    <a:pt x="509" y="597"/>
                    <a:pt x="534" y="604"/>
                  </a:cubicBezTo>
                  <a:cubicBezTo>
                    <a:pt x="534" y="583"/>
                    <a:pt x="517" y="580"/>
                    <a:pt x="514" y="563"/>
                  </a:cubicBezTo>
                  <a:cubicBezTo>
                    <a:pt x="499" y="559"/>
                    <a:pt x="487" y="565"/>
                    <a:pt x="474" y="563"/>
                  </a:cubicBezTo>
                  <a:close/>
                  <a:moveTo>
                    <a:pt x="677" y="625"/>
                  </a:moveTo>
                  <a:cubicBezTo>
                    <a:pt x="664" y="651"/>
                    <a:pt x="655" y="696"/>
                    <a:pt x="631" y="711"/>
                  </a:cubicBezTo>
                  <a:cubicBezTo>
                    <a:pt x="595" y="735"/>
                    <a:pt x="575" y="703"/>
                    <a:pt x="560" y="676"/>
                  </a:cubicBezTo>
                  <a:cubicBezTo>
                    <a:pt x="548" y="655"/>
                    <a:pt x="548" y="636"/>
                    <a:pt x="534" y="621"/>
                  </a:cubicBezTo>
                  <a:cubicBezTo>
                    <a:pt x="511" y="626"/>
                    <a:pt x="501" y="614"/>
                    <a:pt x="471" y="618"/>
                  </a:cubicBezTo>
                  <a:cubicBezTo>
                    <a:pt x="473" y="692"/>
                    <a:pt x="461" y="749"/>
                    <a:pt x="457" y="833"/>
                  </a:cubicBezTo>
                  <a:cubicBezTo>
                    <a:pt x="502" y="847"/>
                    <a:pt x="523" y="885"/>
                    <a:pt x="557" y="909"/>
                  </a:cubicBezTo>
                  <a:cubicBezTo>
                    <a:pt x="614" y="889"/>
                    <a:pt x="689" y="915"/>
                    <a:pt x="758" y="900"/>
                  </a:cubicBezTo>
                  <a:cubicBezTo>
                    <a:pt x="770" y="828"/>
                    <a:pt x="802" y="741"/>
                    <a:pt x="870" y="781"/>
                  </a:cubicBezTo>
                  <a:cubicBezTo>
                    <a:pt x="887" y="790"/>
                    <a:pt x="897" y="800"/>
                    <a:pt x="903" y="814"/>
                  </a:cubicBezTo>
                  <a:cubicBezTo>
                    <a:pt x="916" y="797"/>
                    <a:pt x="920" y="777"/>
                    <a:pt x="937" y="769"/>
                  </a:cubicBezTo>
                  <a:cubicBezTo>
                    <a:pt x="998" y="737"/>
                    <a:pt x="1012" y="834"/>
                    <a:pt x="1028" y="876"/>
                  </a:cubicBezTo>
                  <a:cubicBezTo>
                    <a:pt x="1167" y="866"/>
                    <a:pt x="1288" y="855"/>
                    <a:pt x="1414" y="862"/>
                  </a:cubicBezTo>
                  <a:cubicBezTo>
                    <a:pt x="1426" y="812"/>
                    <a:pt x="1420" y="757"/>
                    <a:pt x="1429" y="709"/>
                  </a:cubicBezTo>
                  <a:cubicBezTo>
                    <a:pt x="1395" y="707"/>
                    <a:pt x="1387" y="680"/>
                    <a:pt x="1369" y="664"/>
                  </a:cubicBezTo>
                  <a:cubicBezTo>
                    <a:pt x="1360" y="680"/>
                    <a:pt x="1356" y="696"/>
                    <a:pt x="1343" y="704"/>
                  </a:cubicBezTo>
                  <a:cubicBezTo>
                    <a:pt x="1298" y="732"/>
                    <a:pt x="1267" y="685"/>
                    <a:pt x="1257" y="647"/>
                  </a:cubicBezTo>
                  <a:cubicBezTo>
                    <a:pt x="1250" y="676"/>
                    <a:pt x="1217" y="723"/>
                    <a:pt x="1192" y="726"/>
                  </a:cubicBezTo>
                  <a:cubicBezTo>
                    <a:pt x="1147" y="730"/>
                    <a:pt x="1133" y="648"/>
                    <a:pt x="1118" y="614"/>
                  </a:cubicBezTo>
                  <a:cubicBezTo>
                    <a:pt x="972" y="621"/>
                    <a:pt x="841" y="620"/>
                    <a:pt x="677" y="625"/>
                  </a:cubicBezTo>
                  <a:close/>
                  <a:moveTo>
                    <a:pt x="946" y="788"/>
                  </a:moveTo>
                  <a:cubicBezTo>
                    <a:pt x="879" y="843"/>
                    <a:pt x="884" y="990"/>
                    <a:pt x="937" y="1055"/>
                  </a:cubicBezTo>
                  <a:cubicBezTo>
                    <a:pt x="967" y="1092"/>
                    <a:pt x="990" y="1061"/>
                    <a:pt x="1006" y="1026"/>
                  </a:cubicBezTo>
                  <a:cubicBezTo>
                    <a:pt x="1043" y="948"/>
                    <a:pt x="1005" y="856"/>
                    <a:pt x="977" y="785"/>
                  </a:cubicBezTo>
                  <a:cubicBezTo>
                    <a:pt x="966" y="785"/>
                    <a:pt x="956" y="786"/>
                    <a:pt x="946" y="788"/>
                  </a:cubicBezTo>
                  <a:close/>
                  <a:moveTo>
                    <a:pt x="775" y="907"/>
                  </a:moveTo>
                  <a:cubicBezTo>
                    <a:pt x="762" y="976"/>
                    <a:pt x="807" y="1036"/>
                    <a:pt x="839" y="1069"/>
                  </a:cubicBezTo>
                  <a:cubicBezTo>
                    <a:pt x="873" y="1064"/>
                    <a:pt x="885" y="1036"/>
                    <a:pt x="892" y="1003"/>
                  </a:cubicBezTo>
                  <a:cubicBezTo>
                    <a:pt x="874" y="948"/>
                    <a:pt x="874" y="875"/>
                    <a:pt x="894" y="828"/>
                  </a:cubicBezTo>
                  <a:cubicBezTo>
                    <a:pt x="878" y="810"/>
                    <a:pt x="859" y="795"/>
                    <a:pt x="827" y="793"/>
                  </a:cubicBezTo>
                  <a:cubicBezTo>
                    <a:pt x="800" y="813"/>
                    <a:pt x="783" y="860"/>
                    <a:pt x="775" y="907"/>
                  </a:cubicBezTo>
                  <a:close/>
                  <a:moveTo>
                    <a:pt x="500" y="914"/>
                  </a:moveTo>
                  <a:cubicBezTo>
                    <a:pt x="483" y="899"/>
                    <a:pt x="448" y="873"/>
                    <a:pt x="428" y="867"/>
                  </a:cubicBezTo>
                  <a:cubicBezTo>
                    <a:pt x="415" y="862"/>
                    <a:pt x="399" y="864"/>
                    <a:pt x="383" y="862"/>
                  </a:cubicBezTo>
                  <a:cubicBezTo>
                    <a:pt x="362" y="858"/>
                    <a:pt x="341" y="849"/>
                    <a:pt x="323" y="847"/>
                  </a:cubicBezTo>
                  <a:cubicBezTo>
                    <a:pt x="292" y="845"/>
                    <a:pt x="251" y="854"/>
                    <a:pt x="221" y="867"/>
                  </a:cubicBezTo>
                  <a:cubicBezTo>
                    <a:pt x="144" y="898"/>
                    <a:pt x="101" y="949"/>
                    <a:pt x="59" y="1005"/>
                  </a:cubicBezTo>
                  <a:cubicBezTo>
                    <a:pt x="37" y="1051"/>
                    <a:pt x="27" y="1107"/>
                    <a:pt x="37" y="1170"/>
                  </a:cubicBezTo>
                  <a:cubicBezTo>
                    <a:pt x="44" y="1216"/>
                    <a:pt x="68" y="1280"/>
                    <a:pt x="87" y="1313"/>
                  </a:cubicBezTo>
                  <a:cubicBezTo>
                    <a:pt x="118" y="1364"/>
                    <a:pt x="189" y="1419"/>
                    <a:pt x="259" y="1439"/>
                  </a:cubicBezTo>
                  <a:cubicBezTo>
                    <a:pt x="303" y="1452"/>
                    <a:pt x="349" y="1446"/>
                    <a:pt x="395" y="1439"/>
                  </a:cubicBezTo>
                  <a:cubicBezTo>
                    <a:pt x="403" y="1439"/>
                    <a:pt x="400" y="1427"/>
                    <a:pt x="409" y="1427"/>
                  </a:cubicBezTo>
                  <a:cubicBezTo>
                    <a:pt x="418" y="1420"/>
                    <a:pt x="420" y="1433"/>
                    <a:pt x="428" y="1427"/>
                  </a:cubicBezTo>
                  <a:cubicBezTo>
                    <a:pt x="581" y="1381"/>
                    <a:pt x="666" y="1135"/>
                    <a:pt x="572" y="995"/>
                  </a:cubicBezTo>
                  <a:cubicBezTo>
                    <a:pt x="564" y="991"/>
                    <a:pt x="554" y="993"/>
                    <a:pt x="550" y="991"/>
                  </a:cubicBezTo>
                  <a:cubicBezTo>
                    <a:pt x="549" y="981"/>
                    <a:pt x="564" y="981"/>
                    <a:pt x="557" y="974"/>
                  </a:cubicBezTo>
                  <a:cubicBezTo>
                    <a:pt x="541" y="953"/>
                    <a:pt x="521" y="932"/>
                    <a:pt x="500" y="914"/>
                  </a:cubicBezTo>
                  <a:close/>
                  <a:moveTo>
                    <a:pt x="1216" y="881"/>
                  </a:moveTo>
                  <a:cubicBezTo>
                    <a:pt x="1159" y="885"/>
                    <a:pt x="1096" y="896"/>
                    <a:pt x="1035" y="895"/>
                  </a:cubicBezTo>
                  <a:cubicBezTo>
                    <a:pt x="1039" y="913"/>
                    <a:pt x="1042" y="932"/>
                    <a:pt x="1042" y="955"/>
                  </a:cubicBezTo>
                  <a:cubicBezTo>
                    <a:pt x="1156" y="940"/>
                    <a:pt x="1274" y="937"/>
                    <a:pt x="1400" y="936"/>
                  </a:cubicBezTo>
                  <a:cubicBezTo>
                    <a:pt x="1408" y="934"/>
                    <a:pt x="1404" y="919"/>
                    <a:pt x="1417" y="921"/>
                  </a:cubicBezTo>
                  <a:cubicBezTo>
                    <a:pt x="1426" y="922"/>
                    <a:pt x="1421" y="938"/>
                    <a:pt x="1431" y="938"/>
                  </a:cubicBezTo>
                  <a:cubicBezTo>
                    <a:pt x="1504" y="933"/>
                    <a:pt x="1599" y="944"/>
                    <a:pt x="1667" y="933"/>
                  </a:cubicBezTo>
                  <a:cubicBezTo>
                    <a:pt x="1678" y="921"/>
                    <a:pt x="1678" y="897"/>
                    <a:pt x="1665" y="883"/>
                  </a:cubicBezTo>
                  <a:cubicBezTo>
                    <a:pt x="1515" y="894"/>
                    <a:pt x="1373" y="870"/>
                    <a:pt x="1216" y="881"/>
                  </a:cubicBezTo>
                  <a:close/>
                  <a:moveTo>
                    <a:pt x="569" y="929"/>
                  </a:moveTo>
                  <a:cubicBezTo>
                    <a:pt x="584" y="940"/>
                    <a:pt x="584" y="960"/>
                    <a:pt x="600" y="969"/>
                  </a:cubicBezTo>
                  <a:cubicBezTo>
                    <a:pt x="628" y="985"/>
                    <a:pt x="718" y="966"/>
                    <a:pt x="755" y="967"/>
                  </a:cubicBezTo>
                  <a:cubicBezTo>
                    <a:pt x="756" y="952"/>
                    <a:pt x="751" y="942"/>
                    <a:pt x="753" y="926"/>
                  </a:cubicBezTo>
                  <a:cubicBezTo>
                    <a:pt x="691" y="928"/>
                    <a:pt x="627" y="918"/>
                    <a:pt x="569" y="929"/>
                  </a:cubicBezTo>
                  <a:close/>
                  <a:moveTo>
                    <a:pt x="1042" y="974"/>
                  </a:moveTo>
                  <a:cubicBezTo>
                    <a:pt x="1035" y="1014"/>
                    <a:pt x="1020" y="1062"/>
                    <a:pt x="992" y="1086"/>
                  </a:cubicBezTo>
                  <a:cubicBezTo>
                    <a:pt x="951" y="1122"/>
                    <a:pt x="923" y="1058"/>
                    <a:pt x="901" y="1031"/>
                  </a:cubicBezTo>
                  <a:cubicBezTo>
                    <a:pt x="893" y="1068"/>
                    <a:pt x="866" y="1096"/>
                    <a:pt x="825" y="1091"/>
                  </a:cubicBezTo>
                  <a:cubicBezTo>
                    <a:pt x="799" y="1062"/>
                    <a:pt x="782" y="1026"/>
                    <a:pt x="765" y="988"/>
                  </a:cubicBezTo>
                  <a:cubicBezTo>
                    <a:pt x="723" y="991"/>
                    <a:pt x="669" y="992"/>
                    <a:pt x="619" y="993"/>
                  </a:cubicBezTo>
                  <a:cubicBezTo>
                    <a:pt x="645" y="1061"/>
                    <a:pt x="653" y="1164"/>
                    <a:pt x="619" y="1246"/>
                  </a:cubicBezTo>
                  <a:cubicBezTo>
                    <a:pt x="682" y="1220"/>
                    <a:pt x="771" y="1245"/>
                    <a:pt x="832" y="1229"/>
                  </a:cubicBezTo>
                  <a:cubicBezTo>
                    <a:pt x="830" y="1218"/>
                    <a:pt x="836" y="1213"/>
                    <a:pt x="832" y="1205"/>
                  </a:cubicBezTo>
                  <a:cubicBezTo>
                    <a:pt x="839" y="1177"/>
                    <a:pt x="857" y="1160"/>
                    <a:pt x="870" y="1139"/>
                  </a:cubicBezTo>
                  <a:cubicBezTo>
                    <a:pt x="878" y="1125"/>
                    <a:pt x="878" y="1111"/>
                    <a:pt x="889" y="1108"/>
                  </a:cubicBezTo>
                  <a:cubicBezTo>
                    <a:pt x="918" y="1098"/>
                    <a:pt x="940" y="1153"/>
                    <a:pt x="965" y="1165"/>
                  </a:cubicBezTo>
                  <a:cubicBezTo>
                    <a:pt x="972" y="1153"/>
                    <a:pt x="975" y="1123"/>
                    <a:pt x="992" y="1117"/>
                  </a:cubicBezTo>
                  <a:cubicBezTo>
                    <a:pt x="1043" y="1099"/>
                    <a:pt x="1074" y="1169"/>
                    <a:pt x="1099" y="1186"/>
                  </a:cubicBezTo>
                  <a:cubicBezTo>
                    <a:pt x="1111" y="1121"/>
                    <a:pt x="1180" y="1079"/>
                    <a:pt x="1211" y="1143"/>
                  </a:cubicBezTo>
                  <a:cubicBezTo>
                    <a:pt x="1224" y="1169"/>
                    <a:pt x="1224" y="1202"/>
                    <a:pt x="1233" y="1224"/>
                  </a:cubicBezTo>
                  <a:cubicBezTo>
                    <a:pt x="1282" y="1216"/>
                    <a:pt x="1317" y="1221"/>
                    <a:pt x="1364" y="1210"/>
                  </a:cubicBezTo>
                  <a:cubicBezTo>
                    <a:pt x="1382" y="1122"/>
                    <a:pt x="1385" y="1050"/>
                    <a:pt x="1397" y="955"/>
                  </a:cubicBezTo>
                  <a:cubicBezTo>
                    <a:pt x="1248" y="956"/>
                    <a:pt x="1166" y="960"/>
                    <a:pt x="1042" y="974"/>
                  </a:cubicBezTo>
                  <a:close/>
                  <a:moveTo>
                    <a:pt x="1524" y="1215"/>
                  </a:moveTo>
                  <a:cubicBezTo>
                    <a:pt x="1519" y="1175"/>
                    <a:pt x="1492" y="1131"/>
                    <a:pt x="1467" y="1117"/>
                  </a:cubicBezTo>
                  <a:cubicBezTo>
                    <a:pt x="1439" y="1124"/>
                    <a:pt x="1422" y="1152"/>
                    <a:pt x="1417" y="1184"/>
                  </a:cubicBezTo>
                  <a:cubicBezTo>
                    <a:pt x="1406" y="1245"/>
                    <a:pt x="1439" y="1344"/>
                    <a:pt x="1471" y="1370"/>
                  </a:cubicBezTo>
                  <a:cubicBezTo>
                    <a:pt x="1514" y="1340"/>
                    <a:pt x="1532" y="1279"/>
                    <a:pt x="1524" y="1215"/>
                  </a:cubicBezTo>
                  <a:close/>
                  <a:moveTo>
                    <a:pt x="1209" y="1191"/>
                  </a:moveTo>
                  <a:cubicBezTo>
                    <a:pt x="1204" y="1173"/>
                    <a:pt x="1180" y="1123"/>
                    <a:pt x="1166" y="1129"/>
                  </a:cubicBezTo>
                  <a:cubicBezTo>
                    <a:pt x="1097" y="1160"/>
                    <a:pt x="1100" y="1272"/>
                    <a:pt x="1130" y="1332"/>
                  </a:cubicBezTo>
                  <a:cubicBezTo>
                    <a:pt x="1142" y="1354"/>
                    <a:pt x="1154" y="1388"/>
                    <a:pt x="1183" y="1384"/>
                  </a:cubicBezTo>
                  <a:cubicBezTo>
                    <a:pt x="1229" y="1358"/>
                    <a:pt x="1224" y="1246"/>
                    <a:pt x="1209" y="1191"/>
                  </a:cubicBezTo>
                  <a:close/>
                  <a:moveTo>
                    <a:pt x="851" y="1220"/>
                  </a:moveTo>
                  <a:cubicBezTo>
                    <a:pt x="846" y="1259"/>
                    <a:pt x="864" y="1341"/>
                    <a:pt x="868" y="1349"/>
                  </a:cubicBezTo>
                  <a:cubicBezTo>
                    <a:pt x="873" y="1360"/>
                    <a:pt x="877" y="1374"/>
                    <a:pt x="882" y="1382"/>
                  </a:cubicBezTo>
                  <a:cubicBezTo>
                    <a:pt x="913" y="1431"/>
                    <a:pt x="951" y="1352"/>
                    <a:pt x="954" y="1322"/>
                  </a:cubicBezTo>
                  <a:cubicBezTo>
                    <a:pt x="955" y="1308"/>
                    <a:pt x="947" y="1282"/>
                    <a:pt x="946" y="1267"/>
                  </a:cubicBezTo>
                  <a:cubicBezTo>
                    <a:pt x="946" y="1234"/>
                    <a:pt x="958" y="1193"/>
                    <a:pt x="956" y="1184"/>
                  </a:cubicBezTo>
                  <a:cubicBezTo>
                    <a:pt x="951" y="1163"/>
                    <a:pt x="918" y="1145"/>
                    <a:pt x="901" y="1134"/>
                  </a:cubicBezTo>
                  <a:cubicBezTo>
                    <a:pt x="884" y="1148"/>
                    <a:pt x="856" y="1182"/>
                    <a:pt x="851" y="1220"/>
                  </a:cubicBezTo>
                  <a:close/>
                  <a:moveTo>
                    <a:pt x="1092" y="1205"/>
                  </a:moveTo>
                  <a:cubicBezTo>
                    <a:pt x="1066" y="1182"/>
                    <a:pt x="1049" y="1139"/>
                    <a:pt x="1006" y="1141"/>
                  </a:cubicBezTo>
                  <a:cubicBezTo>
                    <a:pt x="1005" y="1160"/>
                    <a:pt x="986" y="1166"/>
                    <a:pt x="977" y="1182"/>
                  </a:cubicBezTo>
                  <a:cubicBezTo>
                    <a:pt x="953" y="1228"/>
                    <a:pt x="969" y="1321"/>
                    <a:pt x="994" y="1363"/>
                  </a:cubicBezTo>
                  <a:cubicBezTo>
                    <a:pt x="1016" y="1398"/>
                    <a:pt x="1033" y="1433"/>
                    <a:pt x="1068" y="1403"/>
                  </a:cubicBezTo>
                  <a:cubicBezTo>
                    <a:pt x="1086" y="1389"/>
                    <a:pt x="1094" y="1363"/>
                    <a:pt x="1097" y="1337"/>
                  </a:cubicBezTo>
                  <a:cubicBezTo>
                    <a:pt x="1097" y="1330"/>
                    <a:pt x="1106" y="1331"/>
                    <a:pt x="1109" y="1327"/>
                  </a:cubicBezTo>
                  <a:cubicBezTo>
                    <a:pt x="1090" y="1294"/>
                    <a:pt x="1084" y="1241"/>
                    <a:pt x="1092" y="1205"/>
                  </a:cubicBezTo>
                  <a:close/>
                  <a:moveTo>
                    <a:pt x="1543" y="1213"/>
                  </a:moveTo>
                  <a:cubicBezTo>
                    <a:pt x="1546" y="1232"/>
                    <a:pt x="1544" y="1256"/>
                    <a:pt x="1545" y="1277"/>
                  </a:cubicBezTo>
                  <a:cubicBezTo>
                    <a:pt x="1612" y="1261"/>
                    <a:pt x="1672" y="1261"/>
                    <a:pt x="1739" y="1258"/>
                  </a:cubicBezTo>
                  <a:cubicBezTo>
                    <a:pt x="1754" y="1246"/>
                    <a:pt x="1749" y="1213"/>
                    <a:pt x="1736" y="1203"/>
                  </a:cubicBezTo>
                  <a:cubicBezTo>
                    <a:pt x="1674" y="1201"/>
                    <a:pt x="1601" y="1221"/>
                    <a:pt x="1543" y="1213"/>
                  </a:cubicBezTo>
                  <a:close/>
                  <a:moveTo>
                    <a:pt x="1233" y="1244"/>
                  </a:moveTo>
                  <a:cubicBezTo>
                    <a:pt x="1237" y="1263"/>
                    <a:pt x="1238" y="1276"/>
                    <a:pt x="1238" y="1303"/>
                  </a:cubicBezTo>
                  <a:cubicBezTo>
                    <a:pt x="1304" y="1285"/>
                    <a:pt x="1347" y="1304"/>
                    <a:pt x="1407" y="1282"/>
                  </a:cubicBezTo>
                  <a:cubicBezTo>
                    <a:pt x="1404" y="1262"/>
                    <a:pt x="1399" y="1245"/>
                    <a:pt x="1395" y="1227"/>
                  </a:cubicBezTo>
                  <a:cubicBezTo>
                    <a:pt x="1349" y="1236"/>
                    <a:pt x="1294" y="1241"/>
                    <a:pt x="1233" y="1244"/>
                  </a:cubicBezTo>
                  <a:close/>
                  <a:moveTo>
                    <a:pt x="617" y="1263"/>
                  </a:moveTo>
                  <a:cubicBezTo>
                    <a:pt x="613" y="1275"/>
                    <a:pt x="601" y="1291"/>
                    <a:pt x="603" y="1301"/>
                  </a:cubicBezTo>
                  <a:cubicBezTo>
                    <a:pt x="678" y="1300"/>
                    <a:pt x="749" y="1302"/>
                    <a:pt x="834" y="1291"/>
                  </a:cubicBezTo>
                  <a:cubicBezTo>
                    <a:pt x="832" y="1276"/>
                    <a:pt x="836" y="1266"/>
                    <a:pt x="827" y="1256"/>
                  </a:cubicBezTo>
                  <a:cubicBezTo>
                    <a:pt x="760" y="1257"/>
                    <a:pt x="677" y="1251"/>
                    <a:pt x="617" y="1263"/>
                  </a:cubicBezTo>
                  <a:close/>
                  <a:moveTo>
                    <a:pt x="1028" y="1435"/>
                  </a:moveTo>
                  <a:cubicBezTo>
                    <a:pt x="1001" y="1414"/>
                    <a:pt x="984" y="1384"/>
                    <a:pt x="968" y="1353"/>
                  </a:cubicBezTo>
                  <a:cubicBezTo>
                    <a:pt x="950" y="1398"/>
                    <a:pt x="904" y="1465"/>
                    <a:pt x="872" y="1406"/>
                  </a:cubicBezTo>
                  <a:cubicBezTo>
                    <a:pt x="858" y="1379"/>
                    <a:pt x="847" y="1346"/>
                    <a:pt x="841" y="1315"/>
                  </a:cubicBezTo>
                  <a:cubicBezTo>
                    <a:pt x="805" y="1306"/>
                    <a:pt x="761" y="1321"/>
                    <a:pt x="715" y="1322"/>
                  </a:cubicBezTo>
                  <a:cubicBezTo>
                    <a:pt x="668" y="1324"/>
                    <a:pt x="627" y="1320"/>
                    <a:pt x="584" y="1320"/>
                  </a:cubicBezTo>
                  <a:cubicBezTo>
                    <a:pt x="545" y="1378"/>
                    <a:pt x="500" y="1430"/>
                    <a:pt x="421" y="1449"/>
                  </a:cubicBezTo>
                  <a:cubicBezTo>
                    <a:pt x="423" y="1473"/>
                    <a:pt x="418" y="1505"/>
                    <a:pt x="414" y="1530"/>
                  </a:cubicBezTo>
                  <a:cubicBezTo>
                    <a:pt x="424" y="1528"/>
                    <a:pt x="431" y="1525"/>
                    <a:pt x="440" y="1523"/>
                  </a:cubicBezTo>
                  <a:cubicBezTo>
                    <a:pt x="446" y="1494"/>
                    <a:pt x="469" y="1422"/>
                    <a:pt x="517" y="1430"/>
                  </a:cubicBezTo>
                  <a:cubicBezTo>
                    <a:pt x="531" y="1432"/>
                    <a:pt x="534" y="1444"/>
                    <a:pt x="550" y="1449"/>
                  </a:cubicBezTo>
                  <a:cubicBezTo>
                    <a:pt x="570" y="1435"/>
                    <a:pt x="588" y="1421"/>
                    <a:pt x="617" y="1423"/>
                  </a:cubicBezTo>
                  <a:cubicBezTo>
                    <a:pt x="640" y="1457"/>
                    <a:pt x="660" y="1492"/>
                    <a:pt x="667" y="1547"/>
                  </a:cubicBezTo>
                  <a:cubicBezTo>
                    <a:pt x="782" y="1530"/>
                    <a:pt x="858" y="1544"/>
                    <a:pt x="963" y="1528"/>
                  </a:cubicBezTo>
                  <a:cubicBezTo>
                    <a:pt x="967" y="1479"/>
                    <a:pt x="984" y="1428"/>
                    <a:pt x="1028" y="1435"/>
                  </a:cubicBezTo>
                  <a:close/>
                  <a:moveTo>
                    <a:pt x="1238" y="1318"/>
                  </a:moveTo>
                  <a:cubicBezTo>
                    <a:pt x="1230" y="1355"/>
                    <a:pt x="1215" y="1411"/>
                    <a:pt x="1185" y="1420"/>
                  </a:cubicBezTo>
                  <a:cubicBezTo>
                    <a:pt x="1146" y="1433"/>
                    <a:pt x="1138" y="1364"/>
                    <a:pt x="1116" y="1349"/>
                  </a:cubicBezTo>
                  <a:cubicBezTo>
                    <a:pt x="1106" y="1393"/>
                    <a:pt x="1081" y="1434"/>
                    <a:pt x="1044" y="1444"/>
                  </a:cubicBezTo>
                  <a:cubicBezTo>
                    <a:pt x="1046" y="1460"/>
                    <a:pt x="1065" y="1462"/>
                    <a:pt x="1073" y="1475"/>
                  </a:cubicBezTo>
                  <a:cubicBezTo>
                    <a:pt x="1085" y="1494"/>
                    <a:pt x="1083" y="1522"/>
                    <a:pt x="1094" y="1544"/>
                  </a:cubicBezTo>
                  <a:cubicBezTo>
                    <a:pt x="1171" y="1539"/>
                    <a:pt x="1227" y="1557"/>
                    <a:pt x="1278" y="1528"/>
                  </a:cubicBezTo>
                  <a:cubicBezTo>
                    <a:pt x="1285" y="1525"/>
                    <a:pt x="1289" y="1542"/>
                    <a:pt x="1290" y="1530"/>
                  </a:cubicBezTo>
                  <a:cubicBezTo>
                    <a:pt x="1301" y="1486"/>
                    <a:pt x="1300" y="1432"/>
                    <a:pt x="1345" y="1423"/>
                  </a:cubicBezTo>
                  <a:cubicBezTo>
                    <a:pt x="1348" y="1379"/>
                    <a:pt x="1351" y="1348"/>
                    <a:pt x="1359" y="1313"/>
                  </a:cubicBezTo>
                  <a:cubicBezTo>
                    <a:pt x="1325" y="1315"/>
                    <a:pt x="1276" y="1319"/>
                    <a:pt x="1238" y="1318"/>
                  </a:cubicBezTo>
                  <a:close/>
                  <a:moveTo>
                    <a:pt x="71" y="1611"/>
                  </a:moveTo>
                  <a:cubicBezTo>
                    <a:pt x="68" y="1685"/>
                    <a:pt x="43" y="1747"/>
                    <a:pt x="47" y="1809"/>
                  </a:cubicBezTo>
                  <a:cubicBezTo>
                    <a:pt x="48" y="1835"/>
                    <a:pt x="61" y="1850"/>
                    <a:pt x="85" y="1859"/>
                  </a:cubicBezTo>
                  <a:cubicBezTo>
                    <a:pt x="106" y="1849"/>
                    <a:pt x="108" y="1825"/>
                    <a:pt x="111" y="1802"/>
                  </a:cubicBezTo>
                  <a:cubicBezTo>
                    <a:pt x="115" y="1778"/>
                    <a:pt x="123" y="1752"/>
                    <a:pt x="125" y="1728"/>
                  </a:cubicBezTo>
                  <a:cubicBezTo>
                    <a:pt x="130" y="1688"/>
                    <a:pt x="128" y="1648"/>
                    <a:pt x="133" y="1614"/>
                  </a:cubicBezTo>
                  <a:cubicBezTo>
                    <a:pt x="141" y="1549"/>
                    <a:pt x="161" y="1480"/>
                    <a:pt x="154" y="1411"/>
                  </a:cubicBezTo>
                  <a:cubicBezTo>
                    <a:pt x="132" y="1391"/>
                    <a:pt x="104" y="1378"/>
                    <a:pt x="85" y="1356"/>
                  </a:cubicBezTo>
                  <a:cubicBezTo>
                    <a:pt x="76" y="1434"/>
                    <a:pt x="73" y="1519"/>
                    <a:pt x="71" y="1611"/>
                  </a:cubicBezTo>
                  <a:close/>
                  <a:moveTo>
                    <a:pt x="168" y="1509"/>
                  </a:moveTo>
                  <a:cubicBezTo>
                    <a:pt x="166" y="1529"/>
                    <a:pt x="162" y="1551"/>
                    <a:pt x="159" y="1573"/>
                  </a:cubicBezTo>
                  <a:cubicBezTo>
                    <a:pt x="152" y="1617"/>
                    <a:pt x="156" y="1664"/>
                    <a:pt x="149" y="1709"/>
                  </a:cubicBezTo>
                  <a:cubicBezTo>
                    <a:pt x="141" y="1764"/>
                    <a:pt x="123" y="1816"/>
                    <a:pt x="137" y="1869"/>
                  </a:cubicBezTo>
                  <a:cubicBezTo>
                    <a:pt x="207" y="1885"/>
                    <a:pt x="309" y="1913"/>
                    <a:pt x="364" y="1864"/>
                  </a:cubicBezTo>
                  <a:cubicBezTo>
                    <a:pt x="401" y="1732"/>
                    <a:pt x="383" y="1600"/>
                    <a:pt x="405" y="1456"/>
                  </a:cubicBezTo>
                  <a:cubicBezTo>
                    <a:pt x="323" y="1482"/>
                    <a:pt x="230" y="1453"/>
                    <a:pt x="180" y="1423"/>
                  </a:cubicBezTo>
                  <a:cubicBezTo>
                    <a:pt x="176" y="1442"/>
                    <a:pt x="172" y="1477"/>
                    <a:pt x="168" y="1509"/>
                  </a:cubicBezTo>
                  <a:close/>
                  <a:moveTo>
                    <a:pt x="1362" y="1692"/>
                  </a:moveTo>
                  <a:cubicBezTo>
                    <a:pt x="1375" y="1676"/>
                    <a:pt x="1403" y="1652"/>
                    <a:pt x="1397" y="1623"/>
                  </a:cubicBezTo>
                  <a:cubicBezTo>
                    <a:pt x="1396" y="1617"/>
                    <a:pt x="1388" y="1613"/>
                    <a:pt x="1388" y="1609"/>
                  </a:cubicBezTo>
                  <a:cubicBezTo>
                    <a:pt x="1388" y="1609"/>
                    <a:pt x="1398" y="1598"/>
                    <a:pt x="1397" y="1599"/>
                  </a:cubicBezTo>
                  <a:cubicBezTo>
                    <a:pt x="1403" y="1581"/>
                    <a:pt x="1391" y="1523"/>
                    <a:pt x="1378" y="1492"/>
                  </a:cubicBezTo>
                  <a:cubicBezTo>
                    <a:pt x="1369" y="1469"/>
                    <a:pt x="1353" y="1451"/>
                    <a:pt x="1338" y="1444"/>
                  </a:cubicBezTo>
                  <a:cubicBezTo>
                    <a:pt x="1296" y="1518"/>
                    <a:pt x="1299" y="1642"/>
                    <a:pt x="1362" y="1692"/>
                  </a:cubicBezTo>
                  <a:close/>
                  <a:moveTo>
                    <a:pt x="650" y="1559"/>
                  </a:moveTo>
                  <a:cubicBezTo>
                    <a:pt x="649" y="1541"/>
                    <a:pt x="627" y="1441"/>
                    <a:pt x="600" y="1446"/>
                  </a:cubicBezTo>
                  <a:cubicBezTo>
                    <a:pt x="508" y="1465"/>
                    <a:pt x="522" y="1668"/>
                    <a:pt x="586" y="1716"/>
                  </a:cubicBezTo>
                  <a:cubicBezTo>
                    <a:pt x="595" y="1710"/>
                    <a:pt x="605" y="1713"/>
                    <a:pt x="617" y="1707"/>
                  </a:cubicBezTo>
                  <a:cubicBezTo>
                    <a:pt x="638" y="1668"/>
                    <a:pt x="655" y="1623"/>
                    <a:pt x="650" y="1559"/>
                  </a:cubicBezTo>
                  <a:close/>
                  <a:moveTo>
                    <a:pt x="507" y="1451"/>
                  </a:moveTo>
                  <a:cubicBezTo>
                    <a:pt x="461" y="1469"/>
                    <a:pt x="444" y="1572"/>
                    <a:pt x="445" y="1640"/>
                  </a:cubicBezTo>
                  <a:cubicBezTo>
                    <a:pt x="457" y="1660"/>
                    <a:pt x="463" y="1685"/>
                    <a:pt x="476" y="1704"/>
                  </a:cubicBezTo>
                  <a:cubicBezTo>
                    <a:pt x="501" y="1699"/>
                    <a:pt x="531" y="1690"/>
                    <a:pt x="534" y="1666"/>
                  </a:cubicBezTo>
                  <a:cubicBezTo>
                    <a:pt x="535" y="1652"/>
                    <a:pt x="520" y="1634"/>
                    <a:pt x="517" y="1618"/>
                  </a:cubicBezTo>
                  <a:cubicBezTo>
                    <a:pt x="505" y="1564"/>
                    <a:pt x="521" y="1510"/>
                    <a:pt x="541" y="1466"/>
                  </a:cubicBezTo>
                  <a:cubicBezTo>
                    <a:pt x="524" y="1472"/>
                    <a:pt x="522" y="1446"/>
                    <a:pt x="507" y="1451"/>
                  </a:cubicBezTo>
                  <a:close/>
                  <a:moveTo>
                    <a:pt x="1032" y="1461"/>
                  </a:moveTo>
                  <a:cubicBezTo>
                    <a:pt x="1020" y="1459"/>
                    <a:pt x="1006" y="1476"/>
                    <a:pt x="994" y="1482"/>
                  </a:cubicBezTo>
                  <a:cubicBezTo>
                    <a:pt x="967" y="1553"/>
                    <a:pt x="985" y="1655"/>
                    <a:pt x="1051" y="1695"/>
                  </a:cubicBezTo>
                  <a:cubicBezTo>
                    <a:pt x="1099" y="1619"/>
                    <a:pt x="1080" y="1507"/>
                    <a:pt x="1032" y="1461"/>
                  </a:cubicBezTo>
                  <a:close/>
                  <a:moveTo>
                    <a:pt x="1610" y="1535"/>
                  </a:moveTo>
                  <a:cubicBezTo>
                    <a:pt x="1540" y="1538"/>
                    <a:pt x="1472" y="1540"/>
                    <a:pt x="1412" y="1551"/>
                  </a:cubicBezTo>
                  <a:cubicBezTo>
                    <a:pt x="1413" y="1569"/>
                    <a:pt x="1411" y="1591"/>
                    <a:pt x="1419" y="1602"/>
                  </a:cubicBezTo>
                  <a:cubicBezTo>
                    <a:pt x="1482" y="1596"/>
                    <a:pt x="1546" y="1587"/>
                    <a:pt x="1622" y="1580"/>
                  </a:cubicBezTo>
                  <a:cubicBezTo>
                    <a:pt x="1689" y="1574"/>
                    <a:pt x="1763" y="1587"/>
                    <a:pt x="1803" y="1556"/>
                  </a:cubicBezTo>
                  <a:cubicBezTo>
                    <a:pt x="1804" y="1541"/>
                    <a:pt x="1798" y="1533"/>
                    <a:pt x="1794" y="1523"/>
                  </a:cubicBezTo>
                  <a:cubicBezTo>
                    <a:pt x="1730" y="1526"/>
                    <a:pt x="1668" y="1532"/>
                    <a:pt x="1610" y="1535"/>
                  </a:cubicBezTo>
                  <a:close/>
                  <a:moveTo>
                    <a:pt x="409" y="1599"/>
                  </a:moveTo>
                  <a:cubicBezTo>
                    <a:pt x="414" y="1596"/>
                    <a:pt x="423" y="1599"/>
                    <a:pt x="426" y="1594"/>
                  </a:cubicBezTo>
                  <a:cubicBezTo>
                    <a:pt x="424" y="1585"/>
                    <a:pt x="429" y="1563"/>
                    <a:pt x="431" y="1549"/>
                  </a:cubicBezTo>
                  <a:cubicBezTo>
                    <a:pt x="401" y="1537"/>
                    <a:pt x="415" y="1580"/>
                    <a:pt x="409" y="1599"/>
                  </a:cubicBezTo>
                  <a:close/>
                  <a:moveTo>
                    <a:pt x="822" y="1561"/>
                  </a:moveTo>
                  <a:cubicBezTo>
                    <a:pt x="770" y="1561"/>
                    <a:pt x="719" y="1554"/>
                    <a:pt x="670" y="1566"/>
                  </a:cubicBezTo>
                  <a:cubicBezTo>
                    <a:pt x="669" y="1590"/>
                    <a:pt x="672" y="1595"/>
                    <a:pt x="670" y="1614"/>
                  </a:cubicBezTo>
                  <a:cubicBezTo>
                    <a:pt x="773" y="1598"/>
                    <a:pt x="864" y="1618"/>
                    <a:pt x="970" y="1602"/>
                  </a:cubicBezTo>
                  <a:cubicBezTo>
                    <a:pt x="967" y="1588"/>
                    <a:pt x="960" y="1568"/>
                    <a:pt x="963" y="1556"/>
                  </a:cubicBezTo>
                  <a:cubicBezTo>
                    <a:pt x="921" y="1546"/>
                    <a:pt x="871" y="1561"/>
                    <a:pt x="822" y="1561"/>
                  </a:cubicBezTo>
                  <a:close/>
                  <a:moveTo>
                    <a:pt x="1099" y="1563"/>
                  </a:moveTo>
                  <a:cubicBezTo>
                    <a:pt x="1099" y="1579"/>
                    <a:pt x="1099" y="1594"/>
                    <a:pt x="1099" y="1609"/>
                  </a:cubicBezTo>
                  <a:cubicBezTo>
                    <a:pt x="1177" y="1598"/>
                    <a:pt x="1224" y="1609"/>
                    <a:pt x="1292" y="1594"/>
                  </a:cubicBezTo>
                  <a:cubicBezTo>
                    <a:pt x="1288" y="1579"/>
                    <a:pt x="1297" y="1566"/>
                    <a:pt x="1288" y="1554"/>
                  </a:cubicBezTo>
                  <a:cubicBezTo>
                    <a:pt x="1242" y="1571"/>
                    <a:pt x="1153" y="1565"/>
                    <a:pt x="1099" y="1563"/>
                  </a:cubicBezTo>
                  <a:close/>
                </a:path>
              </a:pathLst>
            </a:custGeom>
            <a:grpFill/>
            <a:ln w="9525">
              <a:solidFill>
                <a:srgbClr val="4BB08C"/>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Freeform 229"/>
            <p:cNvSpPr>
              <a:spLocks noEditPoints="1"/>
            </p:cNvSpPr>
            <p:nvPr/>
          </p:nvSpPr>
          <p:spPr bwMode="auto">
            <a:xfrm>
              <a:off x="5426075" y="5075238"/>
              <a:ext cx="290513" cy="327025"/>
            </a:xfrm>
            <a:custGeom>
              <a:avLst/>
              <a:gdLst>
                <a:gd name="T0" fmla="*/ 438 w 450"/>
                <a:gd name="T1" fmla="*/ 328 h 506"/>
                <a:gd name="T2" fmla="*/ 235 w 450"/>
                <a:gd name="T3" fmla="*/ 497 h 506"/>
                <a:gd name="T4" fmla="*/ 75 w 450"/>
                <a:gd name="T5" fmla="*/ 425 h 506"/>
                <a:gd name="T6" fmla="*/ 78 w 450"/>
                <a:gd name="T7" fmla="*/ 82 h 506"/>
                <a:gd name="T8" fmla="*/ 235 w 450"/>
                <a:gd name="T9" fmla="*/ 56 h 506"/>
                <a:gd name="T10" fmla="*/ 247 w 450"/>
                <a:gd name="T11" fmla="*/ 163 h 506"/>
                <a:gd name="T12" fmla="*/ 276 w 450"/>
                <a:gd name="T13" fmla="*/ 270 h 506"/>
                <a:gd name="T14" fmla="*/ 388 w 450"/>
                <a:gd name="T15" fmla="*/ 397 h 506"/>
                <a:gd name="T16" fmla="*/ 357 w 450"/>
                <a:gd name="T17" fmla="*/ 318 h 506"/>
                <a:gd name="T18" fmla="*/ 414 w 450"/>
                <a:gd name="T19" fmla="*/ 244 h 506"/>
                <a:gd name="T20" fmla="*/ 350 w 450"/>
                <a:gd name="T21" fmla="*/ 237 h 506"/>
                <a:gd name="T22" fmla="*/ 395 w 450"/>
                <a:gd name="T23" fmla="*/ 158 h 506"/>
                <a:gd name="T24" fmla="*/ 388 w 450"/>
                <a:gd name="T25" fmla="*/ 144 h 506"/>
                <a:gd name="T26" fmla="*/ 295 w 450"/>
                <a:gd name="T27" fmla="*/ 134 h 506"/>
                <a:gd name="T28" fmla="*/ 235 w 450"/>
                <a:gd name="T29" fmla="*/ 56 h 506"/>
                <a:gd name="T30" fmla="*/ 140 w 450"/>
                <a:gd name="T31" fmla="*/ 82 h 506"/>
                <a:gd name="T32" fmla="*/ 209 w 450"/>
                <a:gd name="T33" fmla="*/ 63 h 506"/>
                <a:gd name="T34" fmla="*/ 230 w 450"/>
                <a:gd name="T35" fmla="*/ 478 h 506"/>
                <a:gd name="T36" fmla="*/ 302 w 450"/>
                <a:gd name="T37" fmla="*/ 414 h 506"/>
                <a:gd name="T38" fmla="*/ 316 w 450"/>
                <a:gd name="T39" fmla="*/ 390 h 506"/>
                <a:gd name="T40" fmla="*/ 185 w 450"/>
                <a:gd name="T41" fmla="*/ 280 h 506"/>
                <a:gd name="T42" fmla="*/ 202 w 450"/>
                <a:gd name="T43" fmla="*/ 170 h 506"/>
                <a:gd name="T44" fmla="*/ 116 w 450"/>
                <a:gd name="T45" fmla="*/ 91 h 506"/>
                <a:gd name="T46" fmla="*/ 125 w 450"/>
                <a:gd name="T47" fmla="*/ 175 h 506"/>
                <a:gd name="T48" fmla="*/ 35 w 450"/>
                <a:gd name="T49" fmla="*/ 218 h 506"/>
                <a:gd name="T50" fmla="*/ 30 w 450"/>
                <a:gd name="T51" fmla="*/ 249 h 506"/>
                <a:gd name="T52" fmla="*/ 111 w 450"/>
                <a:gd name="T53" fmla="*/ 320 h 506"/>
                <a:gd name="T54" fmla="*/ 63 w 450"/>
                <a:gd name="T55" fmla="*/ 371 h 506"/>
                <a:gd name="T56" fmla="*/ 185 w 450"/>
                <a:gd name="T57" fmla="*/ 139 h 506"/>
                <a:gd name="T58" fmla="*/ 223 w 450"/>
                <a:gd name="T59" fmla="*/ 96 h 506"/>
                <a:gd name="T60" fmla="*/ 223 w 450"/>
                <a:gd name="T61" fmla="*/ 215 h 506"/>
                <a:gd name="T62" fmla="*/ 223 w 450"/>
                <a:gd name="T63" fmla="*/ 215 h 506"/>
                <a:gd name="T64" fmla="*/ 247 w 450"/>
                <a:gd name="T65" fmla="*/ 242 h 506"/>
                <a:gd name="T66" fmla="*/ 304 w 450"/>
                <a:gd name="T67" fmla="*/ 342 h 506"/>
                <a:gd name="T68" fmla="*/ 259 w 450"/>
                <a:gd name="T69" fmla="*/ 297 h 506"/>
                <a:gd name="T70" fmla="*/ 350 w 450"/>
                <a:gd name="T71" fmla="*/ 404 h 506"/>
                <a:gd name="T72" fmla="*/ 371 w 450"/>
                <a:gd name="T73" fmla="*/ 402 h 506"/>
                <a:gd name="T74" fmla="*/ 350 w 450"/>
                <a:gd name="T75" fmla="*/ 404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0" h="506">
                  <a:moveTo>
                    <a:pt x="316" y="46"/>
                  </a:moveTo>
                  <a:cubicBezTo>
                    <a:pt x="405" y="87"/>
                    <a:pt x="450" y="203"/>
                    <a:pt x="438" y="328"/>
                  </a:cubicBezTo>
                  <a:cubicBezTo>
                    <a:pt x="435" y="364"/>
                    <a:pt x="413" y="405"/>
                    <a:pt x="395" y="428"/>
                  </a:cubicBezTo>
                  <a:cubicBezTo>
                    <a:pt x="365" y="466"/>
                    <a:pt x="297" y="506"/>
                    <a:pt x="235" y="497"/>
                  </a:cubicBezTo>
                  <a:cubicBezTo>
                    <a:pt x="216" y="494"/>
                    <a:pt x="189" y="485"/>
                    <a:pt x="166" y="478"/>
                  </a:cubicBezTo>
                  <a:cubicBezTo>
                    <a:pt x="127" y="467"/>
                    <a:pt x="101" y="447"/>
                    <a:pt x="75" y="425"/>
                  </a:cubicBezTo>
                  <a:cubicBezTo>
                    <a:pt x="60" y="401"/>
                    <a:pt x="43" y="378"/>
                    <a:pt x="25" y="356"/>
                  </a:cubicBezTo>
                  <a:cubicBezTo>
                    <a:pt x="0" y="249"/>
                    <a:pt x="16" y="145"/>
                    <a:pt x="78" y="82"/>
                  </a:cubicBezTo>
                  <a:cubicBezTo>
                    <a:pt x="137" y="40"/>
                    <a:pt x="234" y="0"/>
                    <a:pt x="316" y="46"/>
                  </a:cubicBezTo>
                  <a:close/>
                  <a:moveTo>
                    <a:pt x="235" y="56"/>
                  </a:moveTo>
                  <a:cubicBezTo>
                    <a:pt x="237" y="99"/>
                    <a:pt x="266" y="122"/>
                    <a:pt x="285" y="153"/>
                  </a:cubicBezTo>
                  <a:cubicBezTo>
                    <a:pt x="277" y="166"/>
                    <a:pt x="268" y="163"/>
                    <a:pt x="247" y="163"/>
                  </a:cubicBezTo>
                  <a:cubicBezTo>
                    <a:pt x="245" y="185"/>
                    <a:pt x="241" y="197"/>
                    <a:pt x="247" y="218"/>
                  </a:cubicBezTo>
                  <a:cubicBezTo>
                    <a:pt x="264" y="231"/>
                    <a:pt x="280" y="248"/>
                    <a:pt x="276" y="270"/>
                  </a:cubicBezTo>
                  <a:cubicBezTo>
                    <a:pt x="294" y="311"/>
                    <a:pt x="334" y="332"/>
                    <a:pt x="359" y="366"/>
                  </a:cubicBezTo>
                  <a:cubicBezTo>
                    <a:pt x="372" y="331"/>
                    <a:pt x="400" y="368"/>
                    <a:pt x="388" y="397"/>
                  </a:cubicBezTo>
                  <a:cubicBezTo>
                    <a:pt x="403" y="388"/>
                    <a:pt x="404" y="364"/>
                    <a:pt x="414" y="349"/>
                  </a:cubicBezTo>
                  <a:cubicBezTo>
                    <a:pt x="398" y="336"/>
                    <a:pt x="367" y="337"/>
                    <a:pt x="357" y="318"/>
                  </a:cubicBezTo>
                  <a:cubicBezTo>
                    <a:pt x="379" y="320"/>
                    <a:pt x="400" y="324"/>
                    <a:pt x="419" y="330"/>
                  </a:cubicBezTo>
                  <a:cubicBezTo>
                    <a:pt x="416" y="296"/>
                    <a:pt x="420" y="280"/>
                    <a:pt x="414" y="244"/>
                  </a:cubicBezTo>
                  <a:cubicBezTo>
                    <a:pt x="406" y="262"/>
                    <a:pt x="366" y="257"/>
                    <a:pt x="350" y="249"/>
                  </a:cubicBezTo>
                  <a:cubicBezTo>
                    <a:pt x="350" y="245"/>
                    <a:pt x="350" y="241"/>
                    <a:pt x="350" y="237"/>
                  </a:cubicBezTo>
                  <a:cubicBezTo>
                    <a:pt x="373" y="229"/>
                    <a:pt x="398" y="214"/>
                    <a:pt x="416" y="232"/>
                  </a:cubicBezTo>
                  <a:cubicBezTo>
                    <a:pt x="415" y="209"/>
                    <a:pt x="405" y="179"/>
                    <a:pt x="395" y="158"/>
                  </a:cubicBezTo>
                  <a:cubicBezTo>
                    <a:pt x="374" y="168"/>
                    <a:pt x="351" y="188"/>
                    <a:pt x="328" y="189"/>
                  </a:cubicBezTo>
                  <a:cubicBezTo>
                    <a:pt x="337" y="163"/>
                    <a:pt x="367" y="158"/>
                    <a:pt x="388" y="144"/>
                  </a:cubicBezTo>
                  <a:cubicBezTo>
                    <a:pt x="371" y="122"/>
                    <a:pt x="362" y="92"/>
                    <a:pt x="331" y="84"/>
                  </a:cubicBezTo>
                  <a:cubicBezTo>
                    <a:pt x="318" y="100"/>
                    <a:pt x="318" y="129"/>
                    <a:pt x="295" y="134"/>
                  </a:cubicBezTo>
                  <a:cubicBezTo>
                    <a:pt x="288" y="116"/>
                    <a:pt x="310" y="93"/>
                    <a:pt x="316" y="72"/>
                  </a:cubicBezTo>
                  <a:cubicBezTo>
                    <a:pt x="290" y="59"/>
                    <a:pt x="273" y="51"/>
                    <a:pt x="235" y="56"/>
                  </a:cubicBezTo>
                  <a:close/>
                  <a:moveTo>
                    <a:pt x="209" y="63"/>
                  </a:moveTo>
                  <a:cubicBezTo>
                    <a:pt x="187" y="61"/>
                    <a:pt x="159" y="74"/>
                    <a:pt x="140" y="82"/>
                  </a:cubicBezTo>
                  <a:cubicBezTo>
                    <a:pt x="145" y="102"/>
                    <a:pt x="158" y="114"/>
                    <a:pt x="168" y="130"/>
                  </a:cubicBezTo>
                  <a:cubicBezTo>
                    <a:pt x="187" y="108"/>
                    <a:pt x="209" y="92"/>
                    <a:pt x="209" y="63"/>
                  </a:cubicBezTo>
                  <a:close/>
                  <a:moveTo>
                    <a:pt x="109" y="430"/>
                  </a:moveTo>
                  <a:cubicBezTo>
                    <a:pt x="142" y="456"/>
                    <a:pt x="190" y="457"/>
                    <a:pt x="230" y="478"/>
                  </a:cubicBezTo>
                  <a:cubicBezTo>
                    <a:pt x="276" y="476"/>
                    <a:pt x="323" y="467"/>
                    <a:pt x="357" y="437"/>
                  </a:cubicBezTo>
                  <a:cubicBezTo>
                    <a:pt x="352" y="411"/>
                    <a:pt x="321" y="425"/>
                    <a:pt x="302" y="414"/>
                  </a:cubicBezTo>
                  <a:cubicBezTo>
                    <a:pt x="301" y="410"/>
                    <a:pt x="298" y="408"/>
                    <a:pt x="297" y="404"/>
                  </a:cubicBezTo>
                  <a:cubicBezTo>
                    <a:pt x="299" y="395"/>
                    <a:pt x="312" y="396"/>
                    <a:pt x="316" y="390"/>
                  </a:cubicBezTo>
                  <a:cubicBezTo>
                    <a:pt x="295" y="356"/>
                    <a:pt x="261" y="334"/>
                    <a:pt x="235" y="304"/>
                  </a:cubicBezTo>
                  <a:cubicBezTo>
                    <a:pt x="213" y="301"/>
                    <a:pt x="198" y="292"/>
                    <a:pt x="185" y="280"/>
                  </a:cubicBezTo>
                  <a:cubicBezTo>
                    <a:pt x="173" y="257"/>
                    <a:pt x="179" y="231"/>
                    <a:pt x="204" y="227"/>
                  </a:cubicBezTo>
                  <a:cubicBezTo>
                    <a:pt x="201" y="207"/>
                    <a:pt x="203" y="186"/>
                    <a:pt x="202" y="170"/>
                  </a:cubicBezTo>
                  <a:cubicBezTo>
                    <a:pt x="190" y="158"/>
                    <a:pt x="167" y="163"/>
                    <a:pt x="159" y="153"/>
                  </a:cubicBezTo>
                  <a:cubicBezTo>
                    <a:pt x="159" y="118"/>
                    <a:pt x="126" y="116"/>
                    <a:pt x="116" y="91"/>
                  </a:cubicBezTo>
                  <a:cubicBezTo>
                    <a:pt x="106" y="108"/>
                    <a:pt x="83" y="111"/>
                    <a:pt x="75" y="130"/>
                  </a:cubicBezTo>
                  <a:cubicBezTo>
                    <a:pt x="91" y="146"/>
                    <a:pt x="113" y="155"/>
                    <a:pt x="125" y="175"/>
                  </a:cubicBezTo>
                  <a:cubicBezTo>
                    <a:pt x="96" y="174"/>
                    <a:pt x="91" y="149"/>
                    <a:pt x="61" y="149"/>
                  </a:cubicBezTo>
                  <a:cubicBezTo>
                    <a:pt x="46" y="165"/>
                    <a:pt x="39" y="191"/>
                    <a:pt x="35" y="218"/>
                  </a:cubicBezTo>
                  <a:cubicBezTo>
                    <a:pt x="53" y="218"/>
                    <a:pt x="83" y="205"/>
                    <a:pt x="94" y="225"/>
                  </a:cubicBezTo>
                  <a:cubicBezTo>
                    <a:pt x="88" y="248"/>
                    <a:pt x="45" y="249"/>
                    <a:pt x="30" y="249"/>
                  </a:cubicBezTo>
                  <a:cubicBezTo>
                    <a:pt x="20" y="297"/>
                    <a:pt x="42" y="343"/>
                    <a:pt x="59" y="366"/>
                  </a:cubicBezTo>
                  <a:cubicBezTo>
                    <a:pt x="69" y="344"/>
                    <a:pt x="93" y="335"/>
                    <a:pt x="111" y="320"/>
                  </a:cubicBezTo>
                  <a:cubicBezTo>
                    <a:pt x="112" y="325"/>
                    <a:pt x="120" y="322"/>
                    <a:pt x="118" y="330"/>
                  </a:cubicBezTo>
                  <a:cubicBezTo>
                    <a:pt x="107" y="351"/>
                    <a:pt x="84" y="359"/>
                    <a:pt x="63" y="371"/>
                  </a:cubicBezTo>
                  <a:cubicBezTo>
                    <a:pt x="77" y="392"/>
                    <a:pt x="89" y="415"/>
                    <a:pt x="109" y="430"/>
                  </a:cubicBezTo>
                  <a:close/>
                  <a:moveTo>
                    <a:pt x="185" y="139"/>
                  </a:moveTo>
                  <a:cubicBezTo>
                    <a:pt x="208" y="152"/>
                    <a:pt x="226" y="150"/>
                    <a:pt x="252" y="141"/>
                  </a:cubicBezTo>
                  <a:cubicBezTo>
                    <a:pt x="242" y="126"/>
                    <a:pt x="236" y="108"/>
                    <a:pt x="223" y="96"/>
                  </a:cubicBezTo>
                  <a:cubicBezTo>
                    <a:pt x="215" y="115"/>
                    <a:pt x="195" y="122"/>
                    <a:pt x="185" y="139"/>
                  </a:cubicBezTo>
                  <a:close/>
                  <a:moveTo>
                    <a:pt x="223" y="215"/>
                  </a:moveTo>
                  <a:cubicBezTo>
                    <a:pt x="228" y="199"/>
                    <a:pt x="230" y="180"/>
                    <a:pt x="223" y="165"/>
                  </a:cubicBezTo>
                  <a:cubicBezTo>
                    <a:pt x="222" y="188"/>
                    <a:pt x="216" y="197"/>
                    <a:pt x="223" y="215"/>
                  </a:cubicBezTo>
                  <a:close/>
                  <a:moveTo>
                    <a:pt x="204" y="270"/>
                  </a:moveTo>
                  <a:cubicBezTo>
                    <a:pt x="227" y="299"/>
                    <a:pt x="272" y="275"/>
                    <a:pt x="247" y="242"/>
                  </a:cubicBezTo>
                  <a:cubicBezTo>
                    <a:pt x="232" y="244"/>
                    <a:pt x="197" y="235"/>
                    <a:pt x="204" y="270"/>
                  </a:cubicBezTo>
                  <a:close/>
                  <a:moveTo>
                    <a:pt x="304" y="342"/>
                  </a:moveTo>
                  <a:cubicBezTo>
                    <a:pt x="317" y="356"/>
                    <a:pt x="321" y="385"/>
                    <a:pt x="347" y="383"/>
                  </a:cubicBezTo>
                  <a:cubicBezTo>
                    <a:pt x="321" y="351"/>
                    <a:pt x="293" y="321"/>
                    <a:pt x="259" y="297"/>
                  </a:cubicBezTo>
                  <a:cubicBezTo>
                    <a:pt x="267" y="317"/>
                    <a:pt x="289" y="325"/>
                    <a:pt x="304" y="342"/>
                  </a:cubicBezTo>
                  <a:close/>
                  <a:moveTo>
                    <a:pt x="350" y="404"/>
                  </a:moveTo>
                  <a:cubicBezTo>
                    <a:pt x="358" y="403"/>
                    <a:pt x="361" y="408"/>
                    <a:pt x="369" y="409"/>
                  </a:cubicBezTo>
                  <a:cubicBezTo>
                    <a:pt x="369" y="405"/>
                    <a:pt x="370" y="404"/>
                    <a:pt x="371" y="402"/>
                  </a:cubicBezTo>
                  <a:cubicBezTo>
                    <a:pt x="365" y="399"/>
                    <a:pt x="354" y="399"/>
                    <a:pt x="350" y="394"/>
                  </a:cubicBezTo>
                  <a:cubicBezTo>
                    <a:pt x="350" y="398"/>
                    <a:pt x="350" y="401"/>
                    <a:pt x="350" y="404"/>
                  </a:cubicBezTo>
                  <a:close/>
                </a:path>
              </a:pathLst>
            </a:custGeom>
            <a:grpFill/>
            <a:ln w="9525">
              <a:solidFill>
                <a:srgbClr val="4BB08C"/>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6" name="组合 25"/>
          <p:cNvGrpSpPr/>
          <p:nvPr/>
        </p:nvGrpSpPr>
        <p:grpSpPr>
          <a:xfrm>
            <a:off x="193179" y="117084"/>
            <a:ext cx="2483636" cy="505918"/>
            <a:chOff x="193179" y="117084"/>
            <a:chExt cx="2483636" cy="505918"/>
          </a:xfrm>
        </p:grpSpPr>
        <p:sp>
          <p:nvSpPr>
            <p:cNvPr id="24" name="Freeform 25"/>
            <p:cNvSpPr>
              <a:spLocks noEditPoints="1"/>
            </p:cNvSpPr>
            <p:nvPr/>
          </p:nvSpPr>
          <p:spPr bwMode="auto">
            <a:xfrm rot="17375397">
              <a:off x="129445" y="180818"/>
              <a:ext cx="505918" cy="378449"/>
            </a:xfrm>
            <a:custGeom>
              <a:avLst/>
              <a:gdLst>
                <a:gd name="T0" fmla="*/ 147 w 179"/>
                <a:gd name="T1" fmla="*/ 79 h 106"/>
                <a:gd name="T2" fmla="*/ 177 w 179"/>
                <a:gd name="T3" fmla="*/ 71 h 106"/>
                <a:gd name="T4" fmla="*/ 152 w 179"/>
                <a:gd name="T5" fmla="*/ 54 h 106"/>
                <a:gd name="T6" fmla="*/ 83 w 179"/>
                <a:gd name="T7" fmla="*/ 13 h 106"/>
                <a:gd name="T8" fmla="*/ 5 w 179"/>
                <a:gd name="T9" fmla="*/ 66 h 106"/>
                <a:gd name="T10" fmla="*/ 91 w 179"/>
                <a:gd name="T11" fmla="*/ 96 h 106"/>
                <a:gd name="T12" fmla="*/ 109 w 179"/>
                <a:gd name="T13" fmla="*/ 63 h 106"/>
                <a:gd name="T14" fmla="*/ 67 w 179"/>
                <a:gd name="T15" fmla="*/ 70 h 106"/>
                <a:gd name="T16" fmla="*/ 67 w 179"/>
                <a:gd name="T17" fmla="*/ 58 h 106"/>
                <a:gd name="T18" fmla="*/ 70 w 179"/>
                <a:gd name="T19" fmla="*/ 44 h 106"/>
                <a:gd name="T20" fmla="*/ 76 w 179"/>
                <a:gd name="T21" fmla="*/ 42 h 106"/>
                <a:gd name="T22" fmla="*/ 105 w 179"/>
                <a:gd name="T23" fmla="*/ 53 h 106"/>
                <a:gd name="T24" fmla="*/ 148 w 179"/>
                <a:gd name="T25" fmla="*/ 71 h 106"/>
                <a:gd name="T26" fmla="*/ 60 w 179"/>
                <a:gd name="T27" fmla="*/ 49 h 106"/>
                <a:gd name="T28" fmla="*/ 56 w 179"/>
                <a:gd name="T29" fmla="*/ 46 h 106"/>
                <a:gd name="T30" fmla="*/ 61 w 179"/>
                <a:gd name="T31" fmla="*/ 49 h 106"/>
                <a:gd name="T32" fmla="*/ 153 w 179"/>
                <a:gd name="T33" fmla="*/ 58 h 106"/>
                <a:gd name="T34" fmla="*/ 159 w 179"/>
                <a:gd name="T35" fmla="*/ 59 h 106"/>
                <a:gd name="T36" fmla="*/ 150 w 179"/>
                <a:gd name="T37" fmla="*/ 78 h 106"/>
                <a:gd name="T38" fmla="*/ 167 w 179"/>
                <a:gd name="T39" fmla="*/ 61 h 106"/>
                <a:gd name="T40" fmla="*/ 164 w 179"/>
                <a:gd name="T41" fmla="*/ 77 h 106"/>
                <a:gd name="T42" fmla="*/ 158 w 179"/>
                <a:gd name="T43" fmla="*/ 78 h 106"/>
                <a:gd name="T44" fmla="*/ 162 w 179"/>
                <a:gd name="T45" fmla="*/ 59 h 106"/>
                <a:gd name="T46" fmla="*/ 174 w 179"/>
                <a:gd name="T47" fmla="*/ 70 h 106"/>
                <a:gd name="T48" fmla="*/ 169 w 179"/>
                <a:gd name="T49" fmla="*/ 62 h 106"/>
                <a:gd name="T50" fmla="*/ 174 w 179"/>
                <a:gd name="T51" fmla="*/ 70 h 106"/>
                <a:gd name="T52" fmla="*/ 16 w 179"/>
                <a:gd name="T53" fmla="*/ 22 h 106"/>
                <a:gd name="T54" fmla="*/ 114 w 179"/>
                <a:gd name="T55" fmla="*/ 42 h 106"/>
                <a:gd name="T56" fmla="*/ 150 w 179"/>
                <a:gd name="T57" fmla="*/ 57 h 106"/>
                <a:gd name="T58" fmla="*/ 150 w 179"/>
                <a:gd name="T59" fmla="*/ 59 h 106"/>
                <a:gd name="T60" fmla="*/ 88 w 179"/>
                <a:gd name="T61" fmla="*/ 45 h 106"/>
                <a:gd name="T62" fmla="*/ 76 w 179"/>
                <a:gd name="T63" fmla="*/ 32 h 106"/>
                <a:gd name="T64" fmla="*/ 74 w 179"/>
                <a:gd name="T65" fmla="*/ 40 h 106"/>
                <a:gd name="T66" fmla="*/ 66 w 179"/>
                <a:gd name="T67" fmla="*/ 32 h 106"/>
                <a:gd name="T68" fmla="*/ 68 w 179"/>
                <a:gd name="T69" fmla="*/ 43 h 106"/>
                <a:gd name="T70" fmla="*/ 55 w 179"/>
                <a:gd name="T71" fmla="*/ 43 h 106"/>
                <a:gd name="T72" fmla="*/ 54 w 179"/>
                <a:gd name="T73" fmla="*/ 51 h 106"/>
                <a:gd name="T74" fmla="*/ 64 w 179"/>
                <a:gd name="T75" fmla="*/ 53 h 106"/>
                <a:gd name="T76" fmla="*/ 56 w 179"/>
                <a:gd name="T77" fmla="*/ 61 h 106"/>
                <a:gd name="T78" fmla="*/ 50 w 179"/>
                <a:gd name="T79" fmla="*/ 69 h 106"/>
                <a:gd name="T80" fmla="*/ 61 w 179"/>
                <a:gd name="T81" fmla="*/ 65 h 106"/>
                <a:gd name="T82" fmla="*/ 64 w 179"/>
                <a:gd name="T83" fmla="*/ 71 h 106"/>
                <a:gd name="T84" fmla="*/ 59 w 179"/>
                <a:gd name="T85" fmla="*/ 84 h 106"/>
                <a:gd name="T86" fmla="*/ 67 w 179"/>
                <a:gd name="T87" fmla="*/ 73 h 106"/>
                <a:gd name="T88" fmla="*/ 105 w 179"/>
                <a:gd name="T89" fmla="*/ 66 h 106"/>
                <a:gd name="T90" fmla="*/ 148 w 179"/>
                <a:gd name="T91" fmla="*/ 74 h 106"/>
                <a:gd name="T92" fmla="*/ 113 w 179"/>
                <a:gd name="T93" fmla="*/ 81 h 106"/>
                <a:gd name="T94" fmla="*/ 17 w 179"/>
                <a:gd name="T95" fmla="*/ 82 h 106"/>
                <a:gd name="T96" fmla="*/ 75 w 179"/>
                <a:gd name="T97" fmla="*/ 36 h 106"/>
                <a:gd name="T98" fmla="*/ 68 w 179"/>
                <a:gd name="T99" fmla="*/ 40 h 106"/>
                <a:gd name="T100" fmla="*/ 65 w 179"/>
                <a:gd name="T101" fmla="*/ 35 h 106"/>
                <a:gd name="T102" fmla="*/ 58 w 179"/>
                <a:gd name="T103" fmla="*/ 64 h 106"/>
                <a:gd name="T104" fmla="*/ 54 w 179"/>
                <a:gd name="T105" fmla="*/ 66 h 106"/>
                <a:gd name="T106" fmla="*/ 55 w 179"/>
                <a:gd name="T107" fmla="*/ 64 h 106"/>
                <a:gd name="T108" fmla="*/ 64 w 179"/>
                <a:gd name="T109" fmla="*/ 74 h 106"/>
                <a:gd name="T110" fmla="*/ 61 w 179"/>
                <a:gd name="T111" fmla="*/ 79 h 106"/>
                <a:gd name="T112" fmla="*/ 57 w 179"/>
                <a:gd name="T113" fmla="*/ 8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9" h="106">
                  <a:moveTo>
                    <a:pt x="117" y="82"/>
                  </a:moveTo>
                  <a:cubicBezTo>
                    <a:pt x="126" y="77"/>
                    <a:pt x="137" y="78"/>
                    <a:pt x="147" y="79"/>
                  </a:cubicBezTo>
                  <a:cubicBezTo>
                    <a:pt x="147" y="80"/>
                    <a:pt x="148" y="80"/>
                    <a:pt x="148" y="80"/>
                  </a:cubicBezTo>
                  <a:cubicBezTo>
                    <a:pt x="158" y="82"/>
                    <a:pt x="174" y="84"/>
                    <a:pt x="177" y="71"/>
                  </a:cubicBezTo>
                  <a:cubicBezTo>
                    <a:pt x="179" y="59"/>
                    <a:pt x="162" y="56"/>
                    <a:pt x="152" y="55"/>
                  </a:cubicBezTo>
                  <a:cubicBezTo>
                    <a:pt x="152" y="55"/>
                    <a:pt x="152" y="54"/>
                    <a:pt x="152" y="54"/>
                  </a:cubicBezTo>
                  <a:cubicBezTo>
                    <a:pt x="137" y="50"/>
                    <a:pt x="123" y="46"/>
                    <a:pt x="111" y="36"/>
                  </a:cubicBezTo>
                  <a:cubicBezTo>
                    <a:pt x="102" y="28"/>
                    <a:pt x="94" y="18"/>
                    <a:pt x="83" y="13"/>
                  </a:cubicBezTo>
                  <a:cubicBezTo>
                    <a:pt x="64" y="3"/>
                    <a:pt x="37" y="0"/>
                    <a:pt x="19" y="14"/>
                  </a:cubicBezTo>
                  <a:cubicBezTo>
                    <a:pt x="4" y="25"/>
                    <a:pt x="0" y="48"/>
                    <a:pt x="5" y="66"/>
                  </a:cubicBezTo>
                  <a:cubicBezTo>
                    <a:pt x="10" y="85"/>
                    <a:pt x="27" y="97"/>
                    <a:pt x="46" y="102"/>
                  </a:cubicBezTo>
                  <a:cubicBezTo>
                    <a:pt x="61" y="106"/>
                    <a:pt x="77" y="103"/>
                    <a:pt x="91" y="96"/>
                  </a:cubicBezTo>
                  <a:cubicBezTo>
                    <a:pt x="99" y="92"/>
                    <a:pt x="108" y="86"/>
                    <a:pt x="117" y="82"/>
                  </a:cubicBezTo>
                  <a:close/>
                  <a:moveTo>
                    <a:pt x="109" y="63"/>
                  </a:moveTo>
                  <a:cubicBezTo>
                    <a:pt x="97" y="63"/>
                    <a:pt x="82" y="64"/>
                    <a:pt x="70" y="69"/>
                  </a:cubicBezTo>
                  <a:cubicBezTo>
                    <a:pt x="69" y="69"/>
                    <a:pt x="68" y="70"/>
                    <a:pt x="67" y="70"/>
                  </a:cubicBezTo>
                  <a:cubicBezTo>
                    <a:pt x="67" y="67"/>
                    <a:pt x="65" y="65"/>
                    <a:pt x="63" y="63"/>
                  </a:cubicBezTo>
                  <a:cubicBezTo>
                    <a:pt x="65" y="62"/>
                    <a:pt x="66" y="60"/>
                    <a:pt x="67" y="58"/>
                  </a:cubicBezTo>
                  <a:cubicBezTo>
                    <a:pt x="68" y="56"/>
                    <a:pt x="67" y="53"/>
                    <a:pt x="66" y="50"/>
                  </a:cubicBezTo>
                  <a:cubicBezTo>
                    <a:pt x="68" y="49"/>
                    <a:pt x="70" y="47"/>
                    <a:pt x="70" y="44"/>
                  </a:cubicBezTo>
                  <a:cubicBezTo>
                    <a:pt x="71" y="44"/>
                    <a:pt x="72" y="44"/>
                    <a:pt x="72" y="44"/>
                  </a:cubicBezTo>
                  <a:cubicBezTo>
                    <a:pt x="74" y="44"/>
                    <a:pt x="75" y="43"/>
                    <a:pt x="76" y="42"/>
                  </a:cubicBezTo>
                  <a:cubicBezTo>
                    <a:pt x="78" y="45"/>
                    <a:pt x="81" y="46"/>
                    <a:pt x="84" y="47"/>
                  </a:cubicBezTo>
                  <a:cubicBezTo>
                    <a:pt x="90" y="49"/>
                    <a:pt x="97" y="51"/>
                    <a:pt x="105" y="53"/>
                  </a:cubicBezTo>
                  <a:cubicBezTo>
                    <a:pt x="120" y="55"/>
                    <a:pt x="134" y="60"/>
                    <a:pt x="149" y="62"/>
                  </a:cubicBezTo>
                  <a:cubicBezTo>
                    <a:pt x="149" y="65"/>
                    <a:pt x="149" y="68"/>
                    <a:pt x="148" y="71"/>
                  </a:cubicBezTo>
                  <a:cubicBezTo>
                    <a:pt x="136" y="66"/>
                    <a:pt x="123" y="63"/>
                    <a:pt x="109" y="63"/>
                  </a:cubicBezTo>
                  <a:close/>
                  <a:moveTo>
                    <a:pt x="60" y="49"/>
                  </a:moveTo>
                  <a:cubicBezTo>
                    <a:pt x="58" y="49"/>
                    <a:pt x="56" y="49"/>
                    <a:pt x="55" y="48"/>
                  </a:cubicBezTo>
                  <a:cubicBezTo>
                    <a:pt x="52" y="47"/>
                    <a:pt x="55" y="46"/>
                    <a:pt x="56" y="46"/>
                  </a:cubicBezTo>
                  <a:cubicBezTo>
                    <a:pt x="57" y="47"/>
                    <a:pt x="58" y="48"/>
                    <a:pt x="59" y="48"/>
                  </a:cubicBezTo>
                  <a:cubicBezTo>
                    <a:pt x="60" y="49"/>
                    <a:pt x="60" y="49"/>
                    <a:pt x="61" y="49"/>
                  </a:cubicBezTo>
                  <a:cubicBezTo>
                    <a:pt x="60" y="49"/>
                    <a:pt x="60" y="49"/>
                    <a:pt x="60" y="49"/>
                  </a:cubicBezTo>
                  <a:close/>
                  <a:moveTo>
                    <a:pt x="153" y="58"/>
                  </a:moveTo>
                  <a:cubicBezTo>
                    <a:pt x="155" y="58"/>
                    <a:pt x="157" y="58"/>
                    <a:pt x="160" y="59"/>
                  </a:cubicBezTo>
                  <a:cubicBezTo>
                    <a:pt x="159" y="59"/>
                    <a:pt x="159" y="59"/>
                    <a:pt x="159" y="59"/>
                  </a:cubicBezTo>
                  <a:cubicBezTo>
                    <a:pt x="158" y="66"/>
                    <a:pt x="157" y="72"/>
                    <a:pt x="156" y="78"/>
                  </a:cubicBezTo>
                  <a:cubicBezTo>
                    <a:pt x="154" y="78"/>
                    <a:pt x="152" y="78"/>
                    <a:pt x="150" y="78"/>
                  </a:cubicBezTo>
                  <a:cubicBezTo>
                    <a:pt x="152" y="71"/>
                    <a:pt x="152" y="64"/>
                    <a:pt x="153" y="58"/>
                  </a:cubicBezTo>
                  <a:close/>
                  <a:moveTo>
                    <a:pt x="167" y="61"/>
                  </a:moveTo>
                  <a:cubicBezTo>
                    <a:pt x="167" y="61"/>
                    <a:pt x="167" y="61"/>
                    <a:pt x="167" y="61"/>
                  </a:cubicBezTo>
                  <a:cubicBezTo>
                    <a:pt x="164" y="66"/>
                    <a:pt x="166" y="72"/>
                    <a:pt x="164" y="77"/>
                  </a:cubicBezTo>
                  <a:cubicBezTo>
                    <a:pt x="163" y="78"/>
                    <a:pt x="164" y="78"/>
                    <a:pt x="164" y="78"/>
                  </a:cubicBezTo>
                  <a:cubicBezTo>
                    <a:pt x="162" y="78"/>
                    <a:pt x="160" y="78"/>
                    <a:pt x="158" y="78"/>
                  </a:cubicBezTo>
                  <a:cubicBezTo>
                    <a:pt x="160" y="72"/>
                    <a:pt x="161" y="66"/>
                    <a:pt x="162" y="60"/>
                  </a:cubicBezTo>
                  <a:cubicBezTo>
                    <a:pt x="162" y="60"/>
                    <a:pt x="162" y="59"/>
                    <a:pt x="162" y="59"/>
                  </a:cubicBezTo>
                  <a:cubicBezTo>
                    <a:pt x="164" y="60"/>
                    <a:pt x="165" y="60"/>
                    <a:pt x="167" y="61"/>
                  </a:cubicBezTo>
                  <a:close/>
                  <a:moveTo>
                    <a:pt x="174" y="70"/>
                  </a:moveTo>
                  <a:cubicBezTo>
                    <a:pt x="174" y="74"/>
                    <a:pt x="171" y="77"/>
                    <a:pt x="166" y="78"/>
                  </a:cubicBezTo>
                  <a:cubicBezTo>
                    <a:pt x="168" y="73"/>
                    <a:pt x="167" y="67"/>
                    <a:pt x="169" y="62"/>
                  </a:cubicBezTo>
                  <a:cubicBezTo>
                    <a:pt x="169" y="62"/>
                    <a:pt x="169" y="62"/>
                    <a:pt x="169" y="62"/>
                  </a:cubicBezTo>
                  <a:cubicBezTo>
                    <a:pt x="172" y="64"/>
                    <a:pt x="174" y="66"/>
                    <a:pt x="174" y="70"/>
                  </a:cubicBezTo>
                  <a:close/>
                  <a:moveTo>
                    <a:pt x="17" y="82"/>
                  </a:moveTo>
                  <a:cubicBezTo>
                    <a:pt x="2" y="66"/>
                    <a:pt x="2" y="39"/>
                    <a:pt x="16" y="22"/>
                  </a:cubicBezTo>
                  <a:cubicBezTo>
                    <a:pt x="31" y="1"/>
                    <a:pt x="64" y="6"/>
                    <a:pt x="84" y="17"/>
                  </a:cubicBezTo>
                  <a:cubicBezTo>
                    <a:pt x="96" y="23"/>
                    <a:pt x="104" y="34"/>
                    <a:pt x="114" y="42"/>
                  </a:cubicBezTo>
                  <a:cubicBezTo>
                    <a:pt x="124" y="50"/>
                    <a:pt x="137" y="53"/>
                    <a:pt x="149" y="56"/>
                  </a:cubicBezTo>
                  <a:cubicBezTo>
                    <a:pt x="149" y="57"/>
                    <a:pt x="149" y="57"/>
                    <a:pt x="150" y="57"/>
                  </a:cubicBezTo>
                  <a:cubicBezTo>
                    <a:pt x="150" y="57"/>
                    <a:pt x="150" y="57"/>
                    <a:pt x="150" y="57"/>
                  </a:cubicBezTo>
                  <a:cubicBezTo>
                    <a:pt x="150" y="58"/>
                    <a:pt x="150" y="59"/>
                    <a:pt x="150" y="59"/>
                  </a:cubicBezTo>
                  <a:cubicBezTo>
                    <a:pt x="136" y="57"/>
                    <a:pt x="122" y="53"/>
                    <a:pt x="109" y="50"/>
                  </a:cubicBezTo>
                  <a:cubicBezTo>
                    <a:pt x="102" y="49"/>
                    <a:pt x="95" y="47"/>
                    <a:pt x="88" y="45"/>
                  </a:cubicBezTo>
                  <a:cubicBezTo>
                    <a:pt x="84" y="44"/>
                    <a:pt x="80" y="43"/>
                    <a:pt x="77" y="40"/>
                  </a:cubicBezTo>
                  <a:cubicBezTo>
                    <a:pt x="79" y="37"/>
                    <a:pt x="78" y="33"/>
                    <a:pt x="76" y="32"/>
                  </a:cubicBezTo>
                  <a:cubicBezTo>
                    <a:pt x="74" y="31"/>
                    <a:pt x="72" y="31"/>
                    <a:pt x="71" y="33"/>
                  </a:cubicBezTo>
                  <a:cubicBezTo>
                    <a:pt x="71" y="36"/>
                    <a:pt x="72" y="38"/>
                    <a:pt x="74" y="40"/>
                  </a:cubicBezTo>
                  <a:cubicBezTo>
                    <a:pt x="73" y="41"/>
                    <a:pt x="72" y="41"/>
                    <a:pt x="71" y="41"/>
                  </a:cubicBezTo>
                  <a:cubicBezTo>
                    <a:pt x="71" y="37"/>
                    <a:pt x="68" y="34"/>
                    <a:pt x="66" y="32"/>
                  </a:cubicBezTo>
                  <a:cubicBezTo>
                    <a:pt x="64" y="31"/>
                    <a:pt x="60" y="29"/>
                    <a:pt x="59" y="31"/>
                  </a:cubicBezTo>
                  <a:cubicBezTo>
                    <a:pt x="57" y="36"/>
                    <a:pt x="63" y="41"/>
                    <a:pt x="68" y="43"/>
                  </a:cubicBezTo>
                  <a:cubicBezTo>
                    <a:pt x="67" y="45"/>
                    <a:pt x="66" y="47"/>
                    <a:pt x="64" y="48"/>
                  </a:cubicBezTo>
                  <a:cubicBezTo>
                    <a:pt x="62" y="46"/>
                    <a:pt x="58" y="44"/>
                    <a:pt x="55" y="43"/>
                  </a:cubicBezTo>
                  <a:cubicBezTo>
                    <a:pt x="54" y="43"/>
                    <a:pt x="50" y="43"/>
                    <a:pt x="50" y="46"/>
                  </a:cubicBezTo>
                  <a:cubicBezTo>
                    <a:pt x="50" y="48"/>
                    <a:pt x="52" y="50"/>
                    <a:pt x="54" y="51"/>
                  </a:cubicBezTo>
                  <a:cubicBezTo>
                    <a:pt x="57" y="52"/>
                    <a:pt x="60" y="53"/>
                    <a:pt x="63" y="52"/>
                  </a:cubicBezTo>
                  <a:cubicBezTo>
                    <a:pt x="63" y="52"/>
                    <a:pt x="64" y="52"/>
                    <a:pt x="64" y="53"/>
                  </a:cubicBezTo>
                  <a:cubicBezTo>
                    <a:pt x="66" y="55"/>
                    <a:pt x="64" y="59"/>
                    <a:pt x="60" y="62"/>
                  </a:cubicBezTo>
                  <a:cubicBezTo>
                    <a:pt x="59" y="61"/>
                    <a:pt x="58" y="61"/>
                    <a:pt x="56" y="61"/>
                  </a:cubicBezTo>
                  <a:cubicBezTo>
                    <a:pt x="54" y="61"/>
                    <a:pt x="51" y="61"/>
                    <a:pt x="49" y="63"/>
                  </a:cubicBezTo>
                  <a:cubicBezTo>
                    <a:pt x="47" y="65"/>
                    <a:pt x="49" y="68"/>
                    <a:pt x="50" y="69"/>
                  </a:cubicBezTo>
                  <a:cubicBezTo>
                    <a:pt x="53" y="70"/>
                    <a:pt x="56" y="68"/>
                    <a:pt x="58" y="67"/>
                  </a:cubicBezTo>
                  <a:cubicBezTo>
                    <a:pt x="59" y="66"/>
                    <a:pt x="60" y="66"/>
                    <a:pt x="61" y="65"/>
                  </a:cubicBezTo>
                  <a:cubicBezTo>
                    <a:pt x="61" y="65"/>
                    <a:pt x="61" y="65"/>
                    <a:pt x="61" y="65"/>
                  </a:cubicBezTo>
                  <a:cubicBezTo>
                    <a:pt x="63" y="67"/>
                    <a:pt x="64" y="69"/>
                    <a:pt x="64" y="71"/>
                  </a:cubicBezTo>
                  <a:cubicBezTo>
                    <a:pt x="59" y="73"/>
                    <a:pt x="53" y="76"/>
                    <a:pt x="54" y="81"/>
                  </a:cubicBezTo>
                  <a:cubicBezTo>
                    <a:pt x="54" y="83"/>
                    <a:pt x="57" y="85"/>
                    <a:pt x="59" y="84"/>
                  </a:cubicBezTo>
                  <a:cubicBezTo>
                    <a:pt x="63" y="83"/>
                    <a:pt x="65" y="79"/>
                    <a:pt x="66" y="76"/>
                  </a:cubicBezTo>
                  <a:cubicBezTo>
                    <a:pt x="67" y="75"/>
                    <a:pt x="67" y="74"/>
                    <a:pt x="67" y="73"/>
                  </a:cubicBezTo>
                  <a:cubicBezTo>
                    <a:pt x="68" y="73"/>
                    <a:pt x="68" y="73"/>
                    <a:pt x="69" y="72"/>
                  </a:cubicBezTo>
                  <a:cubicBezTo>
                    <a:pt x="80" y="68"/>
                    <a:pt x="93" y="67"/>
                    <a:pt x="105" y="66"/>
                  </a:cubicBezTo>
                  <a:cubicBezTo>
                    <a:pt x="119" y="66"/>
                    <a:pt x="134" y="68"/>
                    <a:pt x="147" y="73"/>
                  </a:cubicBezTo>
                  <a:cubicBezTo>
                    <a:pt x="148" y="74"/>
                    <a:pt x="148" y="74"/>
                    <a:pt x="148" y="74"/>
                  </a:cubicBezTo>
                  <a:cubicBezTo>
                    <a:pt x="148" y="75"/>
                    <a:pt x="148" y="75"/>
                    <a:pt x="148" y="76"/>
                  </a:cubicBezTo>
                  <a:cubicBezTo>
                    <a:pt x="135" y="75"/>
                    <a:pt x="124" y="75"/>
                    <a:pt x="113" y="81"/>
                  </a:cubicBezTo>
                  <a:cubicBezTo>
                    <a:pt x="101" y="86"/>
                    <a:pt x="90" y="95"/>
                    <a:pt x="77" y="99"/>
                  </a:cubicBezTo>
                  <a:cubicBezTo>
                    <a:pt x="56" y="105"/>
                    <a:pt x="32" y="98"/>
                    <a:pt x="17" y="82"/>
                  </a:cubicBezTo>
                  <a:close/>
                  <a:moveTo>
                    <a:pt x="75" y="36"/>
                  </a:moveTo>
                  <a:cubicBezTo>
                    <a:pt x="75" y="36"/>
                    <a:pt x="75" y="36"/>
                    <a:pt x="75" y="36"/>
                  </a:cubicBezTo>
                  <a:cubicBezTo>
                    <a:pt x="74" y="34"/>
                    <a:pt x="75" y="34"/>
                    <a:pt x="75" y="36"/>
                  </a:cubicBezTo>
                  <a:close/>
                  <a:moveTo>
                    <a:pt x="68" y="40"/>
                  </a:moveTo>
                  <a:cubicBezTo>
                    <a:pt x="66" y="39"/>
                    <a:pt x="64" y="37"/>
                    <a:pt x="62" y="35"/>
                  </a:cubicBezTo>
                  <a:cubicBezTo>
                    <a:pt x="61" y="32"/>
                    <a:pt x="64" y="34"/>
                    <a:pt x="65" y="35"/>
                  </a:cubicBezTo>
                  <a:cubicBezTo>
                    <a:pt x="66" y="36"/>
                    <a:pt x="67" y="38"/>
                    <a:pt x="68" y="40"/>
                  </a:cubicBezTo>
                  <a:close/>
                  <a:moveTo>
                    <a:pt x="58" y="64"/>
                  </a:moveTo>
                  <a:cubicBezTo>
                    <a:pt x="57" y="64"/>
                    <a:pt x="56" y="65"/>
                    <a:pt x="56" y="65"/>
                  </a:cubicBezTo>
                  <a:cubicBezTo>
                    <a:pt x="55" y="65"/>
                    <a:pt x="55" y="66"/>
                    <a:pt x="54" y="66"/>
                  </a:cubicBezTo>
                  <a:cubicBezTo>
                    <a:pt x="53" y="67"/>
                    <a:pt x="52" y="66"/>
                    <a:pt x="52" y="64"/>
                  </a:cubicBezTo>
                  <a:cubicBezTo>
                    <a:pt x="53" y="64"/>
                    <a:pt x="54" y="64"/>
                    <a:pt x="55" y="64"/>
                  </a:cubicBezTo>
                  <a:cubicBezTo>
                    <a:pt x="56" y="64"/>
                    <a:pt x="57" y="64"/>
                    <a:pt x="58" y="64"/>
                  </a:cubicBezTo>
                  <a:close/>
                  <a:moveTo>
                    <a:pt x="64" y="74"/>
                  </a:moveTo>
                  <a:cubicBezTo>
                    <a:pt x="63" y="75"/>
                    <a:pt x="63" y="75"/>
                    <a:pt x="63" y="75"/>
                  </a:cubicBezTo>
                  <a:cubicBezTo>
                    <a:pt x="63" y="77"/>
                    <a:pt x="62" y="78"/>
                    <a:pt x="61" y="79"/>
                  </a:cubicBezTo>
                  <a:cubicBezTo>
                    <a:pt x="61" y="79"/>
                    <a:pt x="61" y="79"/>
                    <a:pt x="60" y="80"/>
                  </a:cubicBezTo>
                  <a:cubicBezTo>
                    <a:pt x="59" y="81"/>
                    <a:pt x="58" y="81"/>
                    <a:pt x="57" y="80"/>
                  </a:cubicBezTo>
                  <a:cubicBezTo>
                    <a:pt x="58" y="77"/>
                    <a:pt x="61" y="76"/>
                    <a:pt x="64" y="74"/>
                  </a:cubicBezTo>
                  <a:close/>
                </a:path>
              </a:pathLst>
            </a:custGeom>
            <a:solidFill>
              <a:srgbClr val="F4F9F5"/>
            </a:solidFill>
            <a:ln>
              <a:solidFill>
                <a:srgbClr val="4BB08C"/>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 name="文本框 24"/>
            <p:cNvSpPr txBox="1"/>
            <p:nvPr/>
          </p:nvSpPr>
          <p:spPr>
            <a:xfrm>
              <a:off x="645490" y="185376"/>
              <a:ext cx="2031325" cy="369332"/>
            </a:xfrm>
            <a:prstGeom prst="rect">
              <a:avLst/>
            </a:prstGeom>
            <a:noFill/>
          </p:spPr>
          <p:txBody>
            <a:bodyPr wrap="non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Click here to add a title.</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sp>
        <p:nvSpPr>
          <p:cNvPr id="2" name="矩形 1"/>
          <p:cNvSpPr>
            <a:spLocks noChangeArrowheads="1"/>
          </p:cNvSpPr>
          <p:nvPr/>
        </p:nvSpPr>
        <p:spPr bwMode="auto">
          <a:xfrm>
            <a:off x="3769305" y="3393688"/>
            <a:ext cx="2236510" cy="400110"/>
          </a:xfrm>
          <a:prstGeom prst="rect">
            <a:avLst/>
          </a:prstGeom>
          <a:noFill/>
          <a:ln w="9525">
            <a:noFill/>
            <a:miter lim="800000"/>
          </a:ln>
        </p:spPr>
        <p:txBody>
          <a:bodyPr wrap="none">
            <a:spAutoFit/>
          </a:bodyPr>
          <a:lstStyle/>
          <a:p>
            <a:r>
              <a:rPr lang="zh-CN" altLang="en-US" sz="2000" b="1" dirty="0">
                <a:latin typeface="微软雅黑" panose="020B0503020204020204" pitchFamily="34" charset="-122"/>
                <a:ea typeface="微软雅黑" panose="020B0503020204020204" pitchFamily="34" charset="-122"/>
              </a:rPr>
              <a:t>Please add a title here.</a:t>
            </a:r>
          </a:p>
        </p:txBody>
      </p:sp>
      <p:sp>
        <p:nvSpPr>
          <p:cNvPr id="3" name="椭圆 2"/>
          <p:cNvSpPr/>
          <p:nvPr/>
        </p:nvSpPr>
        <p:spPr>
          <a:xfrm>
            <a:off x="3905235" y="1904989"/>
            <a:ext cx="952507" cy="952507"/>
          </a:xfrm>
          <a:prstGeom prst="ellipse">
            <a:avLst/>
          </a:prstGeom>
          <a:noFill/>
          <a:ln w="12700">
            <a:solidFill>
              <a:srgbClr val="4BB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椭圆 3"/>
          <p:cNvSpPr/>
          <p:nvPr/>
        </p:nvSpPr>
        <p:spPr>
          <a:xfrm>
            <a:off x="5810248" y="1904989"/>
            <a:ext cx="952507" cy="952507"/>
          </a:xfrm>
          <a:prstGeom prst="ellipse">
            <a:avLst/>
          </a:prstGeom>
          <a:noFill/>
          <a:ln w="12700">
            <a:solidFill>
              <a:srgbClr val="4BB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椭圆 4"/>
          <p:cNvSpPr/>
          <p:nvPr/>
        </p:nvSpPr>
        <p:spPr>
          <a:xfrm>
            <a:off x="7715261" y="1904989"/>
            <a:ext cx="952507" cy="952507"/>
          </a:xfrm>
          <a:prstGeom prst="ellipse">
            <a:avLst/>
          </a:prstGeom>
          <a:noFill/>
          <a:ln w="12700">
            <a:solidFill>
              <a:srgbClr val="4BB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椭圆 5"/>
          <p:cNvSpPr/>
          <p:nvPr/>
        </p:nvSpPr>
        <p:spPr>
          <a:xfrm>
            <a:off x="9620275" y="1904989"/>
            <a:ext cx="952507" cy="952507"/>
          </a:xfrm>
          <a:prstGeom prst="ellipse">
            <a:avLst/>
          </a:prstGeom>
          <a:noFill/>
          <a:ln w="12700">
            <a:solidFill>
              <a:srgbClr val="4BB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7" name="组合 6"/>
          <p:cNvGrpSpPr/>
          <p:nvPr/>
        </p:nvGrpSpPr>
        <p:grpSpPr>
          <a:xfrm>
            <a:off x="4000485" y="2190742"/>
            <a:ext cx="857256" cy="476253"/>
            <a:chOff x="2006601" y="1498600"/>
            <a:chExt cx="977900" cy="508000"/>
          </a:xfrm>
          <a:solidFill>
            <a:srgbClr val="4BB08C"/>
          </a:solidFill>
        </p:grpSpPr>
        <p:sp>
          <p:nvSpPr>
            <p:cNvPr id="8" name="Freeform 156"/>
            <p:cNvSpPr/>
            <p:nvPr/>
          </p:nvSpPr>
          <p:spPr bwMode="auto">
            <a:xfrm>
              <a:off x="2120901" y="1703388"/>
              <a:ext cx="112713" cy="23813"/>
            </a:xfrm>
            <a:custGeom>
              <a:avLst/>
              <a:gdLst/>
              <a:ahLst/>
              <a:cxnLst>
                <a:cxn ang="0">
                  <a:pos x="213" y="38"/>
                </a:cxn>
                <a:cxn ang="0">
                  <a:pos x="213" y="38"/>
                </a:cxn>
                <a:cxn ang="0">
                  <a:pos x="208" y="40"/>
                </a:cxn>
                <a:cxn ang="0">
                  <a:pos x="202" y="41"/>
                </a:cxn>
                <a:cxn ang="0">
                  <a:pos x="189" y="44"/>
                </a:cxn>
                <a:cxn ang="0">
                  <a:pos x="175" y="44"/>
                </a:cxn>
                <a:cxn ang="0">
                  <a:pos x="158" y="42"/>
                </a:cxn>
                <a:cxn ang="0">
                  <a:pos x="123" y="37"/>
                </a:cxn>
                <a:cxn ang="0">
                  <a:pos x="87" y="32"/>
                </a:cxn>
                <a:cxn ang="0">
                  <a:pos x="87" y="32"/>
                </a:cxn>
                <a:cxn ang="0">
                  <a:pos x="62" y="27"/>
                </a:cxn>
                <a:cxn ang="0">
                  <a:pos x="49" y="25"/>
                </a:cxn>
                <a:cxn ang="0">
                  <a:pos x="36" y="22"/>
                </a:cxn>
                <a:cxn ang="0">
                  <a:pos x="24" y="19"/>
                </a:cxn>
                <a:cxn ang="0">
                  <a:pos x="14" y="14"/>
                </a:cxn>
                <a:cxn ang="0">
                  <a:pos x="9" y="11"/>
                </a:cxn>
                <a:cxn ang="0">
                  <a:pos x="5" y="8"/>
                </a:cxn>
                <a:cxn ang="0">
                  <a:pos x="2" y="4"/>
                </a:cxn>
                <a:cxn ang="0">
                  <a:pos x="0" y="0"/>
                </a:cxn>
                <a:cxn ang="0">
                  <a:pos x="0" y="0"/>
                </a:cxn>
                <a:cxn ang="0">
                  <a:pos x="24" y="0"/>
                </a:cxn>
                <a:cxn ang="0">
                  <a:pos x="51" y="2"/>
                </a:cxn>
                <a:cxn ang="0">
                  <a:pos x="79" y="5"/>
                </a:cxn>
                <a:cxn ang="0">
                  <a:pos x="108" y="10"/>
                </a:cxn>
                <a:cxn ang="0">
                  <a:pos x="136" y="16"/>
                </a:cxn>
                <a:cxn ang="0">
                  <a:pos x="163" y="23"/>
                </a:cxn>
                <a:cxn ang="0">
                  <a:pos x="189" y="30"/>
                </a:cxn>
                <a:cxn ang="0">
                  <a:pos x="213" y="38"/>
                </a:cxn>
                <a:cxn ang="0">
                  <a:pos x="213" y="38"/>
                </a:cxn>
              </a:cxnLst>
              <a:rect l="0" t="0" r="r" b="b"/>
              <a:pathLst>
                <a:path w="213" h="44">
                  <a:moveTo>
                    <a:pt x="213" y="38"/>
                  </a:moveTo>
                  <a:lnTo>
                    <a:pt x="213" y="38"/>
                  </a:lnTo>
                  <a:lnTo>
                    <a:pt x="208" y="40"/>
                  </a:lnTo>
                  <a:lnTo>
                    <a:pt x="202" y="41"/>
                  </a:lnTo>
                  <a:lnTo>
                    <a:pt x="189" y="44"/>
                  </a:lnTo>
                  <a:lnTo>
                    <a:pt x="175" y="44"/>
                  </a:lnTo>
                  <a:lnTo>
                    <a:pt x="158" y="42"/>
                  </a:lnTo>
                  <a:lnTo>
                    <a:pt x="123" y="37"/>
                  </a:lnTo>
                  <a:lnTo>
                    <a:pt x="87" y="32"/>
                  </a:lnTo>
                  <a:lnTo>
                    <a:pt x="87" y="32"/>
                  </a:lnTo>
                  <a:lnTo>
                    <a:pt x="62" y="27"/>
                  </a:lnTo>
                  <a:lnTo>
                    <a:pt x="49" y="25"/>
                  </a:lnTo>
                  <a:lnTo>
                    <a:pt x="36" y="22"/>
                  </a:lnTo>
                  <a:lnTo>
                    <a:pt x="24" y="19"/>
                  </a:lnTo>
                  <a:lnTo>
                    <a:pt x="14" y="14"/>
                  </a:lnTo>
                  <a:lnTo>
                    <a:pt x="9" y="11"/>
                  </a:lnTo>
                  <a:lnTo>
                    <a:pt x="5" y="8"/>
                  </a:lnTo>
                  <a:lnTo>
                    <a:pt x="2" y="4"/>
                  </a:lnTo>
                  <a:lnTo>
                    <a:pt x="0" y="0"/>
                  </a:lnTo>
                  <a:lnTo>
                    <a:pt x="0" y="0"/>
                  </a:lnTo>
                  <a:lnTo>
                    <a:pt x="24" y="0"/>
                  </a:lnTo>
                  <a:lnTo>
                    <a:pt x="51" y="2"/>
                  </a:lnTo>
                  <a:lnTo>
                    <a:pt x="79" y="5"/>
                  </a:lnTo>
                  <a:lnTo>
                    <a:pt x="108" y="10"/>
                  </a:lnTo>
                  <a:lnTo>
                    <a:pt x="136" y="16"/>
                  </a:lnTo>
                  <a:lnTo>
                    <a:pt x="163" y="23"/>
                  </a:lnTo>
                  <a:lnTo>
                    <a:pt x="189" y="30"/>
                  </a:lnTo>
                  <a:lnTo>
                    <a:pt x="213" y="38"/>
                  </a:lnTo>
                  <a:lnTo>
                    <a:pt x="213" y="38"/>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9" name="Freeform 157"/>
            <p:cNvSpPr>
              <a:spLocks noEditPoints="1"/>
            </p:cNvSpPr>
            <p:nvPr/>
          </p:nvSpPr>
          <p:spPr bwMode="auto">
            <a:xfrm>
              <a:off x="2006601" y="1498600"/>
              <a:ext cx="977900" cy="508000"/>
            </a:xfrm>
            <a:custGeom>
              <a:avLst/>
              <a:gdLst/>
              <a:ahLst/>
              <a:cxnLst>
                <a:cxn ang="0">
                  <a:pos x="1827" y="149"/>
                </a:cxn>
                <a:cxn ang="0">
                  <a:pos x="1788" y="345"/>
                </a:cxn>
                <a:cxn ang="0">
                  <a:pos x="1540" y="520"/>
                </a:cxn>
                <a:cxn ang="0">
                  <a:pos x="1206" y="732"/>
                </a:cxn>
                <a:cxn ang="0">
                  <a:pos x="981" y="842"/>
                </a:cxn>
                <a:cxn ang="0">
                  <a:pos x="742" y="903"/>
                </a:cxn>
                <a:cxn ang="0">
                  <a:pos x="658" y="925"/>
                </a:cxn>
                <a:cxn ang="0">
                  <a:pos x="668" y="865"/>
                </a:cxn>
                <a:cxn ang="0">
                  <a:pos x="512" y="915"/>
                </a:cxn>
                <a:cxn ang="0">
                  <a:pos x="579" y="785"/>
                </a:cxn>
                <a:cxn ang="0">
                  <a:pos x="8" y="625"/>
                </a:cxn>
                <a:cxn ang="0">
                  <a:pos x="47" y="563"/>
                </a:cxn>
                <a:cxn ang="0">
                  <a:pos x="111" y="517"/>
                </a:cxn>
                <a:cxn ang="0">
                  <a:pos x="122" y="458"/>
                </a:cxn>
                <a:cxn ang="0">
                  <a:pos x="66" y="416"/>
                </a:cxn>
                <a:cxn ang="0">
                  <a:pos x="164" y="326"/>
                </a:cxn>
                <a:cxn ang="0">
                  <a:pos x="765" y="56"/>
                </a:cxn>
                <a:cxn ang="0">
                  <a:pos x="883" y="2"/>
                </a:cxn>
                <a:cxn ang="0">
                  <a:pos x="1399" y="59"/>
                </a:cxn>
                <a:cxn ang="0">
                  <a:pos x="1725" y="104"/>
                </a:cxn>
                <a:cxn ang="0">
                  <a:pos x="874" y="38"/>
                </a:cxn>
                <a:cxn ang="0">
                  <a:pos x="552" y="176"/>
                </a:cxn>
                <a:cxn ang="0">
                  <a:pos x="162" y="413"/>
                </a:cxn>
                <a:cxn ang="0">
                  <a:pos x="723" y="516"/>
                </a:cxn>
                <a:cxn ang="0">
                  <a:pos x="1046" y="624"/>
                </a:cxn>
                <a:cxn ang="0">
                  <a:pos x="984" y="785"/>
                </a:cxn>
                <a:cxn ang="0">
                  <a:pos x="759" y="779"/>
                </a:cxn>
                <a:cxn ang="0">
                  <a:pos x="959" y="813"/>
                </a:cxn>
                <a:cxn ang="0">
                  <a:pos x="1099" y="694"/>
                </a:cxn>
                <a:cxn ang="0">
                  <a:pos x="1010" y="520"/>
                </a:cxn>
                <a:cxn ang="0">
                  <a:pos x="670" y="464"/>
                </a:cxn>
                <a:cxn ang="0">
                  <a:pos x="901" y="478"/>
                </a:cxn>
                <a:cxn ang="0">
                  <a:pos x="1516" y="267"/>
                </a:cxn>
                <a:cxn ang="0">
                  <a:pos x="1105" y="757"/>
                </a:cxn>
                <a:cxn ang="0">
                  <a:pos x="1704" y="368"/>
                </a:cxn>
                <a:cxn ang="0">
                  <a:pos x="1813" y="198"/>
                </a:cxn>
                <a:cxn ang="0">
                  <a:pos x="1708" y="165"/>
                </a:cxn>
                <a:cxn ang="0">
                  <a:pos x="1356" y="393"/>
                </a:cxn>
                <a:cxn ang="0">
                  <a:pos x="1100" y="530"/>
                </a:cxn>
                <a:cxn ang="0">
                  <a:pos x="1117" y="734"/>
                </a:cxn>
                <a:cxn ang="0">
                  <a:pos x="432" y="526"/>
                </a:cxn>
                <a:cxn ang="0">
                  <a:pos x="149" y="528"/>
                </a:cxn>
                <a:cxn ang="0">
                  <a:pos x="343" y="565"/>
                </a:cxn>
                <a:cxn ang="0">
                  <a:pos x="126" y="562"/>
                </a:cxn>
                <a:cxn ang="0">
                  <a:pos x="591" y="676"/>
                </a:cxn>
                <a:cxn ang="0">
                  <a:pos x="536" y="588"/>
                </a:cxn>
                <a:cxn ang="0">
                  <a:pos x="727" y="599"/>
                </a:cxn>
                <a:cxn ang="0">
                  <a:pos x="910" y="632"/>
                </a:cxn>
                <a:cxn ang="0">
                  <a:pos x="796" y="683"/>
                </a:cxn>
                <a:cxn ang="0">
                  <a:pos x="914" y="760"/>
                </a:cxn>
                <a:cxn ang="0">
                  <a:pos x="941" y="715"/>
                </a:cxn>
                <a:cxn ang="0">
                  <a:pos x="1030" y="685"/>
                </a:cxn>
                <a:cxn ang="0">
                  <a:pos x="1027" y="660"/>
                </a:cxn>
                <a:cxn ang="0">
                  <a:pos x="505" y="488"/>
                </a:cxn>
                <a:cxn ang="0">
                  <a:pos x="146" y="481"/>
                </a:cxn>
                <a:cxn ang="0">
                  <a:pos x="41" y="595"/>
                </a:cxn>
                <a:cxn ang="0">
                  <a:pos x="557" y="695"/>
                </a:cxn>
                <a:cxn ang="0">
                  <a:pos x="621" y="740"/>
                </a:cxn>
                <a:cxn ang="0">
                  <a:pos x="564" y="873"/>
                </a:cxn>
                <a:cxn ang="0">
                  <a:pos x="650" y="811"/>
                </a:cxn>
                <a:cxn ang="0">
                  <a:pos x="697" y="911"/>
                </a:cxn>
                <a:cxn ang="0">
                  <a:pos x="732" y="728"/>
                </a:cxn>
                <a:cxn ang="0">
                  <a:pos x="694" y="614"/>
                </a:cxn>
              </a:cxnLst>
              <a:rect l="0" t="0" r="r" b="b"/>
              <a:pathLst>
                <a:path w="1850" h="958">
                  <a:moveTo>
                    <a:pt x="1726" y="111"/>
                  </a:moveTo>
                  <a:lnTo>
                    <a:pt x="1726" y="111"/>
                  </a:lnTo>
                  <a:lnTo>
                    <a:pt x="1733" y="106"/>
                  </a:lnTo>
                  <a:lnTo>
                    <a:pt x="1739" y="103"/>
                  </a:lnTo>
                  <a:lnTo>
                    <a:pt x="1746" y="100"/>
                  </a:lnTo>
                  <a:lnTo>
                    <a:pt x="1752" y="98"/>
                  </a:lnTo>
                  <a:lnTo>
                    <a:pt x="1758" y="96"/>
                  </a:lnTo>
                  <a:lnTo>
                    <a:pt x="1765" y="98"/>
                  </a:lnTo>
                  <a:lnTo>
                    <a:pt x="1771" y="98"/>
                  </a:lnTo>
                  <a:lnTo>
                    <a:pt x="1777" y="100"/>
                  </a:lnTo>
                  <a:lnTo>
                    <a:pt x="1783" y="102"/>
                  </a:lnTo>
                  <a:lnTo>
                    <a:pt x="1788" y="105"/>
                  </a:lnTo>
                  <a:lnTo>
                    <a:pt x="1799" y="114"/>
                  </a:lnTo>
                  <a:lnTo>
                    <a:pt x="1810" y="123"/>
                  </a:lnTo>
                  <a:lnTo>
                    <a:pt x="1818" y="135"/>
                  </a:lnTo>
                  <a:lnTo>
                    <a:pt x="1827" y="149"/>
                  </a:lnTo>
                  <a:lnTo>
                    <a:pt x="1834" y="163"/>
                  </a:lnTo>
                  <a:lnTo>
                    <a:pt x="1840" y="178"/>
                  </a:lnTo>
                  <a:lnTo>
                    <a:pt x="1845" y="194"/>
                  </a:lnTo>
                  <a:lnTo>
                    <a:pt x="1848" y="209"/>
                  </a:lnTo>
                  <a:lnTo>
                    <a:pt x="1849" y="223"/>
                  </a:lnTo>
                  <a:lnTo>
                    <a:pt x="1850" y="237"/>
                  </a:lnTo>
                  <a:lnTo>
                    <a:pt x="1848" y="250"/>
                  </a:lnTo>
                  <a:lnTo>
                    <a:pt x="1848" y="250"/>
                  </a:lnTo>
                  <a:lnTo>
                    <a:pt x="1847" y="255"/>
                  </a:lnTo>
                  <a:lnTo>
                    <a:pt x="1845" y="260"/>
                  </a:lnTo>
                  <a:lnTo>
                    <a:pt x="1839" y="272"/>
                  </a:lnTo>
                  <a:lnTo>
                    <a:pt x="1824" y="296"/>
                  </a:lnTo>
                  <a:lnTo>
                    <a:pt x="1824" y="296"/>
                  </a:lnTo>
                  <a:lnTo>
                    <a:pt x="1809" y="319"/>
                  </a:lnTo>
                  <a:lnTo>
                    <a:pt x="1795" y="337"/>
                  </a:lnTo>
                  <a:lnTo>
                    <a:pt x="1788" y="345"/>
                  </a:lnTo>
                  <a:lnTo>
                    <a:pt x="1780" y="352"/>
                  </a:lnTo>
                  <a:lnTo>
                    <a:pt x="1771" y="360"/>
                  </a:lnTo>
                  <a:lnTo>
                    <a:pt x="1761" y="368"/>
                  </a:lnTo>
                  <a:lnTo>
                    <a:pt x="1761" y="368"/>
                  </a:lnTo>
                  <a:lnTo>
                    <a:pt x="1746" y="379"/>
                  </a:lnTo>
                  <a:lnTo>
                    <a:pt x="1728" y="389"/>
                  </a:lnTo>
                  <a:lnTo>
                    <a:pt x="1692" y="409"/>
                  </a:lnTo>
                  <a:lnTo>
                    <a:pt x="1658" y="429"/>
                  </a:lnTo>
                  <a:lnTo>
                    <a:pt x="1643" y="440"/>
                  </a:lnTo>
                  <a:lnTo>
                    <a:pt x="1629" y="450"/>
                  </a:lnTo>
                  <a:lnTo>
                    <a:pt x="1629" y="450"/>
                  </a:lnTo>
                  <a:lnTo>
                    <a:pt x="1613" y="466"/>
                  </a:lnTo>
                  <a:lnTo>
                    <a:pt x="1596" y="480"/>
                  </a:lnTo>
                  <a:lnTo>
                    <a:pt x="1577" y="494"/>
                  </a:lnTo>
                  <a:lnTo>
                    <a:pt x="1559" y="508"/>
                  </a:lnTo>
                  <a:lnTo>
                    <a:pt x="1540" y="520"/>
                  </a:lnTo>
                  <a:lnTo>
                    <a:pt x="1520" y="532"/>
                  </a:lnTo>
                  <a:lnTo>
                    <a:pt x="1480" y="556"/>
                  </a:lnTo>
                  <a:lnTo>
                    <a:pt x="1439" y="579"/>
                  </a:lnTo>
                  <a:lnTo>
                    <a:pt x="1400" y="604"/>
                  </a:lnTo>
                  <a:lnTo>
                    <a:pt x="1379" y="616"/>
                  </a:lnTo>
                  <a:lnTo>
                    <a:pt x="1361" y="629"/>
                  </a:lnTo>
                  <a:lnTo>
                    <a:pt x="1342" y="643"/>
                  </a:lnTo>
                  <a:lnTo>
                    <a:pt x="1325" y="656"/>
                  </a:lnTo>
                  <a:lnTo>
                    <a:pt x="1325" y="656"/>
                  </a:lnTo>
                  <a:lnTo>
                    <a:pt x="1307" y="663"/>
                  </a:lnTo>
                  <a:lnTo>
                    <a:pt x="1289" y="670"/>
                  </a:lnTo>
                  <a:lnTo>
                    <a:pt x="1274" y="679"/>
                  </a:lnTo>
                  <a:lnTo>
                    <a:pt x="1259" y="689"/>
                  </a:lnTo>
                  <a:lnTo>
                    <a:pt x="1246" y="699"/>
                  </a:lnTo>
                  <a:lnTo>
                    <a:pt x="1232" y="710"/>
                  </a:lnTo>
                  <a:lnTo>
                    <a:pt x="1206" y="732"/>
                  </a:lnTo>
                  <a:lnTo>
                    <a:pt x="1206" y="732"/>
                  </a:lnTo>
                  <a:lnTo>
                    <a:pt x="1187" y="740"/>
                  </a:lnTo>
                  <a:lnTo>
                    <a:pt x="1170" y="749"/>
                  </a:lnTo>
                  <a:lnTo>
                    <a:pt x="1152" y="758"/>
                  </a:lnTo>
                  <a:lnTo>
                    <a:pt x="1137" y="769"/>
                  </a:lnTo>
                  <a:lnTo>
                    <a:pt x="1121" y="780"/>
                  </a:lnTo>
                  <a:lnTo>
                    <a:pt x="1107" y="791"/>
                  </a:lnTo>
                  <a:lnTo>
                    <a:pt x="1094" y="803"/>
                  </a:lnTo>
                  <a:lnTo>
                    <a:pt x="1080" y="817"/>
                  </a:lnTo>
                  <a:lnTo>
                    <a:pt x="1080" y="817"/>
                  </a:lnTo>
                  <a:lnTo>
                    <a:pt x="1056" y="826"/>
                  </a:lnTo>
                  <a:lnTo>
                    <a:pt x="1044" y="831"/>
                  </a:lnTo>
                  <a:lnTo>
                    <a:pt x="1030" y="834"/>
                  </a:lnTo>
                  <a:lnTo>
                    <a:pt x="1015" y="839"/>
                  </a:lnTo>
                  <a:lnTo>
                    <a:pt x="999" y="841"/>
                  </a:lnTo>
                  <a:lnTo>
                    <a:pt x="981" y="842"/>
                  </a:lnTo>
                  <a:lnTo>
                    <a:pt x="961" y="842"/>
                  </a:lnTo>
                  <a:lnTo>
                    <a:pt x="961" y="842"/>
                  </a:lnTo>
                  <a:lnTo>
                    <a:pt x="907" y="839"/>
                  </a:lnTo>
                  <a:lnTo>
                    <a:pt x="856" y="834"/>
                  </a:lnTo>
                  <a:lnTo>
                    <a:pt x="808" y="828"/>
                  </a:lnTo>
                  <a:lnTo>
                    <a:pt x="786" y="825"/>
                  </a:lnTo>
                  <a:lnTo>
                    <a:pt x="767" y="820"/>
                  </a:lnTo>
                  <a:lnTo>
                    <a:pt x="767" y="820"/>
                  </a:lnTo>
                  <a:lnTo>
                    <a:pt x="767" y="830"/>
                  </a:lnTo>
                  <a:lnTo>
                    <a:pt x="767" y="839"/>
                  </a:lnTo>
                  <a:lnTo>
                    <a:pt x="767" y="848"/>
                  </a:lnTo>
                  <a:lnTo>
                    <a:pt x="765" y="857"/>
                  </a:lnTo>
                  <a:lnTo>
                    <a:pt x="763" y="865"/>
                  </a:lnTo>
                  <a:lnTo>
                    <a:pt x="759" y="873"/>
                  </a:lnTo>
                  <a:lnTo>
                    <a:pt x="752" y="889"/>
                  </a:lnTo>
                  <a:lnTo>
                    <a:pt x="742" y="903"/>
                  </a:lnTo>
                  <a:lnTo>
                    <a:pt x="732" y="916"/>
                  </a:lnTo>
                  <a:lnTo>
                    <a:pt x="720" y="928"/>
                  </a:lnTo>
                  <a:lnTo>
                    <a:pt x="707" y="939"/>
                  </a:lnTo>
                  <a:lnTo>
                    <a:pt x="707" y="939"/>
                  </a:lnTo>
                  <a:lnTo>
                    <a:pt x="694" y="949"/>
                  </a:lnTo>
                  <a:lnTo>
                    <a:pt x="688" y="952"/>
                  </a:lnTo>
                  <a:lnTo>
                    <a:pt x="681" y="956"/>
                  </a:lnTo>
                  <a:lnTo>
                    <a:pt x="675" y="958"/>
                  </a:lnTo>
                  <a:lnTo>
                    <a:pt x="668" y="958"/>
                  </a:lnTo>
                  <a:lnTo>
                    <a:pt x="662" y="958"/>
                  </a:lnTo>
                  <a:lnTo>
                    <a:pt x="657" y="955"/>
                  </a:lnTo>
                  <a:lnTo>
                    <a:pt x="657" y="955"/>
                  </a:lnTo>
                  <a:lnTo>
                    <a:pt x="655" y="947"/>
                  </a:lnTo>
                  <a:lnTo>
                    <a:pt x="655" y="939"/>
                  </a:lnTo>
                  <a:lnTo>
                    <a:pt x="656" y="932"/>
                  </a:lnTo>
                  <a:lnTo>
                    <a:pt x="658" y="925"/>
                  </a:lnTo>
                  <a:lnTo>
                    <a:pt x="660" y="919"/>
                  </a:lnTo>
                  <a:lnTo>
                    <a:pt x="663" y="912"/>
                  </a:lnTo>
                  <a:lnTo>
                    <a:pt x="670" y="901"/>
                  </a:lnTo>
                  <a:lnTo>
                    <a:pt x="676" y="889"/>
                  </a:lnTo>
                  <a:lnTo>
                    <a:pt x="679" y="882"/>
                  </a:lnTo>
                  <a:lnTo>
                    <a:pt x="680" y="876"/>
                  </a:lnTo>
                  <a:lnTo>
                    <a:pt x="681" y="868"/>
                  </a:lnTo>
                  <a:lnTo>
                    <a:pt x="681" y="861"/>
                  </a:lnTo>
                  <a:lnTo>
                    <a:pt x="679" y="853"/>
                  </a:lnTo>
                  <a:lnTo>
                    <a:pt x="676" y="845"/>
                  </a:lnTo>
                  <a:lnTo>
                    <a:pt x="676" y="845"/>
                  </a:lnTo>
                  <a:lnTo>
                    <a:pt x="674" y="847"/>
                  </a:lnTo>
                  <a:lnTo>
                    <a:pt x="673" y="850"/>
                  </a:lnTo>
                  <a:lnTo>
                    <a:pt x="671" y="856"/>
                  </a:lnTo>
                  <a:lnTo>
                    <a:pt x="670" y="862"/>
                  </a:lnTo>
                  <a:lnTo>
                    <a:pt x="668" y="865"/>
                  </a:lnTo>
                  <a:lnTo>
                    <a:pt x="666" y="867"/>
                  </a:lnTo>
                  <a:lnTo>
                    <a:pt x="666" y="867"/>
                  </a:lnTo>
                  <a:lnTo>
                    <a:pt x="663" y="872"/>
                  </a:lnTo>
                  <a:lnTo>
                    <a:pt x="659" y="876"/>
                  </a:lnTo>
                  <a:lnTo>
                    <a:pt x="648" y="885"/>
                  </a:lnTo>
                  <a:lnTo>
                    <a:pt x="634" y="893"/>
                  </a:lnTo>
                  <a:lnTo>
                    <a:pt x="619" y="900"/>
                  </a:lnTo>
                  <a:lnTo>
                    <a:pt x="602" y="906"/>
                  </a:lnTo>
                  <a:lnTo>
                    <a:pt x="585" y="911"/>
                  </a:lnTo>
                  <a:lnTo>
                    <a:pt x="568" y="916"/>
                  </a:lnTo>
                  <a:lnTo>
                    <a:pt x="552" y="918"/>
                  </a:lnTo>
                  <a:lnTo>
                    <a:pt x="537" y="919"/>
                  </a:lnTo>
                  <a:lnTo>
                    <a:pt x="525" y="919"/>
                  </a:lnTo>
                  <a:lnTo>
                    <a:pt x="520" y="918"/>
                  </a:lnTo>
                  <a:lnTo>
                    <a:pt x="515" y="916"/>
                  </a:lnTo>
                  <a:lnTo>
                    <a:pt x="512" y="915"/>
                  </a:lnTo>
                  <a:lnTo>
                    <a:pt x="509" y="911"/>
                  </a:lnTo>
                  <a:lnTo>
                    <a:pt x="508" y="908"/>
                  </a:lnTo>
                  <a:lnTo>
                    <a:pt x="508" y="905"/>
                  </a:lnTo>
                  <a:lnTo>
                    <a:pt x="509" y="901"/>
                  </a:lnTo>
                  <a:lnTo>
                    <a:pt x="512" y="895"/>
                  </a:lnTo>
                  <a:lnTo>
                    <a:pt x="515" y="890"/>
                  </a:lnTo>
                  <a:lnTo>
                    <a:pt x="522" y="885"/>
                  </a:lnTo>
                  <a:lnTo>
                    <a:pt x="538" y="871"/>
                  </a:lnTo>
                  <a:lnTo>
                    <a:pt x="538" y="871"/>
                  </a:lnTo>
                  <a:lnTo>
                    <a:pt x="542" y="856"/>
                  </a:lnTo>
                  <a:lnTo>
                    <a:pt x="547" y="843"/>
                  </a:lnTo>
                  <a:lnTo>
                    <a:pt x="554" y="831"/>
                  </a:lnTo>
                  <a:lnTo>
                    <a:pt x="561" y="819"/>
                  </a:lnTo>
                  <a:lnTo>
                    <a:pt x="568" y="809"/>
                  </a:lnTo>
                  <a:lnTo>
                    <a:pt x="574" y="797"/>
                  </a:lnTo>
                  <a:lnTo>
                    <a:pt x="579" y="785"/>
                  </a:lnTo>
                  <a:lnTo>
                    <a:pt x="582" y="773"/>
                  </a:lnTo>
                  <a:lnTo>
                    <a:pt x="582" y="773"/>
                  </a:lnTo>
                  <a:lnTo>
                    <a:pt x="576" y="769"/>
                  </a:lnTo>
                  <a:lnTo>
                    <a:pt x="571" y="766"/>
                  </a:lnTo>
                  <a:lnTo>
                    <a:pt x="558" y="760"/>
                  </a:lnTo>
                  <a:lnTo>
                    <a:pt x="545" y="755"/>
                  </a:lnTo>
                  <a:lnTo>
                    <a:pt x="539" y="752"/>
                  </a:lnTo>
                  <a:lnTo>
                    <a:pt x="535" y="747"/>
                  </a:lnTo>
                  <a:lnTo>
                    <a:pt x="535" y="747"/>
                  </a:lnTo>
                  <a:lnTo>
                    <a:pt x="467" y="732"/>
                  </a:lnTo>
                  <a:lnTo>
                    <a:pt x="401" y="718"/>
                  </a:lnTo>
                  <a:lnTo>
                    <a:pt x="268" y="690"/>
                  </a:lnTo>
                  <a:lnTo>
                    <a:pt x="203" y="675"/>
                  </a:lnTo>
                  <a:lnTo>
                    <a:pt x="137" y="660"/>
                  </a:lnTo>
                  <a:lnTo>
                    <a:pt x="72" y="644"/>
                  </a:lnTo>
                  <a:lnTo>
                    <a:pt x="8" y="625"/>
                  </a:lnTo>
                  <a:lnTo>
                    <a:pt x="8" y="625"/>
                  </a:lnTo>
                  <a:lnTo>
                    <a:pt x="7" y="622"/>
                  </a:lnTo>
                  <a:lnTo>
                    <a:pt x="6" y="619"/>
                  </a:lnTo>
                  <a:lnTo>
                    <a:pt x="4" y="617"/>
                  </a:lnTo>
                  <a:lnTo>
                    <a:pt x="1" y="616"/>
                  </a:lnTo>
                  <a:lnTo>
                    <a:pt x="1" y="616"/>
                  </a:lnTo>
                  <a:lnTo>
                    <a:pt x="0" y="609"/>
                  </a:lnTo>
                  <a:lnTo>
                    <a:pt x="0" y="604"/>
                  </a:lnTo>
                  <a:lnTo>
                    <a:pt x="2" y="595"/>
                  </a:lnTo>
                  <a:lnTo>
                    <a:pt x="6" y="588"/>
                  </a:lnTo>
                  <a:lnTo>
                    <a:pt x="7" y="584"/>
                  </a:lnTo>
                  <a:lnTo>
                    <a:pt x="8" y="578"/>
                  </a:lnTo>
                  <a:lnTo>
                    <a:pt x="8" y="578"/>
                  </a:lnTo>
                  <a:lnTo>
                    <a:pt x="27" y="570"/>
                  </a:lnTo>
                  <a:lnTo>
                    <a:pt x="38" y="567"/>
                  </a:lnTo>
                  <a:lnTo>
                    <a:pt x="47" y="563"/>
                  </a:lnTo>
                  <a:lnTo>
                    <a:pt x="58" y="562"/>
                  </a:lnTo>
                  <a:lnTo>
                    <a:pt x="70" y="562"/>
                  </a:lnTo>
                  <a:lnTo>
                    <a:pt x="82" y="563"/>
                  </a:lnTo>
                  <a:lnTo>
                    <a:pt x="96" y="565"/>
                  </a:lnTo>
                  <a:lnTo>
                    <a:pt x="96" y="565"/>
                  </a:lnTo>
                  <a:lnTo>
                    <a:pt x="96" y="561"/>
                  </a:lnTo>
                  <a:lnTo>
                    <a:pt x="98" y="555"/>
                  </a:lnTo>
                  <a:lnTo>
                    <a:pt x="100" y="548"/>
                  </a:lnTo>
                  <a:lnTo>
                    <a:pt x="103" y="542"/>
                  </a:lnTo>
                  <a:lnTo>
                    <a:pt x="106" y="537"/>
                  </a:lnTo>
                  <a:lnTo>
                    <a:pt x="111" y="530"/>
                  </a:lnTo>
                  <a:lnTo>
                    <a:pt x="115" y="526"/>
                  </a:lnTo>
                  <a:lnTo>
                    <a:pt x="120" y="522"/>
                  </a:lnTo>
                  <a:lnTo>
                    <a:pt x="120" y="522"/>
                  </a:lnTo>
                  <a:lnTo>
                    <a:pt x="115" y="520"/>
                  </a:lnTo>
                  <a:lnTo>
                    <a:pt x="111" y="517"/>
                  </a:lnTo>
                  <a:lnTo>
                    <a:pt x="106" y="514"/>
                  </a:lnTo>
                  <a:lnTo>
                    <a:pt x="104" y="511"/>
                  </a:lnTo>
                  <a:lnTo>
                    <a:pt x="102" y="507"/>
                  </a:lnTo>
                  <a:lnTo>
                    <a:pt x="101" y="501"/>
                  </a:lnTo>
                  <a:lnTo>
                    <a:pt x="100" y="497"/>
                  </a:lnTo>
                  <a:lnTo>
                    <a:pt x="100" y="492"/>
                  </a:lnTo>
                  <a:lnTo>
                    <a:pt x="101" y="487"/>
                  </a:lnTo>
                  <a:lnTo>
                    <a:pt x="102" y="482"/>
                  </a:lnTo>
                  <a:lnTo>
                    <a:pt x="104" y="478"/>
                  </a:lnTo>
                  <a:lnTo>
                    <a:pt x="107" y="473"/>
                  </a:lnTo>
                  <a:lnTo>
                    <a:pt x="111" y="470"/>
                  </a:lnTo>
                  <a:lnTo>
                    <a:pt x="115" y="467"/>
                  </a:lnTo>
                  <a:lnTo>
                    <a:pt x="119" y="464"/>
                  </a:lnTo>
                  <a:lnTo>
                    <a:pt x="123" y="463"/>
                  </a:lnTo>
                  <a:lnTo>
                    <a:pt x="123" y="463"/>
                  </a:lnTo>
                  <a:lnTo>
                    <a:pt x="122" y="458"/>
                  </a:lnTo>
                  <a:lnTo>
                    <a:pt x="120" y="456"/>
                  </a:lnTo>
                  <a:lnTo>
                    <a:pt x="116" y="454"/>
                  </a:lnTo>
                  <a:lnTo>
                    <a:pt x="113" y="453"/>
                  </a:lnTo>
                  <a:lnTo>
                    <a:pt x="104" y="451"/>
                  </a:lnTo>
                  <a:lnTo>
                    <a:pt x="101" y="450"/>
                  </a:lnTo>
                  <a:lnTo>
                    <a:pt x="99" y="447"/>
                  </a:lnTo>
                  <a:lnTo>
                    <a:pt x="99" y="447"/>
                  </a:lnTo>
                  <a:lnTo>
                    <a:pt x="97" y="440"/>
                  </a:lnTo>
                  <a:lnTo>
                    <a:pt x="97" y="435"/>
                  </a:lnTo>
                  <a:lnTo>
                    <a:pt x="98" y="429"/>
                  </a:lnTo>
                  <a:lnTo>
                    <a:pt x="102" y="425"/>
                  </a:lnTo>
                  <a:lnTo>
                    <a:pt x="102" y="425"/>
                  </a:lnTo>
                  <a:lnTo>
                    <a:pt x="92" y="422"/>
                  </a:lnTo>
                  <a:lnTo>
                    <a:pt x="83" y="420"/>
                  </a:lnTo>
                  <a:lnTo>
                    <a:pt x="74" y="418"/>
                  </a:lnTo>
                  <a:lnTo>
                    <a:pt x="66" y="416"/>
                  </a:lnTo>
                  <a:lnTo>
                    <a:pt x="58" y="412"/>
                  </a:lnTo>
                  <a:lnTo>
                    <a:pt x="55" y="410"/>
                  </a:lnTo>
                  <a:lnTo>
                    <a:pt x="53" y="407"/>
                  </a:lnTo>
                  <a:lnTo>
                    <a:pt x="51" y="404"/>
                  </a:lnTo>
                  <a:lnTo>
                    <a:pt x="50" y="400"/>
                  </a:lnTo>
                  <a:lnTo>
                    <a:pt x="49" y="395"/>
                  </a:lnTo>
                  <a:lnTo>
                    <a:pt x="49" y="390"/>
                  </a:lnTo>
                  <a:lnTo>
                    <a:pt x="49" y="390"/>
                  </a:lnTo>
                  <a:lnTo>
                    <a:pt x="50" y="383"/>
                  </a:lnTo>
                  <a:lnTo>
                    <a:pt x="53" y="378"/>
                  </a:lnTo>
                  <a:lnTo>
                    <a:pt x="56" y="375"/>
                  </a:lnTo>
                  <a:lnTo>
                    <a:pt x="61" y="372"/>
                  </a:lnTo>
                  <a:lnTo>
                    <a:pt x="73" y="367"/>
                  </a:lnTo>
                  <a:lnTo>
                    <a:pt x="86" y="362"/>
                  </a:lnTo>
                  <a:lnTo>
                    <a:pt x="86" y="362"/>
                  </a:lnTo>
                  <a:lnTo>
                    <a:pt x="164" y="326"/>
                  </a:lnTo>
                  <a:lnTo>
                    <a:pt x="247" y="288"/>
                  </a:lnTo>
                  <a:lnTo>
                    <a:pt x="418" y="211"/>
                  </a:lnTo>
                  <a:lnTo>
                    <a:pt x="418" y="211"/>
                  </a:lnTo>
                  <a:lnTo>
                    <a:pt x="470" y="188"/>
                  </a:lnTo>
                  <a:lnTo>
                    <a:pt x="521" y="164"/>
                  </a:lnTo>
                  <a:lnTo>
                    <a:pt x="571" y="140"/>
                  </a:lnTo>
                  <a:lnTo>
                    <a:pt x="622" y="118"/>
                  </a:lnTo>
                  <a:lnTo>
                    <a:pt x="622" y="118"/>
                  </a:lnTo>
                  <a:lnTo>
                    <a:pt x="653" y="105"/>
                  </a:lnTo>
                  <a:lnTo>
                    <a:pt x="670" y="99"/>
                  </a:lnTo>
                  <a:lnTo>
                    <a:pt x="685" y="92"/>
                  </a:lnTo>
                  <a:lnTo>
                    <a:pt x="685" y="92"/>
                  </a:lnTo>
                  <a:lnTo>
                    <a:pt x="707" y="82"/>
                  </a:lnTo>
                  <a:lnTo>
                    <a:pt x="729" y="70"/>
                  </a:lnTo>
                  <a:lnTo>
                    <a:pt x="752" y="60"/>
                  </a:lnTo>
                  <a:lnTo>
                    <a:pt x="765" y="56"/>
                  </a:lnTo>
                  <a:lnTo>
                    <a:pt x="779" y="52"/>
                  </a:lnTo>
                  <a:lnTo>
                    <a:pt x="779" y="52"/>
                  </a:lnTo>
                  <a:lnTo>
                    <a:pt x="785" y="45"/>
                  </a:lnTo>
                  <a:lnTo>
                    <a:pt x="792" y="39"/>
                  </a:lnTo>
                  <a:lnTo>
                    <a:pt x="792" y="39"/>
                  </a:lnTo>
                  <a:lnTo>
                    <a:pt x="801" y="39"/>
                  </a:lnTo>
                  <a:lnTo>
                    <a:pt x="809" y="37"/>
                  </a:lnTo>
                  <a:lnTo>
                    <a:pt x="816" y="32"/>
                  </a:lnTo>
                  <a:lnTo>
                    <a:pt x="823" y="28"/>
                  </a:lnTo>
                  <a:lnTo>
                    <a:pt x="837" y="19"/>
                  </a:lnTo>
                  <a:lnTo>
                    <a:pt x="844" y="15"/>
                  </a:lnTo>
                  <a:lnTo>
                    <a:pt x="852" y="11"/>
                  </a:lnTo>
                  <a:lnTo>
                    <a:pt x="852" y="11"/>
                  </a:lnTo>
                  <a:lnTo>
                    <a:pt x="861" y="8"/>
                  </a:lnTo>
                  <a:lnTo>
                    <a:pt x="872" y="4"/>
                  </a:lnTo>
                  <a:lnTo>
                    <a:pt x="883" y="2"/>
                  </a:lnTo>
                  <a:lnTo>
                    <a:pt x="894" y="1"/>
                  </a:lnTo>
                  <a:lnTo>
                    <a:pt x="918" y="0"/>
                  </a:lnTo>
                  <a:lnTo>
                    <a:pt x="944" y="0"/>
                  </a:lnTo>
                  <a:lnTo>
                    <a:pt x="969" y="2"/>
                  </a:lnTo>
                  <a:lnTo>
                    <a:pt x="994" y="5"/>
                  </a:lnTo>
                  <a:lnTo>
                    <a:pt x="1042" y="11"/>
                  </a:lnTo>
                  <a:lnTo>
                    <a:pt x="1042" y="11"/>
                  </a:lnTo>
                  <a:lnTo>
                    <a:pt x="1083" y="15"/>
                  </a:lnTo>
                  <a:lnTo>
                    <a:pt x="1123" y="20"/>
                  </a:lnTo>
                  <a:lnTo>
                    <a:pt x="1205" y="34"/>
                  </a:lnTo>
                  <a:lnTo>
                    <a:pt x="1287" y="47"/>
                  </a:lnTo>
                  <a:lnTo>
                    <a:pt x="1328" y="53"/>
                  </a:lnTo>
                  <a:lnTo>
                    <a:pt x="1369" y="58"/>
                  </a:lnTo>
                  <a:lnTo>
                    <a:pt x="1369" y="58"/>
                  </a:lnTo>
                  <a:lnTo>
                    <a:pt x="1384" y="59"/>
                  </a:lnTo>
                  <a:lnTo>
                    <a:pt x="1399" y="59"/>
                  </a:lnTo>
                  <a:lnTo>
                    <a:pt x="1428" y="59"/>
                  </a:lnTo>
                  <a:lnTo>
                    <a:pt x="1456" y="59"/>
                  </a:lnTo>
                  <a:lnTo>
                    <a:pt x="1470" y="60"/>
                  </a:lnTo>
                  <a:lnTo>
                    <a:pt x="1484" y="61"/>
                  </a:lnTo>
                  <a:lnTo>
                    <a:pt x="1484" y="61"/>
                  </a:lnTo>
                  <a:lnTo>
                    <a:pt x="1516" y="65"/>
                  </a:lnTo>
                  <a:lnTo>
                    <a:pt x="1547" y="71"/>
                  </a:lnTo>
                  <a:lnTo>
                    <a:pt x="1610" y="84"/>
                  </a:lnTo>
                  <a:lnTo>
                    <a:pt x="1638" y="90"/>
                  </a:lnTo>
                  <a:lnTo>
                    <a:pt x="1667" y="95"/>
                  </a:lnTo>
                  <a:lnTo>
                    <a:pt x="1694" y="100"/>
                  </a:lnTo>
                  <a:lnTo>
                    <a:pt x="1720" y="102"/>
                  </a:lnTo>
                  <a:lnTo>
                    <a:pt x="1720" y="102"/>
                  </a:lnTo>
                  <a:lnTo>
                    <a:pt x="1722" y="102"/>
                  </a:lnTo>
                  <a:lnTo>
                    <a:pt x="1724" y="102"/>
                  </a:lnTo>
                  <a:lnTo>
                    <a:pt x="1725" y="104"/>
                  </a:lnTo>
                  <a:lnTo>
                    <a:pt x="1726" y="107"/>
                  </a:lnTo>
                  <a:lnTo>
                    <a:pt x="1726" y="111"/>
                  </a:lnTo>
                  <a:lnTo>
                    <a:pt x="1726" y="111"/>
                  </a:lnTo>
                  <a:close/>
                  <a:moveTo>
                    <a:pt x="1130" y="58"/>
                  </a:moveTo>
                  <a:lnTo>
                    <a:pt x="1130" y="58"/>
                  </a:lnTo>
                  <a:lnTo>
                    <a:pt x="1105" y="55"/>
                  </a:lnTo>
                  <a:lnTo>
                    <a:pt x="1080" y="52"/>
                  </a:lnTo>
                  <a:lnTo>
                    <a:pt x="1030" y="44"/>
                  </a:lnTo>
                  <a:lnTo>
                    <a:pt x="981" y="35"/>
                  </a:lnTo>
                  <a:lnTo>
                    <a:pt x="956" y="32"/>
                  </a:lnTo>
                  <a:lnTo>
                    <a:pt x="933" y="30"/>
                  </a:lnTo>
                  <a:lnTo>
                    <a:pt x="933" y="30"/>
                  </a:lnTo>
                  <a:lnTo>
                    <a:pt x="918" y="29"/>
                  </a:lnTo>
                  <a:lnTo>
                    <a:pt x="903" y="30"/>
                  </a:lnTo>
                  <a:lnTo>
                    <a:pt x="888" y="33"/>
                  </a:lnTo>
                  <a:lnTo>
                    <a:pt x="874" y="38"/>
                  </a:lnTo>
                  <a:lnTo>
                    <a:pt x="860" y="42"/>
                  </a:lnTo>
                  <a:lnTo>
                    <a:pt x="847" y="47"/>
                  </a:lnTo>
                  <a:lnTo>
                    <a:pt x="823" y="58"/>
                  </a:lnTo>
                  <a:lnTo>
                    <a:pt x="823" y="58"/>
                  </a:lnTo>
                  <a:lnTo>
                    <a:pt x="765" y="84"/>
                  </a:lnTo>
                  <a:lnTo>
                    <a:pt x="707" y="111"/>
                  </a:lnTo>
                  <a:lnTo>
                    <a:pt x="707" y="111"/>
                  </a:lnTo>
                  <a:lnTo>
                    <a:pt x="690" y="119"/>
                  </a:lnTo>
                  <a:lnTo>
                    <a:pt x="673" y="125"/>
                  </a:lnTo>
                  <a:lnTo>
                    <a:pt x="638" y="138"/>
                  </a:lnTo>
                  <a:lnTo>
                    <a:pt x="603" y="150"/>
                  </a:lnTo>
                  <a:lnTo>
                    <a:pt x="586" y="158"/>
                  </a:lnTo>
                  <a:lnTo>
                    <a:pt x="569" y="164"/>
                  </a:lnTo>
                  <a:lnTo>
                    <a:pt x="569" y="164"/>
                  </a:lnTo>
                  <a:lnTo>
                    <a:pt x="560" y="169"/>
                  </a:lnTo>
                  <a:lnTo>
                    <a:pt x="552" y="176"/>
                  </a:lnTo>
                  <a:lnTo>
                    <a:pt x="543" y="181"/>
                  </a:lnTo>
                  <a:lnTo>
                    <a:pt x="535" y="186"/>
                  </a:lnTo>
                  <a:lnTo>
                    <a:pt x="535" y="186"/>
                  </a:lnTo>
                  <a:lnTo>
                    <a:pt x="476" y="212"/>
                  </a:lnTo>
                  <a:lnTo>
                    <a:pt x="418" y="238"/>
                  </a:lnTo>
                  <a:lnTo>
                    <a:pt x="299" y="287"/>
                  </a:lnTo>
                  <a:lnTo>
                    <a:pt x="241" y="313"/>
                  </a:lnTo>
                  <a:lnTo>
                    <a:pt x="182" y="338"/>
                  </a:lnTo>
                  <a:lnTo>
                    <a:pt x="126" y="366"/>
                  </a:lnTo>
                  <a:lnTo>
                    <a:pt x="98" y="381"/>
                  </a:lnTo>
                  <a:lnTo>
                    <a:pt x="70" y="396"/>
                  </a:lnTo>
                  <a:lnTo>
                    <a:pt x="70" y="396"/>
                  </a:lnTo>
                  <a:lnTo>
                    <a:pt x="93" y="403"/>
                  </a:lnTo>
                  <a:lnTo>
                    <a:pt x="116" y="407"/>
                  </a:lnTo>
                  <a:lnTo>
                    <a:pt x="140" y="411"/>
                  </a:lnTo>
                  <a:lnTo>
                    <a:pt x="162" y="413"/>
                  </a:lnTo>
                  <a:lnTo>
                    <a:pt x="206" y="418"/>
                  </a:lnTo>
                  <a:lnTo>
                    <a:pt x="249" y="422"/>
                  </a:lnTo>
                  <a:lnTo>
                    <a:pt x="249" y="422"/>
                  </a:lnTo>
                  <a:lnTo>
                    <a:pt x="273" y="425"/>
                  </a:lnTo>
                  <a:lnTo>
                    <a:pt x="297" y="431"/>
                  </a:lnTo>
                  <a:lnTo>
                    <a:pt x="319" y="436"/>
                  </a:lnTo>
                  <a:lnTo>
                    <a:pt x="343" y="440"/>
                  </a:lnTo>
                  <a:lnTo>
                    <a:pt x="343" y="440"/>
                  </a:lnTo>
                  <a:lnTo>
                    <a:pt x="437" y="454"/>
                  </a:lnTo>
                  <a:lnTo>
                    <a:pt x="484" y="461"/>
                  </a:lnTo>
                  <a:lnTo>
                    <a:pt x="531" y="469"/>
                  </a:lnTo>
                  <a:lnTo>
                    <a:pt x="531" y="469"/>
                  </a:lnTo>
                  <a:lnTo>
                    <a:pt x="581" y="479"/>
                  </a:lnTo>
                  <a:lnTo>
                    <a:pt x="629" y="492"/>
                  </a:lnTo>
                  <a:lnTo>
                    <a:pt x="676" y="503"/>
                  </a:lnTo>
                  <a:lnTo>
                    <a:pt x="723" y="516"/>
                  </a:lnTo>
                  <a:lnTo>
                    <a:pt x="723" y="516"/>
                  </a:lnTo>
                  <a:lnTo>
                    <a:pt x="764" y="525"/>
                  </a:lnTo>
                  <a:lnTo>
                    <a:pt x="807" y="531"/>
                  </a:lnTo>
                  <a:lnTo>
                    <a:pt x="848" y="539"/>
                  </a:lnTo>
                  <a:lnTo>
                    <a:pt x="890" y="546"/>
                  </a:lnTo>
                  <a:lnTo>
                    <a:pt x="910" y="552"/>
                  </a:lnTo>
                  <a:lnTo>
                    <a:pt x="931" y="557"/>
                  </a:lnTo>
                  <a:lnTo>
                    <a:pt x="950" y="563"/>
                  </a:lnTo>
                  <a:lnTo>
                    <a:pt x="969" y="570"/>
                  </a:lnTo>
                  <a:lnTo>
                    <a:pt x="989" y="578"/>
                  </a:lnTo>
                  <a:lnTo>
                    <a:pt x="1006" y="589"/>
                  </a:lnTo>
                  <a:lnTo>
                    <a:pt x="1023" y="600"/>
                  </a:lnTo>
                  <a:lnTo>
                    <a:pt x="1039" y="613"/>
                  </a:lnTo>
                  <a:lnTo>
                    <a:pt x="1039" y="613"/>
                  </a:lnTo>
                  <a:lnTo>
                    <a:pt x="1043" y="619"/>
                  </a:lnTo>
                  <a:lnTo>
                    <a:pt x="1046" y="624"/>
                  </a:lnTo>
                  <a:lnTo>
                    <a:pt x="1052" y="637"/>
                  </a:lnTo>
                  <a:lnTo>
                    <a:pt x="1055" y="651"/>
                  </a:lnTo>
                  <a:lnTo>
                    <a:pt x="1057" y="666"/>
                  </a:lnTo>
                  <a:lnTo>
                    <a:pt x="1057" y="680"/>
                  </a:lnTo>
                  <a:lnTo>
                    <a:pt x="1057" y="695"/>
                  </a:lnTo>
                  <a:lnTo>
                    <a:pt x="1055" y="723"/>
                  </a:lnTo>
                  <a:lnTo>
                    <a:pt x="1055" y="723"/>
                  </a:lnTo>
                  <a:lnTo>
                    <a:pt x="1046" y="732"/>
                  </a:lnTo>
                  <a:lnTo>
                    <a:pt x="1038" y="743"/>
                  </a:lnTo>
                  <a:lnTo>
                    <a:pt x="1030" y="753"/>
                  </a:lnTo>
                  <a:lnTo>
                    <a:pt x="1022" y="762"/>
                  </a:lnTo>
                  <a:lnTo>
                    <a:pt x="1013" y="771"/>
                  </a:lnTo>
                  <a:lnTo>
                    <a:pt x="1004" y="779"/>
                  </a:lnTo>
                  <a:lnTo>
                    <a:pt x="997" y="781"/>
                  </a:lnTo>
                  <a:lnTo>
                    <a:pt x="991" y="783"/>
                  </a:lnTo>
                  <a:lnTo>
                    <a:pt x="984" y="785"/>
                  </a:lnTo>
                  <a:lnTo>
                    <a:pt x="977" y="785"/>
                  </a:lnTo>
                  <a:lnTo>
                    <a:pt x="977" y="785"/>
                  </a:lnTo>
                  <a:lnTo>
                    <a:pt x="964" y="786"/>
                  </a:lnTo>
                  <a:lnTo>
                    <a:pt x="951" y="786"/>
                  </a:lnTo>
                  <a:lnTo>
                    <a:pt x="924" y="783"/>
                  </a:lnTo>
                  <a:lnTo>
                    <a:pt x="895" y="780"/>
                  </a:lnTo>
                  <a:lnTo>
                    <a:pt x="865" y="775"/>
                  </a:lnTo>
                  <a:lnTo>
                    <a:pt x="837" y="771"/>
                  </a:lnTo>
                  <a:lnTo>
                    <a:pt x="809" y="768"/>
                  </a:lnTo>
                  <a:lnTo>
                    <a:pt x="796" y="767"/>
                  </a:lnTo>
                  <a:lnTo>
                    <a:pt x="783" y="767"/>
                  </a:lnTo>
                  <a:lnTo>
                    <a:pt x="771" y="768"/>
                  </a:lnTo>
                  <a:lnTo>
                    <a:pt x="761" y="770"/>
                  </a:lnTo>
                  <a:lnTo>
                    <a:pt x="761" y="770"/>
                  </a:lnTo>
                  <a:lnTo>
                    <a:pt x="759" y="774"/>
                  </a:lnTo>
                  <a:lnTo>
                    <a:pt x="759" y="779"/>
                  </a:lnTo>
                  <a:lnTo>
                    <a:pt x="759" y="782"/>
                  </a:lnTo>
                  <a:lnTo>
                    <a:pt x="762" y="785"/>
                  </a:lnTo>
                  <a:lnTo>
                    <a:pt x="764" y="787"/>
                  </a:lnTo>
                  <a:lnTo>
                    <a:pt x="766" y="789"/>
                  </a:lnTo>
                  <a:lnTo>
                    <a:pt x="772" y="792"/>
                  </a:lnTo>
                  <a:lnTo>
                    <a:pt x="780" y="795"/>
                  </a:lnTo>
                  <a:lnTo>
                    <a:pt x="787" y="796"/>
                  </a:lnTo>
                  <a:lnTo>
                    <a:pt x="801" y="798"/>
                  </a:lnTo>
                  <a:lnTo>
                    <a:pt x="801" y="798"/>
                  </a:lnTo>
                  <a:lnTo>
                    <a:pt x="827" y="802"/>
                  </a:lnTo>
                  <a:lnTo>
                    <a:pt x="852" y="805"/>
                  </a:lnTo>
                  <a:lnTo>
                    <a:pt x="902" y="807"/>
                  </a:lnTo>
                  <a:lnTo>
                    <a:pt x="902" y="807"/>
                  </a:lnTo>
                  <a:lnTo>
                    <a:pt x="921" y="809"/>
                  </a:lnTo>
                  <a:lnTo>
                    <a:pt x="939" y="811"/>
                  </a:lnTo>
                  <a:lnTo>
                    <a:pt x="959" y="813"/>
                  </a:lnTo>
                  <a:lnTo>
                    <a:pt x="977" y="815"/>
                  </a:lnTo>
                  <a:lnTo>
                    <a:pt x="994" y="815"/>
                  </a:lnTo>
                  <a:lnTo>
                    <a:pt x="1012" y="813"/>
                  </a:lnTo>
                  <a:lnTo>
                    <a:pt x="1021" y="812"/>
                  </a:lnTo>
                  <a:lnTo>
                    <a:pt x="1029" y="809"/>
                  </a:lnTo>
                  <a:lnTo>
                    <a:pt x="1038" y="805"/>
                  </a:lnTo>
                  <a:lnTo>
                    <a:pt x="1045" y="801"/>
                  </a:lnTo>
                  <a:lnTo>
                    <a:pt x="1045" y="801"/>
                  </a:lnTo>
                  <a:lnTo>
                    <a:pt x="1064" y="775"/>
                  </a:lnTo>
                  <a:lnTo>
                    <a:pt x="1072" y="762"/>
                  </a:lnTo>
                  <a:lnTo>
                    <a:pt x="1080" y="749"/>
                  </a:lnTo>
                  <a:lnTo>
                    <a:pt x="1087" y="736"/>
                  </a:lnTo>
                  <a:lnTo>
                    <a:pt x="1092" y="722"/>
                  </a:lnTo>
                  <a:lnTo>
                    <a:pt x="1097" y="708"/>
                  </a:lnTo>
                  <a:lnTo>
                    <a:pt x="1099" y="694"/>
                  </a:lnTo>
                  <a:lnTo>
                    <a:pt x="1099" y="694"/>
                  </a:lnTo>
                  <a:lnTo>
                    <a:pt x="1100" y="671"/>
                  </a:lnTo>
                  <a:lnTo>
                    <a:pt x="1098" y="648"/>
                  </a:lnTo>
                  <a:lnTo>
                    <a:pt x="1094" y="623"/>
                  </a:lnTo>
                  <a:lnTo>
                    <a:pt x="1090" y="610"/>
                  </a:lnTo>
                  <a:lnTo>
                    <a:pt x="1086" y="600"/>
                  </a:lnTo>
                  <a:lnTo>
                    <a:pt x="1082" y="588"/>
                  </a:lnTo>
                  <a:lnTo>
                    <a:pt x="1077" y="577"/>
                  </a:lnTo>
                  <a:lnTo>
                    <a:pt x="1072" y="568"/>
                  </a:lnTo>
                  <a:lnTo>
                    <a:pt x="1066" y="558"/>
                  </a:lnTo>
                  <a:lnTo>
                    <a:pt x="1059" y="549"/>
                  </a:lnTo>
                  <a:lnTo>
                    <a:pt x="1052" y="542"/>
                  </a:lnTo>
                  <a:lnTo>
                    <a:pt x="1044" y="537"/>
                  </a:lnTo>
                  <a:lnTo>
                    <a:pt x="1037" y="531"/>
                  </a:lnTo>
                  <a:lnTo>
                    <a:pt x="1037" y="531"/>
                  </a:lnTo>
                  <a:lnTo>
                    <a:pt x="1024" y="526"/>
                  </a:lnTo>
                  <a:lnTo>
                    <a:pt x="1010" y="520"/>
                  </a:lnTo>
                  <a:lnTo>
                    <a:pt x="995" y="516"/>
                  </a:lnTo>
                  <a:lnTo>
                    <a:pt x="980" y="512"/>
                  </a:lnTo>
                  <a:lnTo>
                    <a:pt x="947" y="506"/>
                  </a:lnTo>
                  <a:lnTo>
                    <a:pt x="911" y="501"/>
                  </a:lnTo>
                  <a:lnTo>
                    <a:pt x="876" y="497"/>
                  </a:lnTo>
                  <a:lnTo>
                    <a:pt x="839" y="494"/>
                  </a:lnTo>
                  <a:lnTo>
                    <a:pt x="767" y="487"/>
                  </a:lnTo>
                  <a:lnTo>
                    <a:pt x="767" y="487"/>
                  </a:lnTo>
                  <a:lnTo>
                    <a:pt x="738" y="485"/>
                  </a:lnTo>
                  <a:lnTo>
                    <a:pt x="723" y="484"/>
                  </a:lnTo>
                  <a:lnTo>
                    <a:pt x="708" y="482"/>
                  </a:lnTo>
                  <a:lnTo>
                    <a:pt x="694" y="478"/>
                  </a:lnTo>
                  <a:lnTo>
                    <a:pt x="687" y="476"/>
                  </a:lnTo>
                  <a:lnTo>
                    <a:pt x="680" y="472"/>
                  </a:lnTo>
                  <a:lnTo>
                    <a:pt x="675" y="469"/>
                  </a:lnTo>
                  <a:lnTo>
                    <a:pt x="670" y="464"/>
                  </a:lnTo>
                  <a:lnTo>
                    <a:pt x="664" y="459"/>
                  </a:lnTo>
                  <a:lnTo>
                    <a:pt x="660" y="453"/>
                  </a:lnTo>
                  <a:lnTo>
                    <a:pt x="660" y="453"/>
                  </a:lnTo>
                  <a:lnTo>
                    <a:pt x="667" y="451"/>
                  </a:lnTo>
                  <a:lnTo>
                    <a:pt x="674" y="451"/>
                  </a:lnTo>
                  <a:lnTo>
                    <a:pt x="681" y="452"/>
                  </a:lnTo>
                  <a:lnTo>
                    <a:pt x="688" y="454"/>
                  </a:lnTo>
                  <a:lnTo>
                    <a:pt x="702" y="458"/>
                  </a:lnTo>
                  <a:lnTo>
                    <a:pt x="709" y="461"/>
                  </a:lnTo>
                  <a:lnTo>
                    <a:pt x="717" y="463"/>
                  </a:lnTo>
                  <a:lnTo>
                    <a:pt x="717" y="463"/>
                  </a:lnTo>
                  <a:lnTo>
                    <a:pt x="737" y="465"/>
                  </a:lnTo>
                  <a:lnTo>
                    <a:pt x="759" y="468"/>
                  </a:lnTo>
                  <a:lnTo>
                    <a:pt x="805" y="471"/>
                  </a:lnTo>
                  <a:lnTo>
                    <a:pt x="854" y="474"/>
                  </a:lnTo>
                  <a:lnTo>
                    <a:pt x="901" y="478"/>
                  </a:lnTo>
                  <a:lnTo>
                    <a:pt x="924" y="480"/>
                  </a:lnTo>
                  <a:lnTo>
                    <a:pt x="948" y="482"/>
                  </a:lnTo>
                  <a:lnTo>
                    <a:pt x="969" y="485"/>
                  </a:lnTo>
                  <a:lnTo>
                    <a:pt x="991" y="491"/>
                  </a:lnTo>
                  <a:lnTo>
                    <a:pt x="1011" y="496"/>
                  </a:lnTo>
                  <a:lnTo>
                    <a:pt x="1029" y="502"/>
                  </a:lnTo>
                  <a:lnTo>
                    <a:pt x="1046" y="510"/>
                  </a:lnTo>
                  <a:lnTo>
                    <a:pt x="1061" y="518"/>
                  </a:lnTo>
                  <a:lnTo>
                    <a:pt x="1061" y="518"/>
                  </a:lnTo>
                  <a:lnTo>
                    <a:pt x="1147" y="476"/>
                  </a:lnTo>
                  <a:lnTo>
                    <a:pt x="1232" y="432"/>
                  </a:lnTo>
                  <a:lnTo>
                    <a:pt x="1315" y="387"/>
                  </a:lnTo>
                  <a:lnTo>
                    <a:pt x="1398" y="341"/>
                  </a:lnTo>
                  <a:lnTo>
                    <a:pt x="1437" y="316"/>
                  </a:lnTo>
                  <a:lnTo>
                    <a:pt x="1477" y="291"/>
                  </a:lnTo>
                  <a:lnTo>
                    <a:pt x="1516" y="267"/>
                  </a:lnTo>
                  <a:lnTo>
                    <a:pt x="1555" y="241"/>
                  </a:lnTo>
                  <a:lnTo>
                    <a:pt x="1592" y="214"/>
                  </a:lnTo>
                  <a:lnTo>
                    <a:pt x="1630" y="188"/>
                  </a:lnTo>
                  <a:lnTo>
                    <a:pt x="1666" y="159"/>
                  </a:lnTo>
                  <a:lnTo>
                    <a:pt x="1701" y="130"/>
                  </a:lnTo>
                  <a:lnTo>
                    <a:pt x="1701" y="130"/>
                  </a:lnTo>
                  <a:lnTo>
                    <a:pt x="1633" y="123"/>
                  </a:lnTo>
                  <a:lnTo>
                    <a:pt x="1564" y="116"/>
                  </a:lnTo>
                  <a:lnTo>
                    <a:pt x="1495" y="106"/>
                  </a:lnTo>
                  <a:lnTo>
                    <a:pt x="1424" y="95"/>
                  </a:lnTo>
                  <a:lnTo>
                    <a:pt x="1353" y="85"/>
                  </a:lnTo>
                  <a:lnTo>
                    <a:pt x="1280" y="75"/>
                  </a:lnTo>
                  <a:lnTo>
                    <a:pt x="1206" y="65"/>
                  </a:lnTo>
                  <a:lnTo>
                    <a:pt x="1130" y="58"/>
                  </a:lnTo>
                  <a:lnTo>
                    <a:pt x="1130" y="58"/>
                  </a:lnTo>
                  <a:close/>
                  <a:moveTo>
                    <a:pt x="1105" y="757"/>
                  </a:moveTo>
                  <a:lnTo>
                    <a:pt x="1105" y="757"/>
                  </a:lnTo>
                  <a:lnTo>
                    <a:pt x="1103" y="761"/>
                  </a:lnTo>
                  <a:lnTo>
                    <a:pt x="1103" y="762"/>
                  </a:lnTo>
                  <a:lnTo>
                    <a:pt x="1105" y="760"/>
                  </a:lnTo>
                  <a:lnTo>
                    <a:pt x="1105" y="760"/>
                  </a:lnTo>
                  <a:lnTo>
                    <a:pt x="1181" y="712"/>
                  </a:lnTo>
                  <a:lnTo>
                    <a:pt x="1257" y="665"/>
                  </a:lnTo>
                  <a:lnTo>
                    <a:pt x="1334" y="618"/>
                  </a:lnTo>
                  <a:lnTo>
                    <a:pt x="1412" y="571"/>
                  </a:lnTo>
                  <a:lnTo>
                    <a:pt x="1488" y="523"/>
                  </a:lnTo>
                  <a:lnTo>
                    <a:pt x="1561" y="473"/>
                  </a:lnTo>
                  <a:lnTo>
                    <a:pt x="1598" y="448"/>
                  </a:lnTo>
                  <a:lnTo>
                    <a:pt x="1634" y="422"/>
                  </a:lnTo>
                  <a:lnTo>
                    <a:pt x="1670" y="395"/>
                  </a:lnTo>
                  <a:lnTo>
                    <a:pt x="1704" y="368"/>
                  </a:lnTo>
                  <a:lnTo>
                    <a:pt x="1704" y="368"/>
                  </a:lnTo>
                  <a:lnTo>
                    <a:pt x="1727" y="355"/>
                  </a:lnTo>
                  <a:lnTo>
                    <a:pt x="1752" y="340"/>
                  </a:lnTo>
                  <a:lnTo>
                    <a:pt x="1765" y="330"/>
                  </a:lnTo>
                  <a:lnTo>
                    <a:pt x="1778" y="320"/>
                  </a:lnTo>
                  <a:lnTo>
                    <a:pt x="1788" y="311"/>
                  </a:lnTo>
                  <a:lnTo>
                    <a:pt x="1798" y="299"/>
                  </a:lnTo>
                  <a:lnTo>
                    <a:pt x="1798" y="299"/>
                  </a:lnTo>
                  <a:lnTo>
                    <a:pt x="1806" y="289"/>
                  </a:lnTo>
                  <a:lnTo>
                    <a:pt x="1812" y="277"/>
                  </a:lnTo>
                  <a:lnTo>
                    <a:pt x="1815" y="267"/>
                  </a:lnTo>
                  <a:lnTo>
                    <a:pt x="1818" y="255"/>
                  </a:lnTo>
                  <a:lnTo>
                    <a:pt x="1819" y="243"/>
                  </a:lnTo>
                  <a:lnTo>
                    <a:pt x="1819" y="232"/>
                  </a:lnTo>
                  <a:lnTo>
                    <a:pt x="1818" y="221"/>
                  </a:lnTo>
                  <a:lnTo>
                    <a:pt x="1816" y="209"/>
                  </a:lnTo>
                  <a:lnTo>
                    <a:pt x="1813" y="198"/>
                  </a:lnTo>
                  <a:lnTo>
                    <a:pt x="1809" y="188"/>
                  </a:lnTo>
                  <a:lnTo>
                    <a:pt x="1803" y="177"/>
                  </a:lnTo>
                  <a:lnTo>
                    <a:pt x="1798" y="167"/>
                  </a:lnTo>
                  <a:lnTo>
                    <a:pt x="1792" y="158"/>
                  </a:lnTo>
                  <a:lnTo>
                    <a:pt x="1785" y="149"/>
                  </a:lnTo>
                  <a:lnTo>
                    <a:pt x="1778" y="140"/>
                  </a:lnTo>
                  <a:lnTo>
                    <a:pt x="1770" y="133"/>
                  </a:lnTo>
                  <a:lnTo>
                    <a:pt x="1770" y="133"/>
                  </a:lnTo>
                  <a:lnTo>
                    <a:pt x="1763" y="133"/>
                  </a:lnTo>
                  <a:lnTo>
                    <a:pt x="1756" y="134"/>
                  </a:lnTo>
                  <a:lnTo>
                    <a:pt x="1751" y="135"/>
                  </a:lnTo>
                  <a:lnTo>
                    <a:pt x="1744" y="137"/>
                  </a:lnTo>
                  <a:lnTo>
                    <a:pt x="1735" y="143"/>
                  </a:lnTo>
                  <a:lnTo>
                    <a:pt x="1725" y="149"/>
                  </a:lnTo>
                  <a:lnTo>
                    <a:pt x="1717" y="156"/>
                  </a:lnTo>
                  <a:lnTo>
                    <a:pt x="1708" y="165"/>
                  </a:lnTo>
                  <a:lnTo>
                    <a:pt x="1700" y="173"/>
                  </a:lnTo>
                  <a:lnTo>
                    <a:pt x="1692" y="180"/>
                  </a:lnTo>
                  <a:lnTo>
                    <a:pt x="1692" y="180"/>
                  </a:lnTo>
                  <a:lnTo>
                    <a:pt x="1677" y="191"/>
                  </a:lnTo>
                  <a:lnTo>
                    <a:pt x="1662" y="200"/>
                  </a:lnTo>
                  <a:lnTo>
                    <a:pt x="1632" y="220"/>
                  </a:lnTo>
                  <a:lnTo>
                    <a:pt x="1617" y="229"/>
                  </a:lnTo>
                  <a:lnTo>
                    <a:pt x="1603" y="239"/>
                  </a:lnTo>
                  <a:lnTo>
                    <a:pt x="1589" y="250"/>
                  </a:lnTo>
                  <a:lnTo>
                    <a:pt x="1575" y="261"/>
                  </a:lnTo>
                  <a:lnTo>
                    <a:pt x="1575" y="261"/>
                  </a:lnTo>
                  <a:lnTo>
                    <a:pt x="1547" y="277"/>
                  </a:lnTo>
                  <a:lnTo>
                    <a:pt x="1520" y="294"/>
                  </a:lnTo>
                  <a:lnTo>
                    <a:pt x="1465" y="327"/>
                  </a:lnTo>
                  <a:lnTo>
                    <a:pt x="1410" y="360"/>
                  </a:lnTo>
                  <a:lnTo>
                    <a:pt x="1356" y="393"/>
                  </a:lnTo>
                  <a:lnTo>
                    <a:pt x="1356" y="393"/>
                  </a:lnTo>
                  <a:lnTo>
                    <a:pt x="1328" y="408"/>
                  </a:lnTo>
                  <a:lnTo>
                    <a:pt x="1299" y="422"/>
                  </a:lnTo>
                  <a:lnTo>
                    <a:pt x="1271" y="436"/>
                  </a:lnTo>
                  <a:lnTo>
                    <a:pt x="1243" y="450"/>
                  </a:lnTo>
                  <a:lnTo>
                    <a:pt x="1243" y="450"/>
                  </a:lnTo>
                  <a:lnTo>
                    <a:pt x="1234" y="456"/>
                  </a:lnTo>
                  <a:lnTo>
                    <a:pt x="1226" y="463"/>
                  </a:lnTo>
                  <a:lnTo>
                    <a:pt x="1218" y="469"/>
                  </a:lnTo>
                  <a:lnTo>
                    <a:pt x="1209" y="474"/>
                  </a:lnTo>
                  <a:lnTo>
                    <a:pt x="1209" y="474"/>
                  </a:lnTo>
                  <a:lnTo>
                    <a:pt x="1177" y="489"/>
                  </a:lnTo>
                  <a:lnTo>
                    <a:pt x="1145" y="503"/>
                  </a:lnTo>
                  <a:lnTo>
                    <a:pt x="1130" y="511"/>
                  </a:lnTo>
                  <a:lnTo>
                    <a:pt x="1115" y="519"/>
                  </a:lnTo>
                  <a:lnTo>
                    <a:pt x="1100" y="530"/>
                  </a:lnTo>
                  <a:lnTo>
                    <a:pt x="1086" y="541"/>
                  </a:lnTo>
                  <a:lnTo>
                    <a:pt x="1086" y="541"/>
                  </a:lnTo>
                  <a:lnTo>
                    <a:pt x="1095" y="553"/>
                  </a:lnTo>
                  <a:lnTo>
                    <a:pt x="1102" y="564"/>
                  </a:lnTo>
                  <a:lnTo>
                    <a:pt x="1109" y="577"/>
                  </a:lnTo>
                  <a:lnTo>
                    <a:pt x="1115" y="591"/>
                  </a:lnTo>
                  <a:lnTo>
                    <a:pt x="1119" y="605"/>
                  </a:lnTo>
                  <a:lnTo>
                    <a:pt x="1122" y="620"/>
                  </a:lnTo>
                  <a:lnTo>
                    <a:pt x="1126" y="635"/>
                  </a:lnTo>
                  <a:lnTo>
                    <a:pt x="1127" y="650"/>
                  </a:lnTo>
                  <a:lnTo>
                    <a:pt x="1128" y="664"/>
                  </a:lnTo>
                  <a:lnTo>
                    <a:pt x="1128" y="679"/>
                  </a:lnTo>
                  <a:lnTo>
                    <a:pt x="1126" y="694"/>
                  </a:lnTo>
                  <a:lnTo>
                    <a:pt x="1123" y="708"/>
                  </a:lnTo>
                  <a:lnTo>
                    <a:pt x="1120" y="721"/>
                  </a:lnTo>
                  <a:lnTo>
                    <a:pt x="1117" y="734"/>
                  </a:lnTo>
                  <a:lnTo>
                    <a:pt x="1112" y="746"/>
                  </a:lnTo>
                  <a:lnTo>
                    <a:pt x="1105" y="757"/>
                  </a:lnTo>
                  <a:lnTo>
                    <a:pt x="1105" y="757"/>
                  </a:lnTo>
                  <a:close/>
                  <a:moveTo>
                    <a:pt x="146" y="481"/>
                  </a:moveTo>
                  <a:lnTo>
                    <a:pt x="146" y="481"/>
                  </a:lnTo>
                  <a:lnTo>
                    <a:pt x="172" y="486"/>
                  </a:lnTo>
                  <a:lnTo>
                    <a:pt x="198" y="491"/>
                  </a:lnTo>
                  <a:lnTo>
                    <a:pt x="253" y="498"/>
                  </a:lnTo>
                  <a:lnTo>
                    <a:pt x="359" y="510"/>
                  </a:lnTo>
                  <a:lnTo>
                    <a:pt x="359" y="510"/>
                  </a:lnTo>
                  <a:lnTo>
                    <a:pt x="383" y="512"/>
                  </a:lnTo>
                  <a:lnTo>
                    <a:pt x="395" y="513"/>
                  </a:lnTo>
                  <a:lnTo>
                    <a:pt x="407" y="515"/>
                  </a:lnTo>
                  <a:lnTo>
                    <a:pt x="418" y="518"/>
                  </a:lnTo>
                  <a:lnTo>
                    <a:pt x="428" y="523"/>
                  </a:lnTo>
                  <a:lnTo>
                    <a:pt x="432" y="526"/>
                  </a:lnTo>
                  <a:lnTo>
                    <a:pt x="435" y="529"/>
                  </a:lnTo>
                  <a:lnTo>
                    <a:pt x="438" y="533"/>
                  </a:lnTo>
                  <a:lnTo>
                    <a:pt x="440" y="538"/>
                  </a:lnTo>
                  <a:lnTo>
                    <a:pt x="440" y="538"/>
                  </a:lnTo>
                  <a:lnTo>
                    <a:pt x="405" y="533"/>
                  </a:lnTo>
                  <a:lnTo>
                    <a:pt x="369" y="529"/>
                  </a:lnTo>
                  <a:lnTo>
                    <a:pt x="294" y="522"/>
                  </a:lnTo>
                  <a:lnTo>
                    <a:pt x="217" y="513"/>
                  </a:lnTo>
                  <a:lnTo>
                    <a:pt x="179" y="509"/>
                  </a:lnTo>
                  <a:lnTo>
                    <a:pt x="143" y="503"/>
                  </a:lnTo>
                  <a:lnTo>
                    <a:pt x="143" y="503"/>
                  </a:lnTo>
                  <a:lnTo>
                    <a:pt x="144" y="510"/>
                  </a:lnTo>
                  <a:lnTo>
                    <a:pt x="146" y="515"/>
                  </a:lnTo>
                  <a:lnTo>
                    <a:pt x="148" y="520"/>
                  </a:lnTo>
                  <a:lnTo>
                    <a:pt x="149" y="528"/>
                  </a:lnTo>
                  <a:lnTo>
                    <a:pt x="149" y="528"/>
                  </a:lnTo>
                  <a:lnTo>
                    <a:pt x="155" y="529"/>
                  </a:lnTo>
                  <a:lnTo>
                    <a:pt x="161" y="530"/>
                  </a:lnTo>
                  <a:lnTo>
                    <a:pt x="175" y="533"/>
                  </a:lnTo>
                  <a:lnTo>
                    <a:pt x="190" y="538"/>
                  </a:lnTo>
                  <a:lnTo>
                    <a:pt x="205" y="541"/>
                  </a:lnTo>
                  <a:lnTo>
                    <a:pt x="205" y="541"/>
                  </a:lnTo>
                  <a:lnTo>
                    <a:pt x="224" y="543"/>
                  </a:lnTo>
                  <a:lnTo>
                    <a:pt x="244" y="544"/>
                  </a:lnTo>
                  <a:lnTo>
                    <a:pt x="284" y="545"/>
                  </a:lnTo>
                  <a:lnTo>
                    <a:pt x="302" y="547"/>
                  </a:lnTo>
                  <a:lnTo>
                    <a:pt x="318" y="550"/>
                  </a:lnTo>
                  <a:lnTo>
                    <a:pt x="326" y="554"/>
                  </a:lnTo>
                  <a:lnTo>
                    <a:pt x="332" y="557"/>
                  </a:lnTo>
                  <a:lnTo>
                    <a:pt x="338" y="561"/>
                  </a:lnTo>
                  <a:lnTo>
                    <a:pt x="343" y="565"/>
                  </a:lnTo>
                  <a:lnTo>
                    <a:pt x="343" y="565"/>
                  </a:lnTo>
                  <a:lnTo>
                    <a:pt x="254" y="563"/>
                  </a:lnTo>
                  <a:lnTo>
                    <a:pt x="212" y="561"/>
                  </a:lnTo>
                  <a:lnTo>
                    <a:pt x="193" y="559"/>
                  </a:lnTo>
                  <a:lnTo>
                    <a:pt x="174" y="557"/>
                  </a:lnTo>
                  <a:lnTo>
                    <a:pt x="174" y="557"/>
                  </a:lnTo>
                  <a:lnTo>
                    <a:pt x="167" y="555"/>
                  </a:lnTo>
                  <a:lnTo>
                    <a:pt x="161" y="553"/>
                  </a:lnTo>
                  <a:lnTo>
                    <a:pt x="148" y="547"/>
                  </a:lnTo>
                  <a:lnTo>
                    <a:pt x="142" y="546"/>
                  </a:lnTo>
                  <a:lnTo>
                    <a:pt x="136" y="545"/>
                  </a:lnTo>
                  <a:lnTo>
                    <a:pt x="130" y="547"/>
                  </a:lnTo>
                  <a:lnTo>
                    <a:pt x="123" y="550"/>
                  </a:lnTo>
                  <a:lnTo>
                    <a:pt x="123" y="550"/>
                  </a:lnTo>
                  <a:lnTo>
                    <a:pt x="123" y="555"/>
                  </a:lnTo>
                  <a:lnTo>
                    <a:pt x="123" y="559"/>
                  </a:lnTo>
                  <a:lnTo>
                    <a:pt x="126" y="562"/>
                  </a:lnTo>
                  <a:lnTo>
                    <a:pt x="128" y="565"/>
                  </a:lnTo>
                  <a:lnTo>
                    <a:pt x="130" y="568"/>
                  </a:lnTo>
                  <a:lnTo>
                    <a:pt x="133" y="570"/>
                  </a:lnTo>
                  <a:lnTo>
                    <a:pt x="142" y="573"/>
                  </a:lnTo>
                  <a:lnTo>
                    <a:pt x="150" y="574"/>
                  </a:lnTo>
                  <a:lnTo>
                    <a:pt x="159" y="574"/>
                  </a:lnTo>
                  <a:lnTo>
                    <a:pt x="167" y="573"/>
                  </a:lnTo>
                  <a:lnTo>
                    <a:pt x="174" y="572"/>
                  </a:lnTo>
                  <a:lnTo>
                    <a:pt x="174" y="572"/>
                  </a:lnTo>
                  <a:lnTo>
                    <a:pt x="281" y="600"/>
                  </a:lnTo>
                  <a:lnTo>
                    <a:pt x="385" y="628"/>
                  </a:lnTo>
                  <a:lnTo>
                    <a:pt x="436" y="641"/>
                  </a:lnTo>
                  <a:lnTo>
                    <a:pt x="487" y="653"/>
                  </a:lnTo>
                  <a:lnTo>
                    <a:pt x="539" y="665"/>
                  </a:lnTo>
                  <a:lnTo>
                    <a:pt x="591" y="676"/>
                  </a:lnTo>
                  <a:lnTo>
                    <a:pt x="591" y="676"/>
                  </a:lnTo>
                  <a:lnTo>
                    <a:pt x="591" y="666"/>
                  </a:lnTo>
                  <a:lnTo>
                    <a:pt x="593" y="656"/>
                  </a:lnTo>
                  <a:lnTo>
                    <a:pt x="596" y="646"/>
                  </a:lnTo>
                  <a:lnTo>
                    <a:pt x="600" y="635"/>
                  </a:lnTo>
                  <a:lnTo>
                    <a:pt x="606" y="625"/>
                  </a:lnTo>
                  <a:lnTo>
                    <a:pt x="614" y="617"/>
                  </a:lnTo>
                  <a:lnTo>
                    <a:pt x="621" y="609"/>
                  </a:lnTo>
                  <a:lnTo>
                    <a:pt x="632" y="604"/>
                  </a:lnTo>
                  <a:lnTo>
                    <a:pt x="632" y="604"/>
                  </a:lnTo>
                  <a:lnTo>
                    <a:pt x="616" y="600"/>
                  </a:lnTo>
                  <a:lnTo>
                    <a:pt x="600" y="598"/>
                  </a:lnTo>
                  <a:lnTo>
                    <a:pt x="569" y="595"/>
                  </a:lnTo>
                  <a:lnTo>
                    <a:pt x="555" y="594"/>
                  </a:lnTo>
                  <a:lnTo>
                    <a:pt x="547" y="592"/>
                  </a:lnTo>
                  <a:lnTo>
                    <a:pt x="541" y="590"/>
                  </a:lnTo>
                  <a:lnTo>
                    <a:pt x="536" y="588"/>
                  </a:lnTo>
                  <a:lnTo>
                    <a:pt x="530" y="585"/>
                  </a:lnTo>
                  <a:lnTo>
                    <a:pt x="526" y="580"/>
                  </a:lnTo>
                  <a:lnTo>
                    <a:pt x="522" y="575"/>
                  </a:lnTo>
                  <a:lnTo>
                    <a:pt x="522" y="575"/>
                  </a:lnTo>
                  <a:lnTo>
                    <a:pt x="534" y="573"/>
                  </a:lnTo>
                  <a:lnTo>
                    <a:pt x="544" y="571"/>
                  </a:lnTo>
                  <a:lnTo>
                    <a:pt x="556" y="571"/>
                  </a:lnTo>
                  <a:lnTo>
                    <a:pt x="568" y="571"/>
                  </a:lnTo>
                  <a:lnTo>
                    <a:pt x="591" y="573"/>
                  </a:lnTo>
                  <a:lnTo>
                    <a:pt x="615" y="577"/>
                  </a:lnTo>
                  <a:lnTo>
                    <a:pt x="638" y="582"/>
                  </a:lnTo>
                  <a:lnTo>
                    <a:pt x="663" y="588"/>
                  </a:lnTo>
                  <a:lnTo>
                    <a:pt x="687" y="593"/>
                  </a:lnTo>
                  <a:lnTo>
                    <a:pt x="710" y="598"/>
                  </a:lnTo>
                  <a:lnTo>
                    <a:pt x="710" y="598"/>
                  </a:lnTo>
                  <a:lnTo>
                    <a:pt x="727" y="599"/>
                  </a:lnTo>
                  <a:lnTo>
                    <a:pt x="744" y="599"/>
                  </a:lnTo>
                  <a:lnTo>
                    <a:pt x="763" y="599"/>
                  </a:lnTo>
                  <a:lnTo>
                    <a:pt x="779" y="601"/>
                  </a:lnTo>
                  <a:lnTo>
                    <a:pt x="779" y="601"/>
                  </a:lnTo>
                  <a:lnTo>
                    <a:pt x="794" y="604"/>
                  </a:lnTo>
                  <a:lnTo>
                    <a:pt x="809" y="608"/>
                  </a:lnTo>
                  <a:lnTo>
                    <a:pt x="824" y="613"/>
                  </a:lnTo>
                  <a:lnTo>
                    <a:pt x="839" y="616"/>
                  </a:lnTo>
                  <a:lnTo>
                    <a:pt x="839" y="616"/>
                  </a:lnTo>
                  <a:lnTo>
                    <a:pt x="848" y="617"/>
                  </a:lnTo>
                  <a:lnTo>
                    <a:pt x="858" y="618"/>
                  </a:lnTo>
                  <a:lnTo>
                    <a:pt x="877" y="618"/>
                  </a:lnTo>
                  <a:lnTo>
                    <a:pt x="886" y="620"/>
                  </a:lnTo>
                  <a:lnTo>
                    <a:pt x="895" y="622"/>
                  </a:lnTo>
                  <a:lnTo>
                    <a:pt x="903" y="625"/>
                  </a:lnTo>
                  <a:lnTo>
                    <a:pt x="910" y="632"/>
                  </a:lnTo>
                  <a:lnTo>
                    <a:pt x="910" y="632"/>
                  </a:lnTo>
                  <a:lnTo>
                    <a:pt x="909" y="635"/>
                  </a:lnTo>
                  <a:lnTo>
                    <a:pt x="907" y="638"/>
                  </a:lnTo>
                  <a:lnTo>
                    <a:pt x="904" y="640"/>
                  </a:lnTo>
                  <a:lnTo>
                    <a:pt x="902" y="643"/>
                  </a:lnTo>
                  <a:lnTo>
                    <a:pt x="894" y="645"/>
                  </a:lnTo>
                  <a:lnTo>
                    <a:pt x="887" y="645"/>
                  </a:lnTo>
                  <a:lnTo>
                    <a:pt x="869" y="643"/>
                  </a:lnTo>
                  <a:lnTo>
                    <a:pt x="860" y="641"/>
                  </a:lnTo>
                  <a:lnTo>
                    <a:pt x="852" y="641"/>
                  </a:lnTo>
                  <a:lnTo>
                    <a:pt x="852" y="641"/>
                  </a:lnTo>
                  <a:lnTo>
                    <a:pt x="845" y="648"/>
                  </a:lnTo>
                  <a:lnTo>
                    <a:pt x="840" y="653"/>
                  </a:lnTo>
                  <a:lnTo>
                    <a:pt x="826" y="664"/>
                  </a:lnTo>
                  <a:lnTo>
                    <a:pt x="811" y="674"/>
                  </a:lnTo>
                  <a:lnTo>
                    <a:pt x="796" y="683"/>
                  </a:lnTo>
                  <a:lnTo>
                    <a:pt x="788" y="689"/>
                  </a:lnTo>
                  <a:lnTo>
                    <a:pt x="782" y="694"/>
                  </a:lnTo>
                  <a:lnTo>
                    <a:pt x="777" y="700"/>
                  </a:lnTo>
                  <a:lnTo>
                    <a:pt x="771" y="707"/>
                  </a:lnTo>
                  <a:lnTo>
                    <a:pt x="767" y="714"/>
                  </a:lnTo>
                  <a:lnTo>
                    <a:pt x="764" y="724"/>
                  </a:lnTo>
                  <a:lnTo>
                    <a:pt x="762" y="734"/>
                  </a:lnTo>
                  <a:lnTo>
                    <a:pt x="761" y="744"/>
                  </a:lnTo>
                  <a:lnTo>
                    <a:pt x="761" y="744"/>
                  </a:lnTo>
                  <a:lnTo>
                    <a:pt x="774" y="744"/>
                  </a:lnTo>
                  <a:lnTo>
                    <a:pt x="791" y="744"/>
                  </a:lnTo>
                  <a:lnTo>
                    <a:pt x="807" y="746"/>
                  </a:lnTo>
                  <a:lnTo>
                    <a:pt x="824" y="749"/>
                  </a:lnTo>
                  <a:lnTo>
                    <a:pt x="860" y="754"/>
                  </a:lnTo>
                  <a:lnTo>
                    <a:pt x="897" y="758"/>
                  </a:lnTo>
                  <a:lnTo>
                    <a:pt x="914" y="760"/>
                  </a:lnTo>
                  <a:lnTo>
                    <a:pt x="932" y="760"/>
                  </a:lnTo>
                  <a:lnTo>
                    <a:pt x="948" y="759"/>
                  </a:lnTo>
                  <a:lnTo>
                    <a:pt x="963" y="757"/>
                  </a:lnTo>
                  <a:lnTo>
                    <a:pt x="978" y="753"/>
                  </a:lnTo>
                  <a:lnTo>
                    <a:pt x="984" y="750"/>
                  </a:lnTo>
                  <a:lnTo>
                    <a:pt x="991" y="746"/>
                  </a:lnTo>
                  <a:lnTo>
                    <a:pt x="996" y="742"/>
                  </a:lnTo>
                  <a:lnTo>
                    <a:pt x="1001" y="738"/>
                  </a:lnTo>
                  <a:lnTo>
                    <a:pt x="1007" y="731"/>
                  </a:lnTo>
                  <a:lnTo>
                    <a:pt x="1011" y="726"/>
                  </a:lnTo>
                  <a:lnTo>
                    <a:pt x="1011" y="726"/>
                  </a:lnTo>
                  <a:lnTo>
                    <a:pt x="999" y="723"/>
                  </a:lnTo>
                  <a:lnTo>
                    <a:pt x="986" y="721"/>
                  </a:lnTo>
                  <a:lnTo>
                    <a:pt x="963" y="720"/>
                  </a:lnTo>
                  <a:lnTo>
                    <a:pt x="951" y="718"/>
                  </a:lnTo>
                  <a:lnTo>
                    <a:pt x="941" y="715"/>
                  </a:lnTo>
                  <a:lnTo>
                    <a:pt x="932" y="711"/>
                  </a:lnTo>
                  <a:lnTo>
                    <a:pt x="928" y="708"/>
                  </a:lnTo>
                  <a:lnTo>
                    <a:pt x="923" y="704"/>
                  </a:lnTo>
                  <a:lnTo>
                    <a:pt x="923" y="704"/>
                  </a:lnTo>
                  <a:lnTo>
                    <a:pt x="937" y="704"/>
                  </a:lnTo>
                  <a:lnTo>
                    <a:pt x="954" y="704"/>
                  </a:lnTo>
                  <a:lnTo>
                    <a:pt x="973" y="704"/>
                  </a:lnTo>
                  <a:lnTo>
                    <a:pt x="990" y="704"/>
                  </a:lnTo>
                  <a:lnTo>
                    <a:pt x="1006" y="703"/>
                  </a:lnTo>
                  <a:lnTo>
                    <a:pt x="1013" y="701"/>
                  </a:lnTo>
                  <a:lnTo>
                    <a:pt x="1019" y="699"/>
                  </a:lnTo>
                  <a:lnTo>
                    <a:pt x="1024" y="697"/>
                  </a:lnTo>
                  <a:lnTo>
                    <a:pt x="1027" y="694"/>
                  </a:lnTo>
                  <a:lnTo>
                    <a:pt x="1029" y="690"/>
                  </a:lnTo>
                  <a:lnTo>
                    <a:pt x="1030" y="685"/>
                  </a:lnTo>
                  <a:lnTo>
                    <a:pt x="1030" y="685"/>
                  </a:lnTo>
                  <a:lnTo>
                    <a:pt x="1025" y="683"/>
                  </a:lnTo>
                  <a:lnTo>
                    <a:pt x="1020" y="682"/>
                  </a:lnTo>
                  <a:lnTo>
                    <a:pt x="1007" y="681"/>
                  </a:lnTo>
                  <a:lnTo>
                    <a:pt x="977" y="680"/>
                  </a:lnTo>
                  <a:lnTo>
                    <a:pt x="962" y="679"/>
                  </a:lnTo>
                  <a:lnTo>
                    <a:pt x="947" y="677"/>
                  </a:lnTo>
                  <a:lnTo>
                    <a:pt x="940" y="675"/>
                  </a:lnTo>
                  <a:lnTo>
                    <a:pt x="934" y="671"/>
                  </a:lnTo>
                  <a:lnTo>
                    <a:pt x="929" y="668"/>
                  </a:lnTo>
                  <a:lnTo>
                    <a:pt x="923" y="663"/>
                  </a:lnTo>
                  <a:lnTo>
                    <a:pt x="923" y="663"/>
                  </a:lnTo>
                  <a:lnTo>
                    <a:pt x="936" y="661"/>
                  </a:lnTo>
                  <a:lnTo>
                    <a:pt x="950" y="660"/>
                  </a:lnTo>
                  <a:lnTo>
                    <a:pt x="979" y="660"/>
                  </a:lnTo>
                  <a:lnTo>
                    <a:pt x="1027" y="660"/>
                  </a:lnTo>
                  <a:lnTo>
                    <a:pt x="1027" y="660"/>
                  </a:lnTo>
                  <a:lnTo>
                    <a:pt x="1024" y="648"/>
                  </a:lnTo>
                  <a:lnTo>
                    <a:pt x="1020" y="637"/>
                  </a:lnTo>
                  <a:lnTo>
                    <a:pt x="1014" y="628"/>
                  </a:lnTo>
                  <a:lnTo>
                    <a:pt x="1008" y="620"/>
                  </a:lnTo>
                  <a:lnTo>
                    <a:pt x="1000" y="613"/>
                  </a:lnTo>
                  <a:lnTo>
                    <a:pt x="993" y="606"/>
                  </a:lnTo>
                  <a:lnTo>
                    <a:pt x="983" y="601"/>
                  </a:lnTo>
                  <a:lnTo>
                    <a:pt x="974" y="597"/>
                  </a:lnTo>
                  <a:lnTo>
                    <a:pt x="964" y="592"/>
                  </a:lnTo>
                  <a:lnTo>
                    <a:pt x="953" y="589"/>
                  </a:lnTo>
                  <a:lnTo>
                    <a:pt x="930" y="583"/>
                  </a:lnTo>
                  <a:lnTo>
                    <a:pt x="883" y="572"/>
                  </a:lnTo>
                  <a:lnTo>
                    <a:pt x="883" y="572"/>
                  </a:lnTo>
                  <a:lnTo>
                    <a:pt x="695" y="529"/>
                  </a:lnTo>
                  <a:lnTo>
                    <a:pt x="600" y="509"/>
                  </a:lnTo>
                  <a:lnTo>
                    <a:pt x="505" y="488"/>
                  </a:lnTo>
                  <a:lnTo>
                    <a:pt x="407" y="470"/>
                  </a:lnTo>
                  <a:lnTo>
                    <a:pt x="311" y="454"/>
                  </a:lnTo>
                  <a:lnTo>
                    <a:pt x="262" y="447"/>
                  </a:lnTo>
                  <a:lnTo>
                    <a:pt x="212" y="439"/>
                  </a:lnTo>
                  <a:lnTo>
                    <a:pt x="163" y="434"/>
                  </a:lnTo>
                  <a:lnTo>
                    <a:pt x="114" y="428"/>
                  </a:lnTo>
                  <a:lnTo>
                    <a:pt x="114" y="428"/>
                  </a:lnTo>
                  <a:lnTo>
                    <a:pt x="123" y="429"/>
                  </a:lnTo>
                  <a:lnTo>
                    <a:pt x="131" y="434"/>
                  </a:lnTo>
                  <a:lnTo>
                    <a:pt x="136" y="439"/>
                  </a:lnTo>
                  <a:lnTo>
                    <a:pt x="142" y="447"/>
                  </a:lnTo>
                  <a:lnTo>
                    <a:pt x="145" y="454"/>
                  </a:lnTo>
                  <a:lnTo>
                    <a:pt x="147" y="463"/>
                  </a:lnTo>
                  <a:lnTo>
                    <a:pt x="147" y="472"/>
                  </a:lnTo>
                  <a:lnTo>
                    <a:pt x="146" y="481"/>
                  </a:lnTo>
                  <a:lnTo>
                    <a:pt x="146" y="481"/>
                  </a:lnTo>
                  <a:close/>
                  <a:moveTo>
                    <a:pt x="318" y="638"/>
                  </a:moveTo>
                  <a:lnTo>
                    <a:pt x="318" y="638"/>
                  </a:lnTo>
                  <a:lnTo>
                    <a:pt x="285" y="628"/>
                  </a:lnTo>
                  <a:lnTo>
                    <a:pt x="252" y="617"/>
                  </a:lnTo>
                  <a:lnTo>
                    <a:pt x="218" y="607"/>
                  </a:lnTo>
                  <a:lnTo>
                    <a:pt x="201" y="604"/>
                  </a:lnTo>
                  <a:lnTo>
                    <a:pt x="183" y="601"/>
                  </a:lnTo>
                  <a:lnTo>
                    <a:pt x="183" y="601"/>
                  </a:lnTo>
                  <a:lnTo>
                    <a:pt x="141" y="593"/>
                  </a:lnTo>
                  <a:lnTo>
                    <a:pt x="118" y="589"/>
                  </a:lnTo>
                  <a:lnTo>
                    <a:pt x="96" y="587"/>
                  </a:lnTo>
                  <a:lnTo>
                    <a:pt x="75" y="587"/>
                  </a:lnTo>
                  <a:lnTo>
                    <a:pt x="66" y="588"/>
                  </a:lnTo>
                  <a:lnTo>
                    <a:pt x="56" y="589"/>
                  </a:lnTo>
                  <a:lnTo>
                    <a:pt x="49" y="592"/>
                  </a:lnTo>
                  <a:lnTo>
                    <a:pt x="41" y="595"/>
                  </a:lnTo>
                  <a:lnTo>
                    <a:pt x="35" y="601"/>
                  </a:lnTo>
                  <a:lnTo>
                    <a:pt x="29" y="606"/>
                  </a:lnTo>
                  <a:lnTo>
                    <a:pt x="29" y="606"/>
                  </a:lnTo>
                  <a:lnTo>
                    <a:pt x="96" y="623"/>
                  </a:lnTo>
                  <a:lnTo>
                    <a:pt x="165" y="639"/>
                  </a:lnTo>
                  <a:lnTo>
                    <a:pt x="310" y="670"/>
                  </a:lnTo>
                  <a:lnTo>
                    <a:pt x="383" y="686"/>
                  </a:lnTo>
                  <a:lnTo>
                    <a:pt x="454" y="703"/>
                  </a:lnTo>
                  <a:lnTo>
                    <a:pt x="524" y="720"/>
                  </a:lnTo>
                  <a:lnTo>
                    <a:pt x="591" y="738"/>
                  </a:lnTo>
                  <a:lnTo>
                    <a:pt x="591" y="738"/>
                  </a:lnTo>
                  <a:lnTo>
                    <a:pt x="592" y="729"/>
                  </a:lnTo>
                  <a:lnTo>
                    <a:pt x="592" y="723"/>
                  </a:lnTo>
                  <a:lnTo>
                    <a:pt x="591" y="704"/>
                  </a:lnTo>
                  <a:lnTo>
                    <a:pt x="591" y="704"/>
                  </a:lnTo>
                  <a:lnTo>
                    <a:pt x="557" y="695"/>
                  </a:lnTo>
                  <a:lnTo>
                    <a:pt x="523" y="688"/>
                  </a:lnTo>
                  <a:lnTo>
                    <a:pt x="456" y="673"/>
                  </a:lnTo>
                  <a:lnTo>
                    <a:pt x="390" y="656"/>
                  </a:lnTo>
                  <a:lnTo>
                    <a:pt x="355" y="648"/>
                  </a:lnTo>
                  <a:lnTo>
                    <a:pt x="318" y="638"/>
                  </a:lnTo>
                  <a:lnTo>
                    <a:pt x="318" y="638"/>
                  </a:lnTo>
                  <a:close/>
                  <a:moveTo>
                    <a:pt x="626" y="645"/>
                  </a:moveTo>
                  <a:lnTo>
                    <a:pt x="626" y="645"/>
                  </a:lnTo>
                  <a:lnTo>
                    <a:pt x="623" y="649"/>
                  </a:lnTo>
                  <a:lnTo>
                    <a:pt x="621" y="655"/>
                  </a:lnTo>
                  <a:lnTo>
                    <a:pt x="620" y="667"/>
                  </a:lnTo>
                  <a:lnTo>
                    <a:pt x="619" y="681"/>
                  </a:lnTo>
                  <a:lnTo>
                    <a:pt x="620" y="695"/>
                  </a:lnTo>
                  <a:lnTo>
                    <a:pt x="621" y="710"/>
                  </a:lnTo>
                  <a:lnTo>
                    <a:pt x="622" y="725"/>
                  </a:lnTo>
                  <a:lnTo>
                    <a:pt x="621" y="740"/>
                  </a:lnTo>
                  <a:lnTo>
                    <a:pt x="619" y="754"/>
                  </a:lnTo>
                  <a:lnTo>
                    <a:pt x="619" y="754"/>
                  </a:lnTo>
                  <a:lnTo>
                    <a:pt x="617" y="759"/>
                  </a:lnTo>
                  <a:lnTo>
                    <a:pt x="613" y="764"/>
                  </a:lnTo>
                  <a:lnTo>
                    <a:pt x="610" y="768"/>
                  </a:lnTo>
                  <a:lnTo>
                    <a:pt x="606" y="773"/>
                  </a:lnTo>
                  <a:lnTo>
                    <a:pt x="606" y="773"/>
                  </a:lnTo>
                  <a:lnTo>
                    <a:pt x="602" y="787"/>
                  </a:lnTo>
                  <a:lnTo>
                    <a:pt x="599" y="802"/>
                  </a:lnTo>
                  <a:lnTo>
                    <a:pt x="596" y="817"/>
                  </a:lnTo>
                  <a:lnTo>
                    <a:pt x="593" y="824"/>
                  </a:lnTo>
                  <a:lnTo>
                    <a:pt x="591" y="829"/>
                  </a:lnTo>
                  <a:lnTo>
                    <a:pt x="591" y="829"/>
                  </a:lnTo>
                  <a:lnTo>
                    <a:pt x="583" y="844"/>
                  </a:lnTo>
                  <a:lnTo>
                    <a:pt x="573" y="859"/>
                  </a:lnTo>
                  <a:lnTo>
                    <a:pt x="564" y="873"/>
                  </a:lnTo>
                  <a:lnTo>
                    <a:pt x="559" y="881"/>
                  </a:lnTo>
                  <a:lnTo>
                    <a:pt x="556" y="889"/>
                  </a:lnTo>
                  <a:lnTo>
                    <a:pt x="556" y="889"/>
                  </a:lnTo>
                  <a:lnTo>
                    <a:pt x="575" y="886"/>
                  </a:lnTo>
                  <a:lnTo>
                    <a:pt x="595" y="880"/>
                  </a:lnTo>
                  <a:lnTo>
                    <a:pt x="603" y="876"/>
                  </a:lnTo>
                  <a:lnTo>
                    <a:pt x="612" y="872"/>
                  </a:lnTo>
                  <a:lnTo>
                    <a:pt x="619" y="867"/>
                  </a:lnTo>
                  <a:lnTo>
                    <a:pt x="627" y="862"/>
                  </a:lnTo>
                  <a:lnTo>
                    <a:pt x="633" y="857"/>
                  </a:lnTo>
                  <a:lnTo>
                    <a:pt x="640" y="850"/>
                  </a:lnTo>
                  <a:lnTo>
                    <a:pt x="644" y="844"/>
                  </a:lnTo>
                  <a:lnTo>
                    <a:pt x="647" y="836"/>
                  </a:lnTo>
                  <a:lnTo>
                    <a:pt x="649" y="829"/>
                  </a:lnTo>
                  <a:lnTo>
                    <a:pt x="650" y="820"/>
                  </a:lnTo>
                  <a:lnTo>
                    <a:pt x="650" y="811"/>
                  </a:lnTo>
                  <a:lnTo>
                    <a:pt x="647" y="801"/>
                  </a:lnTo>
                  <a:lnTo>
                    <a:pt x="647" y="801"/>
                  </a:lnTo>
                  <a:lnTo>
                    <a:pt x="655" y="796"/>
                  </a:lnTo>
                  <a:lnTo>
                    <a:pt x="661" y="791"/>
                  </a:lnTo>
                  <a:lnTo>
                    <a:pt x="667" y="789"/>
                  </a:lnTo>
                  <a:lnTo>
                    <a:pt x="672" y="788"/>
                  </a:lnTo>
                  <a:lnTo>
                    <a:pt x="676" y="788"/>
                  </a:lnTo>
                  <a:lnTo>
                    <a:pt x="676" y="788"/>
                  </a:lnTo>
                  <a:lnTo>
                    <a:pt x="683" y="801"/>
                  </a:lnTo>
                  <a:lnTo>
                    <a:pt x="690" y="814"/>
                  </a:lnTo>
                  <a:lnTo>
                    <a:pt x="695" y="829"/>
                  </a:lnTo>
                  <a:lnTo>
                    <a:pt x="699" y="844"/>
                  </a:lnTo>
                  <a:lnTo>
                    <a:pt x="702" y="860"/>
                  </a:lnTo>
                  <a:lnTo>
                    <a:pt x="703" y="877"/>
                  </a:lnTo>
                  <a:lnTo>
                    <a:pt x="702" y="894"/>
                  </a:lnTo>
                  <a:lnTo>
                    <a:pt x="697" y="911"/>
                  </a:lnTo>
                  <a:lnTo>
                    <a:pt x="697" y="911"/>
                  </a:lnTo>
                  <a:lnTo>
                    <a:pt x="703" y="904"/>
                  </a:lnTo>
                  <a:lnTo>
                    <a:pt x="709" y="897"/>
                  </a:lnTo>
                  <a:lnTo>
                    <a:pt x="723" y="886"/>
                  </a:lnTo>
                  <a:lnTo>
                    <a:pt x="723" y="886"/>
                  </a:lnTo>
                  <a:lnTo>
                    <a:pt x="727" y="876"/>
                  </a:lnTo>
                  <a:lnTo>
                    <a:pt x="732" y="865"/>
                  </a:lnTo>
                  <a:lnTo>
                    <a:pt x="734" y="855"/>
                  </a:lnTo>
                  <a:lnTo>
                    <a:pt x="735" y="844"/>
                  </a:lnTo>
                  <a:lnTo>
                    <a:pt x="736" y="832"/>
                  </a:lnTo>
                  <a:lnTo>
                    <a:pt x="735" y="821"/>
                  </a:lnTo>
                  <a:lnTo>
                    <a:pt x="733" y="798"/>
                  </a:lnTo>
                  <a:lnTo>
                    <a:pt x="731" y="774"/>
                  </a:lnTo>
                  <a:lnTo>
                    <a:pt x="731" y="751"/>
                  </a:lnTo>
                  <a:lnTo>
                    <a:pt x="731" y="739"/>
                  </a:lnTo>
                  <a:lnTo>
                    <a:pt x="732" y="728"/>
                  </a:lnTo>
                  <a:lnTo>
                    <a:pt x="735" y="718"/>
                  </a:lnTo>
                  <a:lnTo>
                    <a:pt x="738" y="707"/>
                  </a:lnTo>
                  <a:lnTo>
                    <a:pt x="738" y="707"/>
                  </a:lnTo>
                  <a:lnTo>
                    <a:pt x="744" y="695"/>
                  </a:lnTo>
                  <a:lnTo>
                    <a:pt x="752" y="684"/>
                  </a:lnTo>
                  <a:lnTo>
                    <a:pt x="762" y="675"/>
                  </a:lnTo>
                  <a:lnTo>
                    <a:pt x="771" y="666"/>
                  </a:lnTo>
                  <a:lnTo>
                    <a:pt x="782" y="659"/>
                  </a:lnTo>
                  <a:lnTo>
                    <a:pt x="793" y="651"/>
                  </a:lnTo>
                  <a:lnTo>
                    <a:pt x="816" y="635"/>
                  </a:lnTo>
                  <a:lnTo>
                    <a:pt x="816" y="635"/>
                  </a:lnTo>
                  <a:lnTo>
                    <a:pt x="799" y="629"/>
                  </a:lnTo>
                  <a:lnTo>
                    <a:pt x="780" y="624"/>
                  </a:lnTo>
                  <a:lnTo>
                    <a:pt x="758" y="621"/>
                  </a:lnTo>
                  <a:lnTo>
                    <a:pt x="737" y="619"/>
                  </a:lnTo>
                  <a:lnTo>
                    <a:pt x="694" y="614"/>
                  </a:lnTo>
                  <a:lnTo>
                    <a:pt x="674" y="610"/>
                  </a:lnTo>
                  <a:lnTo>
                    <a:pt x="653" y="606"/>
                  </a:lnTo>
                  <a:lnTo>
                    <a:pt x="653" y="606"/>
                  </a:lnTo>
                  <a:lnTo>
                    <a:pt x="652" y="614"/>
                  </a:lnTo>
                  <a:lnTo>
                    <a:pt x="650" y="620"/>
                  </a:lnTo>
                  <a:lnTo>
                    <a:pt x="647" y="624"/>
                  </a:lnTo>
                  <a:lnTo>
                    <a:pt x="643" y="628"/>
                  </a:lnTo>
                  <a:lnTo>
                    <a:pt x="633" y="634"/>
                  </a:lnTo>
                  <a:lnTo>
                    <a:pt x="629" y="638"/>
                  </a:lnTo>
                  <a:lnTo>
                    <a:pt x="626" y="645"/>
                  </a:lnTo>
                  <a:lnTo>
                    <a:pt x="626" y="645"/>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grpSp>
      <p:grpSp>
        <p:nvGrpSpPr>
          <p:cNvPr id="10" name="组合 9"/>
          <p:cNvGrpSpPr/>
          <p:nvPr/>
        </p:nvGrpSpPr>
        <p:grpSpPr>
          <a:xfrm>
            <a:off x="5865270" y="2005523"/>
            <a:ext cx="897485" cy="751437"/>
            <a:chOff x="6042026" y="36513"/>
            <a:chExt cx="1120775" cy="1027113"/>
          </a:xfrm>
          <a:solidFill>
            <a:schemeClr val="tx1"/>
          </a:solidFill>
        </p:grpSpPr>
        <p:sp>
          <p:nvSpPr>
            <p:cNvPr id="11" name="Freeform 140"/>
            <p:cNvSpPr/>
            <p:nvPr/>
          </p:nvSpPr>
          <p:spPr bwMode="auto">
            <a:xfrm>
              <a:off x="6788151" y="325438"/>
              <a:ext cx="176213" cy="73025"/>
            </a:xfrm>
            <a:custGeom>
              <a:avLst/>
              <a:gdLst/>
              <a:ahLst/>
              <a:cxnLst>
                <a:cxn ang="0">
                  <a:pos x="331" y="132"/>
                </a:cxn>
                <a:cxn ang="0">
                  <a:pos x="320" y="137"/>
                </a:cxn>
                <a:cxn ang="0">
                  <a:pos x="310" y="136"/>
                </a:cxn>
                <a:cxn ang="0">
                  <a:pos x="299" y="130"/>
                </a:cxn>
                <a:cxn ang="0">
                  <a:pos x="290" y="124"/>
                </a:cxn>
                <a:cxn ang="0">
                  <a:pos x="257" y="117"/>
                </a:cxn>
                <a:cxn ang="0">
                  <a:pos x="229" y="106"/>
                </a:cxn>
                <a:cxn ang="0">
                  <a:pos x="190" y="83"/>
                </a:cxn>
                <a:cxn ang="0">
                  <a:pos x="177" y="77"/>
                </a:cxn>
                <a:cxn ang="0">
                  <a:pos x="147" y="67"/>
                </a:cxn>
                <a:cxn ang="0">
                  <a:pos x="116" y="57"/>
                </a:cxn>
                <a:cxn ang="0">
                  <a:pos x="90" y="46"/>
                </a:cxn>
                <a:cxn ang="0">
                  <a:pos x="48" y="25"/>
                </a:cxn>
                <a:cxn ang="0">
                  <a:pos x="16" y="12"/>
                </a:cxn>
                <a:cxn ang="0">
                  <a:pos x="0" y="8"/>
                </a:cxn>
                <a:cxn ang="0">
                  <a:pos x="7" y="3"/>
                </a:cxn>
                <a:cxn ang="0">
                  <a:pos x="14" y="0"/>
                </a:cxn>
                <a:cxn ang="0">
                  <a:pos x="29" y="2"/>
                </a:cxn>
                <a:cxn ang="0">
                  <a:pos x="44" y="7"/>
                </a:cxn>
                <a:cxn ang="0">
                  <a:pos x="58" y="14"/>
                </a:cxn>
                <a:cxn ang="0">
                  <a:pos x="87" y="26"/>
                </a:cxn>
                <a:cxn ang="0">
                  <a:pos x="116" y="38"/>
                </a:cxn>
                <a:cxn ang="0">
                  <a:pos x="130" y="42"/>
                </a:cxn>
                <a:cxn ang="0">
                  <a:pos x="171" y="53"/>
                </a:cxn>
                <a:cxn ang="0">
                  <a:pos x="199" y="62"/>
                </a:cxn>
                <a:cxn ang="0">
                  <a:pos x="226" y="75"/>
                </a:cxn>
                <a:cxn ang="0">
                  <a:pos x="230" y="78"/>
                </a:cxn>
                <a:cxn ang="0">
                  <a:pos x="236" y="85"/>
                </a:cxn>
                <a:cxn ang="0">
                  <a:pos x="240" y="88"/>
                </a:cxn>
                <a:cxn ang="0">
                  <a:pos x="265" y="96"/>
                </a:cxn>
                <a:cxn ang="0">
                  <a:pos x="300" y="102"/>
                </a:cxn>
                <a:cxn ang="0">
                  <a:pos x="321" y="111"/>
                </a:cxn>
                <a:cxn ang="0">
                  <a:pos x="331" y="118"/>
                </a:cxn>
                <a:cxn ang="0">
                  <a:pos x="331" y="132"/>
                </a:cxn>
              </a:cxnLst>
              <a:rect l="0" t="0" r="r" b="b"/>
              <a:pathLst>
                <a:path w="331" h="137">
                  <a:moveTo>
                    <a:pt x="331" y="132"/>
                  </a:moveTo>
                  <a:lnTo>
                    <a:pt x="331" y="132"/>
                  </a:lnTo>
                  <a:lnTo>
                    <a:pt x="326" y="136"/>
                  </a:lnTo>
                  <a:lnTo>
                    <a:pt x="320" y="137"/>
                  </a:lnTo>
                  <a:lnTo>
                    <a:pt x="315" y="137"/>
                  </a:lnTo>
                  <a:lnTo>
                    <a:pt x="310" y="136"/>
                  </a:lnTo>
                  <a:lnTo>
                    <a:pt x="304" y="133"/>
                  </a:lnTo>
                  <a:lnTo>
                    <a:pt x="299" y="130"/>
                  </a:lnTo>
                  <a:lnTo>
                    <a:pt x="290" y="124"/>
                  </a:lnTo>
                  <a:lnTo>
                    <a:pt x="290" y="124"/>
                  </a:lnTo>
                  <a:lnTo>
                    <a:pt x="273" y="122"/>
                  </a:lnTo>
                  <a:lnTo>
                    <a:pt x="257" y="117"/>
                  </a:lnTo>
                  <a:lnTo>
                    <a:pt x="242" y="112"/>
                  </a:lnTo>
                  <a:lnTo>
                    <a:pt x="229" y="106"/>
                  </a:lnTo>
                  <a:lnTo>
                    <a:pt x="202" y="91"/>
                  </a:lnTo>
                  <a:lnTo>
                    <a:pt x="190" y="83"/>
                  </a:lnTo>
                  <a:lnTo>
                    <a:pt x="177" y="77"/>
                  </a:lnTo>
                  <a:lnTo>
                    <a:pt x="177" y="77"/>
                  </a:lnTo>
                  <a:lnTo>
                    <a:pt x="162" y="71"/>
                  </a:lnTo>
                  <a:lnTo>
                    <a:pt x="147" y="67"/>
                  </a:lnTo>
                  <a:lnTo>
                    <a:pt x="131" y="63"/>
                  </a:lnTo>
                  <a:lnTo>
                    <a:pt x="116" y="57"/>
                  </a:lnTo>
                  <a:lnTo>
                    <a:pt x="116" y="57"/>
                  </a:lnTo>
                  <a:lnTo>
                    <a:pt x="90" y="46"/>
                  </a:lnTo>
                  <a:lnTo>
                    <a:pt x="62" y="32"/>
                  </a:lnTo>
                  <a:lnTo>
                    <a:pt x="48" y="25"/>
                  </a:lnTo>
                  <a:lnTo>
                    <a:pt x="32" y="19"/>
                  </a:lnTo>
                  <a:lnTo>
                    <a:pt x="16" y="12"/>
                  </a:lnTo>
                  <a:lnTo>
                    <a:pt x="0" y="8"/>
                  </a:lnTo>
                  <a:lnTo>
                    <a:pt x="0" y="8"/>
                  </a:lnTo>
                  <a:lnTo>
                    <a:pt x="3" y="5"/>
                  </a:lnTo>
                  <a:lnTo>
                    <a:pt x="7" y="3"/>
                  </a:lnTo>
                  <a:lnTo>
                    <a:pt x="10" y="1"/>
                  </a:lnTo>
                  <a:lnTo>
                    <a:pt x="14" y="0"/>
                  </a:lnTo>
                  <a:lnTo>
                    <a:pt x="22" y="0"/>
                  </a:lnTo>
                  <a:lnTo>
                    <a:pt x="29" y="2"/>
                  </a:lnTo>
                  <a:lnTo>
                    <a:pt x="37" y="4"/>
                  </a:lnTo>
                  <a:lnTo>
                    <a:pt x="44" y="7"/>
                  </a:lnTo>
                  <a:lnTo>
                    <a:pt x="58" y="14"/>
                  </a:lnTo>
                  <a:lnTo>
                    <a:pt x="58" y="14"/>
                  </a:lnTo>
                  <a:lnTo>
                    <a:pt x="72" y="19"/>
                  </a:lnTo>
                  <a:lnTo>
                    <a:pt x="87" y="26"/>
                  </a:lnTo>
                  <a:lnTo>
                    <a:pt x="102" y="33"/>
                  </a:lnTo>
                  <a:lnTo>
                    <a:pt x="116" y="38"/>
                  </a:lnTo>
                  <a:lnTo>
                    <a:pt x="116" y="38"/>
                  </a:lnTo>
                  <a:lnTo>
                    <a:pt x="130" y="42"/>
                  </a:lnTo>
                  <a:lnTo>
                    <a:pt x="144" y="46"/>
                  </a:lnTo>
                  <a:lnTo>
                    <a:pt x="171" y="53"/>
                  </a:lnTo>
                  <a:lnTo>
                    <a:pt x="185" y="56"/>
                  </a:lnTo>
                  <a:lnTo>
                    <a:pt x="199" y="62"/>
                  </a:lnTo>
                  <a:lnTo>
                    <a:pt x="213" y="67"/>
                  </a:lnTo>
                  <a:lnTo>
                    <a:pt x="226" y="75"/>
                  </a:lnTo>
                  <a:lnTo>
                    <a:pt x="226" y="75"/>
                  </a:lnTo>
                  <a:lnTo>
                    <a:pt x="230" y="78"/>
                  </a:lnTo>
                  <a:lnTo>
                    <a:pt x="234" y="81"/>
                  </a:lnTo>
                  <a:lnTo>
                    <a:pt x="236" y="85"/>
                  </a:lnTo>
                  <a:lnTo>
                    <a:pt x="240" y="88"/>
                  </a:lnTo>
                  <a:lnTo>
                    <a:pt x="240" y="88"/>
                  </a:lnTo>
                  <a:lnTo>
                    <a:pt x="253" y="93"/>
                  </a:lnTo>
                  <a:lnTo>
                    <a:pt x="265" y="96"/>
                  </a:lnTo>
                  <a:lnTo>
                    <a:pt x="289" y="100"/>
                  </a:lnTo>
                  <a:lnTo>
                    <a:pt x="300" y="102"/>
                  </a:lnTo>
                  <a:lnTo>
                    <a:pt x="312" y="106"/>
                  </a:lnTo>
                  <a:lnTo>
                    <a:pt x="321" y="111"/>
                  </a:lnTo>
                  <a:lnTo>
                    <a:pt x="327" y="114"/>
                  </a:lnTo>
                  <a:lnTo>
                    <a:pt x="331" y="118"/>
                  </a:lnTo>
                  <a:lnTo>
                    <a:pt x="331" y="118"/>
                  </a:lnTo>
                  <a:lnTo>
                    <a:pt x="331" y="132"/>
                  </a:lnTo>
                  <a:lnTo>
                    <a:pt x="331" y="132"/>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12" name="Freeform 141"/>
            <p:cNvSpPr>
              <a:spLocks noEditPoints="1"/>
            </p:cNvSpPr>
            <p:nvPr/>
          </p:nvSpPr>
          <p:spPr bwMode="auto">
            <a:xfrm>
              <a:off x="6226176" y="390525"/>
              <a:ext cx="303213" cy="239713"/>
            </a:xfrm>
            <a:custGeom>
              <a:avLst/>
              <a:gdLst/>
              <a:ahLst/>
              <a:cxnLst>
                <a:cxn ang="0">
                  <a:pos x="44" y="369"/>
                </a:cxn>
                <a:cxn ang="0">
                  <a:pos x="10" y="256"/>
                </a:cxn>
                <a:cxn ang="0">
                  <a:pos x="0" y="205"/>
                </a:cxn>
                <a:cxn ang="0">
                  <a:pos x="15" y="165"/>
                </a:cxn>
                <a:cxn ang="0">
                  <a:pos x="55" y="146"/>
                </a:cxn>
                <a:cxn ang="0">
                  <a:pos x="127" y="132"/>
                </a:cxn>
                <a:cxn ang="0">
                  <a:pos x="158" y="120"/>
                </a:cxn>
                <a:cxn ang="0">
                  <a:pos x="202" y="101"/>
                </a:cxn>
                <a:cxn ang="0">
                  <a:pos x="276" y="79"/>
                </a:cxn>
                <a:cxn ang="0">
                  <a:pos x="321" y="54"/>
                </a:cxn>
                <a:cxn ang="0">
                  <a:pos x="380" y="36"/>
                </a:cxn>
                <a:cxn ang="0">
                  <a:pos x="431" y="13"/>
                </a:cxn>
                <a:cxn ang="0">
                  <a:pos x="443" y="16"/>
                </a:cxn>
                <a:cxn ang="0">
                  <a:pos x="453" y="16"/>
                </a:cxn>
                <a:cxn ang="0">
                  <a:pos x="484" y="0"/>
                </a:cxn>
                <a:cxn ang="0">
                  <a:pos x="504" y="10"/>
                </a:cxn>
                <a:cxn ang="0">
                  <a:pos x="521" y="59"/>
                </a:cxn>
                <a:cxn ang="0">
                  <a:pos x="535" y="124"/>
                </a:cxn>
                <a:cxn ang="0">
                  <a:pos x="572" y="245"/>
                </a:cxn>
                <a:cxn ang="0">
                  <a:pos x="574" y="266"/>
                </a:cxn>
                <a:cxn ang="0">
                  <a:pos x="566" y="291"/>
                </a:cxn>
                <a:cxn ang="0">
                  <a:pos x="533" y="323"/>
                </a:cxn>
                <a:cxn ang="0">
                  <a:pos x="464" y="353"/>
                </a:cxn>
                <a:cxn ang="0">
                  <a:pos x="384" y="382"/>
                </a:cxn>
                <a:cxn ang="0">
                  <a:pos x="316" y="416"/>
                </a:cxn>
                <a:cxn ang="0">
                  <a:pos x="301" y="411"/>
                </a:cxn>
                <a:cxn ang="0">
                  <a:pos x="271" y="423"/>
                </a:cxn>
                <a:cxn ang="0">
                  <a:pos x="257" y="418"/>
                </a:cxn>
                <a:cxn ang="0">
                  <a:pos x="247" y="428"/>
                </a:cxn>
                <a:cxn ang="0">
                  <a:pos x="224" y="435"/>
                </a:cxn>
                <a:cxn ang="0">
                  <a:pos x="122" y="453"/>
                </a:cxn>
                <a:cxn ang="0">
                  <a:pos x="79" y="449"/>
                </a:cxn>
                <a:cxn ang="0">
                  <a:pos x="227" y="402"/>
                </a:cxn>
                <a:cxn ang="0">
                  <a:pos x="246" y="402"/>
                </a:cxn>
                <a:cxn ang="0">
                  <a:pos x="274" y="394"/>
                </a:cxn>
                <a:cxn ang="0">
                  <a:pos x="332" y="374"/>
                </a:cxn>
                <a:cxn ang="0">
                  <a:pos x="460" y="323"/>
                </a:cxn>
                <a:cxn ang="0">
                  <a:pos x="552" y="275"/>
                </a:cxn>
                <a:cxn ang="0">
                  <a:pos x="517" y="120"/>
                </a:cxn>
                <a:cxn ang="0">
                  <a:pos x="489" y="26"/>
                </a:cxn>
                <a:cxn ang="0">
                  <a:pos x="451" y="37"/>
                </a:cxn>
                <a:cxn ang="0">
                  <a:pos x="400" y="54"/>
                </a:cxn>
                <a:cxn ang="0">
                  <a:pos x="355" y="71"/>
                </a:cxn>
                <a:cxn ang="0">
                  <a:pos x="334" y="77"/>
                </a:cxn>
                <a:cxn ang="0">
                  <a:pos x="316" y="91"/>
                </a:cxn>
                <a:cxn ang="0">
                  <a:pos x="244" y="117"/>
                </a:cxn>
                <a:cxn ang="0">
                  <a:pos x="117" y="159"/>
                </a:cxn>
                <a:cxn ang="0">
                  <a:pos x="75" y="168"/>
                </a:cxn>
                <a:cxn ang="0">
                  <a:pos x="31" y="186"/>
                </a:cxn>
                <a:cxn ang="0">
                  <a:pos x="28" y="222"/>
                </a:cxn>
                <a:cxn ang="0">
                  <a:pos x="80" y="430"/>
                </a:cxn>
                <a:cxn ang="0">
                  <a:pos x="122" y="431"/>
                </a:cxn>
                <a:cxn ang="0">
                  <a:pos x="211" y="405"/>
                </a:cxn>
              </a:cxnLst>
              <a:rect l="0" t="0" r="r" b="b"/>
              <a:pathLst>
                <a:path w="574" h="454">
                  <a:moveTo>
                    <a:pt x="59" y="441"/>
                  </a:moveTo>
                  <a:lnTo>
                    <a:pt x="59" y="441"/>
                  </a:lnTo>
                  <a:lnTo>
                    <a:pt x="52" y="405"/>
                  </a:lnTo>
                  <a:lnTo>
                    <a:pt x="44" y="369"/>
                  </a:lnTo>
                  <a:lnTo>
                    <a:pt x="34" y="332"/>
                  </a:lnTo>
                  <a:lnTo>
                    <a:pt x="22" y="294"/>
                  </a:lnTo>
                  <a:lnTo>
                    <a:pt x="22" y="294"/>
                  </a:lnTo>
                  <a:lnTo>
                    <a:pt x="10" y="256"/>
                  </a:lnTo>
                  <a:lnTo>
                    <a:pt x="4" y="236"/>
                  </a:lnTo>
                  <a:lnTo>
                    <a:pt x="1" y="220"/>
                  </a:lnTo>
                  <a:lnTo>
                    <a:pt x="1" y="220"/>
                  </a:lnTo>
                  <a:lnTo>
                    <a:pt x="0" y="205"/>
                  </a:lnTo>
                  <a:lnTo>
                    <a:pt x="1" y="192"/>
                  </a:lnTo>
                  <a:lnTo>
                    <a:pt x="4" y="181"/>
                  </a:lnTo>
                  <a:lnTo>
                    <a:pt x="8" y="172"/>
                  </a:lnTo>
                  <a:lnTo>
                    <a:pt x="15" y="165"/>
                  </a:lnTo>
                  <a:lnTo>
                    <a:pt x="23" y="158"/>
                  </a:lnTo>
                  <a:lnTo>
                    <a:pt x="33" y="154"/>
                  </a:lnTo>
                  <a:lnTo>
                    <a:pt x="43" y="150"/>
                  </a:lnTo>
                  <a:lnTo>
                    <a:pt x="55" y="146"/>
                  </a:lnTo>
                  <a:lnTo>
                    <a:pt x="66" y="144"/>
                  </a:lnTo>
                  <a:lnTo>
                    <a:pt x="91" y="140"/>
                  </a:lnTo>
                  <a:lnTo>
                    <a:pt x="116" y="136"/>
                  </a:lnTo>
                  <a:lnTo>
                    <a:pt x="127" y="132"/>
                  </a:lnTo>
                  <a:lnTo>
                    <a:pt x="139" y="129"/>
                  </a:lnTo>
                  <a:lnTo>
                    <a:pt x="139" y="129"/>
                  </a:lnTo>
                  <a:lnTo>
                    <a:pt x="149" y="125"/>
                  </a:lnTo>
                  <a:lnTo>
                    <a:pt x="158" y="120"/>
                  </a:lnTo>
                  <a:lnTo>
                    <a:pt x="167" y="114"/>
                  </a:lnTo>
                  <a:lnTo>
                    <a:pt x="178" y="110"/>
                  </a:lnTo>
                  <a:lnTo>
                    <a:pt x="178" y="110"/>
                  </a:lnTo>
                  <a:lnTo>
                    <a:pt x="202" y="101"/>
                  </a:lnTo>
                  <a:lnTo>
                    <a:pt x="227" y="95"/>
                  </a:lnTo>
                  <a:lnTo>
                    <a:pt x="253" y="87"/>
                  </a:lnTo>
                  <a:lnTo>
                    <a:pt x="276" y="79"/>
                  </a:lnTo>
                  <a:lnTo>
                    <a:pt x="276" y="79"/>
                  </a:lnTo>
                  <a:lnTo>
                    <a:pt x="288" y="74"/>
                  </a:lnTo>
                  <a:lnTo>
                    <a:pt x="299" y="67"/>
                  </a:lnTo>
                  <a:lnTo>
                    <a:pt x="309" y="60"/>
                  </a:lnTo>
                  <a:lnTo>
                    <a:pt x="321" y="54"/>
                  </a:lnTo>
                  <a:lnTo>
                    <a:pt x="321" y="54"/>
                  </a:lnTo>
                  <a:lnTo>
                    <a:pt x="335" y="49"/>
                  </a:lnTo>
                  <a:lnTo>
                    <a:pt x="350" y="45"/>
                  </a:lnTo>
                  <a:lnTo>
                    <a:pt x="380" y="36"/>
                  </a:lnTo>
                  <a:lnTo>
                    <a:pt x="394" y="32"/>
                  </a:lnTo>
                  <a:lnTo>
                    <a:pt x="407" y="26"/>
                  </a:lnTo>
                  <a:lnTo>
                    <a:pt x="420" y="20"/>
                  </a:lnTo>
                  <a:lnTo>
                    <a:pt x="431" y="13"/>
                  </a:lnTo>
                  <a:lnTo>
                    <a:pt x="431" y="13"/>
                  </a:lnTo>
                  <a:lnTo>
                    <a:pt x="434" y="15"/>
                  </a:lnTo>
                  <a:lnTo>
                    <a:pt x="437" y="16"/>
                  </a:lnTo>
                  <a:lnTo>
                    <a:pt x="443" y="16"/>
                  </a:lnTo>
                  <a:lnTo>
                    <a:pt x="450" y="15"/>
                  </a:lnTo>
                  <a:lnTo>
                    <a:pt x="452" y="15"/>
                  </a:lnTo>
                  <a:lnTo>
                    <a:pt x="453" y="16"/>
                  </a:lnTo>
                  <a:lnTo>
                    <a:pt x="453" y="16"/>
                  </a:lnTo>
                  <a:lnTo>
                    <a:pt x="462" y="9"/>
                  </a:lnTo>
                  <a:lnTo>
                    <a:pt x="470" y="4"/>
                  </a:lnTo>
                  <a:lnTo>
                    <a:pt x="477" y="1"/>
                  </a:lnTo>
                  <a:lnTo>
                    <a:pt x="484" y="0"/>
                  </a:lnTo>
                  <a:lnTo>
                    <a:pt x="490" y="1"/>
                  </a:lnTo>
                  <a:lnTo>
                    <a:pt x="496" y="3"/>
                  </a:lnTo>
                  <a:lnTo>
                    <a:pt x="500" y="6"/>
                  </a:lnTo>
                  <a:lnTo>
                    <a:pt x="504" y="10"/>
                  </a:lnTo>
                  <a:lnTo>
                    <a:pt x="507" y="17"/>
                  </a:lnTo>
                  <a:lnTo>
                    <a:pt x="511" y="23"/>
                  </a:lnTo>
                  <a:lnTo>
                    <a:pt x="516" y="39"/>
                  </a:lnTo>
                  <a:lnTo>
                    <a:pt x="521" y="59"/>
                  </a:lnTo>
                  <a:lnTo>
                    <a:pt x="525" y="79"/>
                  </a:lnTo>
                  <a:lnTo>
                    <a:pt x="525" y="79"/>
                  </a:lnTo>
                  <a:lnTo>
                    <a:pt x="530" y="101"/>
                  </a:lnTo>
                  <a:lnTo>
                    <a:pt x="535" y="124"/>
                  </a:lnTo>
                  <a:lnTo>
                    <a:pt x="549" y="169"/>
                  </a:lnTo>
                  <a:lnTo>
                    <a:pt x="562" y="211"/>
                  </a:lnTo>
                  <a:lnTo>
                    <a:pt x="567" y="229"/>
                  </a:lnTo>
                  <a:lnTo>
                    <a:pt x="572" y="245"/>
                  </a:lnTo>
                  <a:lnTo>
                    <a:pt x="572" y="245"/>
                  </a:lnTo>
                  <a:lnTo>
                    <a:pt x="574" y="252"/>
                  </a:lnTo>
                  <a:lnTo>
                    <a:pt x="574" y="260"/>
                  </a:lnTo>
                  <a:lnTo>
                    <a:pt x="574" y="266"/>
                  </a:lnTo>
                  <a:lnTo>
                    <a:pt x="573" y="274"/>
                  </a:lnTo>
                  <a:lnTo>
                    <a:pt x="572" y="280"/>
                  </a:lnTo>
                  <a:lnTo>
                    <a:pt x="570" y="286"/>
                  </a:lnTo>
                  <a:lnTo>
                    <a:pt x="566" y="291"/>
                  </a:lnTo>
                  <a:lnTo>
                    <a:pt x="563" y="296"/>
                  </a:lnTo>
                  <a:lnTo>
                    <a:pt x="555" y="307"/>
                  </a:lnTo>
                  <a:lnTo>
                    <a:pt x="545" y="316"/>
                  </a:lnTo>
                  <a:lnTo>
                    <a:pt x="533" y="323"/>
                  </a:lnTo>
                  <a:lnTo>
                    <a:pt x="520" y="331"/>
                  </a:lnTo>
                  <a:lnTo>
                    <a:pt x="506" y="337"/>
                  </a:lnTo>
                  <a:lnTo>
                    <a:pt x="492" y="343"/>
                  </a:lnTo>
                  <a:lnTo>
                    <a:pt x="464" y="353"/>
                  </a:lnTo>
                  <a:lnTo>
                    <a:pt x="435" y="363"/>
                  </a:lnTo>
                  <a:lnTo>
                    <a:pt x="409" y="371"/>
                  </a:lnTo>
                  <a:lnTo>
                    <a:pt x="409" y="371"/>
                  </a:lnTo>
                  <a:lnTo>
                    <a:pt x="384" y="382"/>
                  </a:lnTo>
                  <a:lnTo>
                    <a:pt x="361" y="393"/>
                  </a:lnTo>
                  <a:lnTo>
                    <a:pt x="338" y="403"/>
                  </a:lnTo>
                  <a:lnTo>
                    <a:pt x="316" y="416"/>
                  </a:lnTo>
                  <a:lnTo>
                    <a:pt x="316" y="416"/>
                  </a:lnTo>
                  <a:lnTo>
                    <a:pt x="311" y="413"/>
                  </a:lnTo>
                  <a:lnTo>
                    <a:pt x="308" y="412"/>
                  </a:lnTo>
                  <a:lnTo>
                    <a:pt x="304" y="411"/>
                  </a:lnTo>
                  <a:lnTo>
                    <a:pt x="301" y="411"/>
                  </a:lnTo>
                  <a:lnTo>
                    <a:pt x="293" y="413"/>
                  </a:lnTo>
                  <a:lnTo>
                    <a:pt x="286" y="417"/>
                  </a:lnTo>
                  <a:lnTo>
                    <a:pt x="278" y="420"/>
                  </a:lnTo>
                  <a:lnTo>
                    <a:pt x="271" y="423"/>
                  </a:lnTo>
                  <a:lnTo>
                    <a:pt x="268" y="423"/>
                  </a:lnTo>
                  <a:lnTo>
                    <a:pt x="263" y="423"/>
                  </a:lnTo>
                  <a:lnTo>
                    <a:pt x="260" y="422"/>
                  </a:lnTo>
                  <a:lnTo>
                    <a:pt x="257" y="418"/>
                  </a:lnTo>
                  <a:lnTo>
                    <a:pt x="257" y="418"/>
                  </a:lnTo>
                  <a:lnTo>
                    <a:pt x="256" y="422"/>
                  </a:lnTo>
                  <a:lnTo>
                    <a:pt x="253" y="424"/>
                  </a:lnTo>
                  <a:lnTo>
                    <a:pt x="247" y="428"/>
                  </a:lnTo>
                  <a:lnTo>
                    <a:pt x="241" y="431"/>
                  </a:lnTo>
                  <a:lnTo>
                    <a:pt x="235" y="435"/>
                  </a:lnTo>
                  <a:lnTo>
                    <a:pt x="235" y="435"/>
                  </a:lnTo>
                  <a:lnTo>
                    <a:pt x="224" y="435"/>
                  </a:lnTo>
                  <a:lnTo>
                    <a:pt x="212" y="437"/>
                  </a:lnTo>
                  <a:lnTo>
                    <a:pt x="188" y="440"/>
                  </a:lnTo>
                  <a:lnTo>
                    <a:pt x="143" y="449"/>
                  </a:lnTo>
                  <a:lnTo>
                    <a:pt x="122" y="453"/>
                  </a:lnTo>
                  <a:lnTo>
                    <a:pt x="111" y="454"/>
                  </a:lnTo>
                  <a:lnTo>
                    <a:pt x="101" y="453"/>
                  </a:lnTo>
                  <a:lnTo>
                    <a:pt x="90" y="451"/>
                  </a:lnTo>
                  <a:lnTo>
                    <a:pt x="79" y="449"/>
                  </a:lnTo>
                  <a:lnTo>
                    <a:pt x="70" y="446"/>
                  </a:lnTo>
                  <a:lnTo>
                    <a:pt x="59" y="441"/>
                  </a:lnTo>
                  <a:lnTo>
                    <a:pt x="59" y="441"/>
                  </a:lnTo>
                  <a:close/>
                  <a:moveTo>
                    <a:pt x="227" y="402"/>
                  </a:moveTo>
                  <a:lnTo>
                    <a:pt x="227" y="402"/>
                  </a:lnTo>
                  <a:lnTo>
                    <a:pt x="233" y="401"/>
                  </a:lnTo>
                  <a:lnTo>
                    <a:pt x="240" y="402"/>
                  </a:lnTo>
                  <a:lnTo>
                    <a:pt x="246" y="402"/>
                  </a:lnTo>
                  <a:lnTo>
                    <a:pt x="252" y="402"/>
                  </a:lnTo>
                  <a:lnTo>
                    <a:pt x="252" y="402"/>
                  </a:lnTo>
                  <a:lnTo>
                    <a:pt x="263" y="399"/>
                  </a:lnTo>
                  <a:lnTo>
                    <a:pt x="274" y="394"/>
                  </a:lnTo>
                  <a:lnTo>
                    <a:pt x="285" y="389"/>
                  </a:lnTo>
                  <a:lnTo>
                    <a:pt x="297" y="385"/>
                  </a:lnTo>
                  <a:lnTo>
                    <a:pt x="297" y="385"/>
                  </a:lnTo>
                  <a:lnTo>
                    <a:pt x="332" y="374"/>
                  </a:lnTo>
                  <a:lnTo>
                    <a:pt x="366" y="363"/>
                  </a:lnTo>
                  <a:lnTo>
                    <a:pt x="399" y="350"/>
                  </a:lnTo>
                  <a:lnTo>
                    <a:pt x="430" y="337"/>
                  </a:lnTo>
                  <a:lnTo>
                    <a:pt x="460" y="323"/>
                  </a:lnTo>
                  <a:lnTo>
                    <a:pt x="491" y="308"/>
                  </a:lnTo>
                  <a:lnTo>
                    <a:pt x="521" y="292"/>
                  </a:lnTo>
                  <a:lnTo>
                    <a:pt x="552" y="275"/>
                  </a:lnTo>
                  <a:lnTo>
                    <a:pt x="552" y="275"/>
                  </a:lnTo>
                  <a:lnTo>
                    <a:pt x="545" y="247"/>
                  </a:lnTo>
                  <a:lnTo>
                    <a:pt x="537" y="217"/>
                  </a:lnTo>
                  <a:lnTo>
                    <a:pt x="525" y="153"/>
                  </a:lnTo>
                  <a:lnTo>
                    <a:pt x="517" y="120"/>
                  </a:lnTo>
                  <a:lnTo>
                    <a:pt x="510" y="87"/>
                  </a:lnTo>
                  <a:lnTo>
                    <a:pt x="500" y="56"/>
                  </a:lnTo>
                  <a:lnTo>
                    <a:pt x="495" y="41"/>
                  </a:lnTo>
                  <a:lnTo>
                    <a:pt x="489" y="26"/>
                  </a:lnTo>
                  <a:lnTo>
                    <a:pt x="489" y="26"/>
                  </a:lnTo>
                  <a:lnTo>
                    <a:pt x="474" y="31"/>
                  </a:lnTo>
                  <a:lnTo>
                    <a:pt x="462" y="35"/>
                  </a:lnTo>
                  <a:lnTo>
                    <a:pt x="451" y="37"/>
                  </a:lnTo>
                  <a:lnTo>
                    <a:pt x="443" y="38"/>
                  </a:lnTo>
                  <a:lnTo>
                    <a:pt x="434" y="38"/>
                  </a:lnTo>
                  <a:lnTo>
                    <a:pt x="434" y="38"/>
                  </a:lnTo>
                  <a:lnTo>
                    <a:pt x="400" y="54"/>
                  </a:lnTo>
                  <a:lnTo>
                    <a:pt x="370" y="68"/>
                  </a:lnTo>
                  <a:lnTo>
                    <a:pt x="370" y="68"/>
                  </a:lnTo>
                  <a:lnTo>
                    <a:pt x="363" y="70"/>
                  </a:lnTo>
                  <a:lnTo>
                    <a:pt x="355" y="71"/>
                  </a:lnTo>
                  <a:lnTo>
                    <a:pt x="348" y="71"/>
                  </a:lnTo>
                  <a:lnTo>
                    <a:pt x="340" y="74"/>
                  </a:lnTo>
                  <a:lnTo>
                    <a:pt x="340" y="74"/>
                  </a:lnTo>
                  <a:lnTo>
                    <a:pt x="334" y="77"/>
                  </a:lnTo>
                  <a:lnTo>
                    <a:pt x="328" y="82"/>
                  </a:lnTo>
                  <a:lnTo>
                    <a:pt x="322" y="86"/>
                  </a:lnTo>
                  <a:lnTo>
                    <a:pt x="316" y="91"/>
                  </a:lnTo>
                  <a:lnTo>
                    <a:pt x="316" y="91"/>
                  </a:lnTo>
                  <a:lnTo>
                    <a:pt x="278" y="106"/>
                  </a:lnTo>
                  <a:lnTo>
                    <a:pt x="261" y="112"/>
                  </a:lnTo>
                  <a:lnTo>
                    <a:pt x="244" y="117"/>
                  </a:lnTo>
                  <a:lnTo>
                    <a:pt x="244" y="117"/>
                  </a:lnTo>
                  <a:lnTo>
                    <a:pt x="211" y="128"/>
                  </a:lnTo>
                  <a:lnTo>
                    <a:pt x="179" y="140"/>
                  </a:lnTo>
                  <a:lnTo>
                    <a:pt x="147" y="151"/>
                  </a:lnTo>
                  <a:lnTo>
                    <a:pt x="117" y="159"/>
                  </a:lnTo>
                  <a:lnTo>
                    <a:pt x="117" y="159"/>
                  </a:lnTo>
                  <a:lnTo>
                    <a:pt x="103" y="162"/>
                  </a:lnTo>
                  <a:lnTo>
                    <a:pt x="89" y="166"/>
                  </a:lnTo>
                  <a:lnTo>
                    <a:pt x="75" y="168"/>
                  </a:lnTo>
                  <a:lnTo>
                    <a:pt x="63" y="171"/>
                  </a:lnTo>
                  <a:lnTo>
                    <a:pt x="51" y="174"/>
                  </a:lnTo>
                  <a:lnTo>
                    <a:pt x="41" y="180"/>
                  </a:lnTo>
                  <a:lnTo>
                    <a:pt x="31" y="186"/>
                  </a:lnTo>
                  <a:lnTo>
                    <a:pt x="27" y="190"/>
                  </a:lnTo>
                  <a:lnTo>
                    <a:pt x="22" y="196"/>
                  </a:lnTo>
                  <a:lnTo>
                    <a:pt x="22" y="196"/>
                  </a:lnTo>
                  <a:lnTo>
                    <a:pt x="28" y="222"/>
                  </a:lnTo>
                  <a:lnTo>
                    <a:pt x="34" y="251"/>
                  </a:lnTo>
                  <a:lnTo>
                    <a:pt x="49" y="311"/>
                  </a:lnTo>
                  <a:lnTo>
                    <a:pt x="80" y="430"/>
                  </a:lnTo>
                  <a:lnTo>
                    <a:pt x="80" y="430"/>
                  </a:lnTo>
                  <a:lnTo>
                    <a:pt x="91" y="431"/>
                  </a:lnTo>
                  <a:lnTo>
                    <a:pt x="102" y="432"/>
                  </a:lnTo>
                  <a:lnTo>
                    <a:pt x="111" y="432"/>
                  </a:lnTo>
                  <a:lnTo>
                    <a:pt x="122" y="431"/>
                  </a:lnTo>
                  <a:lnTo>
                    <a:pt x="140" y="428"/>
                  </a:lnTo>
                  <a:lnTo>
                    <a:pt x="158" y="423"/>
                  </a:lnTo>
                  <a:lnTo>
                    <a:pt x="194" y="411"/>
                  </a:lnTo>
                  <a:lnTo>
                    <a:pt x="211" y="405"/>
                  </a:lnTo>
                  <a:lnTo>
                    <a:pt x="227" y="402"/>
                  </a:lnTo>
                  <a:lnTo>
                    <a:pt x="227" y="402"/>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13" name="Freeform 142"/>
            <p:cNvSpPr/>
            <p:nvPr/>
          </p:nvSpPr>
          <p:spPr bwMode="auto">
            <a:xfrm>
              <a:off x="6315076" y="519113"/>
              <a:ext cx="165100" cy="60325"/>
            </a:xfrm>
            <a:custGeom>
              <a:avLst/>
              <a:gdLst/>
              <a:ahLst/>
              <a:cxnLst>
                <a:cxn ang="0">
                  <a:pos x="0" y="107"/>
                </a:cxn>
                <a:cxn ang="0">
                  <a:pos x="0" y="107"/>
                </a:cxn>
                <a:cxn ang="0">
                  <a:pos x="16" y="97"/>
                </a:cxn>
                <a:cxn ang="0">
                  <a:pos x="33" y="89"/>
                </a:cxn>
                <a:cxn ang="0">
                  <a:pos x="50" y="81"/>
                </a:cxn>
                <a:cxn ang="0">
                  <a:pos x="70" y="75"/>
                </a:cxn>
                <a:cxn ang="0">
                  <a:pos x="89" y="68"/>
                </a:cxn>
                <a:cxn ang="0">
                  <a:pos x="108" y="63"/>
                </a:cxn>
                <a:cxn ang="0">
                  <a:pos x="148" y="53"/>
                </a:cxn>
                <a:cxn ang="0">
                  <a:pos x="187" y="43"/>
                </a:cxn>
                <a:cxn ang="0">
                  <a:pos x="207" y="37"/>
                </a:cxn>
                <a:cxn ang="0">
                  <a:pos x="225" y="32"/>
                </a:cxn>
                <a:cxn ang="0">
                  <a:pos x="243" y="26"/>
                </a:cxn>
                <a:cxn ang="0">
                  <a:pos x="261" y="18"/>
                </a:cxn>
                <a:cxn ang="0">
                  <a:pos x="277" y="9"/>
                </a:cxn>
                <a:cxn ang="0">
                  <a:pos x="292" y="0"/>
                </a:cxn>
                <a:cxn ang="0">
                  <a:pos x="292" y="0"/>
                </a:cxn>
                <a:cxn ang="0">
                  <a:pos x="298" y="2"/>
                </a:cxn>
                <a:cxn ang="0">
                  <a:pos x="303" y="3"/>
                </a:cxn>
                <a:cxn ang="0">
                  <a:pos x="308" y="5"/>
                </a:cxn>
                <a:cxn ang="0">
                  <a:pos x="312" y="8"/>
                </a:cxn>
                <a:cxn ang="0">
                  <a:pos x="312" y="8"/>
                </a:cxn>
                <a:cxn ang="0">
                  <a:pos x="307" y="15"/>
                </a:cxn>
                <a:cxn ang="0">
                  <a:pos x="302" y="21"/>
                </a:cxn>
                <a:cxn ang="0">
                  <a:pos x="296" y="28"/>
                </a:cxn>
                <a:cxn ang="0">
                  <a:pos x="288" y="32"/>
                </a:cxn>
                <a:cxn ang="0">
                  <a:pos x="280" y="36"/>
                </a:cxn>
                <a:cxn ang="0">
                  <a:pos x="271" y="41"/>
                </a:cxn>
                <a:cxn ang="0">
                  <a:pos x="251" y="47"/>
                </a:cxn>
                <a:cxn ang="0">
                  <a:pos x="230" y="52"/>
                </a:cxn>
                <a:cxn ang="0">
                  <a:pos x="209" y="57"/>
                </a:cxn>
                <a:cxn ang="0">
                  <a:pos x="189" y="61"/>
                </a:cxn>
                <a:cxn ang="0">
                  <a:pos x="171" y="66"/>
                </a:cxn>
                <a:cxn ang="0">
                  <a:pos x="171" y="66"/>
                </a:cxn>
                <a:cxn ang="0">
                  <a:pos x="131" y="79"/>
                </a:cxn>
                <a:cxn ang="0">
                  <a:pos x="113" y="86"/>
                </a:cxn>
                <a:cxn ang="0">
                  <a:pos x="96" y="94"/>
                </a:cxn>
                <a:cxn ang="0">
                  <a:pos x="96" y="94"/>
                </a:cxn>
                <a:cxn ang="0">
                  <a:pos x="91" y="93"/>
                </a:cxn>
                <a:cxn ang="0">
                  <a:pos x="86" y="94"/>
                </a:cxn>
                <a:cxn ang="0">
                  <a:pos x="74" y="96"/>
                </a:cxn>
                <a:cxn ang="0">
                  <a:pos x="62" y="100"/>
                </a:cxn>
                <a:cxn ang="0">
                  <a:pos x="49" y="105"/>
                </a:cxn>
                <a:cxn ang="0">
                  <a:pos x="36" y="109"/>
                </a:cxn>
                <a:cxn ang="0">
                  <a:pos x="24" y="111"/>
                </a:cxn>
                <a:cxn ang="0">
                  <a:pos x="18" y="112"/>
                </a:cxn>
                <a:cxn ang="0">
                  <a:pos x="12" y="111"/>
                </a:cxn>
                <a:cxn ang="0">
                  <a:pos x="5" y="110"/>
                </a:cxn>
                <a:cxn ang="0">
                  <a:pos x="0" y="107"/>
                </a:cxn>
                <a:cxn ang="0">
                  <a:pos x="0" y="107"/>
                </a:cxn>
              </a:cxnLst>
              <a:rect l="0" t="0" r="r" b="b"/>
              <a:pathLst>
                <a:path w="312" h="112">
                  <a:moveTo>
                    <a:pt x="0" y="107"/>
                  </a:moveTo>
                  <a:lnTo>
                    <a:pt x="0" y="107"/>
                  </a:lnTo>
                  <a:lnTo>
                    <a:pt x="16" y="97"/>
                  </a:lnTo>
                  <a:lnTo>
                    <a:pt x="33" y="89"/>
                  </a:lnTo>
                  <a:lnTo>
                    <a:pt x="50" y="81"/>
                  </a:lnTo>
                  <a:lnTo>
                    <a:pt x="70" y="75"/>
                  </a:lnTo>
                  <a:lnTo>
                    <a:pt x="89" y="68"/>
                  </a:lnTo>
                  <a:lnTo>
                    <a:pt x="108" y="63"/>
                  </a:lnTo>
                  <a:lnTo>
                    <a:pt x="148" y="53"/>
                  </a:lnTo>
                  <a:lnTo>
                    <a:pt x="187" y="43"/>
                  </a:lnTo>
                  <a:lnTo>
                    <a:pt x="207" y="37"/>
                  </a:lnTo>
                  <a:lnTo>
                    <a:pt x="225" y="32"/>
                  </a:lnTo>
                  <a:lnTo>
                    <a:pt x="243" y="26"/>
                  </a:lnTo>
                  <a:lnTo>
                    <a:pt x="261" y="18"/>
                  </a:lnTo>
                  <a:lnTo>
                    <a:pt x="277" y="9"/>
                  </a:lnTo>
                  <a:lnTo>
                    <a:pt x="292" y="0"/>
                  </a:lnTo>
                  <a:lnTo>
                    <a:pt x="292" y="0"/>
                  </a:lnTo>
                  <a:lnTo>
                    <a:pt x="298" y="2"/>
                  </a:lnTo>
                  <a:lnTo>
                    <a:pt x="303" y="3"/>
                  </a:lnTo>
                  <a:lnTo>
                    <a:pt x="308" y="5"/>
                  </a:lnTo>
                  <a:lnTo>
                    <a:pt x="312" y="8"/>
                  </a:lnTo>
                  <a:lnTo>
                    <a:pt x="312" y="8"/>
                  </a:lnTo>
                  <a:lnTo>
                    <a:pt x="307" y="15"/>
                  </a:lnTo>
                  <a:lnTo>
                    <a:pt x="302" y="21"/>
                  </a:lnTo>
                  <a:lnTo>
                    <a:pt x="296" y="28"/>
                  </a:lnTo>
                  <a:lnTo>
                    <a:pt x="288" y="32"/>
                  </a:lnTo>
                  <a:lnTo>
                    <a:pt x="280" y="36"/>
                  </a:lnTo>
                  <a:lnTo>
                    <a:pt x="271" y="41"/>
                  </a:lnTo>
                  <a:lnTo>
                    <a:pt x="251" y="47"/>
                  </a:lnTo>
                  <a:lnTo>
                    <a:pt x="230" y="52"/>
                  </a:lnTo>
                  <a:lnTo>
                    <a:pt x="209" y="57"/>
                  </a:lnTo>
                  <a:lnTo>
                    <a:pt x="189" y="61"/>
                  </a:lnTo>
                  <a:lnTo>
                    <a:pt x="171" y="66"/>
                  </a:lnTo>
                  <a:lnTo>
                    <a:pt x="171" y="66"/>
                  </a:lnTo>
                  <a:lnTo>
                    <a:pt x="131" y="79"/>
                  </a:lnTo>
                  <a:lnTo>
                    <a:pt x="113" y="86"/>
                  </a:lnTo>
                  <a:lnTo>
                    <a:pt x="96" y="94"/>
                  </a:lnTo>
                  <a:lnTo>
                    <a:pt x="96" y="94"/>
                  </a:lnTo>
                  <a:lnTo>
                    <a:pt x="91" y="93"/>
                  </a:lnTo>
                  <a:lnTo>
                    <a:pt x="86" y="94"/>
                  </a:lnTo>
                  <a:lnTo>
                    <a:pt x="74" y="96"/>
                  </a:lnTo>
                  <a:lnTo>
                    <a:pt x="62" y="100"/>
                  </a:lnTo>
                  <a:lnTo>
                    <a:pt x="49" y="105"/>
                  </a:lnTo>
                  <a:lnTo>
                    <a:pt x="36" y="109"/>
                  </a:lnTo>
                  <a:lnTo>
                    <a:pt x="24" y="111"/>
                  </a:lnTo>
                  <a:lnTo>
                    <a:pt x="18" y="112"/>
                  </a:lnTo>
                  <a:lnTo>
                    <a:pt x="12" y="111"/>
                  </a:lnTo>
                  <a:lnTo>
                    <a:pt x="5" y="110"/>
                  </a:lnTo>
                  <a:lnTo>
                    <a:pt x="0" y="107"/>
                  </a:lnTo>
                  <a:lnTo>
                    <a:pt x="0" y="107"/>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14" name="Freeform 143"/>
            <p:cNvSpPr/>
            <p:nvPr/>
          </p:nvSpPr>
          <p:spPr bwMode="auto">
            <a:xfrm>
              <a:off x="6307138" y="490538"/>
              <a:ext cx="155575" cy="53975"/>
            </a:xfrm>
            <a:custGeom>
              <a:avLst/>
              <a:gdLst/>
              <a:ahLst/>
              <a:cxnLst>
                <a:cxn ang="0">
                  <a:pos x="294" y="0"/>
                </a:cxn>
                <a:cxn ang="0">
                  <a:pos x="293" y="6"/>
                </a:cxn>
                <a:cxn ang="0">
                  <a:pos x="292" y="7"/>
                </a:cxn>
                <a:cxn ang="0">
                  <a:pos x="286" y="15"/>
                </a:cxn>
                <a:cxn ang="0">
                  <a:pos x="268" y="27"/>
                </a:cxn>
                <a:cxn ang="0">
                  <a:pos x="235" y="38"/>
                </a:cxn>
                <a:cxn ang="0">
                  <a:pos x="212" y="45"/>
                </a:cxn>
                <a:cxn ang="0">
                  <a:pos x="206" y="48"/>
                </a:cxn>
                <a:cxn ang="0">
                  <a:pos x="195" y="56"/>
                </a:cxn>
                <a:cxn ang="0">
                  <a:pos x="190" y="58"/>
                </a:cxn>
                <a:cxn ang="0">
                  <a:pos x="178" y="62"/>
                </a:cxn>
                <a:cxn ang="0">
                  <a:pos x="153" y="64"/>
                </a:cxn>
                <a:cxn ang="0">
                  <a:pos x="140" y="67"/>
                </a:cxn>
                <a:cxn ang="0">
                  <a:pos x="125" y="72"/>
                </a:cxn>
                <a:cxn ang="0">
                  <a:pos x="95" y="87"/>
                </a:cxn>
                <a:cxn ang="0">
                  <a:pos x="77" y="91"/>
                </a:cxn>
                <a:cxn ang="0">
                  <a:pos x="72" y="92"/>
                </a:cxn>
                <a:cxn ang="0">
                  <a:pos x="60" y="91"/>
                </a:cxn>
                <a:cxn ang="0">
                  <a:pos x="55" y="91"/>
                </a:cxn>
                <a:cxn ang="0">
                  <a:pos x="40" y="95"/>
                </a:cxn>
                <a:cxn ang="0">
                  <a:pos x="17" y="102"/>
                </a:cxn>
                <a:cxn ang="0">
                  <a:pos x="8" y="100"/>
                </a:cxn>
                <a:cxn ang="0">
                  <a:pos x="2" y="95"/>
                </a:cxn>
                <a:cxn ang="0">
                  <a:pos x="0" y="91"/>
                </a:cxn>
                <a:cxn ang="0">
                  <a:pos x="15" y="82"/>
                </a:cxn>
                <a:cxn ang="0">
                  <a:pos x="32" y="74"/>
                </a:cxn>
                <a:cxn ang="0">
                  <a:pos x="71" y="65"/>
                </a:cxn>
                <a:cxn ang="0">
                  <a:pos x="108" y="58"/>
                </a:cxn>
                <a:cxn ang="0">
                  <a:pos x="133" y="49"/>
                </a:cxn>
                <a:cxn ang="0">
                  <a:pos x="140" y="45"/>
                </a:cxn>
                <a:cxn ang="0">
                  <a:pos x="152" y="44"/>
                </a:cxn>
                <a:cxn ang="0">
                  <a:pos x="158" y="45"/>
                </a:cxn>
                <a:cxn ang="0">
                  <a:pos x="160" y="47"/>
                </a:cxn>
                <a:cxn ang="0">
                  <a:pos x="193" y="34"/>
                </a:cxn>
                <a:cxn ang="0">
                  <a:pos x="242" y="12"/>
                </a:cxn>
                <a:cxn ang="0">
                  <a:pos x="277" y="2"/>
                </a:cxn>
                <a:cxn ang="0">
                  <a:pos x="294" y="0"/>
                </a:cxn>
              </a:cxnLst>
              <a:rect l="0" t="0" r="r" b="b"/>
              <a:pathLst>
                <a:path w="294" h="102">
                  <a:moveTo>
                    <a:pt x="294" y="0"/>
                  </a:moveTo>
                  <a:lnTo>
                    <a:pt x="294" y="0"/>
                  </a:lnTo>
                  <a:lnTo>
                    <a:pt x="294" y="4"/>
                  </a:lnTo>
                  <a:lnTo>
                    <a:pt x="293" y="6"/>
                  </a:lnTo>
                  <a:lnTo>
                    <a:pt x="292" y="7"/>
                  </a:lnTo>
                  <a:lnTo>
                    <a:pt x="292" y="7"/>
                  </a:lnTo>
                  <a:lnTo>
                    <a:pt x="289" y="11"/>
                  </a:lnTo>
                  <a:lnTo>
                    <a:pt x="286" y="15"/>
                  </a:lnTo>
                  <a:lnTo>
                    <a:pt x="277" y="22"/>
                  </a:lnTo>
                  <a:lnTo>
                    <a:pt x="268" y="27"/>
                  </a:lnTo>
                  <a:lnTo>
                    <a:pt x="258" y="30"/>
                  </a:lnTo>
                  <a:lnTo>
                    <a:pt x="235" y="38"/>
                  </a:lnTo>
                  <a:lnTo>
                    <a:pt x="224" y="41"/>
                  </a:lnTo>
                  <a:lnTo>
                    <a:pt x="212" y="45"/>
                  </a:lnTo>
                  <a:lnTo>
                    <a:pt x="212" y="45"/>
                  </a:lnTo>
                  <a:lnTo>
                    <a:pt x="206" y="48"/>
                  </a:lnTo>
                  <a:lnTo>
                    <a:pt x="200" y="52"/>
                  </a:lnTo>
                  <a:lnTo>
                    <a:pt x="195" y="56"/>
                  </a:lnTo>
                  <a:lnTo>
                    <a:pt x="190" y="58"/>
                  </a:lnTo>
                  <a:lnTo>
                    <a:pt x="190" y="58"/>
                  </a:lnTo>
                  <a:lnTo>
                    <a:pt x="184" y="60"/>
                  </a:lnTo>
                  <a:lnTo>
                    <a:pt x="178" y="62"/>
                  </a:lnTo>
                  <a:lnTo>
                    <a:pt x="166" y="63"/>
                  </a:lnTo>
                  <a:lnTo>
                    <a:pt x="153" y="64"/>
                  </a:lnTo>
                  <a:lnTo>
                    <a:pt x="140" y="67"/>
                  </a:lnTo>
                  <a:lnTo>
                    <a:pt x="140" y="67"/>
                  </a:lnTo>
                  <a:lnTo>
                    <a:pt x="133" y="70"/>
                  </a:lnTo>
                  <a:lnTo>
                    <a:pt x="125" y="72"/>
                  </a:lnTo>
                  <a:lnTo>
                    <a:pt x="111" y="79"/>
                  </a:lnTo>
                  <a:lnTo>
                    <a:pt x="95" y="87"/>
                  </a:lnTo>
                  <a:lnTo>
                    <a:pt x="87" y="89"/>
                  </a:lnTo>
                  <a:lnTo>
                    <a:pt x="77" y="91"/>
                  </a:lnTo>
                  <a:lnTo>
                    <a:pt x="77" y="91"/>
                  </a:lnTo>
                  <a:lnTo>
                    <a:pt x="72" y="92"/>
                  </a:lnTo>
                  <a:lnTo>
                    <a:pt x="66" y="91"/>
                  </a:lnTo>
                  <a:lnTo>
                    <a:pt x="60" y="91"/>
                  </a:lnTo>
                  <a:lnTo>
                    <a:pt x="55" y="91"/>
                  </a:lnTo>
                  <a:lnTo>
                    <a:pt x="55" y="91"/>
                  </a:lnTo>
                  <a:lnTo>
                    <a:pt x="47" y="93"/>
                  </a:lnTo>
                  <a:lnTo>
                    <a:pt x="40" y="95"/>
                  </a:lnTo>
                  <a:lnTo>
                    <a:pt x="25" y="101"/>
                  </a:lnTo>
                  <a:lnTo>
                    <a:pt x="17" y="102"/>
                  </a:lnTo>
                  <a:lnTo>
                    <a:pt x="11" y="101"/>
                  </a:lnTo>
                  <a:lnTo>
                    <a:pt x="8" y="100"/>
                  </a:lnTo>
                  <a:lnTo>
                    <a:pt x="4" y="98"/>
                  </a:lnTo>
                  <a:lnTo>
                    <a:pt x="2" y="95"/>
                  </a:lnTo>
                  <a:lnTo>
                    <a:pt x="0" y="91"/>
                  </a:lnTo>
                  <a:lnTo>
                    <a:pt x="0" y="91"/>
                  </a:lnTo>
                  <a:lnTo>
                    <a:pt x="8" y="86"/>
                  </a:lnTo>
                  <a:lnTo>
                    <a:pt x="15" y="82"/>
                  </a:lnTo>
                  <a:lnTo>
                    <a:pt x="24" y="77"/>
                  </a:lnTo>
                  <a:lnTo>
                    <a:pt x="32" y="74"/>
                  </a:lnTo>
                  <a:lnTo>
                    <a:pt x="51" y="69"/>
                  </a:lnTo>
                  <a:lnTo>
                    <a:pt x="71" y="65"/>
                  </a:lnTo>
                  <a:lnTo>
                    <a:pt x="90" y="62"/>
                  </a:lnTo>
                  <a:lnTo>
                    <a:pt x="108" y="58"/>
                  </a:lnTo>
                  <a:lnTo>
                    <a:pt x="125" y="53"/>
                  </a:lnTo>
                  <a:lnTo>
                    <a:pt x="133" y="49"/>
                  </a:lnTo>
                  <a:lnTo>
                    <a:pt x="140" y="45"/>
                  </a:lnTo>
                  <a:lnTo>
                    <a:pt x="140" y="45"/>
                  </a:lnTo>
                  <a:lnTo>
                    <a:pt x="146" y="45"/>
                  </a:lnTo>
                  <a:lnTo>
                    <a:pt x="152" y="44"/>
                  </a:lnTo>
                  <a:lnTo>
                    <a:pt x="156" y="45"/>
                  </a:lnTo>
                  <a:lnTo>
                    <a:pt x="158" y="45"/>
                  </a:lnTo>
                  <a:lnTo>
                    <a:pt x="160" y="47"/>
                  </a:lnTo>
                  <a:lnTo>
                    <a:pt x="160" y="47"/>
                  </a:lnTo>
                  <a:lnTo>
                    <a:pt x="177" y="42"/>
                  </a:lnTo>
                  <a:lnTo>
                    <a:pt x="193" y="34"/>
                  </a:lnTo>
                  <a:lnTo>
                    <a:pt x="226" y="19"/>
                  </a:lnTo>
                  <a:lnTo>
                    <a:pt x="242" y="12"/>
                  </a:lnTo>
                  <a:lnTo>
                    <a:pt x="259" y="7"/>
                  </a:lnTo>
                  <a:lnTo>
                    <a:pt x="277" y="2"/>
                  </a:lnTo>
                  <a:lnTo>
                    <a:pt x="286" y="1"/>
                  </a:lnTo>
                  <a:lnTo>
                    <a:pt x="294" y="0"/>
                  </a:lnTo>
                  <a:lnTo>
                    <a:pt x="294" y="0"/>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15" name="Freeform 144"/>
            <p:cNvSpPr/>
            <p:nvPr/>
          </p:nvSpPr>
          <p:spPr bwMode="auto">
            <a:xfrm>
              <a:off x="6307138" y="450850"/>
              <a:ext cx="150813" cy="60325"/>
            </a:xfrm>
            <a:custGeom>
              <a:avLst/>
              <a:gdLst/>
              <a:ahLst/>
              <a:cxnLst>
                <a:cxn ang="0">
                  <a:pos x="284" y="20"/>
                </a:cxn>
                <a:cxn ang="0">
                  <a:pos x="284" y="20"/>
                </a:cxn>
                <a:cxn ang="0">
                  <a:pos x="270" y="21"/>
                </a:cxn>
                <a:cxn ang="0">
                  <a:pos x="263" y="21"/>
                </a:cxn>
                <a:cxn ang="0">
                  <a:pos x="256" y="20"/>
                </a:cxn>
                <a:cxn ang="0">
                  <a:pos x="256" y="20"/>
                </a:cxn>
                <a:cxn ang="0">
                  <a:pos x="240" y="26"/>
                </a:cxn>
                <a:cxn ang="0">
                  <a:pos x="224" y="32"/>
                </a:cxn>
                <a:cxn ang="0">
                  <a:pos x="190" y="44"/>
                </a:cxn>
                <a:cxn ang="0">
                  <a:pos x="155" y="55"/>
                </a:cxn>
                <a:cxn ang="0">
                  <a:pos x="121" y="67"/>
                </a:cxn>
                <a:cxn ang="0">
                  <a:pos x="121" y="67"/>
                </a:cxn>
                <a:cxn ang="0">
                  <a:pos x="105" y="73"/>
                </a:cxn>
                <a:cxn ang="0">
                  <a:pos x="90" y="81"/>
                </a:cxn>
                <a:cxn ang="0">
                  <a:pos x="61" y="99"/>
                </a:cxn>
                <a:cxn ang="0">
                  <a:pos x="46" y="106"/>
                </a:cxn>
                <a:cxn ang="0">
                  <a:pos x="31" y="112"/>
                </a:cxn>
                <a:cxn ang="0">
                  <a:pos x="24" y="113"/>
                </a:cxn>
                <a:cxn ang="0">
                  <a:pos x="16" y="114"/>
                </a:cxn>
                <a:cxn ang="0">
                  <a:pos x="8" y="114"/>
                </a:cxn>
                <a:cxn ang="0">
                  <a:pos x="0" y="113"/>
                </a:cxn>
                <a:cxn ang="0">
                  <a:pos x="0" y="113"/>
                </a:cxn>
                <a:cxn ang="0">
                  <a:pos x="2" y="107"/>
                </a:cxn>
                <a:cxn ang="0">
                  <a:pos x="5" y="102"/>
                </a:cxn>
                <a:cxn ang="0">
                  <a:pos x="10" y="98"/>
                </a:cxn>
                <a:cxn ang="0">
                  <a:pos x="15" y="95"/>
                </a:cxn>
                <a:cxn ang="0">
                  <a:pos x="27" y="89"/>
                </a:cxn>
                <a:cxn ang="0">
                  <a:pos x="39" y="83"/>
                </a:cxn>
                <a:cxn ang="0">
                  <a:pos x="39" y="83"/>
                </a:cxn>
                <a:cxn ang="0">
                  <a:pos x="46" y="76"/>
                </a:cxn>
                <a:cxn ang="0">
                  <a:pos x="55" y="70"/>
                </a:cxn>
                <a:cxn ang="0">
                  <a:pos x="63" y="63"/>
                </a:cxn>
                <a:cxn ang="0">
                  <a:pos x="72" y="58"/>
                </a:cxn>
                <a:cxn ang="0">
                  <a:pos x="72" y="58"/>
                </a:cxn>
                <a:cxn ang="0">
                  <a:pos x="82" y="54"/>
                </a:cxn>
                <a:cxn ang="0">
                  <a:pos x="94" y="50"/>
                </a:cxn>
                <a:cxn ang="0">
                  <a:pos x="121" y="43"/>
                </a:cxn>
                <a:cxn ang="0">
                  <a:pos x="150" y="37"/>
                </a:cxn>
                <a:cxn ang="0">
                  <a:pos x="165" y="32"/>
                </a:cxn>
                <a:cxn ang="0">
                  <a:pos x="179" y="28"/>
                </a:cxn>
                <a:cxn ang="0">
                  <a:pos x="179" y="28"/>
                </a:cxn>
                <a:cxn ang="0">
                  <a:pos x="202" y="18"/>
                </a:cxn>
                <a:cxn ang="0">
                  <a:pos x="225" y="9"/>
                </a:cxn>
                <a:cxn ang="0">
                  <a:pos x="237" y="6"/>
                </a:cxn>
                <a:cxn ang="0">
                  <a:pos x="248" y="2"/>
                </a:cxn>
                <a:cxn ang="0">
                  <a:pos x="261" y="0"/>
                </a:cxn>
                <a:cxn ang="0">
                  <a:pos x="275" y="0"/>
                </a:cxn>
                <a:cxn ang="0">
                  <a:pos x="275" y="0"/>
                </a:cxn>
                <a:cxn ang="0">
                  <a:pos x="279" y="4"/>
                </a:cxn>
                <a:cxn ang="0">
                  <a:pos x="284" y="6"/>
                </a:cxn>
                <a:cxn ang="0">
                  <a:pos x="284" y="6"/>
                </a:cxn>
                <a:cxn ang="0">
                  <a:pos x="284" y="20"/>
                </a:cxn>
                <a:cxn ang="0">
                  <a:pos x="284" y="20"/>
                </a:cxn>
              </a:cxnLst>
              <a:rect l="0" t="0" r="r" b="b"/>
              <a:pathLst>
                <a:path w="284" h="114">
                  <a:moveTo>
                    <a:pt x="284" y="20"/>
                  </a:moveTo>
                  <a:lnTo>
                    <a:pt x="284" y="20"/>
                  </a:lnTo>
                  <a:lnTo>
                    <a:pt x="270" y="21"/>
                  </a:lnTo>
                  <a:lnTo>
                    <a:pt x="263" y="21"/>
                  </a:lnTo>
                  <a:lnTo>
                    <a:pt x="256" y="20"/>
                  </a:lnTo>
                  <a:lnTo>
                    <a:pt x="256" y="20"/>
                  </a:lnTo>
                  <a:lnTo>
                    <a:pt x="240" y="26"/>
                  </a:lnTo>
                  <a:lnTo>
                    <a:pt x="224" y="32"/>
                  </a:lnTo>
                  <a:lnTo>
                    <a:pt x="190" y="44"/>
                  </a:lnTo>
                  <a:lnTo>
                    <a:pt x="155" y="55"/>
                  </a:lnTo>
                  <a:lnTo>
                    <a:pt x="121" y="67"/>
                  </a:lnTo>
                  <a:lnTo>
                    <a:pt x="121" y="67"/>
                  </a:lnTo>
                  <a:lnTo>
                    <a:pt x="105" y="73"/>
                  </a:lnTo>
                  <a:lnTo>
                    <a:pt x="90" y="81"/>
                  </a:lnTo>
                  <a:lnTo>
                    <a:pt x="61" y="99"/>
                  </a:lnTo>
                  <a:lnTo>
                    <a:pt x="46" y="106"/>
                  </a:lnTo>
                  <a:lnTo>
                    <a:pt x="31" y="112"/>
                  </a:lnTo>
                  <a:lnTo>
                    <a:pt x="24" y="113"/>
                  </a:lnTo>
                  <a:lnTo>
                    <a:pt x="16" y="114"/>
                  </a:lnTo>
                  <a:lnTo>
                    <a:pt x="8" y="114"/>
                  </a:lnTo>
                  <a:lnTo>
                    <a:pt x="0" y="113"/>
                  </a:lnTo>
                  <a:lnTo>
                    <a:pt x="0" y="113"/>
                  </a:lnTo>
                  <a:lnTo>
                    <a:pt x="2" y="107"/>
                  </a:lnTo>
                  <a:lnTo>
                    <a:pt x="5" y="102"/>
                  </a:lnTo>
                  <a:lnTo>
                    <a:pt x="10" y="98"/>
                  </a:lnTo>
                  <a:lnTo>
                    <a:pt x="15" y="95"/>
                  </a:lnTo>
                  <a:lnTo>
                    <a:pt x="27" y="89"/>
                  </a:lnTo>
                  <a:lnTo>
                    <a:pt x="39" y="83"/>
                  </a:lnTo>
                  <a:lnTo>
                    <a:pt x="39" y="83"/>
                  </a:lnTo>
                  <a:lnTo>
                    <a:pt x="46" y="76"/>
                  </a:lnTo>
                  <a:lnTo>
                    <a:pt x="55" y="70"/>
                  </a:lnTo>
                  <a:lnTo>
                    <a:pt x="63" y="63"/>
                  </a:lnTo>
                  <a:lnTo>
                    <a:pt x="72" y="58"/>
                  </a:lnTo>
                  <a:lnTo>
                    <a:pt x="72" y="58"/>
                  </a:lnTo>
                  <a:lnTo>
                    <a:pt x="82" y="54"/>
                  </a:lnTo>
                  <a:lnTo>
                    <a:pt x="94" y="50"/>
                  </a:lnTo>
                  <a:lnTo>
                    <a:pt x="121" y="43"/>
                  </a:lnTo>
                  <a:lnTo>
                    <a:pt x="150" y="37"/>
                  </a:lnTo>
                  <a:lnTo>
                    <a:pt x="165" y="32"/>
                  </a:lnTo>
                  <a:lnTo>
                    <a:pt x="179" y="28"/>
                  </a:lnTo>
                  <a:lnTo>
                    <a:pt x="179" y="28"/>
                  </a:lnTo>
                  <a:lnTo>
                    <a:pt x="202" y="18"/>
                  </a:lnTo>
                  <a:lnTo>
                    <a:pt x="225" y="9"/>
                  </a:lnTo>
                  <a:lnTo>
                    <a:pt x="237" y="6"/>
                  </a:lnTo>
                  <a:lnTo>
                    <a:pt x="248" y="2"/>
                  </a:lnTo>
                  <a:lnTo>
                    <a:pt x="261" y="0"/>
                  </a:lnTo>
                  <a:lnTo>
                    <a:pt x="275" y="0"/>
                  </a:lnTo>
                  <a:lnTo>
                    <a:pt x="275" y="0"/>
                  </a:lnTo>
                  <a:lnTo>
                    <a:pt x="279" y="4"/>
                  </a:lnTo>
                  <a:lnTo>
                    <a:pt x="284" y="6"/>
                  </a:lnTo>
                  <a:lnTo>
                    <a:pt x="284" y="6"/>
                  </a:lnTo>
                  <a:lnTo>
                    <a:pt x="284" y="20"/>
                  </a:lnTo>
                  <a:lnTo>
                    <a:pt x="284" y="20"/>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16" name="Freeform 145"/>
            <p:cNvSpPr>
              <a:spLocks noEditPoints="1"/>
            </p:cNvSpPr>
            <p:nvPr/>
          </p:nvSpPr>
          <p:spPr bwMode="auto">
            <a:xfrm>
              <a:off x="6042026" y="36513"/>
              <a:ext cx="1120775" cy="1027113"/>
            </a:xfrm>
            <a:custGeom>
              <a:avLst/>
              <a:gdLst/>
              <a:ahLst/>
              <a:cxnLst>
                <a:cxn ang="0">
                  <a:pos x="271" y="1749"/>
                </a:cxn>
                <a:cxn ang="0">
                  <a:pos x="229" y="1518"/>
                </a:cxn>
                <a:cxn ang="0">
                  <a:pos x="198" y="1307"/>
                </a:cxn>
                <a:cxn ang="0">
                  <a:pos x="120" y="1122"/>
                </a:cxn>
                <a:cxn ang="0">
                  <a:pos x="66" y="889"/>
                </a:cxn>
                <a:cxn ang="0">
                  <a:pos x="21" y="662"/>
                </a:cxn>
                <a:cxn ang="0">
                  <a:pos x="844" y="368"/>
                </a:cxn>
                <a:cxn ang="0">
                  <a:pos x="1208" y="10"/>
                </a:cxn>
                <a:cxn ang="0">
                  <a:pos x="1875" y="246"/>
                </a:cxn>
                <a:cxn ang="0">
                  <a:pos x="2081" y="478"/>
                </a:cxn>
                <a:cxn ang="0">
                  <a:pos x="1705" y="1463"/>
                </a:cxn>
                <a:cxn ang="0">
                  <a:pos x="1257" y="1512"/>
                </a:cxn>
                <a:cxn ang="0">
                  <a:pos x="950" y="1791"/>
                </a:cxn>
                <a:cxn ang="0">
                  <a:pos x="383" y="1909"/>
                </a:cxn>
                <a:cxn ang="0">
                  <a:pos x="2049" y="516"/>
                </a:cxn>
                <a:cxn ang="0">
                  <a:pos x="1758" y="224"/>
                </a:cxn>
                <a:cxn ang="0">
                  <a:pos x="1143" y="382"/>
                </a:cxn>
                <a:cxn ang="0">
                  <a:pos x="1260" y="253"/>
                </a:cxn>
                <a:cxn ang="0">
                  <a:pos x="1694" y="271"/>
                </a:cxn>
                <a:cxn ang="0">
                  <a:pos x="1969" y="376"/>
                </a:cxn>
                <a:cxn ang="0">
                  <a:pos x="1786" y="1038"/>
                </a:cxn>
                <a:cxn ang="0">
                  <a:pos x="1607" y="1509"/>
                </a:cxn>
                <a:cxn ang="0">
                  <a:pos x="1536" y="1555"/>
                </a:cxn>
                <a:cxn ang="0">
                  <a:pos x="1790" y="976"/>
                </a:cxn>
                <a:cxn ang="0">
                  <a:pos x="1947" y="397"/>
                </a:cxn>
                <a:cxn ang="0">
                  <a:pos x="1414" y="188"/>
                </a:cxn>
                <a:cxn ang="0">
                  <a:pos x="1211" y="498"/>
                </a:cxn>
                <a:cxn ang="0">
                  <a:pos x="1230" y="1358"/>
                </a:cxn>
                <a:cxn ang="0">
                  <a:pos x="1618" y="1452"/>
                </a:cxn>
                <a:cxn ang="0">
                  <a:pos x="450" y="1888"/>
                </a:cxn>
                <a:cxn ang="0">
                  <a:pos x="1043" y="1738"/>
                </a:cxn>
                <a:cxn ang="0">
                  <a:pos x="1077" y="894"/>
                </a:cxn>
                <a:cxn ang="0">
                  <a:pos x="523" y="502"/>
                </a:cxn>
                <a:cxn ang="0">
                  <a:pos x="64" y="722"/>
                </a:cxn>
                <a:cxn ang="0">
                  <a:pos x="169" y="853"/>
                </a:cxn>
                <a:cxn ang="0">
                  <a:pos x="220" y="1048"/>
                </a:cxn>
                <a:cxn ang="0">
                  <a:pos x="290" y="1249"/>
                </a:cxn>
                <a:cxn ang="0">
                  <a:pos x="336" y="1414"/>
                </a:cxn>
                <a:cxn ang="0">
                  <a:pos x="385" y="1592"/>
                </a:cxn>
                <a:cxn ang="0">
                  <a:pos x="1184" y="121"/>
                </a:cxn>
                <a:cxn ang="0">
                  <a:pos x="1081" y="507"/>
                </a:cxn>
                <a:cxn ang="0">
                  <a:pos x="420" y="1829"/>
                </a:cxn>
                <a:cxn ang="0">
                  <a:pos x="385" y="1776"/>
                </a:cxn>
                <a:cxn ang="0">
                  <a:pos x="346" y="1721"/>
                </a:cxn>
                <a:cxn ang="0">
                  <a:pos x="385" y="1660"/>
                </a:cxn>
                <a:cxn ang="0">
                  <a:pos x="276" y="1656"/>
                </a:cxn>
                <a:cxn ang="0">
                  <a:pos x="310" y="1594"/>
                </a:cxn>
                <a:cxn ang="0">
                  <a:pos x="259" y="1522"/>
                </a:cxn>
                <a:cxn ang="0">
                  <a:pos x="344" y="1512"/>
                </a:cxn>
                <a:cxn ang="0">
                  <a:pos x="260" y="1479"/>
                </a:cxn>
                <a:cxn ang="0">
                  <a:pos x="310" y="1404"/>
                </a:cxn>
                <a:cxn ang="0">
                  <a:pos x="232" y="1390"/>
                </a:cxn>
                <a:cxn ang="0">
                  <a:pos x="286" y="1296"/>
                </a:cxn>
                <a:cxn ang="0">
                  <a:pos x="234" y="1224"/>
                </a:cxn>
                <a:cxn ang="0">
                  <a:pos x="228" y="1161"/>
                </a:cxn>
                <a:cxn ang="0">
                  <a:pos x="187" y="1075"/>
                </a:cxn>
                <a:cxn ang="0">
                  <a:pos x="175" y="1005"/>
                </a:cxn>
                <a:cxn ang="0">
                  <a:pos x="173" y="948"/>
                </a:cxn>
                <a:cxn ang="0">
                  <a:pos x="96" y="957"/>
                </a:cxn>
                <a:cxn ang="0">
                  <a:pos x="133" y="884"/>
                </a:cxn>
                <a:cxn ang="0">
                  <a:pos x="91" y="823"/>
                </a:cxn>
                <a:cxn ang="0">
                  <a:pos x="66" y="806"/>
                </a:cxn>
                <a:cxn ang="0">
                  <a:pos x="74" y="693"/>
                </a:cxn>
              </a:cxnLst>
              <a:rect l="0" t="0" r="r" b="b"/>
              <a:pathLst>
                <a:path w="2119" h="1942">
                  <a:moveTo>
                    <a:pt x="383" y="1909"/>
                  </a:moveTo>
                  <a:lnTo>
                    <a:pt x="383" y="1909"/>
                  </a:lnTo>
                  <a:lnTo>
                    <a:pt x="375" y="1915"/>
                  </a:lnTo>
                  <a:lnTo>
                    <a:pt x="365" y="1919"/>
                  </a:lnTo>
                  <a:lnTo>
                    <a:pt x="355" y="1923"/>
                  </a:lnTo>
                  <a:lnTo>
                    <a:pt x="346" y="1924"/>
                  </a:lnTo>
                  <a:lnTo>
                    <a:pt x="336" y="1923"/>
                  </a:lnTo>
                  <a:lnTo>
                    <a:pt x="331" y="1920"/>
                  </a:lnTo>
                  <a:lnTo>
                    <a:pt x="326" y="1918"/>
                  </a:lnTo>
                  <a:lnTo>
                    <a:pt x="322" y="1916"/>
                  </a:lnTo>
                  <a:lnTo>
                    <a:pt x="318" y="1912"/>
                  </a:lnTo>
                  <a:lnTo>
                    <a:pt x="315" y="1909"/>
                  </a:lnTo>
                  <a:lnTo>
                    <a:pt x="311" y="1903"/>
                  </a:lnTo>
                  <a:lnTo>
                    <a:pt x="311" y="1903"/>
                  </a:lnTo>
                  <a:lnTo>
                    <a:pt x="311" y="1894"/>
                  </a:lnTo>
                  <a:lnTo>
                    <a:pt x="311" y="1884"/>
                  </a:lnTo>
                  <a:lnTo>
                    <a:pt x="310" y="1876"/>
                  </a:lnTo>
                  <a:lnTo>
                    <a:pt x="308" y="1869"/>
                  </a:lnTo>
                  <a:lnTo>
                    <a:pt x="303" y="1857"/>
                  </a:lnTo>
                  <a:lnTo>
                    <a:pt x="298" y="1848"/>
                  </a:lnTo>
                  <a:lnTo>
                    <a:pt x="292" y="1838"/>
                  </a:lnTo>
                  <a:lnTo>
                    <a:pt x="290" y="1833"/>
                  </a:lnTo>
                  <a:lnTo>
                    <a:pt x="288" y="1827"/>
                  </a:lnTo>
                  <a:lnTo>
                    <a:pt x="288" y="1821"/>
                  </a:lnTo>
                  <a:lnTo>
                    <a:pt x="288" y="1814"/>
                  </a:lnTo>
                  <a:lnTo>
                    <a:pt x="289" y="1807"/>
                  </a:lnTo>
                  <a:lnTo>
                    <a:pt x="292" y="1798"/>
                  </a:lnTo>
                  <a:lnTo>
                    <a:pt x="292" y="1798"/>
                  </a:lnTo>
                  <a:lnTo>
                    <a:pt x="287" y="1796"/>
                  </a:lnTo>
                  <a:lnTo>
                    <a:pt x="283" y="1792"/>
                  </a:lnTo>
                  <a:lnTo>
                    <a:pt x="279" y="1789"/>
                  </a:lnTo>
                  <a:lnTo>
                    <a:pt x="276" y="1783"/>
                  </a:lnTo>
                  <a:lnTo>
                    <a:pt x="275" y="1779"/>
                  </a:lnTo>
                  <a:lnTo>
                    <a:pt x="273" y="1774"/>
                  </a:lnTo>
                  <a:lnTo>
                    <a:pt x="272" y="1762"/>
                  </a:lnTo>
                  <a:lnTo>
                    <a:pt x="271" y="1749"/>
                  </a:lnTo>
                  <a:lnTo>
                    <a:pt x="270" y="1737"/>
                  </a:lnTo>
                  <a:lnTo>
                    <a:pt x="266" y="1726"/>
                  </a:lnTo>
                  <a:lnTo>
                    <a:pt x="264" y="1720"/>
                  </a:lnTo>
                  <a:lnTo>
                    <a:pt x="261" y="1716"/>
                  </a:lnTo>
                  <a:lnTo>
                    <a:pt x="261" y="1716"/>
                  </a:lnTo>
                  <a:lnTo>
                    <a:pt x="262" y="1708"/>
                  </a:lnTo>
                  <a:lnTo>
                    <a:pt x="264" y="1702"/>
                  </a:lnTo>
                  <a:lnTo>
                    <a:pt x="268" y="1697"/>
                  </a:lnTo>
                  <a:lnTo>
                    <a:pt x="270" y="1696"/>
                  </a:lnTo>
                  <a:lnTo>
                    <a:pt x="273" y="1693"/>
                  </a:lnTo>
                  <a:lnTo>
                    <a:pt x="273" y="1693"/>
                  </a:lnTo>
                  <a:lnTo>
                    <a:pt x="269" y="1688"/>
                  </a:lnTo>
                  <a:lnTo>
                    <a:pt x="264" y="1682"/>
                  </a:lnTo>
                  <a:lnTo>
                    <a:pt x="261" y="1674"/>
                  </a:lnTo>
                  <a:lnTo>
                    <a:pt x="258" y="1666"/>
                  </a:lnTo>
                  <a:lnTo>
                    <a:pt x="256" y="1657"/>
                  </a:lnTo>
                  <a:lnTo>
                    <a:pt x="256" y="1648"/>
                  </a:lnTo>
                  <a:lnTo>
                    <a:pt x="256" y="1639"/>
                  </a:lnTo>
                  <a:lnTo>
                    <a:pt x="259" y="1630"/>
                  </a:lnTo>
                  <a:lnTo>
                    <a:pt x="259" y="1630"/>
                  </a:lnTo>
                  <a:lnTo>
                    <a:pt x="251" y="1618"/>
                  </a:lnTo>
                  <a:lnTo>
                    <a:pt x="242" y="1608"/>
                  </a:lnTo>
                  <a:lnTo>
                    <a:pt x="233" y="1596"/>
                  </a:lnTo>
                  <a:lnTo>
                    <a:pt x="226" y="1583"/>
                  </a:lnTo>
                  <a:lnTo>
                    <a:pt x="224" y="1578"/>
                  </a:lnTo>
                  <a:lnTo>
                    <a:pt x="222" y="1571"/>
                  </a:lnTo>
                  <a:lnTo>
                    <a:pt x="220" y="1565"/>
                  </a:lnTo>
                  <a:lnTo>
                    <a:pt x="220" y="1558"/>
                  </a:lnTo>
                  <a:lnTo>
                    <a:pt x="222" y="1551"/>
                  </a:lnTo>
                  <a:lnTo>
                    <a:pt x="224" y="1545"/>
                  </a:lnTo>
                  <a:lnTo>
                    <a:pt x="228" y="1538"/>
                  </a:lnTo>
                  <a:lnTo>
                    <a:pt x="234" y="1531"/>
                  </a:lnTo>
                  <a:lnTo>
                    <a:pt x="234" y="1531"/>
                  </a:lnTo>
                  <a:lnTo>
                    <a:pt x="233" y="1527"/>
                  </a:lnTo>
                  <a:lnTo>
                    <a:pt x="232" y="1524"/>
                  </a:lnTo>
                  <a:lnTo>
                    <a:pt x="229" y="1518"/>
                  </a:lnTo>
                  <a:lnTo>
                    <a:pt x="225" y="1510"/>
                  </a:lnTo>
                  <a:lnTo>
                    <a:pt x="220" y="1503"/>
                  </a:lnTo>
                  <a:lnTo>
                    <a:pt x="220" y="1503"/>
                  </a:lnTo>
                  <a:lnTo>
                    <a:pt x="223" y="1494"/>
                  </a:lnTo>
                  <a:lnTo>
                    <a:pt x="226" y="1486"/>
                  </a:lnTo>
                  <a:lnTo>
                    <a:pt x="231" y="1479"/>
                  </a:lnTo>
                  <a:lnTo>
                    <a:pt x="236" y="1473"/>
                  </a:lnTo>
                  <a:lnTo>
                    <a:pt x="236" y="1473"/>
                  </a:lnTo>
                  <a:lnTo>
                    <a:pt x="232" y="1466"/>
                  </a:lnTo>
                  <a:lnTo>
                    <a:pt x="227" y="1460"/>
                  </a:lnTo>
                  <a:lnTo>
                    <a:pt x="222" y="1455"/>
                  </a:lnTo>
                  <a:lnTo>
                    <a:pt x="217" y="1448"/>
                  </a:lnTo>
                  <a:lnTo>
                    <a:pt x="217" y="1448"/>
                  </a:lnTo>
                  <a:lnTo>
                    <a:pt x="219" y="1443"/>
                  </a:lnTo>
                  <a:lnTo>
                    <a:pt x="219" y="1439"/>
                  </a:lnTo>
                  <a:lnTo>
                    <a:pt x="218" y="1433"/>
                  </a:lnTo>
                  <a:lnTo>
                    <a:pt x="216" y="1429"/>
                  </a:lnTo>
                  <a:lnTo>
                    <a:pt x="211" y="1419"/>
                  </a:lnTo>
                  <a:lnTo>
                    <a:pt x="203" y="1410"/>
                  </a:lnTo>
                  <a:lnTo>
                    <a:pt x="197" y="1400"/>
                  </a:lnTo>
                  <a:lnTo>
                    <a:pt x="195" y="1395"/>
                  </a:lnTo>
                  <a:lnTo>
                    <a:pt x="194" y="1389"/>
                  </a:lnTo>
                  <a:lnTo>
                    <a:pt x="194" y="1385"/>
                  </a:lnTo>
                  <a:lnTo>
                    <a:pt x="196" y="1381"/>
                  </a:lnTo>
                  <a:lnTo>
                    <a:pt x="198" y="1375"/>
                  </a:lnTo>
                  <a:lnTo>
                    <a:pt x="203" y="1371"/>
                  </a:lnTo>
                  <a:lnTo>
                    <a:pt x="203" y="1371"/>
                  </a:lnTo>
                  <a:lnTo>
                    <a:pt x="197" y="1366"/>
                  </a:lnTo>
                  <a:lnTo>
                    <a:pt x="192" y="1358"/>
                  </a:lnTo>
                  <a:lnTo>
                    <a:pt x="187" y="1350"/>
                  </a:lnTo>
                  <a:lnTo>
                    <a:pt x="186" y="1341"/>
                  </a:lnTo>
                  <a:lnTo>
                    <a:pt x="186" y="1332"/>
                  </a:lnTo>
                  <a:lnTo>
                    <a:pt x="188" y="1323"/>
                  </a:lnTo>
                  <a:lnTo>
                    <a:pt x="192" y="1314"/>
                  </a:lnTo>
                  <a:lnTo>
                    <a:pt x="198" y="1307"/>
                  </a:lnTo>
                  <a:lnTo>
                    <a:pt x="198" y="1307"/>
                  </a:lnTo>
                  <a:lnTo>
                    <a:pt x="190" y="1304"/>
                  </a:lnTo>
                  <a:lnTo>
                    <a:pt x="182" y="1299"/>
                  </a:lnTo>
                  <a:lnTo>
                    <a:pt x="173" y="1293"/>
                  </a:lnTo>
                  <a:lnTo>
                    <a:pt x="166" y="1287"/>
                  </a:lnTo>
                  <a:lnTo>
                    <a:pt x="164" y="1282"/>
                  </a:lnTo>
                  <a:lnTo>
                    <a:pt x="162" y="1278"/>
                  </a:lnTo>
                  <a:lnTo>
                    <a:pt x="160" y="1274"/>
                  </a:lnTo>
                  <a:lnTo>
                    <a:pt x="160" y="1269"/>
                  </a:lnTo>
                  <a:lnTo>
                    <a:pt x="160" y="1265"/>
                  </a:lnTo>
                  <a:lnTo>
                    <a:pt x="163" y="1261"/>
                  </a:lnTo>
                  <a:lnTo>
                    <a:pt x="166" y="1257"/>
                  </a:lnTo>
                  <a:lnTo>
                    <a:pt x="170" y="1252"/>
                  </a:lnTo>
                  <a:lnTo>
                    <a:pt x="170" y="1252"/>
                  </a:lnTo>
                  <a:lnTo>
                    <a:pt x="166" y="1248"/>
                  </a:lnTo>
                  <a:lnTo>
                    <a:pt x="160" y="1243"/>
                  </a:lnTo>
                  <a:lnTo>
                    <a:pt x="156" y="1236"/>
                  </a:lnTo>
                  <a:lnTo>
                    <a:pt x="154" y="1230"/>
                  </a:lnTo>
                  <a:lnTo>
                    <a:pt x="152" y="1223"/>
                  </a:lnTo>
                  <a:lnTo>
                    <a:pt x="152" y="1216"/>
                  </a:lnTo>
                  <a:lnTo>
                    <a:pt x="153" y="1208"/>
                  </a:lnTo>
                  <a:lnTo>
                    <a:pt x="156" y="1200"/>
                  </a:lnTo>
                  <a:lnTo>
                    <a:pt x="156" y="1200"/>
                  </a:lnTo>
                  <a:lnTo>
                    <a:pt x="151" y="1196"/>
                  </a:lnTo>
                  <a:lnTo>
                    <a:pt x="144" y="1190"/>
                  </a:lnTo>
                  <a:lnTo>
                    <a:pt x="140" y="1184"/>
                  </a:lnTo>
                  <a:lnTo>
                    <a:pt x="137" y="1176"/>
                  </a:lnTo>
                  <a:lnTo>
                    <a:pt x="135" y="1169"/>
                  </a:lnTo>
                  <a:lnTo>
                    <a:pt x="135" y="1160"/>
                  </a:lnTo>
                  <a:lnTo>
                    <a:pt x="138" y="1152"/>
                  </a:lnTo>
                  <a:lnTo>
                    <a:pt x="140" y="1148"/>
                  </a:lnTo>
                  <a:lnTo>
                    <a:pt x="142" y="1144"/>
                  </a:lnTo>
                  <a:lnTo>
                    <a:pt x="142" y="1144"/>
                  </a:lnTo>
                  <a:lnTo>
                    <a:pt x="135" y="1141"/>
                  </a:lnTo>
                  <a:lnTo>
                    <a:pt x="128" y="1136"/>
                  </a:lnTo>
                  <a:lnTo>
                    <a:pt x="123" y="1129"/>
                  </a:lnTo>
                  <a:lnTo>
                    <a:pt x="120" y="1122"/>
                  </a:lnTo>
                  <a:lnTo>
                    <a:pt x="119" y="1114"/>
                  </a:lnTo>
                  <a:lnTo>
                    <a:pt x="118" y="1106"/>
                  </a:lnTo>
                  <a:lnTo>
                    <a:pt x="120" y="1097"/>
                  </a:lnTo>
                  <a:lnTo>
                    <a:pt x="123" y="1090"/>
                  </a:lnTo>
                  <a:lnTo>
                    <a:pt x="123" y="1090"/>
                  </a:lnTo>
                  <a:lnTo>
                    <a:pt x="120" y="1084"/>
                  </a:lnTo>
                  <a:lnTo>
                    <a:pt x="117" y="1079"/>
                  </a:lnTo>
                  <a:lnTo>
                    <a:pt x="109" y="1069"/>
                  </a:lnTo>
                  <a:lnTo>
                    <a:pt x="107" y="1063"/>
                  </a:lnTo>
                  <a:lnTo>
                    <a:pt x="105" y="1056"/>
                  </a:lnTo>
                  <a:lnTo>
                    <a:pt x="104" y="1049"/>
                  </a:lnTo>
                  <a:lnTo>
                    <a:pt x="104" y="1039"/>
                  </a:lnTo>
                  <a:lnTo>
                    <a:pt x="104" y="1039"/>
                  </a:lnTo>
                  <a:lnTo>
                    <a:pt x="95" y="1037"/>
                  </a:lnTo>
                  <a:lnTo>
                    <a:pt x="90" y="1032"/>
                  </a:lnTo>
                  <a:lnTo>
                    <a:pt x="86" y="1026"/>
                  </a:lnTo>
                  <a:lnTo>
                    <a:pt x="82" y="1020"/>
                  </a:lnTo>
                  <a:lnTo>
                    <a:pt x="81" y="1012"/>
                  </a:lnTo>
                  <a:lnTo>
                    <a:pt x="81" y="1004"/>
                  </a:lnTo>
                  <a:lnTo>
                    <a:pt x="83" y="987"/>
                  </a:lnTo>
                  <a:lnTo>
                    <a:pt x="84" y="971"/>
                  </a:lnTo>
                  <a:lnTo>
                    <a:pt x="84" y="963"/>
                  </a:lnTo>
                  <a:lnTo>
                    <a:pt x="82" y="956"/>
                  </a:lnTo>
                  <a:lnTo>
                    <a:pt x="80" y="950"/>
                  </a:lnTo>
                  <a:lnTo>
                    <a:pt x="76" y="945"/>
                  </a:lnTo>
                  <a:lnTo>
                    <a:pt x="69" y="942"/>
                  </a:lnTo>
                  <a:lnTo>
                    <a:pt x="60" y="941"/>
                  </a:lnTo>
                  <a:lnTo>
                    <a:pt x="60" y="941"/>
                  </a:lnTo>
                  <a:lnTo>
                    <a:pt x="58" y="925"/>
                  </a:lnTo>
                  <a:lnTo>
                    <a:pt x="56" y="916"/>
                  </a:lnTo>
                  <a:lnTo>
                    <a:pt x="56" y="909"/>
                  </a:lnTo>
                  <a:lnTo>
                    <a:pt x="56" y="901"/>
                  </a:lnTo>
                  <a:lnTo>
                    <a:pt x="59" y="895"/>
                  </a:lnTo>
                  <a:lnTo>
                    <a:pt x="61" y="893"/>
                  </a:lnTo>
                  <a:lnTo>
                    <a:pt x="63" y="890"/>
                  </a:lnTo>
                  <a:lnTo>
                    <a:pt x="66" y="889"/>
                  </a:lnTo>
                  <a:lnTo>
                    <a:pt x="71" y="888"/>
                  </a:lnTo>
                  <a:lnTo>
                    <a:pt x="71" y="888"/>
                  </a:lnTo>
                  <a:lnTo>
                    <a:pt x="62" y="879"/>
                  </a:lnTo>
                  <a:lnTo>
                    <a:pt x="58" y="873"/>
                  </a:lnTo>
                  <a:lnTo>
                    <a:pt x="53" y="868"/>
                  </a:lnTo>
                  <a:lnTo>
                    <a:pt x="50" y="861"/>
                  </a:lnTo>
                  <a:lnTo>
                    <a:pt x="49" y="854"/>
                  </a:lnTo>
                  <a:lnTo>
                    <a:pt x="49" y="846"/>
                  </a:lnTo>
                  <a:lnTo>
                    <a:pt x="51" y="838"/>
                  </a:lnTo>
                  <a:lnTo>
                    <a:pt x="51" y="838"/>
                  </a:lnTo>
                  <a:lnTo>
                    <a:pt x="43" y="828"/>
                  </a:lnTo>
                  <a:lnTo>
                    <a:pt x="37" y="823"/>
                  </a:lnTo>
                  <a:lnTo>
                    <a:pt x="33" y="816"/>
                  </a:lnTo>
                  <a:lnTo>
                    <a:pt x="29" y="809"/>
                  </a:lnTo>
                  <a:lnTo>
                    <a:pt x="24" y="800"/>
                  </a:lnTo>
                  <a:lnTo>
                    <a:pt x="22" y="791"/>
                  </a:lnTo>
                  <a:lnTo>
                    <a:pt x="21" y="780"/>
                  </a:lnTo>
                  <a:lnTo>
                    <a:pt x="21" y="780"/>
                  </a:lnTo>
                  <a:lnTo>
                    <a:pt x="22" y="777"/>
                  </a:lnTo>
                  <a:lnTo>
                    <a:pt x="23" y="773"/>
                  </a:lnTo>
                  <a:lnTo>
                    <a:pt x="24" y="768"/>
                  </a:lnTo>
                  <a:lnTo>
                    <a:pt x="24" y="764"/>
                  </a:lnTo>
                  <a:lnTo>
                    <a:pt x="24" y="764"/>
                  </a:lnTo>
                  <a:lnTo>
                    <a:pt x="20" y="751"/>
                  </a:lnTo>
                  <a:lnTo>
                    <a:pt x="16" y="739"/>
                  </a:lnTo>
                  <a:lnTo>
                    <a:pt x="6" y="718"/>
                  </a:lnTo>
                  <a:lnTo>
                    <a:pt x="2" y="707"/>
                  </a:lnTo>
                  <a:lnTo>
                    <a:pt x="0" y="697"/>
                  </a:lnTo>
                  <a:lnTo>
                    <a:pt x="0" y="692"/>
                  </a:lnTo>
                  <a:lnTo>
                    <a:pt x="1" y="687"/>
                  </a:lnTo>
                  <a:lnTo>
                    <a:pt x="2" y="681"/>
                  </a:lnTo>
                  <a:lnTo>
                    <a:pt x="5" y="675"/>
                  </a:lnTo>
                  <a:lnTo>
                    <a:pt x="5" y="675"/>
                  </a:lnTo>
                  <a:lnTo>
                    <a:pt x="7" y="671"/>
                  </a:lnTo>
                  <a:lnTo>
                    <a:pt x="12" y="668"/>
                  </a:lnTo>
                  <a:lnTo>
                    <a:pt x="21" y="662"/>
                  </a:lnTo>
                  <a:lnTo>
                    <a:pt x="31" y="657"/>
                  </a:lnTo>
                  <a:lnTo>
                    <a:pt x="36" y="654"/>
                  </a:lnTo>
                  <a:lnTo>
                    <a:pt x="41" y="651"/>
                  </a:lnTo>
                  <a:lnTo>
                    <a:pt x="41" y="651"/>
                  </a:lnTo>
                  <a:lnTo>
                    <a:pt x="38" y="647"/>
                  </a:lnTo>
                  <a:lnTo>
                    <a:pt x="38" y="643"/>
                  </a:lnTo>
                  <a:lnTo>
                    <a:pt x="39" y="640"/>
                  </a:lnTo>
                  <a:lnTo>
                    <a:pt x="41" y="637"/>
                  </a:lnTo>
                  <a:lnTo>
                    <a:pt x="44" y="628"/>
                  </a:lnTo>
                  <a:lnTo>
                    <a:pt x="45" y="623"/>
                  </a:lnTo>
                  <a:lnTo>
                    <a:pt x="46" y="617"/>
                  </a:lnTo>
                  <a:lnTo>
                    <a:pt x="46" y="617"/>
                  </a:lnTo>
                  <a:lnTo>
                    <a:pt x="106" y="596"/>
                  </a:lnTo>
                  <a:lnTo>
                    <a:pt x="166" y="577"/>
                  </a:lnTo>
                  <a:lnTo>
                    <a:pt x="228" y="558"/>
                  </a:lnTo>
                  <a:lnTo>
                    <a:pt x="290" y="540"/>
                  </a:lnTo>
                  <a:lnTo>
                    <a:pt x="353" y="523"/>
                  </a:lnTo>
                  <a:lnTo>
                    <a:pt x="416" y="504"/>
                  </a:lnTo>
                  <a:lnTo>
                    <a:pt x="480" y="485"/>
                  </a:lnTo>
                  <a:lnTo>
                    <a:pt x="543" y="463"/>
                  </a:lnTo>
                  <a:lnTo>
                    <a:pt x="543" y="463"/>
                  </a:lnTo>
                  <a:lnTo>
                    <a:pt x="554" y="464"/>
                  </a:lnTo>
                  <a:lnTo>
                    <a:pt x="565" y="464"/>
                  </a:lnTo>
                  <a:lnTo>
                    <a:pt x="576" y="463"/>
                  </a:lnTo>
                  <a:lnTo>
                    <a:pt x="587" y="460"/>
                  </a:lnTo>
                  <a:lnTo>
                    <a:pt x="607" y="452"/>
                  </a:lnTo>
                  <a:lnTo>
                    <a:pt x="628" y="444"/>
                  </a:lnTo>
                  <a:lnTo>
                    <a:pt x="628" y="444"/>
                  </a:lnTo>
                  <a:lnTo>
                    <a:pt x="657" y="434"/>
                  </a:lnTo>
                  <a:lnTo>
                    <a:pt x="688" y="425"/>
                  </a:lnTo>
                  <a:lnTo>
                    <a:pt x="720" y="415"/>
                  </a:lnTo>
                  <a:lnTo>
                    <a:pt x="753" y="405"/>
                  </a:lnTo>
                  <a:lnTo>
                    <a:pt x="753" y="405"/>
                  </a:lnTo>
                  <a:lnTo>
                    <a:pt x="776" y="396"/>
                  </a:lnTo>
                  <a:lnTo>
                    <a:pt x="800" y="386"/>
                  </a:lnTo>
                  <a:lnTo>
                    <a:pt x="844" y="368"/>
                  </a:lnTo>
                  <a:lnTo>
                    <a:pt x="865" y="359"/>
                  </a:lnTo>
                  <a:lnTo>
                    <a:pt x="886" y="353"/>
                  </a:lnTo>
                  <a:lnTo>
                    <a:pt x="908" y="349"/>
                  </a:lnTo>
                  <a:lnTo>
                    <a:pt x="919" y="348"/>
                  </a:lnTo>
                  <a:lnTo>
                    <a:pt x="929" y="348"/>
                  </a:lnTo>
                  <a:lnTo>
                    <a:pt x="929" y="348"/>
                  </a:lnTo>
                  <a:lnTo>
                    <a:pt x="942" y="360"/>
                  </a:lnTo>
                  <a:lnTo>
                    <a:pt x="951" y="368"/>
                  </a:lnTo>
                  <a:lnTo>
                    <a:pt x="959" y="374"/>
                  </a:lnTo>
                  <a:lnTo>
                    <a:pt x="959" y="374"/>
                  </a:lnTo>
                  <a:lnTo>
                    <a:pt x="965" y="395"/>
                  </a:lnTo>
                  <a:lnTo>
                    <a:pt x="970" y="416"/>
                  </a:lnTo>
                  <a:lnTo>
                    <a:pt x="983" y="460"/>
                  </a:lnTo>
                  <a:lnTo>
                    <a:pt x="996" y="505"/>
                  </a:lnTo>
                  <a:lnTo>
                    <a:pt x="1002" y="528"/>
                  </a:lnTo>
                  <a:lnTo>
                    <a:pt x="1006" y="551"/>
                  </a:lnTo>
                  <a:lnTo>
                    <a:pt x="1006" y="551"/>
                  </a:lnTo>
                  <a:lnTo>
                    <a:pt x="1042" y="457"/>
                  </a:lnTo>
                  <a:lnTo>
                    <a:pt x="1077" y="357"/>
                  </a:lnTo>
                  <a:lnTo>
                    <a:pt x="1113" y="255"/>
                  </a:lnTo>
                  <a:lnTo>
                    <a:pt x="1150" y="154"/>
                  </a:lnTo>
                  <a:lnTo>
                    <a:pt x="1150" y="154"/>
                  </a:lnTo>
                  <a:lnTo>
                    <a:pt x="1168" y="107"/>
                  </a:lnTo>
                  <a:lnTo>
                    <a:pt x="1177" y="84"/>
                  </a:lnTo>
                  <a:lnTo>
                    <a:pt x="1183" y="63"/>
                  </a:lnTo>
                  <a:lnTo>
                    <a:pt x="1183" y="63"/>
                  </a:lnTo>
                  <a:lnTo>
                    <a:pt x="1184" y="55"/>
                  </a:lnTo>
                  <a:lnTo>
                    <a:pt x="1184" y="48"/>
                  </a:lnTo>
                  <a:lnTo>
                    <a:pt x="1184" y="39"/>
                  </a:lnTo>
                  <a:lnTo>
                    <a:pt x="1185" y="36"/>
                  </a:lnTo>
                  <a:lnTo>
                    <a:pt x="1186" y="33"/>
                  </a:lnTo>
                  <a:lnTo>
                    <a:pt x="1186" y="33"/>
                  </a:lnTo>
                  <a:lnTo>
                    <a:pt x="1189" y="26"/>
                  </a:lnTo>
                  <a:lnTo>
                    <a:pt x="1195" y="21"/>
                  </a:lnTo>
                  <a:lnTo>
                    <a:pt x="1201" y="15"/>
                  </a:lnTo>
                  <a:lnTo>
                    <a:pt x="1208" y="10"/>
                  </a:lnTo>
                  <a:lnTo>
                    <a:pt x="1215" y="6"/>
                  </a:lnTo>
                  <a:lnTo>
                    <a:pt x="1223" y="3"/>
                  </a:lnTo>
                  <a:lnTo>
                    <a:pt x="1229" y="1"/>
                  </a:lnTo>
                  <a:lnTo>
                    <a:pt x="1235" y="0"/>
                  </a:lnTo>
                  <a:lnTo>
                    <a:pt x="1235" y="0"/>
                  </a:lnTo>
                  <a:lnTo>
                    <a:pt x="1241" y="1"/>
                  </a:lnTo>
                  <a:lnTo>
                    <a:pt x="1246" y="2"/>
                  </a:lnTo>
                  <a:lnTo>
                    <a:pt x="1257" y="7"/>
                  </a:lnTo>
                  <a:lnTo>
                    <a:pt x="1262" y="9"/>
                  </a:lnTo>
                  <a:lnTo>
                    <a:pt x="1268" y="10"/>
                  </a:lnTo>
                  <a:lnTo>
                    <a:pt x="1272" y="10"/>
                  </a:lnTo>
                  <a:lnTo>
                    <a:pt x="1277" y="8"/>
                  </a:lnTo>
                  <a:lnTo>
                    <a:pt x="1277" y="8"/>
                  </a:lnTo>
                  <a:lnTo>
                    <a:pt x="1278" y="10"/>
                  </a:lnTo>
                  <a:lnTo>
                    <a:pt x="1279" y="13"/>
                  </a:lnTo>
                  <a:lnTo>
                    <a:pt x="1285" y="17"/>
                  </a:lnTo>
                  <a:lnTo>
                    <a:pt x="1288" y="21"/>
                  </a:lnTo>
                  <a:lnTo>
                    <a:pt x="1290" y="23"/>
                  </a:lnTo>
                  <a:lnTo>
                    <a:pt x="1291" y="27"/>
                  </a:lnTo>
                  <a:lnTo>
                    <a:pt x="1291" y="27"/>
                  </a:lnTo>
                  <a:lnTo>
                    <a:pt x="1333" y="44"/>
                  </a:lnTo>
                  <a:lnTo>
                    <a:pt x="1375" y="59"/>
                  </a:lnTo>
                  <a:lnTo>
                    <a:pt x="1416" y="73"/>
                  </a:lnTo>
                  <a:lnTo>
                    <a:pt x="1458" y="86"/>
                  </a:lnTo>
                  <a:lnTo>
                    <a:pt x="1544" y="112"/>
                  </a:lnTo>
                  <a:lnTo>
                    <a:pt x="1588" y="126"/>
                  </a:lnTo>
                  <a:lnTo>
                    <a:pt x="1633" y="140"/>
                  </a:lnTo>
                  <a:lnTo>
                    <a:pt x="1633" y="140"/>
                  </a:lnTo>
                  <a:lnTo>
                    <a:pt x="1651" y="150"/>
                  </a:lnTo>
                  <a:lnTo>
                    <a:pt x="1669" y="161"/>
                  </a:lnTo>
                  <a:lnTo>
                    <a:pt x="1688" y="171"/>
                  </a:lnTo>
                  <a:lnTo>
                    <a:pt x="1709" y="179"/>
                  </a:lnTo>
                  <a:lnTo>
                    <a:pt x="1750" y="198"/>
                  </a:lnTo>
                  <a:lnTo>
                    <a:pt x="1792" y="214"/>
                  </a:lnTo>
                  <a:lnTo>
                    <a:pt x="1834" y="230"/>
                  </a:lnTo>
                  <a:lnTo>
                    <a:pt x="1875" y="246"/>
                  </a:lnTo>
                  <a:lnTo>
                    <a:pt x="1894" y="254"/>
                  </a:lnTo>
                  <a:lnTo>
                    <a:pt x="1912" y="263"/>
                  </a:lnTo>
                  <a:lnTo>
                    <a:pt x="1929" y="271"/>
                  </a:lnTo>
                  <a:lnTo>
                    <a:pt x="1944" y="281"/>
                  </a:lnTo>
                  <a:lnTo>
                    <a:pt x="1944" y="281"/>
                  </a:lnTo>
                  <a:lnTo>
                    <a:pt x="1960" y="283"/>
                  </a:lnTo>
                  <a:lnTo>
                    <a:pt x="1969" y="285"/>
                  </a:lnTo>
                  <a:lnTo>
                    <a:pt x="1977" y="289"/>
                  </a:lnTo>
                  <a:lnTo>
                    <a:pt x="1986" y="293"/>
                  </a:lnTo>
                  <a:lnTo>
                    <a:pt x="1994" y="297"/>
                  </a:lnTo>
                  <a:lnTo>
                    <a:pt x="2000" y="303"/>
                  </a:lnTo>
                  <a:lnTo>
                    <a:pt x="2005" y="308"/>
                  </a:lnTo>
                  <a:lnTo>
                    <a:pt x="2005" y="308"/>
                  </a:lnTo>
                  <a:lnTo>
                    <a:pt x="2015" y="309"/>
                  </a:lnTo>
                  <a:lnTo>
                    <a:pt x="2023" y="311"/>
                  </a:lnTo>
                  <a:lnTo>
                    <a:pt x="2031" y="314"/>
                  </a:lnTo>
                  <a:lnTo>
                    <a:pt x="2038" y="319"/>
                  </a:lnTo>
                  <a:lnTo>
                    <a:pt x="2051" y="327"/>
                  </a:lnTo>
                  <a:lnTo>
                    <a:pt x="2059" y="331"/>
                  </a:lnTo>
                  <a:lnTo>
                    <a:pt x="2066" y="336"/>
                  </a:lnTo>
                  <a:lnTo>
                    <a:pt x="2066" y="336"/>
                  </a:lnTo>
                  <a:lnTo>
                    <a:pt x="2089" y="345"/>
                  </a:lnTo>
                  <a:lnTo>
                    <a:pt x="2100" y="351"/>
                  </a:lnTo>
                  <a:lnTo>
                    <a:pt x="2109" y="357"/>
                  </a:lnTo>
                  <a:lnTo>
                    <a:pt x="2113" y="361"/>
                  </a:lnTo>
                  <a:lnTo>
                    <a:pt x="2117" y="365"/>
                  </a:lnTo>
                  <a:lnTo>
                    <a:pt x="2118" y="369"/>
                  </a:lnTo>
                  <a:lnTo>
                    <a:pt x="2119" y="374"/>
                  </a:lnTo>
                  <a:lnTo>
                    <a:pt x="2118" y="379"/>
                  </a:lnTo>
                  <a:lnTo>
                    <a:pt x="2116" y="384"/>
                  </a:lnTo>
                  <a:lnTo>
                    <a:pt x="2111" y="390"/>
                  </a:lnTo>
                  <a:lnTo>
                    <a:pt x="2105" y="397"/>
                  </a:lnTo>
                  <a:lnTo>
                    <a:pt x="2105" y="397"/>
                  </a:lnTo>
                  <a:lnTo>
                    <a:pt x="2100" y="418"/>
                  </a:lnTo>
                  <a:lnTo>
                    <a:pt x="2094" y="440"/>
                  </a:lnTo>
                  <a:lnTo>
                    <a:pt x="2081" y="478"/>
                  </a:lnTo>
                  <a:lnTo>
                    <a:pt x="2067" y="517"/>
                  </a:lnTo>
                  <a:lnTo>
                    <a:pt x="2061" y="537"/>
                  </a:lnTo>
                  <a:lnTo>
                    <a:pt x="2056" y="560"/>
                  </a:lnTo>
                  <a:lnTo>
                    <a:pt x="2056" y="560"/>
                  </a:lnTo>
                  <a:lnTo>
                    <a:pt x="2047" y="568"/>
                  </a:lnTo>
                  <a:lnTo>
                    <a:pt x="2041" y="579"/>
                  </a:lnTo>
                  <a:lnTo>
                    <a:pt x="2038" y="584"/>
                  </a:lnTo>
                  <a:lnTo>
                    <a:pt x="2036" y="589"/>
                  </a:lnTo>
                  <a:lnTo>
                    <a:pt x="2034" y="597"/>
                  </a:lnTo>
                  <a:lnTo>
                    <a:pt x="2033" y="603"/>
                  </a:lnTo>
                  <a:lnTo>
                    <a:pt x="2033" y="603"/>
                  </a:lnTo>
                  <a:lnTo>
                    <a:pt x="2020" y="628"/>
                  </a:lnTo>
                  <a:lnTo>
                    <a:pt x="2007" y="653"/>
                  </a:lnTo>
                  <a:lnTo>
                    <a:pt x="1997" y="678"/>
                  </a:lnTo>
                  <a:lnTo>
                    <a:pt x="1985" y="703"/>
                  </a:lnTo>
                  <a:lnTo>
                    <a:pt x="1965" y="755"/>
                  </a:lnTo>
                  <a:lnTo>
                    <a:pt x="1946" y="808"/>
                  </a:lnTo>
                  <a:lnTo>
                    <a:pt x="1911" y="915"/>
                  </a:lnTo>
                  <a:lnTo>
                    <a:pt x="1893" y="969"/>
                  </a:lnTo>
                  <a:lnTo>
                    <a:pt x="1873" y="1023"/>
                  </a:lnTo>
                  <a:lnTo>
                    <a:pt x="1873" y="1023"/>
                  </a:lnTo>
                  <a:lnTo>
                    <a:pt x="1858" y="1063"/>
                  </a:lnTo>
                  <a:lnTo>
                    <a:pt x="1841" y="1101"/>
                  </a:lnTo>
                  <a:lnTo>
                    <a:pt x="1809" y="1181"/>
                  </a:lnTo>
                  <a:lnTo>
                    <a:pt x="1809" y="1181"/>
                  </a:lnTo>
                  <a:lnTo>
                    <a:pt x="1778" y="1260"/>
                  </a:lnTo>
                  <a:lnTo>
                    <a:pt x="1746" y="1338"/>
                  </a:lnTo>
                  <a:lnTo>
                    <a:pt x="1746" y="1338"/>
                  </a:lnTo>
                  <a:lnTo>
                    <a:pt x="1742" y="1350"/>
                  </a:lnTo>
                  <a:lnTo>
                    <a:pt x="1738" y="1360"/>
                  </a:lnTo>
                  <a:lnTo>
                    <a:pt x="1731" y="1384"/>
                  </a:lnTo>
                  <a:lnTo>
                    <a:pt x="1725" y="1409"/>
                  </a:lnTo>
                  <a:lnTo>
                    <a:pt x="1718" y="1431"/>
                  </a:lnTo>
                  <a:lnTo>
                    <a:pt x="1718" y="1431"/>
                  </a:lnTo>
                  <a:lnTo>
                    <a:pt x="1713" y="1447"/>
                  </a:lnTo>
                  <a:lnTo>
                    <a:pt x="1705" y="1463"/>
                  </a:lnTo>
                  <a:lnTo>
                    <a:pt x="1691" y="1493"/>
                  </a:lnTo>
                  <a:lnTo>
                    <a:pt x="1683" y="1509"/>
                  </a:lnTo>
                  <a:lnTo>
                    <a:pt x="1678" y="1525"/>
                  </a:lnTo>
                  <a:lnTo>
                    <a:pt x="1673" y="1541"/>
                  </a:lnTo>
                  <a:lnTo>
                    <a:pt x="1672" y="1550"/>
                  </a:lnTo>
                  <a:lnTo>
                    <a:pt x="1671" y="1558"/>
                  </a:lnTo>
                  <a:lnTo>
                    <a:pt x="1671" y="1558"/>
                  </a:lnTo>
                  <a:lnTo>
                    <a:pt x="1667" y="1560"/>
                  </a:lnTo>
                  <a:lnTo>
                    <a:pt x="1665" y="1562"/>
                  </a:lnTo>
                  <a:lnTo>
                    <a:pt x="1663" y="1565"/>
                  </a:lnTo>
                  <a:lnTo>
                    <a:pt x="1661" y="1568"/>
                  </a:lnTo>
                  <a:lnTo>
                    <a:pt x="1659" y="1578"/>
                  </a:lnTo>
                  <a:lnTo>
                    <a:pt x="1657" y="1586"/>
                  </a:lnTo>
                  <a:lnTo>
                    <a:pt x="1657" y="1586"/>
                  </a:lnTo>
                  <a:lnTo>
                    <a:pt x="1643" y="1600"/>
                  </a:lnTo>
                  <a:lnTo>
                    <a:pt x="1631" y="1616"/>
                  </a:lnTo>
                  <a:lnTo>
                    <a:pt x="1631" y="1616"/>
                  </a:lnTo>
                  <a:lnTo>
                    <a:pt x="1608" y="1612"/>
                  </a:lnTo>
                  <a:lnTo>
                    <a:pt x="1583" y="1605"/>
                  </a:lnTo>
                  <a:lnTo>
                    <a:pt x="1557" y="1595"/>
                  </a:lnTo>
                  <a:lnTo>
                    <a:pt x="1529" y="1584"/>
                  </a:lnTo>
                  <a:lnTo>
                    <a:pt x="1472" y="1563"/>
                  </a:lnTo>
                  <a:lnTo>
                    <a:pt x="1444" y="1553"/>
                  </a:lnTo>
                  <a:lnTo>
                    <a:pt x="1417" y="1545"/>
                  </a:lnTo>
                  <a:lnTo>
                    <a:pt x="1417" y="1545"/>
                  </a:lnTo>
                  <a:lnTo>
                    <a:pt x="1395" y="1537"/>
                  </a:lnTo>
                  <a:lnTo>
                    <a:pt x="1373" y="1529"/>
                  </a:lnTo>
                  <a:lnTo>
                    <a:pt x="1351" y="1519"/>
                  </a:lnTo>
                  <a:lnTo>
                    <a:pt x="1330" y="1508"/>
                  </a:lnTo>
                  <a:lnTo>
                    <a:pt x="1289" y="1487"/>
                  </a:lnTo>
                  <a:lnTo>
                    <a:pt x="1268" y="1478"/>
                  </a:lnTo>
                  <a:lnTo>
                    <a:pt x="1246" y="1471"/>
                  </a:lnTo>
                  <a:lnTo>
                    <a:pt x="1246" y="1471"/>
                  </a:lnTo>
                  <a:lnTo>
                    <a:pt x="1252" y="1485"/>
                  </a:lnTo>
                  <a:lnTo>
                    <a:pt x="1255" y="1499"/>
                  </a:lnTo>
                  <a:lnTo>
                    <a:pt x="1257" y="1512"/>
                  </a:lnTo>
                  <a:lnTo>
                    <a:pt x="1258" y="1525"/>
                  </a:lnTo>
                  <a:lnTo>
                    <a:pt x="1261" y="1553"/>
                  </a:lnTo>
                  <a:lnTo>
                    <a:pt x="1263" y="1567"/>
                  </a:lnTo>
                  <a:lnTo>
                    <a:pt x="1265" y="1581"/>
                  </a:lnTo>
                  <a:lnTo>
                    <a:pt x="1265" y="1581"/>
                  </a:lnTo>
                  <a:lnTo>
                    <a:pt x="1276" y="1616"/>
                  </a:lnTo>
                  <a:lnTo>
                    <a:pt x="1281" y="1633"/>
                  </a:lnTo>
                  <a:lnTo>
                    <a:pt x="1283" y="1642"/>
                  </a:lnTo>
                  <a:lnTo>
                    <a:pt x="1284" y="1651"/>
                  </a:lnTo>
                  <a:lnTo>
                    <a:pt x="1284" y="1659"/>
                  </a:lnTo>
                  <a:lnTo>
                    <a:pt x="1284" y="1667"/>
                  </a:lnTo>
                  <a:lnTo>
                    <a:pt x="1281" y="1674"/>
                  </a:lnTo>
                  <a:lnTo>
                    <a:pt x="1278" y="1682"/>
                  </a:lnTo>
                  <a:lnTo>
                    <a:pt x="1274" y="1689"/>
                  </a:lnTo>
                  <a:lnTo>
                    <a:pt x="1269" y="1696"/>
                  </a:lnTo>
                  <a:lnTo>
                    <a:pt x="1261" y="1702"/>
                  </a:lnTo>
                  <a:lnTo>
                    <a:pt x="1253" y="1707"/>
                  </a:lnTo>
                  <a:lnTo>
                    <a:pt x="1253" y="1707"/>
                  </a:lnTo>
                  <a:lnTo>
                    <a:pt x="1241" y="1713"/>
                  </a:lnTo>
                  <a:lnTo>
                    <a:pt x="1228" y="1717"/>
                  </a:lnTo>
                  <a:lnTo>
                    <a:pt x="1213" y="1720"/>
                  </a:lnTo>
                  <a:lnTo>
                    <a:pt x="1197" y="1723"/>
                  </a:lnTo>
                  <a:lnTo>
                    <a:pt x="1162" y="1731"/>
                  </a:lnTo>
                  <a:lnTo>
                    <a:pt x="1143" y="1735"/>
                  </a:lnTo>
                  <a:lnTo>
                    <a:pt x="1125" y="1741"/>
                  </a:lnTo>
                  <a:lnTo>
                    <a:pt x="1125" y="1741"/>
                  </a:lnTo>
                  <a:lnTo>
                    <a:pt x="1114" y="1746"/>
                  </a:lnTo>
                  <a:lnTo>
                    <a:pt x="1105" y="1751"/>
                  </a:lnTo>
                  <a:lnTo>
                    <a:pt x="1095" y="1757"/>
                  </a:lnTo>
                  <a:lnTo>
                    <a:pt x="1087" y="1760"/>
                  </a:lnTo>
                  <a:lnTo>
                    <a:pt x="1087" y="1760"/>
                  </a:lnTo>
                  <a:lnTo>
                    <a:pt x="1059" y="1766"/>
                  </a:lnTo>
                  <a:lnTo>
                    <a:pt x="1034" y="1770"/>
                  </a:lnTo>
                  <a:lnTo>
                    <a:pt x="1034" y="1770"/>
                  </a:lnTo>
                  <a:lnTo>
                    <a:pt x="990" y="1781"/>
                  </a:lnTo>
                  <a:lnTo>
                    <a:pt x="950" y="1791"/>
                  </a:lnTo>
                  <a:lnTo>
                    <a:pt x="912" y="1802"/>
                  </a:lnTo>
                  <a:lnTo>
                    <a:pt x="880" y="1812"/>
                  </a:lnTo>
                  <a:lnTo>
                    <a:pt x="880" y="1812"/>
                  </a:lnTo>
                  <a:lnTo>
                    <a:pt x="877" y="1815"/>
                  </a:lnTo>
                  <a:lnTo>
                    <a:pt x="874" y="1818"/>
                  </a:lnTo>
                  <a:lnTo>
                    <a:pt x="870" y="1820"/>
                  </a:lnTo>
                  <a:lnTo>
                    <a:pt x="868" y="1823"/>
                  </a:lnTo>
                  <a:lnTo>
                    <a:pt x="868" y="1823"/>
                  </a:lnTo>
                  <a:lnTo>
                    <a:pt x="850" y="1829"/>
                  </a:lnTo>
                  <a:lnTo>
                    <a:pt x="831" y="1835"/>
                  </a:lnTo>
                  <a:lnTo>
                    <a:pt x="792" y="1843"/>
                  </a:lnTo>
                  <a:lnTo>
                    <a:pt x="755" y="1851"/>
                  </a:lnTo>
                  <a:lnTo>
                    <a:pt x="717" y="1859"/>
                  </a:lnTo>
                  <a:lnTo>
                    <a:pt x="717" y="1859"/>
                  </a:lnTo>
                  <a:lnTo>
                    <a:pt x="680" y="1869"/>
                  </a:lnTo>
                  <a:lnTo>
                    <a:pt x="646" y="1881"/>
                  </a:lnTo>
                  <a:lnTo>
                    <a:pt x="611" y="1891"/>
                  </a:lnTo>
                  <a:lnTo>
                    <a:pt x="577" y="1902"/>
                  </a:lnTo>
                  <a:lnTo>
                    <a:pt x="542" y="1911"/>
                  </a:lnTo>
                  <a:lnTo>
                    <a:pt x="523" y="1915"/>
                  </a:lnTo>
                  <a:lnTo>
                    <a:pt x="504" y="1918"/>
                  </a:lnTo>
                  <a:lnTo>
                    <a:pt x="485" y="1920"/>
                  </a:lnTo>
                  <a:lnTo>
                    <a:pt x="465" y="1923"/>
                  </a:lnTo>
                  <a:lnTo>
                    <a:pt x="443" y="1923"/>
                  </a:lnTo>
                  <a:lnTo>
                    <a:pt x="422" y="1923"/>
                  </a:lnTo>
                  <a:lnTo>
                    <a:pt x="422" y="1923"/>
                  </a:lnTo>
                  <a:lnTo>
                    <a:pt x="420" y="1929"/>
                  </a:lnTo>
                  <a:lnTo>
                    <a:pt x="416" y="1933"/>
                  </a:lnTo>
                  <a:lnTo>
                    <a:pt x="408" y="1942"/>
                  </a:lnTo>
                  <a:lnTo>
                    <a:pt x="408" y="1942"/>
                  </a:lnTo>
                  <a:lnTo>
                    <a:pt x="396" y="1935"/>
                  </a:lnTo>
                  <a:lnTo>
                    <a:pt x="392" y="1932"/>
                  </a:lnTo>
                  <a:lnTo>
                    <a:pt x="390" y="1929"/>
                  </a:lnTo>
                  <a:lnTo>
                    <a:pt x="387" y="1921"/>
                  </a:lnTo>
                  <a:lnTo>
                    <a:pt x="383" y="1909"/>
                  </a:lnTo>
                  <a:lnTo>
                    <a:pt x="383" y="1909"/>
                  </a:lnTo>
                  <a:close/>
                  <a:moveTo>
                    <a:pt x="1680" y="1473"/>
                  </a:moveTo>
                  <a:lnTo>
                    <a:pt x="1680" y="1473"/>
                  </a:lnTo>
                  <a:lnTo>
                    <a:pt x="1693" y="1430"/>
                  </a:lnTo>
                  <a:lnTo>
                    <a:pt x="1707" y="1389"/>
                  </a:lnTo>
                  <a:lnTo>
                    <a:pt x="1722" y="1349"/>
                  </a:lnTo>
                  <a:lnTo>
                    <a:pt x="1737" y="1310"/>
                  </a:lnTo>
                  <a:lnTo>
                    <a:pt x="1769" y="1232"/>
                  </a:lnTo>
                  <a:lnTo>
                    <a:pt x="1784" y="1192"/>
                  </a:lnTo>
                  <a:lnTo>
                    <a:pt x="1799" y="1153"/>
                  </a:lnTo>
                  <a:lnTo>
                    <a:pt x="1799" y="1153"/>
                  </a:lnTo>
                  <a:lnTo>
                    <a:pt x="1816" y="1103"/>
                  </a:lnTo>
                  <a:lnTo>
                    <a:pt x="1832" y="1053"/>
                  </a:lnTo>
                  <a:lnTo>
                    <a:pt x="1848" y="1002"/>
                  </a:lnTo>
                  <a:lnTo>
                    <a:pt x="1865" y="951"/>
                  </a:lnTo>
                  <a:lnTo>
                    <a:pt x="1865" y="951"/>
                  </a:lnTo>
                  <a:lnTo>
                    <a:pt x="1871" y="933"/>
                  </a:lnTo>
                  <a:lnTo>
                    <a:pt x="1879" y="916"/>
                  </a:lnTo>
                  <a:lnTo>
                    <a:pt x="1894" y="881"/>
                  </a:lnTo>
                  <a:lnTo>
                    <a:pt x="1901" y="863"/>
                  </a:lnTo>
                  <a:lnTo>
                    <a:pt x="1908" y="845"/>
                  </a:lnTo>
                  <a:lnTo>
                    <a:pt x="1913" y="827"/>
                  </a:lnTo>
                  <a:lnTo>
                    <a:pt x="1917" y="808"/>
                  </a:lnTo>
                  <a:lnTo>
                    <a:pt x="1917" y="808"/>
                  </a:lnTo>
                  <a:lnTo>
                    <a:pt x="1925" y="796"/>
                  </a:lnTo>
                  <a:lnTo>
                    <a:pt x="1931" y="784"/>
                  </a:lnTo>
                  <a:lnTo>
                    <a:pt x="1937" y="773"/>
                  </a:lnTo>
                  <a:lnTo>
                    <a:pt x="1941" y="759"/>
                  </a:lnTo>
                  <a:lnTo>
                    <a:pt x="1950" y="732"/>
                  </a:lnTo>
                  <a:lnTo>
                    <a:pt x="1954" y="717"/>
                  </a:lnTo>
                  <a:lnTo>
                    <a:pt x="1958" y="703"/>
                  </a:lnTo>
                  <a:lnTo>
                    <a:pt x="1958" y="703"/>
                  </a:lnTo>
                  <a:lnTo>
                    <a:pt x="1968" y="679"/>
                  </a:lnTo>
                  <a:lnTo>
                    <a:pt x="1979" y="655"/>
                  </a:lnTo>
                  <a:lnTo>
                    <a:pt x="2002" y="607"/>
                  </a:lnTo>
                  <a:lnTo>
                    <a:pt x="2027" y="560"/>
                  </a:lnTo>
                  <a:lnTo>
                    <a:pt x="2049" y="516"/>
                  </a:lnTo>
                  <a:lnTo>
                    <a:pt x="2049" y="516"/>
                  </a:lnTo>
                  <a:lnTo>
                    <a:pt x="2057" y="501"/>
                  </a:lnTo>
                  <a:lnTo>
                    <a:pt x="2063" y="482"/>
                  </a:lnTo>
                  <a:lnTo>
                    <a:pt x="2070" y="462"/>
                  </a:lnTo>
                  <a:lnTo>
                    <a:pt x="2074" y="441"/>
                  </a:lnTo>
                  <a:lnTo>
                    <a:pt x="2078" y="419"/>
                  </a:lnTo>
                  <a:lnTo>
                    <a:pt x="2080" y="400"/>
                  </a:lnTo>
                  <a:lnTo>
                    <a:pt x="2080" y="390"/>
                  </a:lnTo>
                  <a:lnTo>
                    <a:pt x="2080" y="383"/>
                  </a:lnTo>
                  <a:lnTo>
                    <a:pt x="2079" y="375"/>
                  </a:lnTo>
                  <a:lnTo>
                    <a:pt x="2077" y="369"/>
                  </a:lnTo>
                  <a:lnTo>
                    <a:pt x="2077" y="369"/>
                  </a:lnTo>
                  <a:lnTo>
                    <a:pt x="2050" y="356"/>
                  </a:lnTo>
                  <a:lnTo>
                    <a:pt x="2041" y="350"/>
                  </a:lnTo>
                  <a:lnTo>
                    <a:pt x="2036" y="345"/>
                  </a:lnTo>
                  <a:lnTo>
                    <a:pt x="2033" y="341"/>
                  </a:lnTo>
                  <a:lnTo>
                    <a:pt x="2033" y="341"/>
                  </a:lnTo>
                  <a:lnTo>
                    <a:pt x="2029" y="342"/>
                  </a:lnTo>
                  <a:lnTo>
                    <a:pt x="2027" y="343"/>
                  </a:lnTo>
                  <a:lnTo>
                    <a:pt x="2022" y="341"/>
                  </a:lnTo>
                  <a:lnTo>
                    <a:pt x="2018" y="340"/>
                  </a:lnTo>
                  <a:lnTo>
                    <a:pt x="2015" y="340"/>
                  </a:lnTo>
                  <a:lnTo>
                    <a:pt x="2011" y="341"/>
                  </a:lnTo>
                  <a:lnTo>
                    <a:pt x="2011" y="341"/>
                  </a:lnTo>
                  <a:lnTo>
                    <a:pt x="1995" y="331"/>
                  </a:lnTo>
                  <a:lnTo>
                    <a:pt x="1977" y="324"/>
                  </a:lnTo>
                  <a:lnTo>
                    <a:pt x="1941" y="308"/>
                  </a:lnTo>
                  <a:lnTo>
                    <a:pt x="1923" y="300"/>
                  </a:lnTo>
                  <a:lnTo>
                    <a:pt x="1905" y="292"/>
                  </a:lnTo>
                  <a:lnTo>
                    <a:pt x="1889" y="281"/>
                  </a:lnTo>
                  <a:lnTo>
                    <a:pt x="1880" y="276"/>
                  </a:lnTo>
                  <a:lnTo>
                    <a:pt x="1873" y="269"/>
                  </a:lnTo>
                  <a:lnTo>
                    <a:pt x="1873" y="269"/>
                  </a:lnTo>
                  <a:lnTo>
                    <a:pt x="1835" y="256"/>
                  </a:lnTo>
                  <a:lnTo>
                    <a:pt x="1797" y="242"/>
                  </a:lnTo>
                  <a:lnTo>
                    <a:pt x="1758" y="224"/>
                  </a:lnTo>
                  <a:lnTo>
                    <a:pt x="1719" y="207"/>
                  </a:lnTo>
                  <a:lnTo>
                    <a:pt x="1680" y="190"/>
                  </a:lnTo>
                  <a:lnTo>
                    <a:pt x="1641" y="173"/>
                  </a:lnTo>
                  <a:lnTo>
                    <a:pt x="1603" y="158"/>
                  </a:lnTo>
                  <a:lnTo>
                    <a:pt x="1564" y="145"/>
                  </a:lnTo>
                  <a:lnTo>
                    <a:pt x="1564" y="145"/>
                  </a:lnTo>
                  <a:lnTo>
                    <a:pt x="1547" y="139"/>
                  </a:lnTo>
                  <a:lnTo>
                    <a:pt x="1529" y="131"/>
                  </a:lnTo>
                  <a:lnTo>
                    <a:pt x="1492" y="119"/>
                  </a:lnTo>
                  <a:lnTo>
                    <a:pt x="1416" y="98"/>
                  </a:lnTo>
                  <a:lnTo>
                    <a:pt x="1380" y="86"/>
                  </a:lnTo>
                  <a:lnTo>
                    <a:pt x="1362" y="80"/>
                  </a:lnTo>
                  <a:lnTo>
                    <a:pt x="1344" y="73"/>
                  </a:lnTo>
                  <a:lnTo>
                    <a:pt x="1326" y="66"/>
                  </a:lnTo>
                  <a:lnTo>
                    <a:pt x="1309" y="57"/>
                  </a:lnTo>
                  <a:lnTo>
                    <a:pt x="1292" y="48"/>
                  </a:lnTo>
                  <a:lnTo>
                    <a:pt x="1277" y="38"/>
                  </a:lnTo>
                  <a:lnTo>
                    <a:pt x="1277" y="38"/>
                  </a:lnTo>
                  <a:lnTo>
                    <a:pt x="1271" y="39"/>
                  </a:lnTo>
                  <a:lnTo>
                    <a:pt x="1267" y="41"/>
                  </a:lnTo>
                  <a:lnTo>
                    <a:pt x="1263" y="44"/>
                  </a:lnTo>
                  <a:lnTo>
                    <a:pt x="1260" y="49"/>
                  </a:lnTo>
                  <a:lnTo>
                    <a:pt x="1256" y="58"/>
                  </a:lnTo>
                  <a:lnTo>
                    <a:pt x="1253" y="68"/>
                  </a:lnTo>
                  <a:lnTo>
                    <a:pt x="1253" y="68"/>
                  </a:lnTo>
                  <a:lnTo>
                    <a:pt x="1245" y="85"/>
                  </a:lnTo>
                  <a:lnTo>
                    <a:pt x="1239" y="102"/>
                  </a:lnTo>
                  <a:lnTo>
                    <a:pt x="1226" y="138"/>
                  </a:lnTo>
                  <a:lnTo>
                    <a:pt x="1214" y="174"/>
                  </a:lnTo>
                  <a:lnTo>
                    <a:pt x="1200" y="212"/>
                  </a:lnTo>
                  <a:lnTo>
                    <a:pt x="1200" y="212"/>
                  </a:lnTo>
                  <a:lnTo>
                    <a:pt x="1188" y="242"/>
                  </a:lnTo>
                  <a:lnTo>
                    <a:pt x="1179" y="270"/>
                  </a:lnTo>
                  <a:lnTo>
                    <a:pt x="1161" y="327"/>
                  </a:lnTo>
                  <a:lnTo>
                    <a:pt x="1152" y="355"/>
                  </a:lnTo>
                  <a:lnTo>
                    <a:pt x="1143" y="382"/>
                  </a:lnTo>
                  <a:lnTo>
                    <a:pt x="1134" y="407"/>
                  </a:lnTo>
                  <a:lnTo>
                    <a:pt x="1122" y="432"/>
                  </a:lnTo>
                  <a:lnTo>
                    <a:pt x="1122" y="432"/>
                  </a:lnTo>
                  <a:lnTo>
                    <a:pt x="1122" y="455"/>
                  </a:lnTo>
                  <a:lnTo>
                    <a:pt x="1122" y="455"/>
                  </a:lnTo>
                  <a:lnTo>
                    <a:pt x="1109" y="483"/>
                  </a:lnTo>
                  <a:lnTo>
                    <a:pt x="1098" y="512"/>
                  </a:lnTo>
                  <a:lnTo>
                    <a:pt x="1088" y="540"/>
                  </a:lnTo>
                  <a:lnTo>
                    <a:pt x="1079" y="569"/>
                  </a:lnTo>
                  <a:lnTo>
                    <a:pt x="1061" y="626"/>
                  </a:lnTo>
                  <a:lnTo>
                    <a:pt x="1051" y="655"/>
                  </a:lnTo>
                  <a:lnTo>
                    <a:pt x="1040" y="684"/>
                  </a:lnTo>
                  <a:lnTo>
                    <a:pt x="1040" y="684"/>
                  </a:lnTo>
                  <a:lnTo>
                    <a:pt x="1045" y="697"/>
                  </a:lnTo>
                  <a:lnTo>
                    <a:pt x="1049" y="709"/>
                  </a:lnTo>
                  <a:lnTo>
                    <a:pt x="1056" y="736"/>
                  </a:lnTo>
                  <a:lnTo>
                    <a:pt x="1063" y="764"/>
                  </a:lnTo>
                  <a:lnTo>
                    <a:pt x="1067" y="777"/>
                  </a:lnTo>
                  <a:lnTo>
                    <a:pt x="1073" y="789"/>
                  </a:lnTo>
                  <a:lnTo>
                    <a:pt x="1073" y="789"/>
                  </a:lnTo>
                  <a:lnTo>
                    <a:pt x="1090" y="735"/>
                  </a:lnTo>
                  <a:lnTo>
                    <a:pt x="1109" y="683"/>
                  </a:lnTo>
                  <a:lnTo>
                    <a:pt x="1150" y="578"/>
                  </a:lnTo>
                  <a:lnTo>
                    <a:pt x="1170" y="526"/>
                  </a:lnTo>
                  <a:lnTo>
                    <a:pt x="1189" y="474"/>
                  </a:lnTo>
                  <a:lnTo>
                    <a:pt x="1207" y="422"/>
                  </a:lnTo>
                  <a:lnTo>
                    <a:pt x="1214" y="396"/>
                  </a:lnTo>
                  <a:lnTo>
                    <a:pt x="1222" y="369"/>
                  </a:lnTo>
                  <a:lnTo>
                    <a:pt x="1222" y="369"/>
                  </a:lnTo>
                  <a:lnTo>
                    <a:pt x="1228" y="357"/>
                  </a:lnTo>
                  <a:lnTo>
                    <a:pt x="1233" y="344"/>
                  </a:lnTo>
                  <a:lnTo>
                    <a:pt x="1239" y="329"/>
                  </a:lnTo>
                  <a:lnTo>
                    <a:pt x="1243" y="315"/>
                  </a:lnTo>
                  <a:lnTo>
                    <a:pt x="1250" y="284"/>
                  </a:lnTo>
                  <a:lnTo>
                    <a:pt x="1256" y="268"/>
                  </a:lnTo>
                  <a:lnTo>
                    <a:pt x="1260" y="253"/>
                  </a:lnTo>
                  <a:lnTo>
                    <a:pt x="1260" y="253"/>
                  </a:lnTo>
                  <a:lnTo>
                    <a:pt x="1261" y="251"/>
                  </a:lnTo>
                  <a:lnTo>
                    <a:pt x="1262" y="251"/>
                  </a:lnTo>
                  <a:lnTo>
                    <a:pt x="1265" y="250"/>
                  </a:lnTo>
                  <a:lnTo>
                    <a:pt x="1269" y="249"/>
                  </a:lnTo>
                  <a:lnTo>
                    <a:pt x="1271" y="249"/>
                  </a:lnTo>
                  <a:lnTo>
                    <a:pt x="1272" y="248"/>
                  </a:lnTo>
                  <a:lnTo>
                    <a:pt x="1272" y="248"/>
                  </a:lnTo>
                  <a:lnTo>
                    <a:pt x="1273" y="234"/>
                  </a:lnTo>
                  <a:lnTo>
                    <a:pt x="1276" y="221"/>
                  </a:lnTo>
                  <a:lnTo>
                    <a:pt x="1280" y="209"/>
                  </a:lnTo>
                  <a:lnTo>
                    <a:pt x="1286" y="198"/>
                  </a:lnTo>
                  <a:lnTo>
                    <a:pt x="1290" y="186"/>
                  </a:lnTo>
                  <a:lnTo>
                    <a:pt x="1294" y="174"/>
                  </a:lnTo>
                  <a:lnTo>
                    <a:pt x="1298" y="161"/>
                  </a:lnTo>
                  <a:lnTo>
                    <a:pt x="1299" y="148"/>
                  </a:lnTo>
                  <a:lnTo>
                    <a:pt x="1299" y="148"/>
                  </a:lnTo>
                  <a:lnTo>
                    <a:pt x="1306" y="149"/>
                  </a:lnTo>
                  <a:lnTo>
                    <a:pt x="1310" y="147"/>
                  </a:lnTo>
                  <a:lnTo>
                    <a:pt x="1314" y="145"/>
                  </a:lnTo>
                  <a:lnTo>
                    <a:pt x="1315" y="141"/>
                  </a:lnTo>
                  <a:lnTo>
                    <a:pt x="1317" y="137"/>
                  </a:lnTo>
                  <a:lnTo>
                    <a:pt x="1319" y="133"/>
                  </a:lnTo>
                  <a:lnTo>
                    <a:pt x="1322" y="130"/>
                  </a:lnTo>
                  <a:lnTo>
                    <a:pt x="1326" y="129"/>
                  </a:lnTo>
                  <a:lnTo>
                    <a:pt x="1326" y="129"/>
                  </a:lnTo>
                  <a:lnTo>
                    <a:pt x="1366" y="148"/>
                  </a:lnTo>
                  <a:lnTo>
                    <a:pt x="1407" y="165"/>
                  </a:lnTo>
                  <a:lnTo>
                    <a:pt x="1449" y="183"/>
                  </a:lnTo>
                  <a:lnTo>
                    <a:pt x="1489" y="198"/>
                  </a:lnTo>
                  <a:lnTo>
                    <a:pt x="1489" y="198"/>
                  </a:lnTo>
                  <a:lnTo>
                    <a:pt x="1589" y="232"/>
                  </a:lnTo>
                  <a:lnTo>
                    <a:pt x="1638" y="249"/>
                  </a:lnTo>
                  <a:lnTo>
                    <a:pt x="1685" y="267"/>
                  </a:lnTo>
                  <a:lnTo>
                    <a:pt x="1685" y="267"/>
                  </a:lnTo>
                  <a:lnTo>
                    <a:pt x="1694" y="271"/>
                  </a:lnTo>
                  <a:lnTo>
                    <a:pt x="1700" y="277"/>
                  </a:lnTo>
                  <a:lnTo>
                    <a:pt x="1708" y="282"/>
                  </a:lnTo>
                  <a:lnTo>
                    <a:pt x="1716" y="286"/>
                  </a:lnTo>
                  <a:lnTo>
                    <a:pt x="1716" y="286"/>
                  </a:lnTo>
                  <a:lnTo>
                    <a:pt x="1725" y="290"/>
                  </a:lnTo>
                  <a:lnTo>
                    <a:pt x="1733" y="292"/>
                  </a:lnTo>
                  <a:lnTo>
                    <a:pt x="1753" y="295"/>
                  </a:lnTo>
                  <a:lnTo>
                    <a:pt x="1772" y="298"/>
                  </a:lnTo>
                  <a:lnTo>
                    <a:pt x="1782" y="300"/>
                  </a:lnTo>
                  <a:lnTo>
                    <a:pt x="1790" y="303"/>
                  </a:lnTo>
                  <a:lnTo>
                    <a:pt x="1790" y="303"/>
                  </a:lnTo>
                  <a:lnTo>
                    <a:pt x="1794" y="306"/>
                  </a:lnTo>
                  <a:lnTo>
                    <a:pt x="1799" y="310"/>
                  </a:lnTo>
                  <a:lnTo>
                    <a:pt x="1803" y="313"/>
                  </a:lnTo>
                  <a:lnTo>
                    <a:pt x="1807" y="316"/>
                  </a:lnTo>
                  <a:lnTo>
                    <a:pt x="1807" y="316"/>
                  </a:lnTo>
                  <a:lnTo>
                    <a:pt x="1817" y="321"/>
                  </a:lnTo>
                  <a:lnTo>
                    <a:pt x="1826" y="323"/>
                  </a:lnTo>
                  <a:lnTo>
                    <a:pt x="1845" y="327"/>
                  </a:lnTo>
                  <a:lnTo>
                    <a:pt x="1862" y="330"/>
                  </a:lnTo>
                  <a:lnTo>
                    <a:pt x="1870" y="333"/>
                  </a:lnTo>
                  <a:lnTo>
                    <a:pt x="1879" y="336"/>
                  </a:lnTo>
                  <a:lnTo>
                    <a:pt x="1879" y="336"/>
                  </a:lnTo>
                  <a:lnTo>
                    <a:pt x="1880" y="341"/>
                  </a:lnTo>
                  <a:lnTo>
                    <a:pt x="1882" y="344"/>
                  </a:lnTo>
                  <a:lnTo>
                    <a:pt x="1886" y="346"/>
                  </a:lnTo>
                  <a:lnTo>
                    <a:pt x="1892" y="348"/>
                  </a:lnTo>
                  <a:lnTo>
                    <a:pt x="1896" y="350"/>
                  </a:lnTo>
                  <a:lnTo>
                    <a:pt x="1900" y="352"/>
                  </a:lnTo>
                  <a:lnTo>
                    <a:pt x="1904" y="354"/>
                  </a:lnTo>
                  <a:lnTo>
                    <a:pt x="1906" y="358"/>
                  </a:lnTo>
                  <a:lnTo>
                    <a:pt x="1906" y="358"/>
                  </a:lnTo>
                  <a:lnTo>
                    <a:pt x="1923" y="360"/>
                  </a:lnTo>
                  <a:lnTo>
                    <a:pt x="1939" y="365"/>
                  </a:lnTo>
                  <a:lnTo>
                    <a:pt x="1954" y="370"/>
                  </a:lnTo>
                  <a:lnTo>
                    <a:pt x="1969" y="376"/>
                  </a:lnTo>
                  <a:lnTo>
                    <a:pt x="2000" y="391"/>
                  </a:lnTo>
                  <a:lnTo>
                    <a:pt x="2016" y="397"/>
                  </a:lnTo>
                  <a:lnTo>
                    <a:pt x="2033" y="402"/>
                  </a:lnTo>
                  <a:lnTo>
                    <a:pt x="2033" y="402"/>
                  </a:lnTo>
                  <a:lnTo>
                    <a:pt x="2034" y="405"/>
                  </a:lnTo>
                  <a:lnTo>
                    <a:pt x="2036" y="409"/>
                  </a:lnTo>
                  <a:lnTo>
                    <a:pt x="2042" y="413"/>
                  </a:lnTo>
                  <a:lnTo>
                    <a:pt x="2046" y="418"/>
                  </a:lnTo>
                  <a:lnTo>
                    <a:pt x="2048" y="420"/>
                  </a:lnTo>
                  <a:lnTo>
                    <a:pt x="2049" y="425"/>
                  </a:lnTo>
                  <a:lnTo>
                    <a:pt x="2049" y="425"/>
                  </a:lnTo>
                  <a:lnTo>
                    <a:pt x="2038" y="447"/>
                  </a:lnTo>
                  <a:lnTo>
                    <a:pt x="2029" y="470"/>
                  </a:lnTo>
                  <a:lnTo>
                    <a:pt x="2011" y="516"/>
                  </a:lnTo>
                  <a:lnTo>
                    <a:pt x="2011" y="516"/>
                  </a:lnTo>
                  <a:lnTo>
                    <a:pt x="1983" y="579"/>
                  </a:lnTo>
                  <a:lnTo>
                    <a:pt x="1954" y="644"/>
                  </a:lnTo>
                  <a:lnTo>
                    <a:pt x="1926" y="710"/>
                  </a:lnTo>
                  <a:lnTo>
                    <a:pt x="1913" y="743"/>
                  </a:lnTo>
                  <a:lnTo>
                    <a:pt x="1900" y="775"/>
                  </a:lnTo>
                  <a:lnTo>
                    <a:pt x="1900" y="775"/>
                  </a:lnTo>
                  <a:lnTo>
                    <a:pt x="1886" y="811"/>
                  </a:lnTo>
                  <a:lnTo>
                    <a:pt x="1871" y="844"/>
                  </a:lnTo>
                  <a:lnTo>
                    <a:pt x="1856" y="876"/>
                  </a:lnTo>
                  <a:lnTo>
                    <a:pt x="1843" y="910"/>
                  </a:lnTo>
                  <a:lnTo>
                    <a:pt x="1843" y="910"/>
                  </a:lnTo>
                  <a:lnTo>
                    <a:pt x="1838" y="926"/>
                  </a:lnTo>
                  <a:lnTo>
                    <a:pt x="1834" y="942"/>
                  </a:lnTo>
                  <a:lnTo>
                    <a:pt x="1829" y="958"/>
                  </a:lnTo>
                  <a:lnTo>
                    <a:pt x="1823" y="974"/>
                  </a:lnTo>
                  <a:lnTo>
                    <a:pt x="1823" y="974"/>
                  </a:lnTo>
                  <a:lnTo>
                    <a:pt x="1819" y="984"/>
                  </a:lnTo>
                  <a:lnTo>
                    <a:pt x="1814" y="992"/>
                  </a:lnTo>
                  <a:lnTo>
                    <a:pt x="1803" y="1010"/>
                  </a:lnTo>
                  <a:lnTo>
                    <a:pt x="1791" y="1030"/>
                  </a:lnTo>
                  <a:lnTo>
                    <a:pt x="1786" y="1038"/>
                  </a:lnTo>
                  <a:lnTo>
                    <a:pt x="1782" y="1048"/>
                  </a:lnTo>
                  <a:lnTo>
                    <a:pt x="1782" y="1048"/>
                  </a:lnTo>
                  <a:lnTo>
                    <a:pt x="1778" y="1057"/>
                  </a:lnTo>
                  <a:lnTo>
                    <a:pt x="1777" y="1065"/>
                  </a:lnTo>
                  <a:lnTo>
                    <a:pt x="1776" y="1071"/>
                  </a:lnTo>
                  <a:lnTo>
                    <a:pt x="1774" y="1079"/>
                  </a:lnTo>
                  <a:lnTo>
                    <a:pt x="1774" y="1079"/>
                  </a:lnTo>
                  <a:lnTo>
                    <a:pt x="1768" y="1094"/>
                  </a:lnTo>
                  <a:lnTo>
                    <a:pt x="1762" y="1109"/>
                  </a:lnTo>
                  <a:lnTo>
                    <a:pt x="1754" y="1139"/>
                  </a:lnTo>
                  <a:lnTo>
                    <a:pt x="1746" y="1170"/>
                  </a:lnTo>
                  <a:lnTo>
                    <a:pt x="1738" y="1203"/>
                  </a:lnTo>
                  <a:lnTo>
                    <a:pt x="1738" y="1203"/>
                  </a:lnTo>
                  <a:lnTo>
                    <a:pt x="1734" y="1214"/>
                  </a:lnTo>
                  <a:lnTo>
                    <a:pt x="1730" y="1224"/>
                  </a:lnTo>
                  <a:lnTo>
                    <a:pt x="1720" y="1247"/>
                  </a:lnTo>
                  <a:lnTo>
                    <a:pt x="1711" y="1268"/>
                  </a:lnTo>
                  <a:lnTo>
                    <a:pt x="1702" y="1291"/>
                  </a:lnTo>
                  <a:lnTo>
                    <a:pt x="1702" y="1291"/>
                  </a:lnTo>
                  <a:lnTo>
                    <a:pt x="1700" y="1299"/>
                  </a:lnTo>
                  <a:lnTo>
                    <a:pt x="1699" y="1309"/>
                  </a:lnTo>
                  <a:lnTo>
                    <a:pt x="1698" y="1318"/>
                  </a:lnTo>
                  <a:lnTo>
                    <a:pt x="1696" y="1327"/>
                  </a:lnTo>
                  <a:lnTo>
                    <a:pt x="1696" y="1327"/>
                  </a:lnTo>
                  <a:lnTo>
                    <a:pt x="1689" y="1345"/>
                  </a:lnTo>
                  <a:lnTo>
                    <a:pt x="1682" y="1365"/>
                  </a:lnTo>
                  <a:lnTo>
                    <a:pt x="1666" y="1402"/>
                  </a:lnTo>
                  <a:lnTo>
                    <a:pt x="1658" y="1421"/>
                  </a:lnTo>
                  <a:lnTo>
                    <a:pt x="1652" y="1441"/>
                  </a:lnTo>
                  <a:lnTo>
                    <a:pt x="1648" y="1461"/>
                  </a:lnTo>
                  <a:lnTo>
                    <a:pt x="1644" y="1481"/>
                  </a:lnTo>
                  <a:lnTo>
                    <a:pt x="1644" y="1481"/>
                  </a:lnTo>
                  <a:lnTo>
                    <a:pt x="1633" y="1493"/>
                  </a:lnTo>
                  <a:lnTo>
                    <a:pt x="1622" y="1506"/>
                  </a:lnTo>
                  <a:lnTo>
                    <a:pt x="1622" y="1506"/>
                  </a:lnTo>
                  <a:lnTo>
                    <a:pt x="1607" y="1509"/>
                  </a:lnTo>
                  <a:lnTo>
                    <a:pt x="1594" y="1515"/>
                  </a:lnTo>
                  <a:lnTo>
                    <a:pt x="1594" y="1515"/>
                  </a:lnTo>
                  <a:lnTo>
                    <a:pt x="1551" y="1502"/>
                  </a:lnTo>
                  <a:lnTo>
                    <a:pt x="1510" y="1489"/>
                  </a:lnTo>
                  <a:lnTo>
                    <a:pt x="1469" y="1475"/>
                  </a:lnTo>
                  <a:lnTo>
                    <a:pt x="1428" y="1460"/>
                  </a:lnTo>
                  <a:lnTo>
                    <a:pt x="1386" y="1444"/>
                  </a:lnTo>
                  <a:lnTo>
                    <a:pt x="1345" y="1428"/>
                  </a:lnTo>
                  <a:lnTo>
                    <a:pt x="1260" y="1393"/>
                  </a:lnTo>
                  <a:lnTo>
                    <a:pt x="1260" y="1393"/>
                  </a:lnTo>
                  <a:lnTo>
                    <a:pt x="1256" y="1390"/>
                  </a:lnTo>
                  <a:lnTo>
                    <a:pt x="1252" y="1387"/>
                  </a:lnTo>
                  <a:lnTo>
                    <a:pt x="1243" y="1382"/>
                  </a:lnTo>
                  <a:lnTo>
                    <a:pt x="1238" y="1380"/>
                  </a:lnTo>
                  <a:lnTo>
                    <a:pt x="1233" y="1378"/>
                  </a:lnTo>
                  <a:lnTo>
                    <a:pt x="1228" y="1378"/>
                  </a:lnTo>
                  <a:lnTo>
                    <a:pt x="1222" y="1379"/>
                  </a:lnTo>
                  <a:lnTo>
                    <a:pt x="1222" y="1379"/>
                  </a:lnTo>
                  <a:lnTo>
                    <a:pt x="1227" y="1397"/>
                  </a:lnTo>
                  <a:lnTo>
                    <a:pt x="1231" y="1415"/>
                  </a:lnTo>
                  <a:lnTo>
                    <a:pt x="1237" y="1432"/>
                  </a:lnTo>
                  <a:lnTo>
                    <a:pt x="1241" y="1450"/>
                  </a:lnTo>
                  <a:lnTo>
                    <a:pt x="1241" y="1450"/>
                  </a:lnTo>
                  <a:lnTo>
                    <a:pt x="1262" y="1455"/>
                  </a:lnTo>
                  <a:lnTo>
                    <a:pt x="1281" y="1460"/>
                  </a:lnTo>
                  <a:lnTo>
                    <a:pt x="1302" y="1467"/>
                  </a:lnTo>
                  <a:lnTo>
                    <a:pt x="1320" y="1476"/>
                  </a:lnTo>
                  <a:lnTo>
                    <a:pt x="1358" y="1495"/>
                  </a:lnTo>
                  <a:lnTo>
                    <a:pt x="1396" y="1515"/>
                  </a:lnTo>
                  <a:lnTo>
                    <a:pt x="1396" y="1515"/>
                  </a:lnTo>
                  <a:lnTo>
                    <a:pt x="1411" y="1521"/>
                  </a:lnTo>
                  <a:lnTo>
                    <a:pt x="1428" y="1527"/>
                  </a:lnTo>
                  <a:lnTo>
                    <a:pt x="1445" y="1533"/>
                  </a:lnTo>
                  <a:lnTo>
                    <a:pt x="1464" y="1537"/>
                  </a:lnTo>
                  <a:lnTo>
                    <a:pt x="1500" y="1546"/>
                  </a:lnTo>
                  <a:lnTo>
                    <a:pt x="1536" y="1555"/>
                  </a:lnTo>
                  <a:lnTo>
                    <a:pt x="1536" y="1555"/>
                  </a:lnTo>
                  <a:lnTo>
                    <a:pt x="1555" y="1568"/>
                  </a:lnTo>
                  <a:lnTo>
                    <a:pt x="1566" y="1575"/>
                  </a:lnTo>
                  <a:lnTo>
                    <a:pt x="1578" y="1580"/>
                  </a:lnTo>
                  <a:lnTo>
                    <a:pt x="1591" y="1584"/>
                  </a:lnTo>
                  <a:lnTo>
                    <a:pt x="1605" y="1587"/>
                  </a:lnTo>
                  <a:lnTo>
                    <a:pt x="1611" y="1587"/>
                  </a:lnTo>
                  <a:lnTo>
                    <a:pt x="1619" y="1586"/>
                  </a:lnTo>
                  <a:lnTo>
                    <a:pt x="1625" y="1585"/>
                  </a:lnTo>
                  <a:lnTo>
                    <a:pt x="1633" y="1583"/>
                  </a:lnTo>
                  <a:lnTo>
                    <a:pt x="1633" y="1583"/>
                  </a:lnTo>
                  <a:lnTo>
                    <a:pt x="1640" y="1556"/>
                  </a:lnTo>
                  <a:lnTo>
                    <a:pt x="1643" y="1542"/>
                  </a:lnTo>
                  <a:lnTo>
                    <a:pt x="1648" y="1529"/>
                  </a:lnTo>
                  <a:lnTo>
                    <a:pt x="1654" y="1515"/>
                  </a:lnTo>
                  <a:lnTo>
                    <a:pt x="1661" y="1501"/>
                  </a:lnTo>
                  <a:lnTo>
                    <a:pt x="1669" y="1487"/>
                  </a:lnTo>
                  <a:lnTo>
                    <a:pt x="1680" y="1473"/>
                  </a:lnTo>
                  <a:lnTo>
                    <a:pt x="1680" y="1473"/>
                  </a:lnTo>
                  <a:close/>
                  <a:moveTo>
                    <a:pt x="1619" y="1434"/>
                  </a:moveTo>
                  <a:lnTo>
                    <a:pt x="1619" y="1434"/>
                  </a:lnTo>
                  <a:lnTo>
                    <a:pt x="1629" y="1410"/>
                  </a:lnTo>
                  <a:lnTo>
                    <a:pt x="1640" y="1384"/>
                  </a:lnTo>
                  <a:lnTo>
                    <a:pt x="1650" y="1358"/>
                  </a:lnTo>
                  <a:lnTo>
                    <a:pt x="1658" y="1332"/>
                  </a:lnTo>
                  <a:lnTo>
                    <a:pt x="1676" y="1278"/>
                  </a:lnTo>
                  <a:lnTo>
                    <a:pt x="1691" y="1222"/>
                  </a:lnTo>
                  <a:lnTo>
                    <a:pt x="1691" y="1222"/>
                  </a:lnTo>
                  <a:lnTo>
                    <a:pt x="1707" y="1193"/>
                  </a:lnTo>
                  <a:lnTo>
                    <a:pt x="1719" y="1163"/>
                  </a:lnTo>
                  <a:lnTo>
                    <a:pt x="1732" y="1133"/>
                  </a:lnTo>
                  <a:lnTo>
                    <a:pt x="1744" y="1102"/>
                  </a:lnTo>
                  <a:lnTo>
                    <a:pt x="1767" y="1038"/>
                  </a:lnTo>
                  <a:lnTo>
                    <a:pt x="1778" y="1007"/>
                  </a:lnTo>
                  <a:lnTo>
                    <a:pt x="1790" y="976"/>
                  </a:lnTo>
                  <a:lnTo>
                    <a:pt x="1790" y="976"/>
                  </a:lnTo>
                  <a:lnTo>
                    <a:pt x="1795" y="964"/>
                  </a:lnTo>
                  <a:lnTo>
                    <a:pt x="1802" y="954"/>
                  </a:lnTo>
                  <a:lnTo>
                    <a:pt x="1816" y="930"/>
                  </a:lnTo>
                  <a:lnTo>
                    <a:pt x="1822" y="918"/>
                  </a:lnTo>
                  <a:lnTo>
                    <a:pt x="1828" y="906"/>
                  </a:lnTo>
                  <a:lnTo>
                    <a:pt x="1832" y="894"/>
                  </a:lnTo>
                  <a:lnTo>
                    <a:pt x="1834" y="880"/>
                  </a:lnTo>
                  <a:lnTo>
                    <a:pt x="1834" y="880"/>
                  </a:lnTo>
                  <a:lnTo>
                    <a:pt x="1847" y="860"/>
                  </a:lnTo>
                  <a:lnTo>
                    <a:pt x="1856" y="839"/>
                  </a:lnTo>
                  <a:lnTo>
                    <a:pt x="1866" y="818"/>
                  </a:lnTo>
                  <a:lnTo>
                    <a:pt x="1875" y="794"/>
                  </a:lnTo>
                  <a:lnTo>
                    <a:pt x="1891" y="747"/>
                  </a:lnTo>
                  <a:lnTo>
                    <a:pt x="1906" y="700"/>
                  </a:lnTo>
                  <a:lnTo>
                    <a:pt x="1906" y="700"/>
                  </a:lnTo>
                  <a:lnTo>
                    <a:pt x="1916" y="683"/>
                  </a:lnTo>
                  <a:lnTo>
                    <a:pt x="1926" y="664"/>
                  </a:lnTo>
                  <a:lnTo>
                    <a:pt x="1935" y="645"/>
                  </a:lnTo>
                  <a:lnTo>
                    <a:pt x="1943" y="625"/>
                  </a:lnTo>
                  <a:lnTo>
                    <a:pt x="1958" y="584"/>
                  </a:lnTo>
                  <a:lnTo>
                    <a:pt x="1972" y="543"/>
                  </a:lnTo>
                  <a:lnTo>
                    <a:pt x="1972" y="543"/>
                  </a:lnTo>
                  <a:lnTo>
                    <a:pt x="1980" y="532"/>
                  </a:lnTo>
                  <a:lnTo>
                    <a:pt x="1986" y="520"/>
                  </a:lnTo>
                  <a:lnTo>
                    <a:pt x="1992" y="507"/>
                  </a:lnTo>
                  <a:lnTo>
                    <a:pt x="1998" y="494"/>
                  </a:lnTo>
                  <a:lnTo>
                    <a:pt x="2009" y="467"/>
                  </a:lnTo>
                  <a:lnTo>
                    <a:pt x="2019" y="441"/>
                  </a:lnTo>
                  <a:lnTo>
                    <a:pt x="2019" y="441"/>
                  </a:lnTo>
                  <a:lnTo>
                    <a:pt x="2021" y="441"/>
                  </a:lnTo>
                  <a:lnTo>
                    <a:pt x="2022" y="440"/>
                  </a:lnTo>
                  <a:lnTo>
                    <a:pt x="2022" y="439"/>
                  </a:lnTo>
                  <a:lnTo>
                    <a:pt x="2022" y="439"/>
                  </a:lnTo>
                  <a:lnTo>
                    <a:pt x="1998" y="422"/>
                  </a:lnTo>
                  <a:lnTo>
                    <a:pt x="1973" y="409"/>
                  </a:lnTo>
                  <a:lnTo>
                    <a:pt x="1947" y="397"/>
                  </a:lnTo>
                  <a:lnTo>
                    <a:pt x="1922" y="385"/>
                  </a:lnTo>
                  <a:lnTo>
                    <a:pt x="1895" y="375"/>
                  </a:lnTo>
                  <a:lnTo>
                    <a:pt x="1867" y="366"/>
                  </a:lnTo>
                  <a:lnTo>
                    <a:pt x="1809" y="348"/>
                  </a:lnTo>
                  <a:lnTo>
                    <a:pt x="1809" y="348"/>
                  </a:lnTo>
                  <a:lnTo>
                    <a:pt x="1802" y="339"/>
                  </a:lnTo>
                  <a:lnTo>
                    <a:pt x="1794" y="334"/>
                  </a:lnTo>
                  <a:lnTo>
                    <a:pt x="1786" y="329"/>
                  </a:lnTo>
                  <a:lnTo>
                    <a:pt x="1776" y="327"/>
                  </a:lnTo>
                  <a:lnTo>
                    <a:pt x="1755" y="323"/>
                  </a:lnTo>
                  <a:lnTo>
                    <a:pt x="1743" y="321"/>
                  </a:lnTo>
                  <a:lnTo>
                    <a:pt x="1729" y="316"/>
                  </a:lnTo>
                  <a:lnTo>
                    <a:pt x="1729" y="316"/>
                  </a:lnTo>
                  <a:lnTo>
                    <a:pt x="1715" y="310"/>
                  </a:lnTo>
                  <a:lnTo>
                    <a:pt x="1700" y="301"/>
                  </a:lnTo>
                  <a:lnTo>
                    <a:pt x="1683" y="293"/>
                  </a:lnTo>
                  <a:lnTo>
                    <a:pt x="1666" y="283"/>
                  </a:lnTo>
                  <a:lnTo>
                    <a:pt x="1666" y="283"/>
                  </a:lnTo>
                  <a:lnTo>
                    <a:pt x="1649" y="277"/>
                  </a:lnTo>
                  <a:lnTo>
                    <a:pt x="1632" y="270"/>
                  </a:lnTo>
                  <a:lnTo>
                    <a:pt x="1594" y="259"/>
                  </a:lnTo>
                  <a:lnTo>
                    <a:pt x="1594" y="259"/>
                  </a:lnTo>
                  <a:lnTo>
                    <a:pt x="1577" y="252"/>
                  </a:lnTo>
                  <a:lnTo>
                    <a:pt x="1561" y="245"/>
                  </a:lnTo>
                  <a:lnTo>
                    <a:pt x="1545" y="236"/>
                  </a:lnTo>
                  <a:lnTo>
                    <a:pt x="1528" y="229"/>
                  </a:lnTo>
                  <a:lnTo>
                    <a:pt x="1528" y="229"/>
                  </a:lnTo>
                  <a:lnTo>
                    <a:pt x="1518" y="224"/>
                  </a:lnTo>
                  <a:lnTo>
                    <a:pt x="1508" y="221"/>
                  </a:lnTo>
                  <a:lnTo>
                    <a:pt x="1489" y="216"/>
                  </a:lnTo>
                  <a:lnTo>
                    <a:pt x="1471" y="212"/>
                  </a:lnTo>
                  <a:lnTo>
                    <a:pt x="1454" y="206"/>
                  </a:lnTo>
                  <a:lnTo>
                    <a:pt x="1454" y="206"/>
                  </a:lnTo>
                  <a:lnTo>
                    <a:pt x="1442" y="201"/>
                  </a:lnTo>
                  <a:lnTo>
                    <a:pt x="1429" y="195"/>
                  </a:lnTo>
                  <a:lnTo>
                    <a:pt x="1414" y="188"/>
                  </a:lnTo>
                  <a:lnTo>
                    <a:pt x="1398" y="182"/>
                  </a:lnTo>
                  <a:lnTo>
                    <a:pt x="1398" y="182"/>
                  </a:lnTo>
                  <a:lnTo>
                    <a:pt x="1368" y="169"/>
                  </a:lnTo>
                  <a:lnTo>
                    <a:pt x="1344" y="157"/>
                  </a:lnTo>
                  <a:lnTo>
                    <a:pt x="1344" y="157"/>
                  </a:lnTo>
                  <a:lnTo>
                    <a:pt x="1340" y="158"/>
                  </a:lnTo>
                  <a:lnTo>
                    <a:pt x="1338" y="160"/>
                  </a:lnTo>
                  <a:lnTo>
                    <a:pt x="1332" y="168"/>
                  </a:lnTo>
                  <a:lnTo>
                    <a:pt x="1326" y="177"/>
                  </a:lnTo>
                  <a:lnTo>
                    <a:pt x="1321" y="189"/>
                  </a:lnTo>
                  <a:lnTo>
                    <a:pt x="1310" y="213"/>
                  </a:lnTo>
                  <a:lnTo>
                    <a:pt x="1305" y="229"/>
                  </a:lnTo>
                  <a:lnTo>
                    <a:pt x="1305" y="229"/>
                  </a:lnTo>
                  <a:lnTo>
                    <a:pt x="1298" y="248"/>
                  </a:lnTo>
                  <a:lnTo>
                    <a:pt x="1291" y="267"/>
                  </a:lnTo>
                  <a:lnTo>
                    <a:pt x="1287" y="285"/>
                  </a:lnTo>
                  <a:lnTo>
                    <a:pt x="1285" y="303"/>
                  </a:lnTo>
                  <a:lnTo>
                    <a:pt x="1285" y="303"/>
                  </a:lnTo>
                  <a:lnTo>
                    <a:pt x="1284" y="303"/>
                  </a:lnTo>
                  <a:lnTo>
                    <a:pt x="1281" y="303"/>
                  </a:lnTo>
                  <a:lnTo>
                    <a:pt x="1279" y="307"/>
                  </a:lnTo>
                  <a:lnTo>
                    <a:pt x="1276" y="312"/>
                  </a:lnTo>
                  <a:lnTo>
                    <a:pt x="1274" y="314"/>
                  </a:lnTo>
                  <a:lnTo>
                    <a:pt x="1272" y="316"/>
                  </a:lnTo>
                  <a:lnTo>
                    <a:pt x="1272" y="316"/>
                  </a:lnTo>
                  <a:lnTo>
                    <a:pt x="1271" y="323"/>
                  </a:lnTo>
                  <a:lnTo>
                    <a:pt x="1270" y="329"/>
                  </a:lnTo>
                  <a:lnTo>
                    <a:pt x="1265" y="342"/>
                  </a:lnTo>
                  <a:lnTo>
                    <a:pt x="1255" y="367"/>
                  </a:lnTo>
                  <a:lnTo>
                    <a:pt x="1255" y="367"/>
                  </a:lnTo>
                  <a:lnTo>
                    <a:pt x="1249" y="382"/>
                  </a:lnTo>
                  <a:lnTo>
                    <a:pt x="1244" y="397"/>
                  </a:lnTo>
                  <a:lnTo>
                    <a:pt x="1234" y="430"/>
                  </a:lnTo>
                  <a:lnTo>
                    <a:pt x="1224" y="464"/>
                  </a:lnTo>
                  <a:lnTo>
                    <a:pt x="1217" y="481"/>
                  </a:lnTo>
                  <a:lnTo>
                    <a:pt x="1211" y="498"/>
                  </a:lnTo>
                  <a:lnTo>
                    <a:pt x="1211" y="498"/>
                  </a:lnTo>
                  <a:lnTo>
                    <a:pt x="1207" y="506"/>
                  </a:lnTo>
                  <a:lnTo>
                    <a:pt x="1201" y="512"/>
                  </a:lnTo>
                  <a:lnTo>
                    <a:pt x="1196" y="519"/>
                  </a:lnTo>
                  <a:lnTo>
                    <a:pt x="1192" y="526"/>
                  </a:lnTo>
                  <a:lnTo>
                    <a:pt x="1192" y="526"/>
                  </a:lnTo>
                  <a:lnTo>
                    <a:pt x="1186" y="540"/>
                  </a:lnTo>
                  <a:lnTo>
                    <a:pt x="1181" y="555"/>
                  </a:lnTo>
                  <a:lnTo>
                    <a:pt x="1172" y="584"/>
                  </a:lnTo>
                  <a:lnTo>
                    <a:pt x="1165" y="614"/>
                  </a:lnTo>
                  <a:lnTo>
                    <a:pt x="1161" y="628"/>
                  </a:lnTo>
                  <a:lnTo>
                    <a:pt x="1155" y="642"/>
                  </a:lnTo>
                  <a:lnTo>
                    <a:pt x="1155" y="642"/>
                  </a:lnTo>
                  <a:lnTo>
                    <a:pt x="1149" y="658"/>
                  </a:lnTo>
                  <a:lnTo>
                    <a:pt x="1141" y="674"/>
                  </a:lnTo>
                  <a:lnTo>
                    <a:pt x="1125" y="706"/>
                  </a:lnTo>
                  <a:lnTo>
                    <a:pt x="1118" y="722"/>
                  </a:lnTo>
                  <a:lnTo>
                    <a:pt x="1110" y="739"/>
                  </a:lnTo>
                  <a:lnTo>
                    <a:pt x="1105" y="755"/>
                  </a:lnTo>
                  <a:lnTo>
                    <a:pt x="1101" y="772"/>
                  </a:lnTo>
                  <a:lnTo>
                    <a:pt x="1101" y="772"/>
                  </a:lnTo>
                  <a:lnTo>
                    <a:pt x="1098" y="785"/>
                  </a:lnTo>
                  <a:lnTo>
                    <a:pt x="1094" y="799"/>
                  </a:lnTo>
                  <a:lnTo>
                    <a:pt x="1091" y="807"/>
                  </a:lnTo>
                  <a:lnTo>
                    <a:pt x="1088" y="813"/>
                  </a:lnTo>
                  <a:lnTo>
                    <a:pt x="1083" y="820"/>
                  </a:lnTo>
                  <a:lnTo>
                    <a:pt x="1078" y="824"/>
                  </a:lnTo>
                  <a:lnTo>
                    <a:pt x="1078" y="824"/>
                  </a:lnTo>
                  <a:lnTo>
                    <a:pt x="1096" y="894"/>
                  </a:lnTo>
                  <a:lnTo>
                    <a:pt x="1113" y="960"/>
                  </a:lnTo>
                  <a:lnTo>
                    <a:pt x="1146" y="1092"/>
                  </a:lnTo>
                  <a:lnTo>
                    <a:pt x="1180" y="1221"/>
                  </a:lnTo>
                  <a:lnTo>
                    <a:pt x="1197" y="1288"/>
                  </a:lnTo>
                  <a:lnTo>
                    <a:pt x="1216" y="1354"/>
                  </a:lnTo>
                  <a:lnTo>
                    <a:pt x="1216" y="1354"/>
                  </a:lnTo>
                  <a:lnTo>
                    <a:pt x="1230" y="1358"/>
                  </a:lnTo>
                  <a:lnTo>
                    <a:pt x="1245" y="1363"/>
                  </a:lnTo>
                  <a:lnTo>
                    <a:pt x="1260" y="1366"/>
                  </a:lnTo>
                  <a:lnTo>
                    <a:pt x="1274" y="1371"/>
                  </a:lnTo>
                  <a:lnTo>
                    <a:pt x="1274" y="1371"/>
                  </a:lnTo>
                  <a:lnTo>
                    <a:pt x="1294" y="1380"/>
                  </a:lnTo>
                  <a:lnTo>
                    <a:pt x="1316" y="1389"/>
                  </a:lnTo>
                  <a:lnTo>
                    <a:pt x="1359" y="1410"/>
                  </a:lnTo>
                  <a:lnTo>
                    <a:pt x="1380" y="1419"/>
                  </a:lnTo>
                  <a:lnTo>
                    <a:pt x="1401" y="1429"/>
                  </a:lnTo>
                  <a:lnTo>
                    <a:pt x="1422" y="1436"/>
                  </a:lnTo>
                  <a:lnTo>
                    <a:pt x="1442" y="1443"/>
                  </a:lnTo>
                  <a:lnTo>
                    <a:pt x="1442" y="1443"/>
                  </a:lnTo>
                  <a:lnTo>
                    <a:pt x="1450" y="1444"/>
                  </a:lnTo>
                  <a:lnTo>
                    <a:pt x="1456" y="1444"/>
                  </a:lnTo>
                  <a:lnTo>
                    <a:pt x="1464" y="1444"/>
                  </a:lnTo>
                  <a:lnTo>
                    <a:pt x="1470" y="1445"/>
                  </a:lnTo>
                  <a:lnTo>
                    <a:pt x="1470" y="1445"/>
                  </a:lnTo>
                  <a:lnTo>
                    <a:pt x="1481" y="1448"/>
                  </a:lnTo>
                  <a:lnTo>
                    <a:pt x="1490" y="1452"/>
                  </a:lnTo>
                  <a:lnTo>
                    <a:pt x="1511" y="1462"/>
                  </a:lnTo>
                  <a:lnTo>
                    <a:pt x="1529" y="1471"/>
                  </a:lnTo>
                  <a:lnTo>
                    <a:pt x="1538" y="1474"/>
                  </a:lnTo>
                  <a:lnTo>
                    <a:pt x="1547" y="1476"/>
                  </a:lnTo>
                  <a:lnTo>
                    <a:pt x="1547" y="1476"/>
                  </a:lnTo>
                  <a:lnTo>
                    <a:pt x="1559" y="1476"/>
                  </a:lnTo>
                  <a:lnTo>
                    <a:pt x="1567" y="1475"/>
                  </a:lnTo>
                  <a:lnTo>
                    <a:pt x="1575" y="1474"/>
                  </a:lnTo>
                  <a:lnTo>
                    <a:pt x="1581" y="1472"/>
                  </a:lnTo>
                  <a:lnTo>
                    <a:pt x="1588" y="1470"/>
                  </a:lnTo>
                  <a:lnTo>
                    <a:pt x="1594" y="1469"/>
                  </a:lnTo>
                  <a:lnTo>
                    <a:pt x="1602" y="1469"/>
                  </a:lnTo>
                  <a:lnTo>
                    <a:pt x="1611" y="1471"/>
                  </a:lnTo>
                  <a:lnTo>
                    <a:pt x="1611" y="1471"/>
                  </a:lnTo>
                  <a:lnTo>
                    <a:pt x="1612" y="1465"/>
                  </a:lnTo>
                  <a:lnTo>
                    <a:pt x="1614" y="1461"/>
                  </a:lnTo>
                  <a:lnTo>
                    <a:pt x="1618" y="1452"/>
                  </a:lnTo>
                  <a:lnTo>
                    <a:pt x="1620" y="1448"/>
                  </a:lnTo>
                  <a:lnTo>
                    <a:pt x="1621" y="1444"/>
                  </a:lnTo>
                  <a:lnTo>
                    <a:pt x="1621" y="1440"/>
                  </a:lnTo>
                  <a:lnTo>
                    <a:pt x="1619" y="1434"/>
                  </a:lnTo>
                  <a:lnTo>
                    <a:pt x="1619" y="1434"/>
                  </a:lnTo>
                  <a:close/>
                  <a:moveTo>
                    <a:pt x="441" y="1784"/>
                  </a:moveTo>
                  <a:lnTo>
                    <a:pt x="441" y="1784"/>
                  </a:lnTo>
                  <a:lnTo>
                    <a:pt x="441" y="1790"/>
                  </a:lnTo>
                  <a:lnTo>
                    <a:pt x="440" y="1794"/>
                  </a:lnTo>
                  <a:lnTo>
                    <a:pt x="439" y="1797"/>
                  </a:lnTo>
                  <a:lnTo>
                    <a:pt x="438" y="1802"/>
                  </a:lnTo>
                  <a:lnTo>
                    <a:pt x="438" y="1802"/>
                  </a:lnTo>
                  <a:lnTo>
                    <a:pt x="444" y="1809"/>
                  </a:lnTo>
                  <a:lnTo>
                    <a:pt x="451" y="1815"/>
                  </a:lnTo>
                  <a:lnTo>
                    <a:pt x="453" y="1820"/>
                  </a:lnTo>
                  <a:lnTo>
                    <a:pt x="455" y="1824"/>
                  </a:lnTo>
                  <a:lnTo>
                    <a:pt x="457" y="1828"/>
                  </a:lnTo>
                  <a:lnTo>
                    <a:pt x="457" y="1835"/>
                  </a:lnTo>
                  <a:lnTo>
                    <a:pt x="457" y="1835"/>
                  </a:lnTo>
                  <a:lnTo>
                    <a:pt x="457" y="1840"/>
                  </a:lnTo>
                  <a:lnTo>
                    <a:pt x="455" y="1844"/>
                  </a:lnTo>
                  <a:lnTo>
                    <a:pt x="452" y="1848"/>
                  </a:lnTo>
                  <a:lnTo>
                    <a:pt x="446" y="1849"/>
                  </a:lnTo>
                  <a:lnTo>
                    <a:pt x="446" y="1849"/>
                  </a:lnTo>
                  <a:lnTo>
                    <a:pt x="447" y="1852"/>
                  </a:lnTo>
                  <a:lnTo>
                    <a:pt x="448" y="1855"/>
                  </a:lnTo>
                  <a:lnTo>
                    <a:pt x="453" y="1859"/>
                  </a:lnTo>
                  <a:lnTo>
                    <a:pt x="455" y="1862"/>
                  </a:lnTo>
                  <a:lnTo>
                    <a:pt x="457" y="1865"/>
                  </a:lnTo>
                  <a:lnTo>
                    <a:pt x="457" y="1869"/>
                  </a:lnTo>
                  <a:lnTo>
                    <a:pt x="457" y="1873"/>
                  </a:lnTo>
                  <a:lnTo>
                    <a:pt x="457" y="1873"/>
                  </a:lnTo>
                  <a:lnTo>
                    <a:pt x="457" y="1878"/>
                  </a:lnTo>
                  <a:lnTo>
                    <a:pt x="455" y="1882"/>
                  </a:lnTo>
                  <a:lnTo>
                    <a:pt x="453" y="1885"/>
                  </a:lnTo>
                  <a:lnTo>
                    <a:pt x="450" y="1888"/>
                  </a:lnTo>
                  <a:lnTo>
                    <a:pt x="442" y="1893"/>
                  </a:lnTo>
                  <a:lnTo>
                    <a:pt x="434" y="1895"/>
                  </a:lnTo>
                  <a:lnTo>
                    <a:pt x="424" y="1897"/>
                  </a:lnTo>
                  <a:lnTo>
                    <a:pt x="414" y="1898"/>
                  </a:lnTo>
                  <a:lnTo>
                    <a:pt x="406" y="1899"/>
                  </a:lnTo>
                  <a:lnTo>
                    <a:pt x="399" y="1901"/>
                  </a:lnTo>
                  <a:lnTo>
                    <a:pt x="399" y="1901"/>
                  </a:lnTo>
                  <a:lnTo>
                    <a:pt x="404" y="1900"/>
                  </a:lnTo>
                  <a:lnTo>
                    <a:pt x="408" y="1901"/>
                  </a:lnTo>
                  <a:lnTo>
                    <a:pt x="410" y="1902"/>
                  </a:lnTo>
                  <a:lnTo>
                    <a:pt x="413" y="1904"/>
                  </a:lnTo>
                  <a:lnTo>
                    <a:pt x="416" y="1909"/>
                  </a:lnTo>
                  <a:lnTo>
                    <a:pt x="419" y="1911"/>
                  </a:lnTo>
                  <a:lnTo>
                    <a:pt x="422" y="1912"/>
                  </a:lnTo>
                  <a:lnTo>
                    <a:pt x="422" y="1912"/>
                  </a:lnTo>
                  <a:lnTo>
                    <a:pt x="559" y="1875"/>
                  </a:lnTo>
                  <a:lnTo>
                    <a:pt x="627" y="1858"/>
                  </a:lnTo>
                  <a:lnTo>
                    <a:pt x="695" y="1842"/>
                  </a:lnTo>
                  <a:lnTo>
                    <a:pt x="695" y="1842"/>
                  </a:lnTo>
                  <a:lnTo>
                    <a:pt x="713" y="1838"/>
                  </a:lnTo>
                  <a:lnTo>
                    <a:pt x="728" y="1833"/>
                  </a:lnTo>
                  <a:lnTo>
                    <a:pt x="735" y="1830"/>
                  </a:lnTo>
                  <a:lnTo>
                    <a:pt x="743" y="1829"/>
                  </a:lnTo>
                  <a:lnTo>
                    <a:pt x="749" y="1829"/>
                  </a:lnTo>
                  <a:lnTo>
                    <a:pt x="756" y="1832"/>
                  </a:lnTo>
                  <a:lnTo>
                    <a:pt x="756" y="1832"/>
                  </a:lnTo>
                  <a:lnTo>
                    <a:pt x="776" y="1826"/>
                  </a:lnTo>
                  <a:lnTo>
                    <a:pt x="796" y="1820"/>
                  </a:lnTo>
                  <a:lnTo>
                    <a:pt x="834" y="1805"/>
                  </a:lnTo>
                  <a:lnTo>
                    <a:pt x="907" y="1775"/>
                  </a:lnTo>
                  <a:lnTo>
                    <a:pt x="943" y="1761"/>
                  </a:lnTo>
                  <a:lnTo>
                    <a:pt x="961" y="1754"/>
                  </a:lnTo>
                  <a:lnTo>
                    <a:pt x="981" y="1749"/>
                  </a:lnTo>
                  <a:lnTo>
                    <a:pt x="1001" y="1745"/>
                  </a:lnTo>
                  <a:lnTo>
                    <a:pt x="1021" y="1741"/>
                  </a:lnTo>
                  <a:lnTo>
                    <a:pt x="1043" y="1738"/>
                  </a:lnTo>
                  <a:lnTo>
                    <a:pt x="1064" y="1738"/>
                  </a:lnTo>
                  <a:lnTo>
                    <a:pt x="1064" y="1738"/>
                  </a:lnTo>
                  <a:lnTo>
                    <a:pt x="1073" y="1732"/>
                  </a:lnTo>
                  <a:lnTo>
                    <a:pt x="1078" y="1729"/>
                  </a:lnTo>
                  <a:lnTo>
                    <a:pt x="1083" y="1727"/>
                  </a:lnTo>
                  <a:lnTo>
                    <a:pt x="1083" y="1727"/>
                  </a:lnTo>
                  <a:lnTo>
                    <a:pt x="1103" y="1727"/>
                  </a:lnTo>
                  <a:lnTo>
                    <a:pt x="1103" y="1727"/>
                  </a:lnTo>
                  <a:lnTo>
                    <a:pt x="1120" y="1719"/>
                  </a:lnTo>
                  <a:lnTo>
                    <a:pt x="1138" y="1713"/>
                  </a:lnTo>
                  <a:lnTo>
                    <a:pt x="1156" y="1706"/>
                  </a:lnTo>
                  <a:lnTo>
                    <a:pt x="1174" y="1701"/>
                  </a:lnTo>
                  <a:lnTo>
                    <a:pt x="1212" y="1691"/>
                  </a:lnTo>
                  <a:lnTo>
                    <a:pt x="1249" y="1683"/>
                  </a:lnTo>
                  <a:lnTo>
                    <a:pt x="1249" y="1683"/>
                  </a:lnTo>
                  <a:lnTo>
                    <a:pt x="1254" y="1676"/>
                  </a:lnTo>
                  <a:lnTo>
                    <a:pt x="1257" y="1671"/>
                  </a:lnTo>
                  <a:lnTo>
                    <a:pt x="1258" y="1667"/>
                  </a:lnTo>
                  <a:lnTo>
                    <a:pt x="1258" y="1663"/>
                  </a:lnTo>
                  <a:lnTo>
                    <a:pt x="1256" y="1654"/>
                  </a:lnTo>
                  <a:lnTo>
                    <a:pt x="1253" y="1641"/>
                  </a:lnTo>
                  <a:lnTo>
                    <a:pt x="1253" y="1641"/>
                  </a:lnTo>
                  <a:lnTo>
                    <a:pt x="1247" y="1617"/>
                  </a:lnTo>
                  <a:lnTo>
                    <a:pt x="1244" y="1592"/>
                  </a:lnTo>
                  <a:lnTo>
                    <a:pt x="1238" y="1538"/>
                  </a:lnTo>
                  <a:lnTo>
                    <a:pt x="1230" y="1487"/>
                  </a:lnTo>
                  <a:lnTo>
                    <a:pt x="1227" y="1463"/>
                  </a:lnTo>
                  <a:lnTo>
                    <a:pt x="1222" y="1443"/>
                  </a:lnTo>
                  <a:lnTo>
                    <a:pt x="1222" y="1443"/>
                  </a:lnTo>
                  <a:lnTo>
                    <a:pt x="1157" y="1211"/>
                  </a:lnTo>
                  <a:lnTo>
                    <a:pt x="1123" y="1086"/>
                  </a:lnTo>
                  <a:lnTo>
                    <a:pt x="1089" y="960"/>
                  </a:lnTo>
                  <a:lnTo>
                    <a:pt x="1089" y="960"/>
                  </a:lnTo>
                  <a:lnTo>
                    <a:pt x="1084" y="937"/>
                  </a:lnTo>
                  <a:lnTo>
                    <a:pt x="1081" y="915"/>
                  </a:lnTo>
                  <a:lnTo>
                    <a:pt x="1077" y="894"/>
                  </a:lnTo>
                  <a:lnTo>
                    <a:pt x="1073" y="871"/>
                  </a:lnTo>
                  <a:lnTo>
                    <a:pt x="1073" y="871"/>
                  </a:lnTo>
                  <a:lnTo>
                    <a:pt x="1063" y="836"/>
                  </a:lnTo>
                  <a:lnTo>
                    <a:pt x="1053" y="799"/>
                  </a:lnTo>
                  <a:lnTo>
                    <a:pt x="1033" y="730"/>
                  </a:lnTo>
                  <a:lnTo>
                    <a:pt x="1014" y="662"/>
                  </a:lnTo>
                  <a:lnTo>
                    <a:pt x="996" y="596"/>
                  </a:lnTo>
                  <a:lnTo>
                    <a:pt x="996" y="596"/>
                  </a:lnTo>
                  <a:lnTo>
                    <a:pt x="990" y="571"/>
                  </a:lnTo>
                  <a:lnTo>
                    <a:pt x="986" y="546"/>
                  </a:lnTo>
                  <a:lnTo>
                    <a:pt x="982" y="519"/>
                  </a:lnTo>
                  <a:lnTo>
                    <a:pt x="976" y="493"/>
                  </a:lnTo>
                  <a:lnTo>
                    <a:pt x="976" y="493"/>
                  </a:lnTo>
                  <a:lnTo>
                    <a:pt x="966" y="456"/>
                  </a:lnTo>
                  <a:lnTo>
                    <a:pt x="959" y="436"/>
                  </a:lnTo>
                  <a:lnTo>
                    <a:pt x="953" y="419"/>
                  </a:lnTo>
                  <a:lnTo>
                    <a:pt x="949" y="411"/>
                  </a:lnTo>
                  <a:lnTo>
                    <a:pt x="944" y="403"/>
                  </a:lnTo>
                  <a:lnTo>
                    <a:pt x="939" y="396"/>
                  </a:lnTo>
                  <a:lnTo>
                    <a:pt x="934" y="389"/>
                  </a:lnTo>
                  <a:lnTo>
                    <a:pt x="927" y="384"/>
                  </a:lnTo>
                  <a:lnTo>
                    <a:pt x="921" y="379"/>
                  </a:lnTo>
                  <a:lnTo>
                    <a:pt x="913" y="375"/>
                  </a:lnTo>
                  <a:lnTo>
                    <a:pt x="905" y="372"/>
                  </a:lnTo>
                  <a:lnTo>
                    <a:pt x="905" y="372"/>
                  </a:lnTo>
                  <a:lnTo>
                    <a:pt x="861" y="391"/>
                  </a:lnTo>
                  <a:lnTo>
                    <a:pt x="815" y="410"/>
                  </a:lnTo>
                  <a:lnTo>
                    <a:pt x="768" y="427"/>
                  </a:lnTo>
                  <a:lnTo>
                    <a:pt x="720" y="442"/>
                  </a:lnTo>
                  <a:lnTo>
                    <a:pt x="672" y="457"/>
                  </a:lnTo>
                  <a:lnTo>
                    <a:pt x="624" y="470"/>
                  </a:lnTo>
                  <a:lnTo>
                    <a:pt x="578" y="482"/>
                  </a:lnTo>
                  <a:lnTo>
                    <a:pt x="532" y="493"/>
                  </a:lnTo>
                  <a:lnTo>
                    <a:pt x="532" y="493"/>
                  </a:lnTo>
                  <a:lnTo>
                    <a:pt x="523" y="502"/>
                  </a:lnTo>
                  <a:lnTo>
                    <a:pt x="523" y="502"/>
                  </a:lnTo>
                  <a:lnTo>
                    <a:pt x="463" y="518"/>
                  </a:lnTo>
                  <a:lnTo>
                    <a:pt x="402" y="534"/>
                  </a:lnTo>
                  <a:lnTo>
                    <a:pt x="340" y="552"/>
                  </a:lnTo>
                  <a:lnTo>
                    <a:pt x="280" y="570"/>
                  </a:lnTo>
                  <a:lnTo>
                    <a:pt x="280" y="570"/>
                  </a:lnTo>
                  <a:lnTo>
                    <a:pt x="250" y="580"/>
                  </a:lnTo>
                  <a:lnTo>
                    <a:pt x="219" y="587"/>
                  </a:lnTo>
                  <a:lnTo>
                    <a:pt x="189" y="596"/>
                  </a:lnTo>
                  <a:lnTo>
                    <a:pt x="159" y="604"/>
                  </a:lnTo>
                  <a:lnTo>
                    <a:pt x="132" y="613"/>
                  </a:lnTo>
                  <a:lnTo>
                    <a:pt x="105" y="624"/>
                  </a:lnTo>
                  <a:lnTo>
                    <a:pt x="93" y="630"/>
                  </a:lnTo>
                  <a:lnTo>
                    <a:pt x="81" y="636"/>
                  </a:lnTo>
                  <a:lnTo>
                    <a:pt x="71" y="643"/>
                  </a:lnTo>
                  <a:lnTo>
                    <a:pt x="60" y="651"/>
                  </a:lnTo>
                  <a:lnTo>
                    <a:pt x="60" y="651"/>
                  </a:lnTo>
                  <a:lnTo>
                    <a:pt x="71" y="652"/>
                  </a:lnTo>
                  <a:lnTo>
                    <a:pt x="81" y="655"/>
                  </a:lnTo>
                  <a:lnTo>
                    <a:pt x="92" y="661"/>
                  </a:lnTo>
                  <a:lnTo>
                    <a:pt x="96" y="664"/>
                  </a:lnTo>
                  <a:lnTo>
                    <a:pt x="101" y="669"/>
                  </a:lnTo>
                  <a:lnTo>
                    <a:pt x="105" y="673"/>
                  </a:lnTo>
                  <a:lnTo>
                    <a:pt x="108" y="678"/>
                  </a:lnTo>
                  <a:lnTo>
                    <a:pt x="110" y="684"/>
                  </a:lnTo>
                  <a:lnTo>
                    <a:pt x="111" y="690"/>
                  </a:lnTo>
                  <a:lnTo>
                    <a:pt x="111" y="695"/>
                  </a:lnTo>
                  <a:lnTo>
                    <a:pt x="110" y="703"/>
                  </a:lnTo>
                  <a:lnTo>
                    <a:pt x="108" y="709"/>
                  </a:lnTo>
                  <a:lnTo>
                    <a:pt x="104" y="717"/>
                  </a:lnTo>
                  <a:lnTo>
                    <a:pt x="104" y="717"/>
                  </a:lnTo>
                  <a:lnTo>
                    <a:pt x="97" y="719"/>
                  </a:lnTo>
                  <a:lnTo>
                    <a:pt x="90" y="720"/>
                  </a:lnTo>
                  <a:lnTo>
                    <a:pt x="75" y="720"/>
                  </a:lnTo>
                  <a:lnTo>
                    <a:pt x="69" y="720"/>
                  </a:lnTo>
                  <a:lnTo>
                    <a:pt x="65" y="721"/>
                  </a:lnTo>
                  <a:lnTo>
                    <a:pt x="64" y="722"/>
                  </a:lnTo>
                  <a:lnTo>
                    <a:pt x="64" y="723"/>
                  </a:lnTo>
                  <a:lnTo>
                    <a:pt x="64" y="725"/>
                  </a:lnTo>
                  <a:lnTo>
                    <a:pt x="65" y="728"/>
                  </a:lnTo>
                  <a:lnTo>
                    <a:pt x="65" y="728"/>
                  </a:lnTo>
                  <a:lnTo>
                    <a:pt x="67" y="727"/>
                  </a:lnTo>
                  <a:lnTo>
                    <a:pt x="68" y="725"/>
                  </a:lnTo>
                  <a:lnTo>
                    <a:pt x="68" y="720"/>
                  </a:lnTo>
                  <a:lnTo>
                    <a:pt x="68" y="720"/>
                  </a:lnTo>
                  <a:lnTo>
                    <a:pt x="92" y="725"/>
                  </a:lnTo>
                  <a:lnTo>
                    <a:pt x="107" y="729"/>
                  </a:lnTo>
                  <a:lnTo>
                    <a:pt x="122" y="735"/>
                  </a:lnTo>
                  <a:lnTo>
                    <a:pt x="136" y="742"/>
                  </a:lnTo>
                  <a:lnTo>
                    <a:pt x="141" y="746"/>
                  </a:lnTo>
                  <a:lnTo>
                    <a:pt x="147" y="751"/>
                  </a:lnTo>
                  <a:lnTo>
                    <a:pt x="151" y="755"/>
                  </a:lnTo>
                  <a:lnTo>
                    <a:pt x="154" y="762"/>
                  </a:lnTo>
                  <a:lnTo>
                    <a:pt x="156" y="768"/>
                  </a:lnTo>
                  <a:lnTo>
                    <a:pt x="156" y="775"/>
                  </a:lnTo>
                  <a:lnTo>
                    <a:pt x="156" y="775"/>
                  </a:lnTo>
                  <a:lnTo>
                    <a:pt x="155" y="780"/>
                  </a:lnTo>
                  <a:lnTo>
                    <a:pt x="153" y="784"/>
                  </a:lnTo>
                  <a:lnTo>
                    <a:pt x="151" y="789"/>
                  </a:lnTo>
                  <a:lnTo>
                    <a:pt x="147" y="792"/>
                  </a:lnTo>
                  <a:lnTo>
                    <a:pt x="137" y="797"/>
                  </a:lnTo>
                  <a:lnTo>
                    <a:pt x="126" y="803"/>
                  </a:lnTo>
                  <a:lnTo>
                    <a:pt x="126" y="803"/>
                  </a:lnTo>
                  <a:lnTo>
                    <a:pt x="136" y="804"/>
                  </a:lnTo>
                  <a:lnTo>
                    <a:pt x="144" y="807"/>
                  </a:lnTo>
                  <a:lnTo>
                    <a:pt x="151" y="811"/>
                  </a:lnTo>
                  <a:lnTo>
                    <a:pt x="156" y="816"/>
                  </a:lnTo>
                  <a:lnTo>
                    <a:pt x="160" y="823"/>
                  </a:lnTo>
                  <a:lnTo>
                    <a:pt x="164" y="831"/>
                  </a:lnTo>
                  <a:lnTo>
                    <a:pt x="165" y="841"/>
                  </a:lnTo>
                  <a:lnTo>
                    <a:pt x="165" y="852"/>
                  </a:lnTo>
                  <a:lnTo>
                    <a:pt x="165" y="852"/>
                  </a:lnTo>
                  <a:lnTo>
                    <a:pt x="169" y="853"/>
                  </a:lnTo>
                  <a:lnTo>
                    <a:pt x="173" y="855"/>
                  </a:lnTo>
                  <a:lnTo>
                    <a:pt x="177" y="857"/>
                  </a:lnTo>
                  <a:lnTo>
                    <a:pt x="179" y="860"/>
                  </a:lnTo>
                  <a:lnTo>
                    <a:pt x="183" y="867"/>
                  </a:lnTo>
                  <a:lnTo>
                    <a:pt x="187" y="874"/>
                  </a:lnTo>
                  <a:lnTo>
                    <a:pt x="187" y="874"/>
                  </a:lnTo>
                  <a:lnTo>
                    <a:pt x="183" y="879"/>
                  </a:lnTo>
                  <a:lnTo>
                    <a:pt x="181" y="883"/>
                  </a:lnTo>
                  <a:lnTo>
                    <a:pt x="180" y="887"/>
                  </a:lnTo>
                  <a:lnTo>
                    <a:pt x="179" y="891"/>
                  </a:lnTo>
                  <a:lnTo>
                    <a:pt x="180" y="895"/>
                  </a:lnTo>
                  <a:lnTo>
                    <a:pt x="181" y="898"/>
                  </a:lnTo>
                  <a:lnTo>
                    <a:pt x="185" y="905"/>
                  </a:lnTo>
                  <a:lnTo>
                    <a:pt x="192" y="913"/>
                  </a:lnTo>
                  <a:lnTo>
                    <a:pt x="199" y="921"/>
                  </a:lnTo>
                  <a:lnTo>
                    <a:pt x="208" y="930"/>
                  </a:lnTo>
                  <a:lnTo>
                    <a:pt x="214" y="941"/>
                  </a:lnTo>
                  <a:lnTo>
                    <a:pt x="214" y="941"/>
                  </a:lnTo>
                  <a:lnTo>
                    <a:pt x="219" y="950"/>
                  </a:lnTo>
                  <a:lnTo>
                    <a:pt x="222" y="958"/>
                  </a:lnTo>
                  <a:lnTo>
                    <a:pt x="223" y="964"/>
                  </a:lnTo>
                  <a:lnTo>
                    <a:pt x="222" y="971"/>
                  </a:lnTo>
                  <a:lnTo>
                    <a:pt x="219" y="976"/>
                  </a:lnTo>
                  <a:lnTo>
                    <a:pt x="217" y="982"/>
                  </a:lnTo>
                  <a:lnTo>
                    <a:pt x="214" y="988"/>
                  </a:lnTo>
                  <a:lnTo>
                    <a:pt x="212" y="995"/>
                  </a:lnTo>
                  <a:lnTo>
                    <a:pt x="212" y="995"/>
                  </a:lnTo>
                  <a:lnTo>
                    <a:pt x="218" y="1000"/>
                  </a:lnTo>
                  <a:lnTo>
                    <a:pt x="223" y="1005"/>
                  </a:lnTo>
                  <a:lnTo>
                    <a:pt x="225" y="1011"/>
                  </a:lnTo>
                  <a:lnTo>
                    <a:pt x="227" y="1019"/>
                  </a:lnTo>
                  <a:lnTo>
                    <a:pt x="226" y="1026"/>
                  </a:lnTo>
                  <a:lnTo>
                    <a:pt x="225" y="1034"/>
                  </a:lnTo>
                  <a:lnTo>
                    <a:pt x="223" y="1041"/>
                  </a:lnTo>
                  <a:lnTo>
                    <a:pt x="220" y="1048"/>
                  </a:lnTo>
                  <a:lnTo>
                    <a:pt x="220" y="1048"/>
                  </a:lnTo>
                  <a:lnTo>
                    <a:pt x="226" y="1051"/>
                  </a:lnTo>
                  <a:lnTo>
                    <a:pt x="230" y="1054"/>
                  </a:lnTo>
                  <a:lnTo>
                    <a:pt x="232" y="1058"/>
                  </a:lnTo>
                  <a:lnTo>
                    <a:pt x="233" y="1064"/>
                  </a:lnTo>
                  <a:lnTo>
                    <a:pt x="234" y="1077"/>
                  </a:lnTo>
                  <a:lnTo>
                    <a:pt x="235" y="1083"/>
                  </a:lnTo>
                  <a:lnTo>
                    <a:pt x="236" y="1090"/>
                  </a:lnTo>
                  <a:lnTo>
                    <a:pt x="236" y="1090"/>
                  </a:lnTo>
                  <a:lnTo>
                    <a:pt x="242" y="1102"/>
                  </a:lnTo>
                  <a:lnTo>
                    <a:pt x="244" y="1109"/>
                  </a:lnTo>
                  <a:lnTo>
                    <a:pt x="246" y="1115"/>
                  </a:lnTo>
                  <a:lnTo>
                    <a:pt x="247" y="1122"/>
                  </a:lnTo>
                  <a:lnTo>
                    <a:pt x="246" y="1128"/>
                  </a:lnTo>
                  <a:lnTo>
                    <a:pt x="244" y="1134"/>
                  </a:lnTo>
                  <a:lnTo>
                    <a:pt x="240" y="1142"/>
                  </a:lnTo>
                  <a:lnTo>
                    <a:pt x="240" y="1142"/>
                  </a:lnTo>
                  <a:lnTo>
                    <a:pt x="248" y="1146"/>
                  </a:lnTo>
                  <a:lnTo>
                    <a:pt x="256" y="1153"/>
                  </a:lnTo>
                  <a:lnTo>
                    <a:pt x="262" y="1160"/>
                  </a:lnTo>
                  <a:lnTo>
                    <a:pt x="268" y="1170"/>
                  </a:lnTo>
                  <a:lnTo>
                    <a:pt x="271" y="1179"/>
                  </a:lnTo>
                  <a:lnTo>
                    <a:pt x="272" y="1184"/>
                  </a:lnTo>
                  <a:lnTo>
                    <a:pt x="272" y="1189"/>
                  </a:lnTo>
                  <a:lnTo>
                    <a:pt x="271" y="1194"/>
                  </a:lnTo>
                  <a:lnTo>
                    <a:pt x="270" y="1200"/>
                  </a:lnTo>
                  <a:lnTo>
                    <a:pt x="268" y="1205"/>
                  </a:lnTo>
                  <a:lnTo>
                    <a:pt x="264" y="1211"/>
                  </a:lnTo>
                  <a:lnTo>
                    <a:pt x="264" y="1211"/>
                  </a:lnTo>
                  <a:lnTo>
                    <a:pt x="274" y="1217"/>
                  </a:lnTo>
                  <a:lnTo>
                    <a:pt x="283" y="1224"/>
                  </a:lnTo>
                  <a:lnTo>
                    <a:pt x="286" y="1229"/>
                  </a:lnTo>
                  <a:lnTo>
                    <a:pt x="289" y="1234"/>
                  </a:lnTo>
                  <a:lnTo>
                    <a:pt x="291" y="1239"/>
                  </a:lnTo>
                  <a:lnTo>
                    <a:pt x="292" y="1247"/>
                  </a:lnTo>
                  <a:lnTo>
                    <a:pt x="292" y="1247"/>
                  </a:lnTo>
                  <a:lnTo>
                    <a:pt x="290" y="1249"/>
                  </a:lnTo>
                  <a:lnTo>
                    <a:pt x="289" y="1252"/>
                  </a:lnTo>
                  <a:lnTo>
                    <a:pt x="284" y="1255"/>
                  </a:lnTo>
                  <a:lnTo>
                    <a:pt x="280" y="1260"/>
                  </a:lnTo>
                  <a:lnTo>
                    <a:pt x="278" y="1262"/>
                  </a:lnTo>
                  <a:lnTo>
                    <a:pt x="278" y="1266"/>
                  </a:lnTo>
                  <a:lnTo>
                    <a:pt x="278" y="1266"/>
                  </a:lnTo>
                  <a:lnTo>
                    <a:pt x="286" y="1266"/>
                  </a:lnTo>
                  <a:lnTo>
                    <a:pt x="293" y="1268"/>
                  </a:lnTo>
                  <a:lnTo>
                    <a:pt x="299" y="1272"/>
                  </a:lnTo>
                  <a:lnTo>
                    <a:pt x="304" y="1277"/>
                  </a:lnTo>
                  <a:lnTo>
                    <a:pt x="307" y="1281"/>
                  </a:lnTo>
                  <a:lnTo>
                    <a:pt x="310" y="1288"/>
                  </a:lnTo>
                  <a:lnTo>
                    <a:pt x="313" y="1294"/>
                  </a:lnTo>
                  <a:lnTo>
                    <a:pt x="314" y="1302"/>
                  </a:lnTo>
                  <a:lnTo>
                    <a:pt x="314" y="1302"/>
                  </a:lnTo>
                  <a:lnTo>
                    <a:pt x="310" y="1306"/>
                  </a:lnTo>
                  <a:lnTo>
                    <a:pt x="308" y="1311"/>
                  </a:lnTo>
                  <a:lnTo>
                    <a:pt x="306" y="1318"/>
                  </a:lnTo>
                  <a:lnTo>
                    <a:pt x="306" y="1324"/>
                  </a:lnTo>
                  <a:lnTo>
                    <a:pt x="306" y="1324"/>
                  </a:lnTo>
                  <a:lnTo>
                    <a:pt x="311" y="1329"/>
                  </a:lnTo>
                  <a:lnTo>
                    <a:pt x="316" y="1336"/>
                  </a:lnTo>
                  <a:lnTo>
                    <a:pt x="318" y="1342"/>
                  </a:lnTo>
                  <a:lnTo>
                    <a:pt x="320" y="1350"/>
                  </a:lnTo>
                  <a:lnTo>
                    <a:pt x="321" y="1364"/>
                  </a:lnTo>
                  <a:lnTo>
                    <a:pt x="321" y="1371"/>
                  </a:lnTo>
                  <a:lnTo>
                    <a:pt x="322" y="1379"/>
                  </a:lnTo>
                  <a:lnTo>
                    <a:pt x="322" y="1379"/>
                  </a:lnTo>
                  <a:lnTo>
                    <a:pt x="324" y="1384"/>
                  </a:lnTo>
                  <a:lnTo>
                    <a:pt x="329" y="1388"/>
                  </a:lnTo>
                  <a:lnTo>
                    <a:pt x="333" y="1394"/>
                  </a:lnTo>
                  <a:lnTo>
                    <a:pt x="335" y="1398"/>
                  </a:lnTo>
                  <a:lnTo>
                    <a:pt x="336" y="1401"/>
                  </a:lnTo>
                  <a:lnTo>
                    <a:pt x="336" y="1401"/>
                  </a:lnTo>
                  <a:lnTo>
                    <a:pt x="336" y="1408"/>
                  </a:lnTo>
                  <a:lnTo>
                    <a:pt x="336" y="1414"/>
                  </a:lnTo>
                  <a:lnTo>
                    <a:pt x="336" y="1419"/>
                  </a:lnTo>
                  <a:lnTo>
                    <a:pt x="336" y="1424"/>
                  </a:lnTo>
                  <a:lnTo>
                    <a:pt x="336" y="1424"/>
                  </a:lnTo>
                  <a:lnTo>
                    <a:pt x="340" y="1430"/>
                  </a:lnTo>
                  <a:lnTo>
                    <a:pt x="345" y="1436"/>
                  </a:lnTo>
                  <a:lnTo>
                    <a:pt x="350" y="1443"/>
                  </a:lnTo>
                  <a:lnTo>
                    <a:pt x="355" y="1449"/>
                  </a:lnTo>
                  <a:lnTo>
                    <a:pt x="359" y="1456"/>
                  </a:lnTo>
                  <a:lnTo>
                    <a:pt x="360" y="1459"/>
                  </a:lnTo>
                  <a:lnTo>
                    <a:pt x="360" y="1463"/>
                  </a:lnTo>
                  <a:lnTo>
                    <a:pt x="360" y="1466"/>
                  </a:lnTo>
                  <a:lnTo>
                    <a:pt x="357" y="1472"/>
                  </a:lnTo>
                  <a:lnTo>
                    <a:pt x="355" y="1476"/>
                  </a:lnTo>
                  <a:lnTo>
                    <a:pt x="352" y="1481"/>
                  </a:lnTo>
                  <a:lnTo>
                    <a:pt x="352" y="1481"/>
                  </a:lnTo>
                  <a:lnTo>
                    <a:pt x="359" y="1488"/>
                  </a:lnTo>
                  <a:lnTo>
                    <a:pt x="365" y="1493"/>
                  </a:lnTo>
                  <a:lnTo>
                    <a:pt x="371" y="1500"/>
                  </a:lnTo>
                  <a:lnTo>
                    <a:pt x="374" y="1504"/>
                  </a:lnTo>
                  <a:lnTo>
                    <a:pt x="375" y="1509"/>
                  </a:lnTo>
                  <a:lnTo>
                    <a:pt x="375" y="1509"/>
                  </a:lnTo>
                  <a:lnTo>
                    <a:pt x="372" y="1514"/>
                  </a:lnTo>
                  <a:lnTo>
                    <a:pt x="371" y="1519"/>
                  </a:lnTo>
                  <a:lnTo>
                    <a:pt x="370" y="1523"/>
                  </a:lnTo>
                  <a:lnTo>
                    <a:pt x="371" y="1529"/>
                  </a:lnTo>
                  <a:lnTo>
                    <a:pt x="372" y="1537"/>
                  </a:lnTo>
                  <a:lnTo>
                    <a:pt x="376" y="1546"/>
                  </a:lnTo>
                  <a:lnTo>
                    <a:pt x="378" y="1554"/>
                  </a:lnTo>
                  <a:lnTo>
                    <a:pt x="379" y="1563"/>
                  </a:lnTo>
                  <a:lnTo>
                    <a:pt x="379" y="1567"/>
                  </a:lnTo>
                  <a:lnTo>
                    <a:pt x="378" y="1571"/>
                  </a:lnTo>
                  <a:lnTo>
                    <a:pt x="376" y="1576"/>
                  </a:lnTo>
                  <a:lnTo>
                    <a:pt x="371" y="1581"/>
                  </a:lnTo>
                  <a:lnTo>
                    <a:pt x="371" y="1581"/>
                  </a:lnTo>
                  <a:lnTo>
                    <a:pt x="379" y="1586"/>
                  </a:lnTo>
                  <a:lnTo>
                    <a:pt x="385" y="1592"/>
                  </a:lnTo>
                  <a:lnTo>
                    <a:pt x="392" y="1599"/>
                  </a:lnTo>
                  <a:lnTo>
                    <a:pt x="397" y="1607"/>
                  </a:lnTo>
                  <a:lnTo>
                    <a:pt x="401" y="1615"/>
                  </a:lnTo>
                  <a:lnTo>
                    <a:pt x="402" y="1620"/>
                  </a:lnTo>
                  <a:lnTo>
                    <a:pt x="402" y="1624"/>
                  </a:lnTo>
                  <a:lnTo>
                    <a:pt x="402" y="1628"/>
                  </a:lnTo>
                  <a:lnTo>
                    <a:pt x="401" y="1632"/>
                  </a:lnTo>
                  <a:lnTo>
                    <a:pt x="399" y="1637"/>
                  </a:lnTo>
                  <a:lnTo>
                    <a:pt x="397" y="1641"/>
                  </a:lnTo>
                  <a:lnTo>
                    <a:pt x="397" y="1641"/>
                  </a:lnTo>
                  <a:lnTo>
                    <a:pt x="402" y="1650"/>
                  </a:lnTo>
                  <a:lnTo>
                    <a:pt x="409" y="1658"/>
                  </a:lnTo>
                  <a:lnTo>
                    <a:pt x="414" y="1667"/>
                  </a:lnTo>
                  <a:lnTo>
                    <a:pt x="417" y="1672"/>
                  </a:lnTo>
                  <a:lnTo>
                    <a:pt x="419" y="1677"/>
                  </a:lnTo>
                  <a:lnTo>
                    <a:pt x="419" y="1677"/>
                  </a:lnTo>
                  <a:lnTo>
                    <a:pt x="415" y="1687"/>
                  </a:lnTo>
                  <a:lnTo>
                    <a:pt x="410" y="1697"/>
                  </a:lnTo>
                  <a:lnTo>
                    <a:pt x="410" y="1697"/>
                  </a:lnTo>
                  <a:lnTo>
                    <a:pt x="415" y="1707"/>
                  </a:lnTo>
                  <a:lnTo>
                    <a:pt x="419" y="1719"/>
                  </a:lnTo>
                  <a:lnTo>
                    <a:pt x="423" y="1743"/>
                  </a:lnTo>
                  <a:lnTo>
                    <a:pt x="425" y="1754"/>
                  </a:lnTo>
                  <a:lnTo>
                    <a:pt x="428" y="1765"/>
                  </a:lnTo>
                  <a:lnTo>
                    <a:pt x="434" y="1776"/>
                  </a:lnTo>
                  <a:lnTo>
                    <a:pt x="437" y="1780"/>
                  </a:lnTo>
                  <a:lnTo>
                    <a:pt x="441" y="1784"/>
                  </a:lnTo>
                  <a:lnTo>
                    <a:pt x="441" y="1784"/>
                  </a:lnTo>
                  <a:close/>
                  <a:moveTo>
                    <a:pt x="1227" y="33"/>
                  </a:moveTo>
                  <a:lnTo>
                    <a:pt x="1227" y="33"/>
                  </a:lnTo>
                  <a:lnTo>
                    <a:pt x="1219" y="41"/>
                  </a:lnTo>
                  <a:lnTo>
                    <a:pt x="1213" y="51"/>
                  </a:lnTo>
                  <a:lnTo>
                    <a:pt x="1207" y="62"/>
                  </a:lnTo>
                  <a:lnTo>
                    <a:pt x="1201" y="72"/>
                  </a:lnTo>
                  <a:lnTo>
                    <a:pt x="1192" y="96"/>
                  </a:lnTo>
                  <a:lnTo>
                    <a:pt x="1184" y="121"/>
                  </a:lnTo>
                  <a:lnTo>
                    <a:pt x="1177" y="145"/>
                  </a:lnTo>
                  <a:lnTo>
                    <a:pt x="1168" y="170"/>
                  </a:lnTo>
                  <a:lnTo>
                    <a:pt x="1159" y="193"/>
                  </a:lnTo>
                  <a:lnTo>
                    <a:pt x="1153" y="204"/>
                  </a:lnTo>
                  <a:lnTo>
                    <a:pt x="1148" y="215"/>
                  </a:lnTo>
                  <a:lnTo>
                    <a:pt x="1148" y="215"/>
                  </a:lnTo>
                  <a:lnTo>
                    <a:pt x="1140" y="239"/>
                  </a:lnTo>
                  <a:lnTo>
                    <a:pt x="1134" y="263"/>
                  </a:lnTo>
                  <a:lnTo>
                    <a:pt x="1118" y="311"/>
                  </a:lnTo>
                  <a:lnTo>
                    <a:pt x="1101" y="357"/>
                  </a:lnTo>
                  <a:lnTo>
                    <a:pt x="1082" y="402"/>
                  </a:lnTo>
                  <a:lnTo>
                    <a:pt x="1065" y="449"/>
                  </a:lnTo>
                  <a:lnTo>
                    <a:pt x="1047" y="496"/>
                  </a:lnTo>
                  <a:lnTo>
                    <a:pt x="1032" y="545"/>
                  </a:lnTo>
                  <a:lnTo>
                    <a:pt x="1025" y="569"/>
                  </a:lnTo>
                  <a:lnTo>
                    <a:pt x="1017" y="596"/>
                  </a:lnTo>
                  <a:lnTo>
                    <a:pt x="1017" y="596"/>
                  </a:lnTo>
                  <a:lnTo>
                    <a:pt x="1019" y="602"/>
                  </a:lnTo>
                  <a:lnTo>
                    <a:pt x="1022" y="611"/>
                  </a:lnTo>
                  <a:lnTo>
                    <a:pt x="1026" y="621"/>
                  </a:lnTo>
                  <a:lnTo>
                    <a:pt x="1029" y="631"/>
                  </a:lnTo>
                  <a:lnTo>
                    <a:pt x="1029" y="631"/>
                  </a:lnTo>
                  <a:lnTo>
                    <a:pt x="1033" y="627"/>
                  </a:lnTo>
                  <a:lnTo>
                    <a:pt x="1037" y="623"/>
                  </a:lnTo>
                  <a:lnTo>
                    <a:pt x="1043" y="613"/>
                  </a:lnTo>
                  <a:lnTo>
                    <a:pt x="1048" y="602"/>
                  </a:lnTo>
                  <a:lnTo>
                    <a:pt x="1051" y="592"/>
                  </a:lnTo>
                  <a:lnTo>
                    <a:pt x="1056" y="568"/>
                  </a:lnTo>
                  <a:lnTo>
                    <a:pt x="1059" y="557"/>
                  </a:lnTo>
                  <a:lnTo>
                    <a:pt x="1062" y="546"/>
                  </a:lnTo>
                  <a:lnTo>
                    <a:pt x="1062" y="546"/>
                  </a:lnTo>
                  <a:lnTo>
                    <a:pt x="1066" y="536"/>
                  </a:lnTo>
                  <a:lnTo>
                    <a:pt x="1072" y="526"/>
                  </a:lnTo>
                  <a:lnTo>
                    <a:pt x="1077" y="517"/>
                  </a:lnTo>
                  <a:lnTo>
                    <a:pt x="1081" y="507"/>
                  </a:lnTo>
                  <a:lnTo>
                    <a:pt x="1081" y="507"/>
                  </a:lnTo>
                  <a:lnTo>
                    <a:pt x="1119" y="389"/>
                  </a:lnTo>
                  <a:lnTo>
                    <a:pt x="1155" y="270"/>
                  </a:lnTo>
                  <a:lnTo>
                    <a:pt x="1175" y="212"/>
                  </a:lnTo>
                  <a:lnTo>
                    <a:pt x="1195" y="154"/>
                  </a:lnTo>
                  <a:lnTo>
                    <a:pt x="1216" y="97"/>
                  </a:lnTo>
                  <a:lnTo>
                    <a:pt x="1239" y="40"/>
                  </a:lnTo>
                  <a:lnTo>
                    <a:pt x="1239" y="40"/>
                  </a:lnTo>
                  <a:lnTo>
                    <a:pt x="1239" y="33"/>
                  </a:lnTo>
                  <a:lnTo>
                    <a:pt x="1239" y="33"/>
                  </a:lnTo>
                  <a:lnTo>
                    <a:pt x="1234" y="32"/>
                  </a:lnTo>
                  <a:lnTo>
                    <a:pt x="1232" y="31"/>
                  </a:lnTo>
                  <a:lnTo>
                    <a:pt x="1230" y="31"/>
                  </a:lnTo>
                  <a:lnTo>
                    <a:pt x="1227" y="33"/>
                  </a:lnTo>
                  <a:lnTo>
                    <a:pt x="1227" y="33"/>
                  </a:lnTo>
                  <a:close/>
                  <a:moveTo>
                    <a:pt x="325" y="1856"/>
                  </a:moveTo>
                  <a:lnTo>
                    <a:pt x="325" y="1856"/>
                  </a:lnTo>
                  <a:lnTo>
                    <a:pt x="330" y="1856"/>
                  </a:lnTo>
                  <a:lnTo>
                    <a:pt x="334" y="1857"/>
                  </a:lnTo>
                  <a:lnTo>
                    <a:pt x="340" y="1859"/>
                  </a:lnTo>
                  <a:lnTo>
                    <a:pt x="346" y="1863"/>
                  </a:lnTo>
                  <a:lnTo>
                    <a:pt x="352" y="1865"/>
                  </a:lnTo>
                  <a:lnTo>
                    <a:pt x="352" y="1865"/>
                  </a:lnTo>
                  <a:lnTo>
                    <a:pt x="356" y="1859"/>
                  </a:lnTo>
                  <a:lnTo>
                    <a:pt x="360" y="1855"/>
                  </a:lnTo>
                  <a:lnTo>
                    <a:pt x="365" y="1851"/>
                  </a:lnTo>
                  <a:lnTo>
                    <a:pt x="370" y="1849"/>
                  </a:lnTo>
                  <a:lnTo>
                    <a:pt x="376" y="1847"/>
                  </a:lnTo>
                  <a:lnTo>
                    <a:pt x="381" y="1844"/>
                  </a:lnTo>
                  <a:lnTo>
                    <a:pt x="393" y="1842"/>
                  </a:lnTo>
                  <a:lnTo>
                    <a:pt x="406" y="1841"/>
                  </a:lnTo>
                  <a:lnTo>
                    <a:pt x="416" y="1839"/>
                  </a:lnTo>
                  <a:lnTo>
                    <a:pt x="426" y="1837"/>
                  </a:lnTo>
                  <a:lnTo>
                    <a:pt x="429" y="1835"/>
                  </a:lnTo>
                  <a:lnTo>
                    <a:pt x="432" y="1832"/>
                  </a:lnTo>
                  <a:lnTo>
                    <a:pt x="432" y="1832"/>
                  </a:lnTo>
                  <a:lnTo>
                    <a:pt x="420" y="1829"/>
                  </a:lnTo>
                  <a:lnTo>
                    <a:pt x="407" y="1828"/>
                  </a:lnTo>
                  <a:lnTo>
                    <a:pt x="392" y="1828"/>
                  </a:lnTo>
                  <a:lnTo>
                    <a:pt x="377" y="1830"/>
                  </a:lnTo>
                  <a:lnTo>
                    <a:pt x="362" y="1835"/>
                  </a:lnTo>
                  <a:lnTo>
                    <a:pt x="348" y="1840"/>
                  </a:lnTo>
                  <a:lnTo>
                    <a:pt x="336" y="1848"/>
                  </a:lnTo>
                  <a:lnTo>
                    <a:pt x="330" y="1852"/>
                  </a:lnTo>
                  <a:lnTo>
                    <a:pt x="325" y="1856"/>
                  </a:lnTo>
                  <a:lnTo>
                    <a:pt x="325" y="1856"/>
                  </a:lnTo>
                  <a:close/>
                  <a:moveTo>
                    <a:pt x="391" y="1856"/>
                  </a:moveTo>
                  <a:lnTo>
                    <a:pt x="391" y="1856"/>
                  </a:lnTo>
                  <a:lnTo>
                    <a:pt x="365" y="1874"/>
                  </a:lnTo>
                  <a:lnTo>
                    <a:pt x="352" y="1884"/>
                  </a:lnTo>
                  <a:lnTo>
                    <a:pt x="347" y="1889"/>
                  </a:lnTo>
                  <a:lnTo>
                    <a:pt x="341" y="1895"/>
                  </a:lnTo>
                  <a:lnTo>
                    <a:pt x="341" y="1895"/>
                  </a:lnTo>
                  <a:lnTo>
                    <a:pt x="361" y="1889"/>
                  </a:lnTo>
                  <a:lnTo>
                    <a:pt x="382" y="1884"/>
                  </a:lnTo>
                  <a:lnTo>
                    <a:pt x="432" y="1873"/>
                  </a:lnTo>
                  <a:lnTo>
                    <a:pt x="432" y="1873"/>
                  </a:lnTo>
                  <a:lnTo>
                    <a:pt x="432" y="1863"/>
                  </a:lnTo>
                  <a:lnTo>
                    <a:pt x="432" y="1863"/>
                  </a:lnTo>
                  <a:lnTo>
                    <a:pt x="426" y="1863"/>
                  </a:lnTo>
                  <a:lnTo>
                    <a:pt x="421" y="1863"/>
                  </a:lnTo>
                  <a:lnTo>
                    <a:pt x="411" y="1859"/>
                  </a:lnTo>
                  <a:lnTo>
                    <a:pt x="402" y="1857"/>
                  </a:lnTo>
                  <a:lnTo>
                    <a:pt x="397" y="1856"/>
                  </a:lnTo>
                  <a:lnTo>
                    <a:pt x="391" y="1856"/>
                  </a:lnTo>
                  <a:lnTo>
                    <a:pt x="391" y="1856"/>
                  </a:lnTo>
                  <a:close/>
                  <a:moveTo>
                    <a:pt x="416" y="1782"/>
                  </a:moveTo>
                  <a:lnTo>
                    <a:pt x="416" y="1782"/>
                  </a:lnTo>
                  <a:lnTo>
                    <a:pt x="401" y="1781"/>
                  </a:lnTo>
                  <a:lnTo>
                    <a:pt x="396" y="1781"/>
                  </a:lnTo>
                  <a:lnTo>
                    <a:pt x="389" y="1782"/>
                  </a:lnTo>
                  <a:lnTo>
                    <a:pt x="389" y="1782"/>
                  </a:lnTo>
                  <a:lnTo>
                    <a:pt x="385" y="1776"/>
                  </a:lnTo>
                  <a:lnTo>
                    <a:pt x="382" y="1772"/>
                  </a:lnTo>
                  <a:lnTo>
                    <a:pt x="378" y="1768"/>
                  </a:lnTo>
                  <a:lnTo>
                    <a:pt x="374" y="1766"/>
                  </a:lnTo>
                  <a:lnTo>
                    <a:pt x="369" y="1765"/>
                  </a:lnTo>
                  <a:lnTo>
                    <a:pt x="364" y="1766"/>
                  </a:lnTo>
                  <a:lnTo>
                    <a:pt x="360" y="1767"/>
                  </a:lnTo>
                  <a:lnTo>
                    <a:pt x="354" y="1769"/>
                  </a:lnTo>
                  <a:lnTo>
                    <a:pt x="345" y="1775"/>
                  </a:lnTo>
                  <a:lnTo>
                    <a:pt x="335" y="1781"/>
                  </a:lnTo>
                  <a:lnTo>
                    <a:pt x="319" y="1796"/>
                  </a:lnTo>
                  <a:lnTo>
                    <a:pt x="319" y="1796"/>
                  </a:lnTo>
                  <a:lnTo>
                    <a:pt x="321" y="1799"/>
                  </a:lnTo>
                  <a:lnTo>
                    <a:pt x="322" y="1803"/>
                  </a:lnTo>
                  <a:lnTo>
                    <a:pt x="323" y="1811"/>
                  </a:lnTo>
                  <a:lnTo>
                    <a:pt x="325" y="1819"/>
                  </a:lnTo>
                  <a:lnTo>
                    <a:pt x="328" y="1822"/>
                  </a:lnTo>
                  <a:lnTo>
                    <a:pt x="331" y="1823"/>
                  </a:lnTo>
                  <a:lnTo>
                    <a:pt x="331" y="1823"/>
                  </a:lnTo>
                  <a:lnTo>
                    <a:pt x="335" y="1819"/>
                  </a:lnTo>
                  <a:lnTo>
                    <a:pt x="340" y="1814"/>
                  </a:lnTo>
                  <a:lnTo>
                    <a:pt x="347" y="1811"/>
                  </a:lnTo>
                  <a:lnTo>
                    <a:pt x="353" y="1808"/>
                  </a:lnTo>
                  <a:lnTo>
                    <a:pt x="368" y="1806"/>
                  </a:lnTo>
                  <a:lnTo>
                    <a:pt x="382" y="1804"/>
                  </a:lnTo>
                  <a:lnTo>
                    <a:pt x="395" y="1802"/>
                  </a:lnTo>
                  <a:lnTo>
                    <a:pt x="401" y="1800"/>
                  </a:lnTo>
                  <a:lnTo>
                    <a:pt x="406" y="1798"/>
                  </a:lnTo>
                  <a:lnTo>
                    <a:pt x="410" y="1795"/>
                  </a:lnTo>
                  <a:lnTo>
                    <a:pt x="413" y="1792"/>
                  </a:lnTo>
                  <a:lnTo>
                    <a:pt x="415" y="1788"/>
                  </a:lnTo>
                  <a:lnTo>
                    <a:pt x="416" y="1782"/>
                  </a:lnTo>
                  <a:lnTo>
                    <a:pt x="416" y="1782"/>
                  </a:lnTo>
                  <a:close/>
                  <a:moveTo>
                    <a:pt x="366" y="1713"/>
                  </a:moveTo>
                  <a:lnTo>
                    <a:pt x="366" y="1713"/>
                  </a:lnTo>
                  <a:lnTo>
                    <a:pt x="355" y="1717"/>
                  </a:lnTo>
                  <a:lnTo>
                    <a:pt x="346" y="1721"/>
                  </a:lnTo>
                  <a:lnTo>
                    <a:pt x="328" y="1732"/>
                  </a:lnTo>
                  <a:lnTo>
                    <a:pt x="309" y="1742"/>
                  </a:lnTo>
                  <a:lnTo>
                    <a:pt x="299" y="1747"/>
                  </a:lnTo>
                  <a:lnTo>
                    <a:pt x="286" y="1751"/>
                  </a:lnTo>
                  <a:lnTo>
                    <a:pt x="286" y="1751"/>
                  </a:lnTo>
                  <a:lnTo>
                    <a:pt x="287" y="1760"/>
                  </a:lnTo>
                  <a:lnTo>
                    <a:pt x="290" y="1766"/>
                  </a:lnTo>
                  <a:lnTo>
                    <a:pt x="293" y="1772"/>
                  </a:lnTo>
                  <a:lnTo>
                    <a:pt x="298" y="1777"/>
                  </a:lnTo>
                  <a:lnTo>
                    <a:pt x="298" y="1777"/>
                  </a:lnTo>
                  <a:lnTo>
                    <a:pt x="308" y="1772"/>
                  </a:lnTo>
                  <a:lnTo>
                    <a:pt x="319" y="1765"/>
                  </a:lnTo>
                  <a:lnTo>
                    <a:pt x="338" y="1752"/>
                  </a:lnTo>
                  <a:lnTo>
                    <a:pt x="349" y="1747"/>
                  </a:lnTo>
                  <a:lnTo>
                    <a:pt x="361" y="1744"/>
                  </a:lnTo>
                  <a:lnTo>
                    <a:pt x="366" y="1743"/>
                  </a:lnTo>
                  <a:lnTo>
                    <a:pt x="374" y="1742"/>
                  </a:lnTo>
                  <a:lnTo>
                    <a:pt x="381" y="1743"/>
                  </a:lnTo>
                  <a:lnTo>
                    <a:pt x="389" y="1744"/>
                  </a:lnTo>
                  <a:lnTo>
                    <a:pt x="389" y="1744"/>
                  </a:lnTo>
                  <a:lnTo>
                    <a:pt x="391" y="1741"/>
                  </a:lnTo>
                  <a:lnTo>
                    <a:pt x="394" y="1738"/>
                  </a:lnTo>
                  <a:lnTo>
                    <a:pt x="399" y="1735"/>
                  </a:lnTo>
                  <a:lnTo>
                    <a:pt x="399" y="1735"/>
                  </a:lnTo>
                  <a:lnTo>
                    <a:pt x="399" y="1721"/>
                  </a:lnTo>
                  <a:lnTo>
                    <a:pt x="399" y="1721"/>
                  </a:lnTo>
                  <a:lnTo>
                    <a:pt x="382" y="1718"/>
                  </a:lnTo>
                  <a:lnTo>
                    <a:pt x="374" y="1716"/>
                  </a:lnTo>
                  <a:lnTo>
                    <a:pt x="366" y="1713"/>
                  </a:lnTo>
                  <a:lnTo>
                    <a:pt x="366" y="1713"/>
                  </a:lnTo>
                  <a:close/>
                  <a:moveTo>
                    <a:pt x="391" y="1672"/>
                  </a:moveTo>
                  <a:lnTo>
                    <a:pt x="391" y="1672"/>
                  </a:lnTo>
                  <a:lnTo>
                    <a:pt x="389" y="1671"/>
                  </a:lnTo>
                  <a:lnTo>
                    <a:pt x="386" y="1668"/>
                  </a:lnTo>
                  <a:lnTo>
                    <a:pt x="385" y="1664"/>
                  </a:lnTo>
                  <a:lnTo>
                    <a:pt x="385" y="1660"/>
                  </a:lnTo>
                  <a:lnTo>
                    <a:pt x="385" y="1660"/>
                  </a:lnTo>
                  <a:lnTo>
                    <a:pt x="376" y="1659"/>
                  </a:lnTo>
                  <a:lnTo>
                    <a:pt x="366" y="1659"/>
                  </a:lnTo>
                  <a:lnTo>
                    <a:pt x="356" y="1660"/>
                  </a:lnTo>
                  <a:lnTo>
                    <a:pt x="348" y="1662"/>
                  </a:lnTo>
                  <a:lnTo>
                    <a:pt x="339" y="1664"/>
                  </a:lnTo>
                  <a:lnTo>
                    <a:pt x="331" y="1668"/>
                  </a:lnTo>
                  <a:lnTo>
                    <a:pt x="323" y="1672"/>
                  </a:lnTo>
                  <a:lnTo>
                    <a:pt x="316" y="1676"/>
                  </a:lnTo>
                  <a:lnTo>
                    <a:pt x="308" y="1682"/>
                  </a:lnTo>
                  <a:lnTo>
                    <a:pt x="303" y="1687"/>
                  </a:lnTo>
                  <a:lnTo>
                    <a:pt x="298" y="1693"/>
                  </a:lnTo>
                  <a:lnTo>
                    <a:pt x="292" y="1699"/>
                  </a:lnTo>
                  <a:lnTo>
                    <a:pt x="289" y="1705"/>
                  </a:lnTo>
                  <a:lnTo>
                    <a:pt x="286" y="1712"/>
                  </a:lnTo>
                  <a:lnTo>
                    <a:pt x="285" y="1718"/>
                  </a:lnTo>
                  <a:lnTo>
                    <a:pt x="284" y="1724"/>
                  </a:lnTo>
                  <a:lnTo>
                    <a:pt x="284" y="1724"/>
                  </a:lnTo>
                  <a:lnTo>
                    <a:pt x="310" y="1713"/>
                  </a:lnTo>
                  <a:lnTo>
                    <a:pt x="339" y="1701"/>
                  </a:lnTo>
                  <a:lnTo>
                    <a:pt x="354" y="1694"/>
                  </a:lnTo>
                  <a:lnTo>
                    <a:pt x="367" y="1688"/>
                  </a:lnTo>
                  <a:lnTo>
                    <a:pt x="380" y="1681"/>
                  </a:lnTo>
                  <a:lnTo>
                    <a:pt x="391" y="1672"/>
                  </a:lnTo>
                  <a:lnTo>
                    <a:pt x="391" y="1672"/>
                  </a:lnTo>
                  <a:close/>
                  <a:moveTo>
                    <a:pt x="361" y="1606"/>
                  </a:moveTo>
                  <a:lnTo>
                    <a:pt x="361" y="1606"/>
                  </a:lnTo>
                  <a:lnTo>
                    <a:pt x="349" y="1607"/>
                  </a:lnTo>
                  <a:lnTo>
                    <a:pt x="338" y="1609"/>
                  </a:lnTo>
                  <a:lnTo>
                    <a:pt x="326" y="1612"/>
                  </a:lnTo>
                  <a:lnTo>
                    <a:pt x="317" y="1616"/>
                  </a:lnTo>
                  <a:lnTo>
                    <a:pt x="295" y="1626"/>
                  </a:lnTo>
                  <a:lnTo>
                    <a:pt x="275" y="1636"/>
                  </a:lnTo>
                  <a:lnTo>
                    <a:pt x="275" y="1636"/>
                  </a:lnTo>
                  <a:lnTo>
                    <a:pt x="276" y="1646"/>
                  </a:lnTo>
                  <a:lnTo>
                    <a:pt x="276" y="1656"/>
                  </a:lnTo>
                  <a:lnTo>
                    <a:pt x="278" y="1660"/>
                  </a:lnTo>
                  <a:lnTo>
                    <a:pt x="280" y="1664"/>
                  </a:lnTo>
                  <a:lnTo>
                    <a:pt x="284" y="1667"/>
                  </a:lnTo>
                  <a:lnTo>
                    <a:pt x="289" y="1669"/>
                  </a:lnTo>
                  <a:lnTo>
                    <a:pt x="289" y="1669"/>
                  </a:lnTo>
                  <a:lnTo>
                    <a:pt x="293" y="1664"/>
                  </a:lnTo>
                  <a:lnTo>
                    <a:pt x="299" y="1660"/>
                  </a:lnTo>
                  <a:lnTo>
                    <a:pt x="309" y="1653"/>
                  </a:lnTo>
                  <a:lnTo>
                    <a:pt x="322" y="1647"/>
                  </a:lnTo>
                  <a:lnTo>
                    <a:pt x="335" y="1642"/>
                  </a:lnTo>
                  <a:lnTo>
                    <a:pt x="348" y="1638"/>
                  </a:lnTo>
                  <a:lnTo>
                    <a:pt x="360" y="1632"/>
                  </a:lnTo>
                  <a:lnTo>
                    <a:pt x="365" y="1629"/>
                  </a:lnTo>
                  <a:lnTo>
                    <a:pt x="370" y="1625"/>
                  </a:lnTo>
                  <a:lnTo>
                    <a:pt x="374" y="1621"/>
                  </a:lnTo>
                  <a:lnTo>
                    <a:pt x="378" y="1616"/>
                  </a:lnTo>
                  <a:lnTo>
                    <a:pt x="378" y="1616"/>
                  </a:lnTo>
                  <a:lnTo>
                    <a:pt x="375" y="1616"/>
                  </a:lnTo>
                  <a:lnTo>
                    <a:pt x="371" y="1615"/>
                  </a:lnTo>
                  <a:lnTo>
                    <a:pt x="368" y="1611"/>
                  </a:lnTo>
                  <a:lnTo>
                    <a:pt x="366" y="1608"/>
                  </a:lnTo>
                  <a:lnTo>
                    <a:pt x="364" y="1606"/>
                  </a:lnTo>
                  <a:lnTo>
                    <a:pt x="361" y="1606"/>
                  </a:lnTo>
                  <a:lnTo>
                    <a:pt x="361" y="1606"/>
                  </a:lnTo>
                  <a:close/>
                  <a:moveTo>
                    <a:pt x="264" y="1595"/>
                  </a:moveTo>
                  <a:lnTo>
                    <a:pt x="264" y="1595"/>
                  </a:lnTo>
                  <a:lnTo>
                    <a:pt x="264" y="1597"/>
                  </a:lnTo>
                  <a:lnTo>
                    <a:pt x="265" y="1600"/>
                  </a:lnTo>
                  <a:lnTo>
                    <a:pt x="269" y="1602"/>
                  </a:lnTo>
                  <a:lnTo>
                    <a:pt x="272" y="1605"/>
                  </a:lnTo>
                  <a:lnTo>
                    <a:pt x="274" y="1607"/>
                  </a:lnTo>
                  <a:lnTo>
                    <a:pt x="275" y="1608"/>
                  </a:lnTo>
                  <a:lnTo>
                    <a:pt x="275" y="1608"/>
                  </a:lnTo>
                  <a:lnTo>
                    <a:pt x="286" y="1602"/>
                  </a:lnTo>
                  <a:lnTo>
                    <a:pt x="299" y="1598"/>
                  </a:lnTo>
                  <a:lnTo>
                    <a:pt x="310" y="1594"/>
                  </a:lnTo>
                  <a:lnTo>
                    <a:pt x="323" y="1590"/>
                  </a:lnTo>
                  <a:lnTo>
                    <a:pt x="334" y="1584"/>
                  </a:lnTo>
                  <a:lnTo>
                    <a:pt x="339" y="1581"/>
                  </a:lnTo>
                  <a:lnTo>
                    <a:pt x="344" y="1577"/>
                  </a:lnTo>
                  <a:lnTo>
                    <a:pt x="348" y="1572"/>
                  </a:lnTo>
                  <a:lnTo>
                    <a:pt x="351" y="1568"/>
                  </a:lnTo>
                  <a:lnTo>
                    <a:pt x="353" y="1562"/>
                  </a:lnTo>
                  <a:lnTo>
                    <a:pt x="355" y="1555"/>
                  </a:lnTo>
                  <a:lnTo>
                    <a:pt x="355" y="1555"/>
                  </a:lnTo>
                  <a:lnTo>
                    <a:pt x="349" y="1554"/>
                  </a:lnTo>
                  <a:lnTo>
                    <a:pt x="341" y="1553"/>
                  </a:lnTo>
                  <a:lnTo>
                    <a:pt x="335" y="1553"/>
                  </a:lnTo>
                  <a:lnTo>
                    <a:pt x="329" y="1554"/>
                  </a:lnTo>
                  <a:lnTo>
                    <a:pt x="322" y="1555"/>
                  </a:lnTo>
                  <a:lnTo>
                    <a:pt x="317" y="1558"/>
                  </a:lnTo>
                  <a:lnTo>
                    <a:pt x="305" y="1564"/>
                  </a:lnTo>
                  <a:lnTo>
                    <a:pt x="294" y="1571"/>
                  </a:lnTo>
                  <a:lnTo>
                    <a:pt x="284" y="1579"/>
                  </a:lnTo>
                  <a:lnTo>
                    <a:pt x="264" y="1595"/>
                  </a:lnTo>
                  <a:lnTo>
                    <a:pt x="264" y="1595"/>
                  </a:lnTo>
                  <a:close/>
                  <a:moveTo>
                    <a:pt x="341" y="1506"/>
                  </a:moveTo>
                  <a:lnTo>
                    <a:pt x="341" y="1506"/>
                  </a:lnTo>
                  <a:lnTo>
                    <a:pt x="335" y="1509"/>
                  </a:lnTo>
                  <a:lnTo>
                    <a:pt x="330" y="1510"/>
                  </a:lnTo>
                  <a:lnTo>
                    <a:pt x="323" y="1510"/>
                  </a:lnTo>
                  <a:lnTo>
                    <a:pt x="318" y="1509"/>
                  </a:lnTo>
                  <a:lnTo>
                    <a:pt x="311" y="1507"/>
                  </a:lnTo>
                  <a:lnTo>
                    <a:pt x="306" y="1505"/>
                  </a:lnTo>
                  <a:lnTo>
                    <a:pt x="298" y="1497"/>
                  </a:lnTo>
                  <a:lnTo>
                    <a:pt x="298" y="1497"/>
                  </a:lnTo>
                  <a:lnTo>
                    <a:pt x="294" y="1504"/>
                  </a:lnTo>
                  <a:lnTo>
                    <a:pt x="290" y="1508"/>
                  </a:lnTo>
                  <a:lnTo>
                    <a:pt x="284" y="1511"/>
                  </a:lnTo>
                  <a:lnTo>
                    <a:pt x="278" y="1515"/>
                  </a:lnTo>
                  <a:lnTo>
                    <a:pt x="264" y="1519"/>
                  </a:lnTo>
                  <a:lnTo>
                    <a:pt x="259" y="1522"/>
                  </a:lnTo>
                  <a:lnTo>
                    <a:pt x="254" y="1525"/>
                  </a:lnTo>
                  <a:lnTo>
                    <a:pt x="254" y="1525"/>
                  </a:lnTo>
                  <a:lnTo>
                    <a:pt x="255" y="1532"/>
                  </a:lnTo>
                  <a:lnTo>
                    <a:pt x="254" y="1537"/>
                  </a:lnTo>
                  <a:lnTo>
                    <a:pt x="253" y="1542"/>
                  </a:lnTo>
                  <a:lnTo>
                    <a:pt x="251" y="1547"/>
                  </a:lnTo>
                  <a:lnTo>
                    <a:pt x="246" y="1556"/>
                  </a:lnTo>
                  <a:lnTo>
                    <a:pt x="244" y="1562"/>
                  </a:lnTo>
                  <a:lnTo>
                    <a:pt x="242" y="1567"/>
                  </a:lnTo>
                  <a:lnTo>
                    <a:pt x="242" y="1567"/>
                  </a:lnTo>
                  <a:lnTo>
                    <a:pt x="248" y="1568"/>
                  </a:lnTo>
                  <a:lnTo>
                    <a:pt x="255" y="1568"/>
                  </a:lnTo>
                  <a:lnTo>
                    <a:pt x="260" y="1567"/>
                  </a:lnTo>
                  <a:lnTo>
                    <a:pt x="266" y="1565"/>
                  </a:lnTo>
                  <a:lnTo>
                    <a:pt x="272" y="1562"/>
                  </a:lnTo>
                  <a:lnTo>
                    <a:pt x="277" y="1558"/>
                  </a:lnTo>
                  <a:lnTo>
                    <a:pt x="287" y="1550"/>
                  </a:lnTo>
                  <a:lnTo>
                    <a:pt x="298" y="1541"/>
                  </a:lnTo>
                  <a:lnTo>
                    <a:pt x="307" y="1534"/>
                  </a:lnTo>
                  <a:lnTo>
                    <a:pt x="313" y="1532"/>
                  </a:lnTo>
                  <a:lnTo>
                    <a:pt x="319" y="1531"/>
                  </a:lnTo>
                  <a:lnTo>
                    <a:pt x="324" y="1530"/>
                  </a:lnTo>
                  <a:lnTo>
                    <a:pt x="331" y="1531"/>
                  </a:lnTo>
                  <a:lnTo>
                    <a:pt x="331" y="1531"/>
                  </a:lnTo>
                  <a:lnTo>
                    <a:pt x="331" y="1526"/>
                  </a:lnTo>
                  <a:lnTo>
                    <a:pt x="332" y="1524"/>
                  </a:lnTo>
                  <a:lnTo>
                    <a:pt x="335" y="1523"/>
                  </a:lnTo>
                  <a:lnTo>
                    <a:pt x="338" y="1522"/>
                  </a:lnTo>
                  <a:lnTo>
                    <a:pt x="341" y="1522"/>
                  </a:lnTo>
                  <a:lnTo>
                    <a:pt x="345" y="1522"/>
                  </a:lnTo>
                  <a:lnTo>
                    <a:pt x="347" y="1520"/>
                  </a:lnTo>
                  <a:lnTo>
                    <a:pt x="347" y="1517"/>
                  </a:lnTo>
                  <a:lnTo>
                    <a:pt x="347" y="1517"/>
                  </a:lnTo>
                  <a:lnTo>
                    <a:pt x="346" y="1517"/>
                  </a:lnTo>
                  <a:lnTo>
                    <a:pt x="345" y="1516"/>
                  </a:lnTo>
                  <a:lnTo>
                    <a:pt x="344" y="1512"/>
                  </a:lnTo>
                  <a:lnTo>
                    <a:pt x="344" y="1508"/>
                  </a:lnTo>
                  <a:lnTo>
                    <a:pt x="342" y="1507"/>
                  </a:lnTo>
                  <a:lnTo>
                    <a:pt x="341" y="1506"/>
                  </a:lnTo>
                  <a:lnTo>
                    <a:pt x="341" y="1506"/>
                  </a:lnTo>
                  <a:close/>
                  <a:moveTo>
                    <a:pt x="254" y="1492"/>
                  </a:moveTo>
                  <a:lnTo>
                    <a:pt x="254" y="1492"/>
                  </a:lnTo>
                  <a:lnTo>
                    <a:pt x="258" y="1492"/>
                  </a:lnTo>
                  <a:lnTo>
                    <a:pt x="263" y="1491"/>
                  </a:lnTo>
                  <a:lnTo>
                    <a:pt x="273" y="1487"/>
                  </a:lnTo>
                  <a:lnTo>
                    <a:pt x="292" y="1473"/>
                  </a:lnTo>
                  <a:lnTo>
                    <a:pt x="302" y="1467"/>
                  </a:lnTo>
                  <a:lnTo>
                    <a:pt x="307" y="1465"/>
                  </a:lnTo>
                  <a:lnTo>
                    <a:pt x="313" y="1464"/>
                  </a:lnTo>
                  <a:lnTo>
                    <a:pt x="318" y="1464"/>
                  </a:lnTo>
                  <a:lnTo>
                    <a:pt x="322" y="1466"/>
                  </a:lnTo>
                  <a:lnTo>
                    <a:pt x="328" y="1469"/>
                  </a:lnTo>
                  <a:lnTo>
                    <a:pt x="333" y="1473"/>
                  </a:lnTo>
                  <a:lnTo>
                    <a:pt x="333" y="1473"/>
                  </a:lnTo>
                  <a:lnTo>
                    <a:pt x="334" y="1471"/>
                  </a:lnTo>
                  <a:lnTo>
                    <a:pt x="336" y="1471"/>
                  </a:lnTo>
                  <a:lnTo>
                    <a:pt x="341" y="1471"/>
                  </a:lnTo>
                  <a:lnTo>
                    <a:pt x="341" y="1471"/>
                  </a:lnTo>
                  <a:lnTo>
                    <a:pt x="337" y="1461"/>
                  </a:lnTo>
                  <a:lnTo>
                    <a:pt x="333" y="1455"/>
                  </a:lnTo>
                  <a:lnTo>
                    <a:pt x="328" y="1450"/>
                  </a:lnTo>
                  <a:lnTo>
                    <a:pt x="322" y="1447"/>
                  </a:lnTo>
                  <a:lnTo>
                    <a:pt x="316" y="1445"/>
                  </a:lnTo>
                  <a:lnTo>
                    <a:pt x="309" y="1445"/>
                  </a:lnTo>
                  <a:lnTo>
                    <a:pt x="302" y="1446"/>
                  </a:lnTo>
                  <a:lnTo>
                    <a:pt x="295" y="1449"/>
                  </a:lnTo>
                  <a:lnTo>
                    <a:pt x="288" y="1452"/>
                  </a:lnTo>
                  <a:lnTo>
                    <a:pt x="281" y="1457"/>
                  </a:lnTo>
                  <a:lnTo>
                    <a:pt x="275" y="1461"/>
                  </a:lnTo>
                  <a:lnTo>
                    <a:pt x="270" y="1466"/>
                  </a:lnTo>
                  <a:lnTo>
                    <a:pt x="264" y="1473"/>
                  </a:lnTo>
                  <a:lnTo>
                    <a:pt x="260" y="1479"/>
                  </a:lnTo>
                  <a:lnTo>
                    <a:pt x="256" y="1486"/>
                  </a:lnTo>
                  <a:lnTo>
                    <a:pt x="254" y="1492"/>
                  </a:lnTo>
                  <a:lnTo>
                    <a:pt x="254" y="1492"/>
                  </a:lnTo>
                  <a:close/>
                  <a:moveTo>
                    <a:pt x="308" y="1399"/>
                  </a:moveTo>
                  <a:lnTo>
                    <a:pt x="308" y="1399"/>
                  </a:lnTo>
                  <a:lnTo>
                    <a:pt x="299" y="1399"/>
                  </a:lnTo>
                  <a:lnTo>
                    <a:pt x="288" y="1400"/>
                  </a:lnTo>
                  <a:lnTo>
                    <a:pt x="278" y="1402"/>
                  </a:lnTo>
                  <a:lnTo>
                    <a:pt x="270" y="1406"/>
                  </a:lnTo>
                  <a:lnTo>
                    <a:pt x="270" y="1406"/>
                  </a:lnTo>
                  <a:lnTo>
                    <a:pt x="264" y="1401"/>
                  </a:lnTo>
                  <a:lnTo>
                    <a:pt x="259" y="1396"/>
                  </a:lnTo>
                  <a:lnTo>
                    <a:pt x="259" y="1396"/>
                  </a:lnTo>
                  <a:lnTo>
                    <a:pt x="247" y="1409"/>
                  </a:lnTo>
                  <a:lnTo>
                    <a:pt x="242" y="1415"/>
                  </a:lnTo>
                  <a:lnTo>
                    <a:pt x="238" y="1423"/>
                  </a:lnTo>
                  <a:lnTo>
                    <a:pt x="234" y="1430"/>
                  </a:lnTo>
                  <a:lnTo>
                    <a:pt x="234" y="1433"/>
                  </a:lnTo>
                  <a:lnTo>
                    <a:pt x="234" y="1438"/>
                  </a:lnTo>
                  <a:lnTo>
                    <a:pt x="235" y="1441"/>
                  </a:lnTo>
                  <a:lnTo>
                    <a:pt x="238" y="1444"/>
                  </a:lnTo>
                  <a:lnTo>
                    <a:pt x="241" y="1447"/>
                  </a:lnTo>
                  <a:lnTo>
                    <a:pt x="245" y="1450"/>
                  </a:lnTo>
                  <a:lnTo>
                    <a:pt x="245" y="1450"/>
                  </a:lnTo>
                  <a:lnTo>
                    <a:pt x="254" y="1445"/>
                  </a:lnTo>
                  <a:lnTo>
                    <a:pt x="262" y="1439"/>
                  </a:lnTo>
                  <a:lnTo>
                    <a:pt x="279" y="1425"/>
                  </a:lnTo>
                  <a:lnTo>
                    <a:pt x="288" y="1417"/>
                  </a:lnTo>
                  <a:lnTo>
                    <a:pt x="296" y="1413"/>
                  </a:lnTo>
                  <a:lnTo>
                    <a:pt x="305" y="1410"/>
                  </a:lnTo>
                  <a:lnTo>
                    <a:pt x="309" y="1410"/>
                  </a:lnTo>
                  <a:lnTo>
                    <a:pt x="314" y="1410"/>
                  </a:lnTo>
                  <a:lnTo>
                    <a:pt x="314" y="1410"/>
                  </a:lnTo>
                  <a:lnTo>
                    <a:pt x="313" y="1409"/>
                  </a:lnTo>
                  <a:lnTo>
                    <a:pt x="311" y="1408"/>
                  </a:lnTo>
                  <a:lnTo>
                    <a:pt x="310" y="1404"/>
                  </a:lnTo>
                  <a:lnTo>
                    <a:pt x="310" y="1401"/>
                  </a:lnTo>
                  <a:lnTo>
                    <a:pt x="309" y="1399"/>
                  </a:lnTo>
                  <a:lnTo>
                    <a:pt x="308" y="1399"/>
                  </a:lnTo>
                  <a:lnTo>
                    <a:pt x="308" y="1399"/>
                  </a:lnTo>
                  <a:close/>
                  <a:moveTo>
                    <a:pt x="286" y="1338"/>
                  </a:moveTo>
                  <a:lnTo>
                    <a:pt x="286" y="1338"/>
                  </a:lnTo>
                  <a:lnTo>
                    <a:pt x="283" y="1341"/>
                  </a:lnTo>
                  <a:lnTo>
                    <a:pt x="279" y="1343"/>
                  </a:lnTo>
                  <a:lnTo>
                    <a:pt x="276" y="1344"/>
                  </a:lnTo>
                  <a:lnTo>
                    <a:pt x="272" y="1345"/>
                  </a:lnTo>
                  <a:lnTo>
                    <a:pt x="269" y="1345"/>
                  </a:lnTo>
                  <a:lnTo>
                    <a:pt x="264" y="1344"/>
                  </a:lnTo>
                  <a:lnTo>
                    <a:pt x="256" y="1340"/>
                  </a:lnTo>
                  <a:lnTo>
                    <a:pt x="256" y="1340"/>
                  </a:lnTo>
                  <a:lnTo>
                    <a:pt x="244" y="1346"/>
                  </a:lnTo>
                  <a:lnTo>
                    <a:pt x="239" y="1350"/>
                  </a:lnTo>
                  <a:lnTo>
                    <a:pt x="234" y="1354"/>
                  </a:lnTo>
                  <a:lnTo>
                    <a:pt x="234" y="1354"/>
                  </a:lnTo>
                  <a:lnTo>
                    <a:pt x="241" y="1354"/>
                  </a:lnTo>
                  <a:lnTo>
                    <a:pt x="243" y="1355"/>
                  </a:lnTo>
                  <a:lnTo>
                    <a:pt x="245" y="1357"/>
                  </a:lnTo>
                  <a:lnTo>
                    <a:pt x="245" y="1357"/>
                  </a:lnTo>
                  <a:lnTo>
                    <a:pt x="241" y="1360"/>
                  </a:lnTo>
                  <a:lnTo>
                    <a:pt x="235" y="1364"/>
                  </a:lnTo>
                  <a:lnTo>
                    <a:pt x="224" y="1369"/>
                  </a:lnTo>
                  <a:lnTo>
                    <a:pt x="218" y="1372"/>
                  </a:lnTo>
                  <a:lnTo>
                    <a:pt x="214" y="1375"/>
                  </a:lnTo>
                  <a:lnTo>
                    <a:pt x="211" y="1381"/>
                  </a:lnTo>
                  <a:lnTo>
                    <a:pt x="209" y="1387"/>
                  </a:lnTo>
                  <a:lnTo>
                    <a:pt x="209" y="1387"/>
                  </a:lnTo>
                  <a:lnTo>
                    <a:pt x="212" y="1391"/>
                  </a:lnTo>
                  <a:lnTo>
                    <a:pt x="215" y="1395"/>
                  </a:lnTo>
                  <a:lnTo>
                    <a:pt x="220" y="1397"/>
                  </a:lnTo>
                  <a:lnTo>
                    <a:pt x="226" y="1399"/>
                  </a:lnTo>
                  <a:lnTo>
                    <a:pt x="226" y="1399"/>
                  </a:lnTo>
                  <a:lnTo>
                    <a:pt x="232" y="1390"/>
                  </a:lnTo>
                  <a:lnTo>
                    <a:pt x="241" y="1385"/>
                  </a:lnTo>
                  <a:lnTo>
                    <a:pt x="249" y="1381"/>
                  </a:lnTo>
                  <a:lnTo>
                    <a:pt x="260" y="1379"/>
                  </a:lnTo>
                  <a:lnTo>
                    <a:pt x="281" y="1374"/>
                  </a:lnTo>
                  <a:lnTo>
                    <a:pt x="293" y="1371"/>
                  </a:lnTo>
                  <a:lnTo>
                    <a:pt x="306" y="1368"/>
                  </a:lnTo>
                  <a:lnTo>
                    <a:pt x="306" y="1368"/>
                  </a:lnTo>
                  <a:lnTo>
                    <a:pt x="305" y="1363"/>
                  </a:lnTo>
                  <a:lnTo>
                    <a:pt x="304" y="1357"/>
                  </a:lnTo>
                  <a:lnTo>
                    <a:pt x="303" y="1352"/>
                  </a:lnTo>
                  <a:lnTo>
                    <a:pt x="301" y="1348"/>
                  </a:lnTo>
                  <a:lnTo>
                    <a:pt x="298" y="1344"/>
                  </a:lnTo>
                  <a:lnTo>
                    <a:pt x="294" y="1342"/>
                  </a:lnTo>
                  <a:lnTo>
                    <a:pt x="291" y="1339"/>
                  </a:lnTo>
                  <a:lnTo>
                    <a:pt x="286" y="1338"/>
                  </a:lnTo>
                  <a:lnTo>
                    <a:pt x="286" y="1338"/>
                  </a:lnTo>
                  <a:close/>
                  <a:moveTo>
                    <a:pt x="275" y="1285"/>
                  </a:moveTo>
                  <a:lnTo>
                    <a:pt x="275" y="1285"/>
                  </a:lnTo>
                  <a:lnTo>
                    <a:pt x="243" y="1293"/>
                  </a:lnTo>
                  <a:lnTo>
                    <a:pt x="227" y="1297"/>
                  </a:lnTo>
                  <a:lnTo>
                    <a:pt x="212" y="1302"/>
                  </a:lnTo>
                  <a:lnTo>
                    <a:pt x="212" y="1302"/>
                  </a:lnTo>
                  <a:lnTo>
                    <a:pt x="209" y="1311"/>
                  </a:lnTo>
                  <a:lnTo>
                    <a:pt x="204" y="1322"/>
                  </a:lnTo>
                  <a:lnTo>
                    <a:pt x="203" y="1327"/>
                  </a:lnTo>
                  <a:lnTo>
                    <a:pt x="203" y="1333"/>
                  </a:lnTo>
                  <a:lnTo>
                    <a:pt x="204" y="1338"/>
                  </a:lnTo>
                  <a:lnTo>
                    <a:pt x="207" y="1343"/>
                  </a:lnTo>
                  <a:lnTo>
                    <a:pt x="207" y="1343"/>
                  </a:lnTo>
                  <a:lnTo>
                    <a:pt x="226" y="1335"/>
                  </a:lnTo>
                  <a:lnTo>
                    <a:pt x="248" y="1324"/>
                  </a:lnTo>
                  <a:lnTo>
                    <a:pt x="270" y="1311"/>
                  </a:lnTo>
                  <a:lnTo>
                    <a:pt x="280" y="1304"/>
                  </a:lnTo>
                  <a:lnTo>
                    <a:pt x="289" y="1296"/>
                  </a:lnTo>
                  <a:lnTo>
                    <a:pt x="289" y="1296"/>
                  </a:lnTo>
                  <a:lnTo>
                    <a:pt x="286" y="1296"/>
                  </a:lnTo>
                  <a:lnTo>
                    <a:pt x="284" y="1295"/>
                  </a:lnTo>
                  <a:lnTo>
                    <a:pt x="281" y="1292"/>
                  </a:lnTo>
                  <a:lnTo>
                    <a:pt x="278" y="1289"/>
                  </a:lnTo>
                  <a:lnTo>
                    <a:pt x="277" y="1287"/>
                  </a:lnTo>
                  <a:lnTo>
                    <a:pt x="275" y="1285"/>
                  </a:lnTo>
                  <a:lnTo>
                    <a:pt x="275" y="1285"/>
                  </a:lnTo>
                  <a:close/>
                  <a:moveTo>
                    <a:pt x="182" y="1263"/>
                  </a:moveTo>
                  <a:lnTo>
                    <a:pt x="182" y="1263"/>
                  </a:lnTo>
                  <a:lnTo>
                    <a:pt x="185" y="1268"/>
                  </a:lnTo>
                  <a:lnTo>
                    <a:pt x="189" y="1272"/>
                  </a:lnTo>
                  <a:lnTo>
                    <a:pt x="194" y="1273"/>
                  </a:lnTo>
                  <a:lnTo>
                    <a:pt x="198" y="1274"/>
                  </a:lnTo>
                  <a:lnTo>
                    <a:pt x="208" y="1275"/>
                  </a:lnTo>
                  <a:lnTo>
                    <a:pt x="212" y="1275"/>
                  </a:lnTo>
                  <a:lnTo>
                    <a:pt x="217" y="1277"/>
                  </a:lnTo>
                  <a:lnTo>
                    <a:pt x="217" y="1277"/>
                  </a:lnTo>
                  <a:lnTo>
                    <a:pt x="220" y="1274"/>
                  </a:lnTo>
                  <a:lnTo>
                    <a:pt x="225" y="1270"/>
                  </a:lnTo>
                  <a:lnTo>
                    <a:pt x="233" y="1265"/>
                  </a:lnTo>
                  <a:lnTo>
                    <a:pt x="241" y="1260"/>
                  </a:lnTo>
                  <a:lnTo>
                    <a:pt x="245" y="1257"/>
                  </a:lnTo>
                  <a:lnTo>
                    <a:pt x="247" y="1252"/>
                  </a:lnTo>
                  <a:lnTo>
                    <a:pt x="247" y="1252"/>
                  </a:lnTo>
                  <a:lnTo>
                    <a:pt x="251" y="1253"/>
                  </a:lnTo>
                  <a:lnTo>
                    <a:pt x="254" y="1253"/>
                  </a:lnTo>
                  <a:lnTo>
                    <a:pt x="257" y="1252"/>
                  </a:lnTo>
                  <a:lnTo>
                    <a:pt x="259" y="1251"/>
                  </a:lnTo>
                  <a:lnTo>
                    <a:pt x="264" y="1247"/>
                  </a:lnTo>
                  <a:lnTo>
                    <a:pt x="270" y="1242"/>
                  </a:lnTo>
                  <a:lnTo>
                    <a:pt x="270" y="1242"/>
                  </a:lnTo>
                  <a:lnTo>
                    <a:pt x="264" y="1235"/>
                  </a:lnTo>
                  <a:lnTo>
                    <a:pt x="258" y="1231"/>
                  </a:lnTo>
                  <a:lnTo>
                    <a:pt x="253" y="1228"/>
                  </a:lnTo>
                  <a:lnTo>
                    <a:pt x="246" y="1226"/>
                  </a:lnTo>
                  <a:lnTo>
                    <a:pt x="240" y="1224"/>
                  </a:lnTo>
                  <a:lnTo>
                    <a:pt x="234" y="1224"/>
                  </a:lnTo>
                  <a:lnTo>
                    <a:pt x="228" y="1226"/>
                  </a:lnTo>
                  <a:lnTo>
                    <a:pt x="223" y="1227"/>
                  </a:lnTo>
                  <a:lnTo>
                    <a:pt x="216" y="1230"/>
                  </a:lnTo>
                  <a:lnTo>
                    <a:pt x="211" y="1233"/>
                  </a:lnTo>
                  <a:lnTo>
                    <a:pt x="200" y="1242"/>
                  </a:lnTo>
                  <a:lnTo>
                    <a:pt x="190" y="1251"/>
                  </a:lnTo>
                  <a:lnTo>
                    <a:pt x="182" y="1263"/>
                  </a:lnTo>
                  <a:lnTo>
                    <a:pt x="182" y="1263"/>
                  </a:lnTo>
                  <a:close/>
                  <a:moveTo>
                    <a:pt x="209" y="1163"/>
                  </a:moveTo>
                  <a:lnTo>
                    <a:pt x="209" y="1163"/>
                  </a:lnTo>
                  <a:lnTo>
                    <a:pt x="200" y="1169"/>
                  </a:lnTo>
                  <a:lnTo>
                    <a:pt x="194" y="1175"/>
                  </a:lnTo>
                  <a:lnTo>
                    <a:pt x="188" y="1182"/>
                  </a:lnTo>
                  <a:lnTo>
                    <a:pt x="184" y="1188"/>
                  </a:lnTo>
                  <a:lnTo>
                    <a:pt x="175" y="1204"/>
                  </a:lnTo>
                  <a:lnTo>
                    <a:pt x="168" y="1222"/>
                  </a:lnTo>
                  <a:lnTo>
                    <a:pt x="168" y="1222"/>
                  </a:lnTo>
                  <a:lnTo>
                    <a:pt x="172" y="1223"/>
                  </a:lnTo>
                  <a:lnTo>
                    <a:pt x="174" y="1223"/>
                  </a:lnTo>
                  <a:lnTo>
                    <a:pt x="182" y="1228"/>
                  </a:lnTo>
                  <a:lnTo>
                    <a:pt x="182" y="1228"/>
                  </a:lnTo>
                  <a:lnTo>
                    <a:pt x="188" y="1221"/>
                  </a:lnTo>
                  <a:lnTo>
                    <a:pt x="197" y="1216"/>
                  </a:lnTo>
                  <a:lnTo>
                    <a:pt x="207" y="1211"/>
                  </a:lnTo>
                  <a:lnTo>
                    <a:pt x="215" y="1206"/>
                  </a:lnTo>
                  <a:lnTo>
                    <a:pt x="234" y="1198"/>
                  </a:lnTo>
                  <a:lnTo>
                    <a:pt x="254" y="1189"/>
                  </a:lnTo>
                  <a:lnTo>
                    <a:pt x="254" y="1189"/>
                  </a:lnTo>
                  <a:lnTo>
                    <a:pt x="251" y="1184"/>
                  </a:lnTo>
                  <a:lnTo>
                    <a:pt x="250" y="1178"/>
                  </a:lnTo>
                  <a:lnTo>
                    <a:pt x="247" y="1174"/>
                  </a:lnTo>
                  <a:lnTo>
                    <a:pt x="245" y="1171"/>
                  </a:lnTo>
                  <a:lnTo>
                    <a:pt x="241" y="1168"/>
                  </a:lnTo>
                  <a:lnTo>
                    <a:pt x="238" y="1166"/>
                  </a:lnTo>
                  <a:lnTo>
                    <a:pt x="228" y="1161"/>
                  </a:lnTo>
                  <a:lnTo>
                    <a:pt x="228" y="1161"/>
                  </a:lnTo>
                  <a:lnTo>
                    <a:pt x="222" y="1166"/>
                  </a:lnTo>
                  <a:lnTo>
                    <a:pt x="214" y="1170"/>
                  </a:lnTo>
                  <a:lnTo>
                    <a:pt x="212" y="1170"/>
                  </a:lnTo>
                  <a:lnTo>
                    <a:pt x="210" y="1170"/>
                  </a:lnTo>
                  <a:lnTo>
                    <a:pt x="209" y="1168"/>
                  </a:lnTo>
                  <a:lnTo>
                    <a:pt x="209" y="1163"/>
                  </a:lnTo>
                  <a:lnTo>
                    <a:pt x="209" y="1163"/>
                  </a:lnTo>
                  <a:close/>
                  <a:moveTo>
                    <a:pt x="154" y="1167"/>
                  </a:moveTo>
                  <a:lnTo>
                    <a:pt x="154" y="1167"/>
                  </a:lnTo>
                  <a:lnTo>
                    <a:pt x="165" y="1166"/>
                  </a:lnTo>
                  <a:lnTo>
                    <a:pt x="177" y="1162"/>
                  </a:lnTo>
                  <a:lnTo>
                    <a:pt x="187" y="1157"/>
                  </a:lnTo>
                  <a:lnTo>
                    <a:pt x="197" y="1151"/>
                  </a:lnTo>
                  <a:lnTo>
                    <a:pt x="205" y="1143"/>
                  </a:lnTo>
                  <a:lnTo>
                    <a:pt x="213" y="1134"/>
                  </a:lnTo>
                  <a:lnTo>
                    <a:pt x="220" y="1125"/>
                  </a:lnTo>
                  <a:lnTo>
                    <a:pt x="226" y="1114"/>
                  </a:lnTo>
                  <a:lnTo>
                    <a:pt x="226" y="1114"/>
                  </a:lnTo>
                  <a:lnTo>
                    <a:pt x="220" y="1113"/>
                  </a:lnTo>
                  <a:lnTo>
                    <a:pt x="214" y="1112"/>
                  </a:lnTo>
                  <a:lnTo>
                    <a:pt x="208" y="1113"/>
                  </a:lnTo>
                  <a:lnTo>
                    <a:pt x="201" y="1114"/>
                  </a:lnTo>
                  <a:lnTo>
                    <a:pt x="196" y="1116"/>
                  </a:lnTo>
                  <a:lnTo>
                    <a:pt x="189" y="1118"/>
                  </a:lnTo>
                  <a:lnTo>
                    <a:pt x="178" y="1125"/>
                  </a:lnTo>
                  <a:lnTo>
                    <a:pt x="168" y="1133"/>
                  </a:lnTo>
                  <a:lnTo>
                    <a:pt x="164" y="1139"/>
                  </a:lnTo>
                  <a:lnTo>
                    <a:pt x="159" y="1144"/>
                  </a:lnTo>
                  <a:lnTo>
                    <a:pt x="157" y="1149"/>
                  </a:lnTo>
                  <a:lnTo>
                    <a:pt x="155" y="1155"/>
                  </a:lnTo>
                  <a:lnTo>
                    <a:pt x="154" y="1161"/>
                  </a:lnTo>
                  <a:lnTo>
                    <a:pt x="154" y="1167"/>
                  </a:lnTo>
                  <a:lnTo>
                    <a:pt x="154" y="1167"/>
                  </a:lnTo>
                  <a:close/>
                  <a:moveTo>
                    <a:pt x="193" y="1079"/>
                  </a:moveTo>
                  <a:lnTo>
                    <a:pt x="193" y="1079"/>
                  </a:lnTo>
                  <a:lnTo>
                    <a:pt x="187" y="1075"/>
                  </a:lnTo>
                  <a:lnTo>
                    <a:pt x="184" y="1070"/>
                  </a:lnTo>
                  <a:lnTo>
                    <a:pt x="180" y="1067"/>
                  </a:lnTo>
                  <a:lnTo>
                    <a:pt x="177" y="1065"/>
                  </a:lnTo>
                  <a:lnTo>
                    <a:pt x="173" y="1065"/>
                  </a:lnTo>
                  <a:lnTo>
                    <a:pt x="173" y="1065"/>
                  </a:lnTo>
                  <a:lnTo>
                    <a:pt x="168" y="1070"/>
                  </a:lnTo>
                  <a:lnTo>
                    <a:pt x="160" y="1076"/>
                  </a:lnTo>
                  <a:lnTo>
                    <a:pt x="153" y="1082"/>
                  </a:lnTo>
                  <a:lnTo>
                    <a:pt x="147" y="1088"/>
                  </a:lnTo>
                  <a:lnTo>
                    <a:pt x="141" y="1096"/>
                  </a:lnTo>
                  <a:lnTo>
                    <a:pt x="140" y="1100"/>
                  </a:lnTo>
                  <a:lnTo>
                    <a:pt x="139" y="1103"/>
                  </a:lnTo>
                  <a:lnTo>
                    <a:pt x="139" y="1108"/>
                  </a:lnTo>
                  <a:lnTo>
                    <a:pt x="140" y="1111"/>
                  </a:lnTo>
                  <a:lnTo>
                    <a:pt x="142" y="1115"/>
                  </a:lnTo>
                  <a:lnTo>
                    <a:pt x="145" y="1119"/>
                  </a:lnTo>
                  <a:lnTo>
                    <a:pt x="145" y="1119"/>
                  </a:lnTo>
                  <a:lnTo>
                    <a:pt x="164" y="1109"/>
                  </a:lnTo>
                  <a:lnTo>
                    <a:pt x="181" y="1099"/>
                  </a:lnTo>
                  <a:lnTo>
                    <a:pt x="196" y="1090"/>
                  </a:lnTo>
                  <a:lnTo>
                    <a:pt x="204" y="1083"/>
                  </a:lnTo>
                  <a:lnTo>
                    <a:pt x="212" y="1076"/>
                  </a:lnTo>
                  <a:lnTo>
                    <a:pt x="212" y="1076"/>
                  </a:lnTo>
                  <a:lnTo>
                    <a:pt x="210" y="1073"/>
                  </a:lnTo>
                  <a:lnTo>
                    <a:pt x="207" y="1072"/>
                  </a:lnTo>
                  <a:lnTo>
                    <a:pt x="204" y="1072"/>
                  </a:lnTo>
                  <a:lnTo>
                    <a:pt x="201" y="1073"/>
                  </a:lnTo>
                  <a:lnTo>
                    <a:pt x="196" y="1076"/>
                  </a:lnTo>
                  <a:lnTo>
                    <a:pt x="193" y="1079"/>
                  </a:lnTo>
                  <a:lnTo>
                    <a:pt x="193" y="1079"/>
                  </a:lnTo>
                  <a:close/>
                  <a:moveTo>
                    <a:pt x="195" y="1007"/>
                  </a:moveTo>
                  <a:lnTo>
                    <a:pt x="195" y="1007"/>
                  </a:lnTo>
                  <a:lnTo>
                    <a:pt x="192" y="1005"/>
                  </a:lnTo>
                  <a:lnTo>
                    <a:pt x="187" y="1005"/>
                  </a:lnTo>
                  <a:lnTo>
                    <a:pt x="182" y="1005"/>
                  </a:lnTo>
                  <a:lnTo>
                    <a:pt x="175" y="1005"/>
                  </a:lnTo>
                  <a:lnTo>
                    <a:pt x="163" y="1009"/>
                  </a:lnTo>
                  <a:lnTo>
                    <a:pt x="156" y="1011"/>
                  </a:lnTo>
                  <a:lnTo>
                    <a:pt x="151" y="1015"/>
                  </a:lnTo>
                  <a:lnTo>
                    <a:pt x="151" y="1015"/>
                  </a:lnTo>
                  <a:lnTo>
                    <a:pt x="148" y="1018"/>
                  </a:lnTo>
                  <a:lnTo>
                    <a:pt x="144" y="1022"/>
                  </a:lnTo>
                  <a:lnTo>
                    <a:pt x="140" y="1030"/>
                  </a:lnTo>
                  <a:lnTo>
                    <a:pt x="137" y="1034"/>
                  </a:lnTo>
                  <a:lnTo>
                    <a:pt x="135" y="1037"/>
                  </a:lnTo>
                  <a:lnTo>
                    <a:pt x="130" y="1039"/>
                  </a:lnTo>
                  <a:lnTo>
                    <a:pt x="126" y="1039"/>
                  </a:lnTo>
                  <a:lnTo>
                    <a:pt x="126" y="1039"/>
                  </a:lnTo>
                  <a:lnTo>
                    <a:pt x="126" y="1048"/>
                  </a:lnTo>
                  <a:lnTo>
                    <a:pt x="127" y="1054"/>
                  </a:lnTo>
                  <a:lnTo>
                    <a:pt x="130" y="1058"/>
                  </a:lnTo>
                  <a:lnTo>
                    <a:pt x="135" y="1062"/>
                  </a:lnTo>
                  <a:lnTo>
                    <a:pt x="135" y="1062"/>
                  </a:lnTo>
                  <a:lnTo>
                    <a:pt x="138" y="1057"/>
                  </a:lnTo>
                  <a:lnTo>
                    <a:pt x="143" y="1054"/>
                  </a:lnTo>
                  <a:lnTo>
                    <a:pt x="156" y="1048"/>
                  </a:lnTo>
                  <a:lnTo>
                    <a:pt x="186" y="1038"/>
                  </a:lnTo>
                  <a:lnTo>
                    <a:pt x="198" y="1032"/>
                  </a:lnTo>
                  <a:lnTo>
                    <a:pt x="202" y="1028"/>
                  </a:lnTo>
                  <a:lnTo>
                    <a:pt x="205" y="1025"/>
                  </a:lnTo>
                  <a:lnTo>
                    <a:pt x="207" y="1021"/>
                  </a:lnTo>
                  <a:lnTo>
                    <a:pt x="205" y="1017"/>
                  </a:lnTo>
                  <a:lnTo>
                    <a:pt x="201" y="1012"/>
                  </a:lnTo>
                  <a:lnTo>
                    <a:pt x="195" y="1007"/>
                  </a:lnTo>
                  <a:lnTo>
                    <a:pt x="195" y="1007"/>
                  </a:lnTo>
                  <a:close/>
                  <a:moveTo>
                    <a:pt x="198" y="962"/>
                  </a:moveTo>
                  <a:lnTo>
                    <a:pt x="198" y="962"/>
                  </a:lnTo>
                  <a:lnTo>
                    <a:pt x="194" y="957"/>
                  </a:lnTo>
                  <a:lnTo>
                    <a:pt x="188" y="954"/>
                  </a:lnTo>
                  <a:lnTo>
                    <a:pt x="181" y="950"/>
                  </a:lnTo>
                  <a:lnTo>
                    <a:pt x="173" y="948"/>
                  </a:lnTo>
                  <a:lnTo>
                    <a:pt x="173" y="948"/>
                  </a:lnTo>
                  <a:lnTo>
                    <a:pt x="165" y="954"/>
                  </a:lnTo>
                  <a:lnTo>
                    <a:pt x="157" y="956"/>
                  </a:lnTo>
                  <a:lnTo>
                    <a:pt x="149" y="956"/>
                  </a:lnTo>
                  <a:lnTo>
                    <a:pt x="137" y="955"/>
                  </a:lnTo>
                  <a:lnTo>
                    <a:pt x="137" y="955"/>
                  </a:lnTo>
                  <a:lnTo>
                    <a:pt x="119" y="971"/>
                  </a:lnTo>
                  <a:lnTo>
                    <a:pt x="109" y="979"/>
                  </a:lnTo>
                  <a:lnTo>
                    <a:pt x="98" y="988"/>
                  </a:lnTo>
                  <a:lnTo>
                    <a:pt x="98" y="988"/>
                  </a:lnTo>
                  <a:lnTo>
                    <a:pt x="99" y="993"/>
                  </a:lnTo>
                  <a:lnTo>
                    <a:pt x="101" y="1000"/>
                  </a:lnTo>
                  <a:lnTo>
                    <a:pt x="102" y="1005"/>
                  </a:lnTo>
                  <a:lnTo>
                    <a:pt x="104" y="1012"/>
                  </a:lnTo>
                  <a:lnTo>
                    <a:pt x="104" y="1012"/>
                  </a:lnTo>
                  <a:lnTo>
                    <a:pt x="129" y="1001"/>
                  </a:lnTo>
                  <a:lnTo>
                    <a:pt x="156" y="989"/>
                  </a:lnTo>
                  <a:lnTo>
                    <a:pt x="168" y="982"/>
                  </a:lnTo>
                  <a:lnTo>
                    <a:pt x="180" y="976"/>
                  </a:lnTo>
                  <a:lnTo>
                    <a:pt x="189" y="970"/>
                  </a:lnTo>
                  <a:lnTo>
                    <a:pt x="198" y="962"/>
                  </a:lnTo>
                  <a:lnTo>
                    <a:pt x="198" y="962"/>
                  </a:lnTo>
                  <a:close/>
                  <a:moveTo>
                    <a:pt x="132" y="913"/>
                  </a:moveTo>
                  <a:lnTo>
                    <a:pt x="132" y="913"/>
                  </a:lnTo>
                  <a:lnTo>
                    <a:pt x="130" y="916"/>
                  </a:lnTo>
                  <a:lnTo>
                    <a:pt x="128" y="919"/>
                  </a:lnTo>
                  <a:lnTo>
                    <a:pt x="126" y="921"/>
                  </a:lnTo>
                  <a:lnTo>
                    <a:pt x="123" y="924"/>
                  </a:lnTo>
                  <a:lnTo>
                    <a:pt x="116" y="927"/>
                  </a:lnTo>
                  <a:lnTo>
                    <a:pt x="108" y="930"/>
                  </a:lnTo>
                  <a:lnTo>
                    <a:pt x="101" y="934"/>
                  </a:lnTo>
                  <a:lnTo>
                    <a:pt x="98" y="936"/>
                  </a:lnTo>
                  <a:lnTo>
                    <a:pt x="96" y="940"/>
                  </a:lnTo>
                  <a:lnTo>
                    <a:pt x="94" y="943"/>
                  </a:lnTo>
                  <a:lnTo>
                    <a:pt x="94" y="946"/>
                  </a:lnTo>
                  <a:lnTo>
                    <a:pt x="94" y="951"/>
                  </a:lnTo>
                  <a:lnTo>
                    <a:pt x="96" y="957"/>
                  </a:lnTo>
                  <a:lnTo>
                    <a:pt x="96" y="957"/>
                  </a:lnTo>
                  <a:lnTo>
                    <a:pt x="106" y="955"/>
                  </a:lnTo>
                  <a:lnTo>
                    <a:pt x="114" y="951"/>
                  </a:lnTo>
                  <a:lnTo>
                    <a:pt x="121" y="947"/>
                  </a:lnTo>
                  <a:lnTo>
                    <a:pt x="127" y="942"/>
                  </a:lnTo>
                  <a:lnTo>
                    <a:pt x="132" y="935"/>
                  </a:lnTo>
                  <a:lnTo>
                    <a:pt x="137" y="930"/>
                  </a:lnTo>
                  <a:lnTo>
                    <a:pt x="145" y="918"/>
                  </a:lnTo>
                  <a:lnTo>
                    <a:pt x="145" y="918"/>
                  </a:lnTo>
                  <a:lnTo>
                    <a:pt x="156" y="920"/>
                  </a:lnTo>
                  <a:lnTo>
                    <a:pt x="158" y="920"/>
                  </a:lnTo>
                  <a:lnTo>
                    <a:pt x="162" y="919"/>
                  </a:lnTo>
                  <a:lnTo>
                    <a:pt x="164" y="918"/>
                  </a:lnTo>
                  <a:lnTo>
                    <a:pt x="165" y="915"/>
                  </a:lnTo>
                  <a:lnTo>
                    <a:pt x="165" y="915"/>
                  </a:lnTo>
                  <a:lnTo>
                    <a:pt x="156" y="915"/>
                  </a:lnTo>
                  <a:lnTo>
                    <a:pt x="148" y="915"/>
                  </a:lnTo>
                  <a:lnTo>
                    <a:pt x="140" y="915"/>
                  </a:lnTo>
                  <a:lnTo>
                    <a:pt x="136" y="914"/>
                  </a:lnTo>
                  <a:lnTo>
                    <a:pt x="132" y="913"/>
                  </a:lnTo>
                  <a:lnTo>
                    <a:pt x="132" y="913"/>
                  </a:lnTo>
                  <a:close/>
                  <a:moveTo>
                    <a:pt x="118" y="869"/>
                  </a:moveTo>
                  <a:lnTo>
                    <a:pt x="118" y="869"/>
                  </a:lnTo>
                  <a:lnTo>
                    <a:pt x="104" y="879"/>
                  </a:lnTo>
                  <a:lnTo>
                    <a:pt x="97" y="885"/>
                  </a:lnTo>
                  <a:lnTo>
                    <a:pt x="91" y="893"/>
                  </a:lnTo>
                  <a:lnTo>
                    <a:pt x="86" y="900"/>
                  </a:lnTo>
                  <a:lnTo>
                    <a:pt x="82" y="907"/>
                  </a:lnTo>
                  <a:lnTo>
                    <a:pt x="79" y="915"/>
                  </a:lnTo>
                  <a:lnTo>
                    <a:pt x="79" y="924"/>
                  </a:lnTo>
                  <a:lnTo>
                    <a:pt x="79" y="924"/>
                  </a:lnTo>
                  <a:lnTo>
                    <a:pt x="96" y="909"/>
                  </a:lnTo>
                  <a:lnTo>
                    <a:pt x="105" y="901"/>
                  </a:lnTo>
                  <a:lnTo>
                    <a:pt x="113" y="895"/>
                  </a:lnTo>
                  <a:lnTo>
                    <a:pt x="123" y="889"/>
                  </a:lnTo>
                  <a:lnTo>
                    <a:pt x="133" y="884"/>
                  </a:lnTo>
                  <a:lnTo>
                    <a:pt x="144" y="881"/>
                  </a:lnTo>
                  <a:lnTo>
                    <a:pt x="156" y="880"/>
                  </a:lnTo>
                  <a:lnTo>
                    <a:pt x="156" y="880"/>
                  </a:lnTo>
                  <a:lnTo>
                    <a:pt x="157" y="878"/>
                  </a:lnTo>
                  <a:lnTo>
                    <a:pt x="158" y="875"/>
                  </a:lnTo>
                  <a:lnTo>
                    <a:pt x="159" y="874"/>
                  </a:lnTo>
                  <a:lnTo>
                    <a:pt x="159" y="871"/>
                  </a:lnTo>
                  <a:lnTo>
                    <a:pt x="159" y="871"/>
                  </a:lnTo>
                  <a:lnTo>
                    <a:pt x="153" y="871"/>
                  </a:lnTo>
                  <a:lnTo>
                    <a:pt x="148" y="871"/>
                  </a:lnTo>
                  <a:lnTo>
                    <a:pt x="138" y="872"/>
                  </a:lnTo>
                  <a:lnTo>
                    <a:pt x="134" y="872"/>
                  </a:lnTo>
                  <a:lnTo>
                    <a:pt x="128" y="872"/>
                  </a:lnTo>
                  <a:lnTo>
                    <a:pt x="123" y="871"/>
                  </a:lnTo>
                  <a:lnTo>
                    <a:pt x="118" y="869"/>
                  </a:lnTo>
                  <a:lnTo>
                    <a:pt x="118" y="869"/>
                  </a:lnTo>
                  <a:close/>
                  <a:moveTo>
                    <a:pt x="68" y="860"/>
                  </a:moveTo>
                  <a:lnTo>
                    <a:pt x="68" y="860"/>
                  </a:lnTo>
                  <a:lnTo>
                    <a:pt x="77" y="856"/>
                  </a:lnTo>
                  <a:lnTo>
                    <a:pt x="84" y="851"/>
                  </a:lnTo>
                  <a:lnTo>
                    <a:pt x="99" y="841"/>
                  </a:lnTo>
                  <a:lnTo>
                    <a:pt x="107" y="837"/>
                  </a:lnTo>
                  <a:lnTo>
                    <a:pt x="116" y="835"/>
                  </a:lnTo>
                  <a:lnTo>
                    <a:pt x="124" y="834"/>
                  </a:lnTo>
                  <a:lnTo>
                    <a:pt x="135" y="836"/>
                  </a:lnTo>
                  <a:lnTo>
                    <a:pt x="135" y="836"/>
                  </a:lnTo>
                  <a:lnTo>
                    <a:pt x="135" y="827"/>
                  </a:lnTo>
                  <a:lnTo>
                    <a:pt x="135" y="827"/>
                  </a:lnTo>
                  <a:lnTo>
                    <a:pt x="129" y="824"/>
                  </a:lnTo>
                  <a:lnTo>
                    <a:pt x="124" y="821"/>
                  </a:lnTo>
                  <a:lnTo>
                    <a:pt x="119" y="820"/>
                  </a:lnTo>
                  <a:lnTo>
                    <a:pt x="113" y="819"/>
                  </a:lnTo>
                  <a:lnTo>
                    <a:pt x="107" y="819"/>
                  </a:lnTo>
                  <a:lnTo>
                    <a:pt x="102" y="820"/>
                  </a:lnTo>
                  <a:lnTo>
                    <a:pt x="96" y="821"/>
                  </a:lnTo>
                  <a:lnTo>
                    <a:pt x="91" y="823"/>
                  </a:lnTo>
                  <a:lnTo>
                    <a:pt x="86" y="825"/>
                  </a:lnTo>
                  <a:lnTo>
                    <a:pt x="80" y="829"/>
                  </a:lnTo>
                  <a:lnTo>
                    <a:pt x="77" y="833"/>
                  </a:lnTo>
                  <a:lnTo>
                    <a:pt x="73" y="838"/>
                  </a:lnTo>
                  <a:lnTo>
                    <a:pt x="71" y="842"/>
                  </a:lnTo>
                  <a:lnTo>
                    <a:pt x="68" y="848"/>
                  </a:lnTo>
                  <a:lnTo>
                    <a:pt x="68" y="854"/>
                  </a:lnTo>
                  <a:lnTo>
                    <a:pt x="68" y="860"/>
                  </a:lnTo>
                  <a:lnTo>
                    <a:pt x="68" y="860"/>
                  </a:lnTo>
                  <a:close/>
                  <a:moveTo>
                    <a:pt x="132" y="769"/>
                  </a:moveTo>
                  <a:lnTo>
                    <a:pt x="132" y="769"/>
                  </a:lnTo>
                  <a:lnTo>
                    <a:pt x="127" y="763"/>
                  </a:lnTo>
                  <a:lnTo>
                    <a:pt x="122" y="758"/>
                  </a:lnTo>
                  <a:lnTo>
                    <a:pt x="116" y="753"/>
                  </a:lnTo>
                  <a:lnTo>
                    <a:pt x="109" y="750"/>
                  </a:lnTo>
                  <a:lnTo>
                    <a:pt x="102" y="749"/>
                  </a:lnTo>
                  <a:lnTo>
                    <a:pt x="95" y="749"/>
                  </a:lnTo>
                  <a:lnTo>
                    <a:pt x="88" y="749"/>
                  </a:lnTo>
                  <a:lnTo>
                    <a:pt x="80" y="751"/>
                  </a:lnTo>
                  <a:lnTo>
                    <a:pt x="74" y="753"/>
                  </a:lnTo>
                  <a:lnTo>
                    <a:pt x="66" y="757"/>
                  </a:lnTo>
                  <a:lnTo>
                    <a:pt x="61" y="760"/>
                  </a:lnTo>
                  <a:lnTo>
                    <a:pt x="54" y="764"/>
                  </a:lnTo>
                  <a:lnTo>
                    <a:pt x="50" y="768"/>
                  </a:lnTo>
                  <a:lnTo>
                    <a:pt x="46" y="773"/>
                  </a:lnTo>
                  <a:lnTo>
                    <a:pt x="43" y="778"/>
                  </a:lnTo>
                  <a:lnTo>
                    <a:pt x="41" y="783"/>
                  </a:lnTo>
                  <a:lnTo>
                    <a:pt x="41" y="783"/>
                  </a:lnTo>
                  <a:lnTo>
                    <a:pt x="45" y="792"/>
                  </a:lnTo>
                  <a:lnTo>
                    <a:pt x="49" y="800"/>
                  </a:lnTo>
                  <a:lnTo>
                    <a:pt x="51" y="805"/>
                  </a:lnTo>
                  <a:lnTo>
                    <a:pt x="56" y="808"/>
                  </a:lnTo>
                  <a:lnTo>
                    <a:pt x="60" y="810"/>
                  </a:lnTo>
                  <a:lnTo>
                    <a:pt x="65" y="811"/>
                  </a:lnTo>
                  <a:lnTo>
                    <a:pt x="65" y="811"/>
                  </a:lnTo>
                  <a:lnTo>
                    <a:pt x="66" y="806"/>
                  </a:lnTo>
                  <a:lnTo>
                    <a:pt x="67" y="800"/>
                  </a:lnTo>
                  <a:lnTo>
                    <a:pt x="69" y="796"/>
                  </a:lnTo>
                  <a:lnTo>
                    <a:pt x="72" y="793"/>
                  </a:lnTo>
                  <a:lnTo>
                    <a:pt x="75" y="790"/>
                  </a:lnTo>
                  <a:lnTo>
                    <a:pt x="78" y="787"/>
                  </a:lnTo>
                  <a:lnTo>
                    <a:pt x="86" y="782"/>
                  </a:lnTo>
                  <a:lnTo>
                    <a:pt x="95" y="780"/>
                  </a:lnTo>
                  <a:lnTo>
                    <a:pt x="106" y="778"/>
                  </a:lnTo>
                  <a:lnTo>
                    <a:pt x="117" y="778"/>
                  </a:lnTo>
                  <a:lnTo>
                    <a:pt x="129" y="778"/>
                  </a:lnTo>
                  <a:lnTo>
                    <a:pt x="129" y="778"/>
                  </a:lnTo>
                  <a:lnTo>
                    <a:pt x="129" y="776"/>
                  </a:lnTo>
                  <a:lnTo>
                    <a:pt x="130" y="774"/>
                  </a:lnTo>
                  <a:lnTo>
                    <a:pt x="132" y="772"/>
                  </a:lnTo>
                  <a:lnTo>
                    <a:pt x="132" y="769"/>
                  </a:lnTo>
                  <a:lnTo>
                    <a:pt x="132" y="769"/>
                  </a:lnTo>
                  <a:close/>
                  <a:moveTo>
                    <a:pt x="24" y="687"/>
                  </a:moveTo>
                  <a:lnTo>
                    <a:pt x="24" y="687"/>
                  </a:lnTo>
                  <a:lnTo>
                    <a:pt x="22" y="693"/>
                  </a:lnTo>
                  <a:lnTo>
                    <a:pt x="21" y="699"/>
                  </a:lnTo>
                  <a:lnTo>
                    <a:pt x="21" y="705"/>
                  </a:lnTo>
                  <a:lnTo>
                    <a:pt x="23" y="710"/>
                  </a:lnTo>
                  <a:lnTo>
                    <a:pt x="26" y="716"/>
                  </a:lnTo>
                  <a:lnTo>
                    <a:pt x="29" y="720"/>
                  </a:lnTo>
                  <a:lnTo>
                    <a:pt x="33" y="723"/>
                  </a:lnTo>
                  <a:lnTo>
                    <a:pt x="38" y="725"/>
                  </a:lnTo>
                  <a:lnTo>
                    <a:pt x="38" y="725"/>
                  </a:lnTo>
                  <a:lnTo>
                    <a:pt x="38" y="720"/>
                  </a:lnTo>
                  <a:lnTo>
                    <a:pt x="39" y="715"/>
                  </a:lnTo>
                  <a:lnTo>
                    <a:pt x="41" y="712"/>
                  </a:lnTo>
                  <a:lnTo>
                    <a:pt x="43" y="707"/>
                  </a:lnTo>
                  <a:lnTo>
                    <a:pt x="46" y="705"/>
                  </a:lnTo>
                  <a:lnTo>
                    <a:pt x="49" y="702"/>
                  </a:lnTo>
                  <a:lnTo>
                    <a:pt x="58" y="699"/>
                  </a:lnTo>
                  <a:lnTo>
                    <a:pt x="66" y="695"/>
                  </a:lnTo>
                  <a:lnTo>
                    <a:pt x="74" y="693"/>
                  </a:lnTo>
                  <a:lnTo>
                    <a:pt x="81" y="692"/>
                  </a:lnTo>
                  <a:lnTo>
                    <a:pt x="88" y="689"/>
                  </a:lnTo>
                  <a:lnTo>
                    <a:pt x="88" y="689"/>
                  </a:lnTo>
                  <a:lnTo>
                    <a:pt x="84" y="686"/>
                  </a:lnTo>
                  <a:lnTo>
                    <a:pt x="82" y="683"/>
                  </a:lnTo>
                  <a:lnTo>
                    <a:pt x="78" y="681"/>
                  </a:lnTo>
                  <a:lnTo>
                    <a:pt x="75" y="679"/>
                  </a:lnTo>
                  <a:lnTo>
                    <a:pt x="67" y="679"/>
                  </a:lnTo>
                  <a:lnTo>
                    <a:pt x="59" y="681"/>
                  </a:lnTo>
                  <a:lnTo>
                    <a:pt x="41" y="685"/>
                  </a:lnTo>
                  <a:lnTo>
                    <a:pt x="32" y="686"/>
                  </a:lnTo>
                  <a:lnTo>
                    <a:pt x="24" y="687"/>
                  </a:lnTo>
                  <a:lnTo>
                    <a:pt x="24" y="687"/>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17" name="Freeform 146"/>
            <p:cNvSpPr>
              <a:spLocks noEditPoints="1"/>
            </p:cNvSpPr>
            <p:nvPr/>
          </p:nvSpPr>
          <p:spPr bwMode="auto">
            <a:xfrm>
              <a:off x="6708776" y="209550"/>
              <a:ext cx="330200" cy="268288"/>
            </a:xfrm>
            <a:custGeom>
              <a:avLst/>
              <a:gdLst/>
              <a:ahLst/>
              <a:cxnLst>
                <a:cxn ang="0">
                  <a:pos x="165" y="8"/>
                </a:cxn>
                <a:cxn ang="0">
                  <a:pos x="200" y="22"/>
                </a:cxn>
                <a:cxn ang="0">
                  <a:pos x="259" y="48"/>
                </a:cxn>
                <a:cxn ang="0">
                  <a:pos x="299" y="67"/>
                </a:cxn>
                <a:cxn ang="0">
                  <a:pos x="348" y="91"/>
                </a:cxn>
                <a:cxn ang="0">
                  <a:pos x="376" y="93"/>
                </a:cxn>
                <a:cxn ang="0">
                  <a:pos x="401" y="111"/>
                </a:cxn>
                <a:cxn ang="0">
                  <a:pos x="467" y="135"/>
                </a:cxn>
                <a:cxn ang="0">
                  <a:pos x="508" y="151"/>
                </a:cxn>
                <a:cxn ang="0">
                  <a:pos x="522" y="165"/>
                </a:cxn>
                <a:cxn ang="0">
                  <a:pos x="594" y="183"/>
                </a:cxn>
                <a:cxn ang="0">
                  <a:pos x="615" y="204"/>
                </a:cxn>
                <a:cxn ang="0">
                  <a:pos x="624" y="221"/>
                </a:cxn>
                <a:cxn ang="0">
                  <a:pos x="603" y="287"/>
                </a:cxn>
                <a:cxn ang="0">
                  <a:pos x="529" y="417"/>
                </a:cxn>
                <a:cxn ang="0">
                  <a:pos x="508" y="480"/>
                </a:cxn>
                <a:cxn ang="0">
                  <a:pos x="492" y="505"/>
                </a:cxn>
                <a:cxn ang="0">
                  <a:pos x="360" y="488"/>
                </a:cxn>
                <a:cxn ang="0">
                  <a:pos x="278" y="453"/>
                </a:cxn>
                <a:cxn ang="0">
                  <a:pos x="189" y="408"/>
                </a:cxn>
                <a:cxn ang="0">
                  <a:pos x="63" y="359"/>
                </a:cxn>
                <a:cxn ang="0">
                  <a:pos x="25" y="325"/>
                </a:cxn>
                <a:cxn ang="0">
                  <a:pos x="0" y="273"/>
                </a:cxn>
                <a:cxn ang="0">
                  <a:pos x="47" y="173"/>
                </a:cxn>
                <a:cxn ang="0">
                  <a:pos x="109" y="52"/>
                </a:cxn>
                <a:cxn ang="0">
                  <a:pos x="135" y="8"/>
                </a:cxn>
                <a:cxn ang="0">
                  <a:pos x="381" y="464"/>
                </a:cxn>
                <a:cxn ang="0">
                  <a:pos x="447" y="479"/>
                </a:cxn>
                <a:cxn ang="0">
                  <a:pos x="495" y="460"/>
                </a:cxn>
                <a:cxn ang="0">
                  <a:pos x="528" y="384"/>
                </a:cxn>
                <a:cxn ang="0">
                  <a:pos x="590" y="264"/>
                </a:cxn>
                <a:cxn ang="0">
                  <a:pos x="600" y="212"/>
                </a:cxn>
                <a:cxn ang="0">
                  <a:pos x="559" y="191"/>
                </a:cxn>
                <a:cxn ang="0">
                  <a:pos x="503" y="173"/>
                </a:cxn>
                <a:cxn ang="0">
                  <a:pos x="469" y="155"/>
                </a:cxn>
                <a:cxn ang="0">
                  <a:pos x="424" y="137"/>
                </a:cxn>
                <a:cxn ang="0">
                  <a:pos x="293" y="84"/>
                </a:cxn>
                <a:cxn ang="0">
                  <a:pos x="222" y="52"/>
                </a:cxn>
                <a:cxn ang="0">
                  <a:pos x="164" y="46"/>
                </a:cxn>
                <a:cxn ang="0">
                  <a:pos x="149" y="54"/>
                </a:cxn>
                <a:cxn ang="0">
                  <a:pos x="131" y="62"/>
                </a:cxn>
                <a:cxn ang="0">
                  <a:pos x="111" y="90"/>
                </a:cxn>
                <a:cxn ang="0">
                  <a:pos x="91" y="113"/>
                </a:cxn>
                <a:cxn ang="0">
                  <a:pos x="64" y="182"/>
                </a:cxn>
                <a:cxn ang="0">
                  <a:pos x="29" y="251"/>
                </a:cxn>
                <a:cxn ang="0">
                  <a:pos x="33" y="305"/>
                </a:cxn>
                <a:cxn ang="0">
                  <a:pos x="107" y="353"/>
                </a:cxn>
                <a:cxn ang="0">
                  <a:pos x="244" y="404"/>
                </a:cxn>
                <a:cxn ang="0">
                  <a:pos x="289" y="423"/>
                </a:cxn>
                <a:cxn ang="0">
                  <a:pos x="302" y="430"/>
                </a:cxn>
                <a:cxn ang="0">
                  <a:pos x="339" y="441"/>
                </a:cxn>
                <a:cxn ang="0">
                  <a:pos x="334" y="444"/>
                </a:cxn>
                <a:cxn ang="0">
                  <a:pos x="371" y="457"/>
                </a:cxn>
              </a:cxnLst>
              <a:rect l="0" t="0" r="r" b="b"/>
              <a:pathLst>
                <a:path w="624" h="505">
                  <a:moveTo>
                    <a:pt x="152" y="0"/>
                  </a:moveTo>
                  <a:lnTo>
                    <a:pt x="152" y="0"/>
                  </a:lnTo>
                  <a:lnTo>
                    <a:pt x="156" y="1"/>
                  </a:lnTo>
                  <a:lnTo>
                    <a:pt x="160" y="3"/>
                  </a:lnTo>
                  <a:lnTo>
                    <a:pt x="165" y="8"/>
                  </a:lnTo>
                  <a:lnTo>
                    <a:pt x="169" y="14"/>
                  </a:lnTo>
                  <a:lnTo>
                    <a:pt x="175" y="20"/>
                  </a:lnTo>
                  <a:lnTo>
                    <a:pt x="175" y="20"/>
                  </a:lnTo>
                  <a:lnTo>
                    <a:pt x="187" y="20"/>
                  </a:lnTo>
                  <a:lnTo>
                    <a:pt x="200" y="22"/>
                  </a:lnTo>
                  <a:lnTo>
                    <a:pt x="213" y="25"/>
                  </a:lnTo>
                  <a:lnTo>
                    <a:pt x="226" y="29"/>
                  </a:lnTo>
                  <a:lnTo>
                    <a:pt x="238" y="35"/>
                  </a:lnTo>
                  <a:lnTo>
                    <a:pt x="248" y="41"/>
                  </a:lnTo>
                  <a:lnTo>
                    <a:pt x="259" y="48"/>
                  </a:lnTo>
                  <a:lnTo>
                    <a:pt x="268" y="58"/>
                  </a:lnTo>
                  <a:lnTo>
                    <a:pt x="268" y="58"/>
                  </a:lnTo>
                  <a:lnTo>
                    <a:pt x="278" y="59"/>
                  </a:lnTo>
                  <a:lnTo>
                    <a:pt x="289" y="62"/>
                  </a:lnTo>
                  <a:lnTo>
                    <a:pt x="299" y="67"/>
                  </a:lnTo>
                  <a:lnTo>
                    <a:pt x="308" y="71"/>
                  </a:lnTo>
                  <a:lnTo>
                    <a:pt x="328" y="82"/>
                  </a:lnTo>
                  <a:lnTo>
                    <a:pt x="337" y="87"/>
                  </a:lnTo>
                  <a:lnTo>
                    <a:pt x="348" y="91"/>
                  </a:lnTo>
                  <a:lnTo>
                    <a:pt x="348" y="91"/>
                  </a:lnTo>
                  <a:lnTo>
                    <a:pt x="356" y="92"/>
                  </a:lnTo>
                  <a:lnTo>
                    <a:pt x="362" y="92"/>
                  </a:lnTo>
                  <a:lnTo>
                    <a:pt x="369" y="92"/>
                  </a:lnTo>
                  <a:lnTo>
                    <a:pt x="376" y="93"/>
                  </a:lnTo>
                  <a:lnTo>
                    <a:pt x="376" y="93"/>
                  </a:lnTo>
                  <a:lnTo>
                    <a:pt x="382" y="97"/>
                  </a:lnTo>
                  <a:lnTo>
                    <a:pt x="388" y="101"/>
                  </a:lnTo>
                  <a:lnTo>
                    <a:pt x="394" y="106"/>
                  </a:lnTo>
                  <a:lnTo>
                    <a:pt x="401" y="111"/>
                  </a:lnTo>
                  <a:lnTo>
                    <a:pt x="401" y="111"/>
                  </a:lnTo>
                  <a:lnTo>
                    <a:pt x="418" y="117"/>
                  </a:lnTo>
                  <a:lnTo>
                    <a:pt x="434" y="122"/>
                  </a:lnTo>
                  <a:lnTo>
                    <a:pt x="451" y="128"/>
                  </a:lnTo>
                  <a:lnTo>
                    <a:pt x="467" y="135"/>
                  </a:lnTo>
                  <a:lnTo>
                    <a:pt x="467" y="135"/>
                  </a:lnTo>
                  <a:lnTo>
                    <a:pt x="477" y="139"/>
                  </a:lnTo>
                  <a:lnTo>
                    <a:pt x="486" y="143"/>
                  </a:lnTo>
                  <a:lnTo>
                    <a:pt x="497" y="146"/>
                  </a:lnTo>
                  <a:lnTo>
                    <a:pt x="508" y="151"/>
                  </a:lnTo>
                  <a:lnTo>
                    <a:pt x="508" y="151"/>
                  </a:lnTo>
                  <a:lnTo>
                    <a:pt x="511" y="154"/>
                  </a:lnTo>
                  <a:lnTo>
                    <a:pt x="514" y="159"/>
                  </a:lnTo>
                  <a:lnTo>
                    <a:pt x="518" y="163"/>
                  </a:lnTo>
                  <a:lnTo>
                    <a:pt x="522" y="165"/>
                  </a:lnTo>
                  <a:lnTo>
                    <a:pt x="522" y="165"/>
                  </a:lnTo>
                  <a:lnTo>
                    <a:pt x="532" y="168"/>
                  </a:lnTo>
                  <a:lnTo>
                    <a:pt x="543" y="172"/>
                  </a:lnTo>
                  <a:lnTo>
                    <a:pt x="563" y="175"/>
                  </a:lnTo>
                  <a:lnTo>
                    <a:pt x="585" y="180"/>
                  </a:lnTo>
                  <a:lnTo>
                    <a:pt x="594" y="183"/>
                  </a:lnTo>
                  <a:lnTo>
                    <a:pt x="605" y="188"/>
                  </a:lnTo>
                  <a:lnTo>
                    <a:pt x="605" y="188"/>
                  </a:lnTo>
                  <a:lnTo>
                    <a:pt x="606" y="192"/>
                  </a:lnTo>
                  <a:lnTo>
                    <a:pt x="608" y="196"/>
                  </a:lnTo>
                  <a:lnTo>
                    <a:pt x="615" y="204"/>
                  </a:lnTo>
                  <a:lnTo>
                    <a:pt x="618" y="207"/>
                  </a:lnTo>
                  <a:lnTo>
                    <a:pt x="621" y="211"/>
                  </a:lnTo>
                  <a:lnTo>
                    <a:pt x="623" y="215"/>
                  </a:lnTo>
                  <a:lnTo>
                    <a:pt x="624" y="221"/>
                  </a:lnTo>
                  <a:lnTo>
                    <a:pt x="624" y="221"/>
                  </a:lnTo>
                  <a:lnTo>
                    <a:pt x="622" y="234"/>
                  </a:lnTo>
                  <a:lnTo>
                    <a:pt x="619" y="247"/>
                  </a:lnTo>
                  <a:lnTo>
                    <a:pt x="615" y="259"/>
                  </a:lnTo>
                  <a:lnTo>
                    <a:pt x="609" y="273"/>
                  </a:lnTo>
                  <a:lnTo>
                    <a:pt x="603" y="287"/>
                  </a:lnTo>
                  <a:lnTo>
                    <a:pt x="595" y="301"/>
                  </a:lnTo>
                  <a:lnTo>
                    <a:pt x="579" y="329"/>
                  </a:lnTo>
                  <a:lnTo>
                    <a:pt x="561" y="358"/>
                  </a:lnTo>
                  <a:lnTo>
                    <a:pt x="544" y="388"/>
                  </a:lnTo>
                  <a:lnTo>
                    <a:pt x="529" y="417"/>
                  </a:lnTo>
                  <a:lnTo>
                    <a:pt x="522" y="432"/>
                  </a:lnTo>
                  <a:lnTo>
                    <a:pt x="516" y="447"/>
                  </a:lnTo>
                  <a:lnTo>
                    <a:pt x="516" y="447"/>
                  </a:lnTo>
                  <a:lnTo>
                    <a:pt x="512" y="464"/>
                  </a:lnTo>
                  <a:lnTo>
                    <a:pt x="508" y="480"/>
                  </a:lnTo>
                  <a:lnTo>
                    <a:pt x="505" y="486"/>
                  </a:lnTo>
                  <a:lnTo>
                    <a:pt x="502" y="493"/>
                  </a:lnTo>
                  <a:lnTo>
                    <a:pt x="498" y="499"/>
                  </a:lnTo>
                  <a:lnTo>
                    <a:pt x="492" y="505"/>
                  </a:lnTo>
                  <a:lnTo>
                    <a:pt x="492" y="505"/>
                  </a:lnTo>
                  <a:lnTo>
                    <a:pt x="465" y="505"/>
                  </a:lnTo>
                  <a:lnTo>
                    <a:pt x="438" y="503"/>
                  </a:lnTo>
                  <a:lnTo>
                    <a:pt x="411" y="500"/>
                  </a:lnTo>
                  <a:lnTo>
                    <a:pt x="386" y="495"/>
                  </a:lnTo>
                  <a:lnTo>
                    <a:pt x="360" y="488"/>
                  </a:lnTo>
                  <a:lnTo>
                    <a:pt x="335" y="480"/>
                  </a:lnTo>
                  <a:lnTo>
                    <a:pt x="311" y="470"/>
                  </a:lnTo>
                  <a:lnTo>
                    <a:pt x="287" y="461"/>
                  </a:lnTo>
                  <a:lnTo>
                    <a:pt x="287" y="461"/>
                  </a:lnTo>
                  <a:lnTo>
                    <a:pt x="278" y="453"/>
                  </a:lnTo>
                  <a:lnTo>
                    <a:pt x="270" y="447"/>
                  </a:lnTo>
                  <a:lnTo>
                    <a:pt x="251" y="435"/>
                  </a:lnTo>
                  <a:lnTo>
                    <a:pt x="231" y="425"/>
                  </a:lnTo>
                  <a:lnTo>
                    <a:pt x="210" y="417"/>
                  </a:lnTo>
                  <a:lnTo>
                    <a:pt x="189" y="408"/>
                  </a:lnTo>
                  <a:lnTo>
                    <a:pt x="166" y="401"/>
                  </a:lnTo>
                  <a:lnTo>
                    <a:pt x="123" y="387"/>
                  </a:lnTo>
                  <a:lnTo>
                    <a:pt x="102" y="378"/>
                  </a:lnTo>
                  <a:lnTo>
                    <a:pt x="81" y="370"/>
                  </a:lnTo>
                  <a:lnTo>
                    <a:pt x="63" y="359"/>
                  </a:lnTo>
                  <a:lnTo>
                    <a:pt x="55" y="353"/>
                  </a:lnTo>
                  <a:lnTo>
                    <a:pt x="46" y="347"/>
                  </a:lnTo>
                  <a:lnTo>
                    <a:pt x="39" y="340"/>
                  </a:lnTo>
                  <a:lnTo>
                    <a:pt x="31" y="332"/>
                  </a:lnTo>
                  <a:lnTo>
                    <a:pt x="25" y="325"/>
                  </a:lnTo>
                  <a:lnTo>
                    <a:pt x="18" y="315"/>
                  </a:lnTo>
                  <a:lnTo>
                    <a:pt x="13" y="306"/>
                  </a:lnTo>
                  <a:lnTo>
                    <a:pt x="8" y="296"/>
                  </a:lnTo>
                  <a:lnTo>
                    <a:pt x="3" y="285"/>
                  </a:lnTo>
                  <a:lnTo>
                    <a:pt x="0" y="273"/>
                  </a:lnTo>
                  <a:lnTo>
                    <a:pt x="0" y="273"/>
                  </a:lnTo>
                  <a:lnTo>
                    <a:pt x="10" y="249"/>
                  </a:lnTo>
                  <a:lnTo>
                    <a:pt x="21" y="224"/>
                  </a:lnTo>
                  <a:lnTo>
                    <a:pt x="33" y="198"/>
                  </a:lnTo>
                  <a:lnTo>
                    <a:pt x="47" y="173"/>
                  </a:lnTo>
                  <a:lnTo>
                    <a:pt x="74" y="122"/>
                  </a:lnTo>
                  <a:lnTo>
                    <a:pt x="100" y="74"/>
                  </a:lnTo>
                  <a:lnTo>
                    <a:pt x="100" y="74"/>
                  </a:lnTo>
                  <a:lnTo>
                    <a:pt x="105" y="63"/>
                  </a:lnTo>
                  <a:lnTo>
                    <a:pt x="109" y="52"/>
                  </a:lnTo>
                  <a:lnTo>
                    <a:pt x="114" y="40"/>
                  </a:lnTo>
                  <a:lnTo>
                    <a:pt x="118" y="29"/>
                  </a:lnTo>
                  <a:lnTo>
                    <a:pt x="124" y="20"/>
                  </a:lnTo>
                  <a:lnTo>
                    <a:pt x="131" y="11"/>
                  </a:lnTo>
                  <a:lnTo>
                    <a:pt x="135" y="8"/>
                  </a:lnTo>
                  <a:lnTo>
                    <a:pt x="140" y="5"/>
                  </a:lnTo>
                  <a:lnTo>
                    <a:pt x="146" y="1"/>
                  </a:lnTo>
                  <a:lnTo>
                    <a:pt x="152" y="0"/>
                  </a:lnTo>
                  <a:lnTo>
                    <a:pt x="152" y="0"/>
                  </a:lnTo>
                  <a:close/>
                  <a:moveTo>
                    <a:pt x="381" y="464"/>
                  </a:moveTo>
                  <a:lnTo>
                    <a:pt x="381" y="464"/>
                  </a:lnTo>
                  <a:lnTo>
                    <a:pt x="389" y="466"/>
                  </a:lnTo>
                  <a:lnTo>
                    <a:pt x="398" y="469"/>
                  </a:lnTo>
                  <a:lnTo>
                    <a:pt x="421" y="475"/>
                  </a:lnTo>
                  <a:lnTo>
                    <a:pt x="447" y="479"/>
                  </a:lnTo>
                  <a:lnTo>
                    <a:pt x="475" y="483"/>
                  </a:lnTo>
                  <a:lnTo>
                    <a:pt x="475" y="483"/>
                  </a:lnTo>
                  <a:lnTo>
                    <a:pt x="483" y="476"/>
                  </a:lnTo>
                  <a:lnTo>
                    <a:pt x="489" y="468"/>
                  </a:lnTo>
                  <a:lnTo>
                    <a:pt x="495" y="460"/>
                  </a:lnTo>
                  <a:lnTo>
                    <a:pt x="500" y="451"/>
                  </a:lnTo>
                  <a:lnTo>
                    <a:pt x="508" y="431"/>
                  </a:lnTo>
                  <a:lnTo>
                    <a:pt x="516" y="408"/>
                  </a:lnTo>
                  <a:lnTo>
                    <a:pt x="516" y="408"/>
                  </a:lnTo>
                  <a:lnTo>
                    <a:pt x="528" y="384"/>
                  </a:lnTo>
                  <a:lnTo>
                    <a:pt x="541" y="359"/>
                  </a:lnTo>
                  <a:lnTo>
                    <a:pt x="568" y="312"/>
                  </a:lnTo>
                  <a:lnTo>
                    <a:pt x="579" y="287"/>
                  </a:lnTo>
                  <a:lnTo>
                    <a:pt x="585" y="275"/>
                  </a:lnTo>
                  <a:lnTo>
                    <a:pt x="590" y="264"/>
                  </a:lnTo>
                  <a:lnTo>
                    <a:pt x="593" y="251"/>
                  </a:lnTo>
                  <a:lnTo>
                    <a:pt x="596" y="238"/>
                  </a:lnTo>
                  <a:lnTo>
                    <a:pt x="599" y="225"/>
                  </a:lnTo>
                  <a:lnTo>
                    <a:pt x="600" y="212"/>
                  </a:lnTo>
                  <a:lnTo>
                    <a:pt x="600" y="212"/>
                  </a:lnTo>
                  <a:lnTo>
                    <a:pt x="593" y="207"/>
                  </a:lnTo>
                  <a:lnTo>
                    <a:pt x="586" y="202"/>
                  </a:lnTo>
                  <a:lnTo>
                    <a:pt x="579" y="198"/>
                  </a:lnTo>
                  <a:lnTo>
                    <a:pt x="573" y="195"/>
                  </a:lnTo>
                  <a:lnTo>
                    <a:pt x="559" y="191"/>
                  </a:lnTo>
                  <a:lnTo>
                    <a:pt x="544" y="188"/>
                  </a:lnTo>
                  <a:lnTo>
                    <a:pt x="530" y="184"/>
                  </a:lnTo>
                  <a:lnTo>
                    <a:pt x="516" y="180"/>
                  </a:lnTo>
                  <a:lnTo>
                    <a:pt x="510" y="177"/>
                  </a:lnTo>
                  <a:lnTo>
                    <a:pt x="503" y="173"/>
                  </a:lnTo>
                  <a:lnTo>
                    <a:pt x="497" y="168"/>
                  </a:lnTo>
                  <a:lnTo>
                    <a:pt x="492" y="163"/>
                  </a:lnTo>
                  <a:lnTo>
                    <a:pt x="492" y="163"/>
                  </a:lnTo>
                  <a:lnTo>
                    <a:pt x="480" y="160"/>
                  </a:lnTo>
                  <a:lnTo>
                    <a:pt x="469" y="155"/>
                  </a:lnTo>
                  <a:lnTo>
                    <a:pt x="460" y="150"/>
                  </a:lnTo>
                  <a:lnTo>
                    <a:pt x="453" y="144"/>
                  </a:lnTo>
                  <a:lnTo>
                    <a:pt x="453" y="144"/>
                  </a:lnTo>
                  <a:lnTo>
                    <a:pt x="438" y="141"/>
                  </a:lnTo>
                  <a:lnTo>
                    <a:pt x="424" y="137"/>
                  </a:lnTo>
                  <a:lnTo>
                    <a:pt x="396" y="129"/>
                  </a:lnTo>
                  <a:lnTo>
                    <a:pt x="368" y="119"/>
                  </a:lnTo>
                  <a:lnTo>
                    <a:pt x="343" y="107"/>
                  </a:lnTo>
                  <a:lnTo>
                    <a:pt x="318" y="96"/>
                  </a:lnTo>
                  <a:lnTo>
                    <a:pt x="293" y="84"/>
                  </a:lnTo>
                  <a:lnTo>
                    <a:pt x="269" y="71"/>
                  </a:lnTo>
                  <a:lnTo>
                    <a:pt x="246" y="60"/>
                  </a:lnTo>
                  <a:lnTo>
                    <a:pt x="246" y="60"/>
                  </a:lnTo>
                  <a:lnTo>
                    <a:pt x="235" y="56"/>
                  </a:lnTo>
                  <a:lnTo>
                    <a:pt x="222" y="52"/>
                  </a:lnTo>
                  <a:lnTo>
                    <a:pt x="208" y="47"/>
                  </a:lnTo>
                  <a:lnTo>
                    <a:pt x="194" y="45"/>
                  </a:lnTo>
                  <a:lnTo>
                    <a:pt x="181" y="44"/>
                  </a:lnTo>
                  <a:lnTo>
                    <a:pt x="169" y="45"/>
                  </a:lnTo>
                  <a:lnTo>
                    <a:pt x="164" y="46"/>
                  </a:lnTo>
                  <a:lnTo>
                    <a:pt x="159" y="48"/>
                  </a:lnTo>
                  <a:lnTo>
                    <a:pt x="155" y="52"/>
                  </a:lnTo>
                  <a:lnTo>
                    <a:pt x="152" y="55"/>
                  </a:lnTo>
                  <a:lnTo>
                    <a:pt x="152" y="55"/>
                  </a:lnTo>
                  <a:lnTo>
                    <a:pt x="149" y="54"/>
                  </a:lnTo>
                  <a:lnTo>
                    <a:pt x="147" y="54"/>
                  </a:lnTo>
                  <a:lnTo>
                    <a:pt x="144" y="55"/>
                  </a:lnTo>
                  <a:lnTo>
                    <a:pt x="140" y="57"/>
                  </a:lnTo>
                  <a:lnTo>
                    <a:pt x="135" y="61"/>
                  </a:lnTo>
                  <a:lnTo>
                    <a:pt x="131" y="62"/>
                  </a:lnTo>
                  <a:lnTo>
                    <a:pt x="127" y="63"/>
                  </a:lnTo>
                  <a:lnTo>
                    <a:pt x="127" y="63"/>
                  </a:lnTo>
                  <a:lnTo>
                    <a:pt x="123" y="70"/>
                  </a:lnTo>
                  <a:lnTo>
                    <a:pt x="119" y="76"/>
                  </a:lnTo>
                  <a:lnTo>
                    <a:pt x="111" y="90"/>
                  </a:lnTo>
                  <a:lnTo>
                    <a:pt x="108" y="98"/>
                  </a:lnTo>
                  <a:lnTo>
                    <a:pt x="104" y="104"/>
                  </a:lnTo>
                  <a:lnTo>
                    <a:pt x="99" y="108"/>
                  </a:lnTo>
                  <a:lnTo>
                    <a:pt x="91" y="113"/>
                  </a:lnTo>
                  <a:lnTo>
                    <a:pt x="91" y="113"/>
                  </a:lnTo>
                  <a:lnTo>
                    <a:pt x="89" y="128"/>
                  </a:lnTo>
                  <a:lnTo>
                    <a:pt x="85" y="141"/>
                  </a:lnTo>
                  <a:lnTo>
                    <a:pt x="80" y="152"/>
                  </a:lnTo>
                  <a:lnTo>
                    <a:pt x="75" y="163"/>
                  </a:lnTo>
                  <a:lnTo>
                    <a:pt x="64" y="182"/>
                  </a:lnTo>
                  <a:lnTo>
                    <a:pt x="53" y="200"/>
                  </a:lnTo>
                  <a:lnTo>
                    <a:pt x="42" y="219"/>
                  </a:lnTo>
                  <a:lnTo>
                    <a:pt x="36" y="229"/>
                  </a:lnTo>
                  <a:lnTo>
                    <a:pt x="32" y="239"/>
                  </a:lnTo>
                  <a:lnTo>
                    <a:pt x="29" y="251"/>
                  </a:lnTo>
                  <a:lnTo>
                    <a:pt x="26" y="264"/>
                  </a:lnTo>
                  <a:lnTo>
                    <a:pt x="24" y="276"/>
                  </a:lnTo>
                  <a:lnTo>
                    <a:pt x="23" y="293"/>
                  </a:lnTo>
                  <a:lnTo>
                    <a:pt x="23" y="293"/>
                  </a:lnTo>
                  <a:lnTo>
                    <a:pt x="33" y="305"/>
                  </a:lnTo>
                  <a:lnTo>
                    <a:pt x="46" y="317"/>
                  </a:lnTo>
                  <a:lnTo>
                    <a:pt x="60" y="328"/>
                  </a:lnTo>
                  <a:lnTo>
                    <a:pt x="75" y="336"/>
                  </a:lnTo>
                  <a:lnTo>
                    <a:pt x="91" y="345"/>
                  </a:lnTo>
                  <a:lnTo>
                    <a:pt x="107" y="353"/>
                  </a:lnTo>
                  <a:lnTo>
                    <a:pt x="141" y="365"/>
                  </a:lnTo>
                  <a:lnTo>
                    <a:pt x="177" y="378"/>
                  </a:lnTo>
                  <a:lnTo>
                    <a:pt x="211" y="390"/>
                  </a:lnTo>
                  <a:lnTo>
                    <a:pt x="228" y="397"/>
                  </a:lnTo>
                  <a:lnTo>
                    <a:pt x="244" y="404"/>
                  </a:lnTo>
                  <a:lnTo>
                    <a:pt x="259" y="412"/>
                  </a:lnTo>
                  <a:lnTo>
                    <a:pt x="273" y="422"/>
                  </a:lnTo>
                  <a:lnTo>
                    <a:pt x="273" y="422"/>
                  </a:lnTo>
                  <a:lnTo>
                    <a:pt x="285" y="423"/>
                  </a:lnTo>
                  <a:lnTo>
                    <a:pt x="289" y="423"/>
                  </a:lnTo>
                  <a:lnTo>
                    <a:pt x="296" y="422"/>
                  </a:lnTo>
                  <a:lnTo>
                    <a:pt x="296" y="422"/>
                  </a:lnTo>
                  <a:lnTo>
                    <a:pt x="297" y="424"/>
                  </a:lnTo>
                  <a:lnTo>
                    <a:pt x="298" y="426"/>
                  </a:lnTo>
                  <a:lnTo>
                    <a:pt x="302" y="430"/>
                  </a:lnTo>
                  <a:lnTo>
                    <a:pt x="307" y="432"/>
                  </a:lnTo>
                  <a:lnTo>
                    <a:pt x="314" y="433"/>
                  </a:lnTo>
                  <a:lnTo>
                    <a:pt x="329" y="436"/>
                  </a:lnTo>
                  <a:lnTo>
                    <a:pt x="335" y="438"/>
                  </a:lnTo>
                  <a:lnTo>
                    <a:pt x="339" y="441"/>
                  </a:lnTo>
                  <a:lnTo>
                    <a:pt x="339" y="441"/>
                  </a:lnTo>
                  <a:lnTo>
                    <a:pt x="336" y="441"/>
                  </a:lnTo>
                  <a:lnTo>
                    <a:pt x="335" y="442"/>
                  </a:lnTo>
                  <a:lnTo>
                    <a:pt x="334" y="444"/>
                  </a:lnTo>
                  <a:lnTo>
                    <a:pt x="334" y="444"/>
                  </a:lnTo>
                  <a:lnTo>
                    <a:pt x="342" y="445"/>
                  </a:lnTo>
                  <a:lnTo>
                    <a:pt x="348" y="447"/>
                  </a:lnTo>
                  <a:lnTo>
                    <a:pt x="354" y="449"/>
                  </a:lnTo>
                  <a:lnTo>
                    <a:pt x="360" y="451"/>
                  </a:lnTo>
                  <a:lnTo>
                    <a:pt x="371" y="457"/>
                  </a:lnTo>
                  <a:lnTo>
                    <a:pt x="381" y="464"/>
                  </a:lnTo>
                  <a:lnTo>
                    <a:pt x="381" y="464"/>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18" name="Freeform 147"/>
            <p:cNvSpPr/>
            <p:nvPr/>
          </p:nvSpPr>
          <p:spPr bwMode="auto">
            <a:xfrm>
              <a:off x="6804026" y="287338"/>
              <a:ext cx="171450" cy="69850"/>
            </a:xfrm>
            <a:custGeom>
              <a:avLst/>
              <a:gdLst/>
              <a:ahLst/>
              <a:cxnLst>
                <a:cxn ang="0">
                  <a:pos x="0" y="0"/>
                </a:cxn>
                <a:cxn ang="0">
                  <a:pos x="0" y="0"/>
                </a:cxn>
                <a:cxn ang="0">
                  <a:pos x="8" y="0"/>
                </a:cxn>
                <a:cxn ang="0">
                  <a:pos x="15" y="1"/>
                </a:cxn>
                <a:cxn ang="0">
                  <a:pos x="31" y="4"/>
                </a:cxn>
                <a:cxn ang="0">
                  <a:pos x="49" y="11"/>
                </a:cxn>
                <a:cxn ang="0">
                  <a:pos x="66" y="17"/>
                </a:cxn>
                <a:cxn ang="0">
                  <a:pos x="86" y="24"/>
                </a:cxn>
                <a:cxn ang="0">
                  <a:pos x="104" y="30"/>
                </a:cxn>
                <a:cxn ang="0">
                  <a:pos x="121" y="34"/>
                </a:cxn>
                <a:cxn ang="0">
                  <a:pos x="130" y="35"/>
                </a:cxn>
                <a:cxn ang="0">
                  <a:pos x="138" y="36"/>
                </a:cxn>
                <a:cxn ang="0">
                  <a:pos x="138" y="36"/>
                </a:cxn>
                <a:cxn ang="0">
                  <a:pos x="151" y="45"/>
                </a:cxn>
                <a:cxn ang="0">
                  <a:pos x="165" y="52"/>
                </a:cxn>
                <a:cxn ang="0">
                  <a:pos x="179" y="60"/>
                </a:cxn>
                <a:cxn ang="0">
                  <a:pos x="185" y="64"/>
                </a:cxn>
                <a:cxn ang="0">
                  <a:pos x="191" y="69"/>
                </a:cxn>
                <a:cxn ang="0">
                  <a:pos x="191" y="69"/>
                </a:cxn>
                <a:cxn ang="0">
                  <a:pos x="201" y="71"/>
                </a:cxn>
                <a:cxn ang="0">
                  <a:pos x="212" y="74"/>
                </a:cxn>
                <a:cxn ang="0">
                  <a:pos x="222" y="77"/>
                </a:cxn>
                <a:cxn ang="0">
                  <a:pos x="232" y="81"/>
                </a:cxn>
                <a:cxn ang="0">
                  <a:pos x="253" y="91"/>
                </a:cxn>
                <a:cxn ang="0">
                  <a:pos x="274" y="99"/>
                </a:cxn>
                <a:cxn ang="0">
                  <a:pos x="274" y="99"/>
                </a:cxn>
                <a:cxn ang="0">
                  <a:pos x="282" y="98"/>
                </a:cxn>
                <a:cxn ang="0">
                  <a:pos x="291" y="99"/>
                </a:cxn>
                <a:cxn ang="0">
                  <a:pos x="301" y="102"/>
                </a:cxn>
                <a:cxn ang="0">
                  <a:pos x="310" y="106"/>
                </a:cxn>
                <a:cxn ang="0">
                  <a:pos x="317" y="110"/>
                </a:cxn>
                <a:cxn ang="0">
                  <a:pos x="319" y="113"/>
                </a:cxn>
                <a:cxn ang="0">
                  <a:pos x="321" y="117"/>
                </a:cxn>
                <a:cxn ang="0">
                  <a:pos x="322" y="120"/>
                </a:cxn>
                <a:cxn ang="0">
                  <a:pos x="322" y="124"/>
                </a:cxn>
                <a:cxn ang="0">
                  <a:pos x="320" y="128"/>
                </a:cxn>
                <a:cxn ang="0">
                  <a:pos x="318" y="133"/>
                </a:cxn>
                <a:cxn ang="0">
                  <a:pos x="318" y="133"/>
                </a:cxn>
                <a:cxn ang="0">
                  <a:pos x="259" y="110"/>
                </a:cxn>
                <a:cxn ang="0">
                  <a:pos x="201" y="87"/>
                </a:cxn>
                <a:cxn ang="0">
                  <a:pos x="147" y="63"/>
                </a:cxn>
                <a:cxn ang="0">
                  <a:pos x="98" y="42"/>
                </a:cxn>
                <a:cxn ang="0">
                  <a:pos x="98" y="42"/>
                </a:cxn>
                <a:cxn ang="0">
                  <a:pos x="98" y="43"/>
                </a:cxn>
                <a:cxn ang="0">
                  <a:pos x="98" y="44"/>
                </a:cxn>
                <a:cxn ang="0">
                  <a:pos x="100" y="44"/>
                </a:cxn>
                <a:cxn ang="0">
                  <a:pos x="100" y="44"/>
                </a:cxn>
                <a:cxn ang="0">
                  <a:pos x="78" y="34"/>
                </a:cxn>
                <a:cxn ang="0">
                  <a:pos x="51" y="23"/>
                </a:cxn>
                <a:cxn ang="0">
                  <a:pos x="25" y="13"/>
                </a:cxn>
                <a:cxn ang="0">
                  <a:pos x="12" y="6"/>
                </a:cxn>
                <a:cxn ang="0">
                  <a:pos x="0" y="0"/>
                </a:cxn>
                <a:cxn ang="0">
                  <a:pos x="0" y="0"/>
                </a:cxn>
              </a:cxnLst>
              <a:rect l="0" t="0" r="r" b="b"/>
              <a:pathLst>
                <a:path w="322" h="133">
                  <a:moveTo>
                    <a:pt x="0" y="0"/>
                  </a:moveTo>
                  <a:lnTo>
                    <a:pt x="0" y="0"/>
                  </a:lnTo>
                  <a:lnTo>
                    <a:pt x="8" y="0"/>
                  </a:lnTo>
                  <a:lnTo>
                    <a:pt x="15" y="1"/>
                  </a:lnTo>
                  <a:lnTo>
                    <a:pt x="31" y="4"/>
                  </a:lnTo>
                  <a:lnTo>
                    <a:pt x="49" y="11"/>
                  </a:lnTo>
                  <a:lnTo>
                    <a:pt x="66" y="17"/>
                  </a:lnTo>
                  <a:lnTo>
                    <a:pt x="86" y="24"/>
                  </a:lnTo>
                  <a:lnTo>
                    <a:pt x="104" y="30"/>
                  </a:lnTo>
                  <a:lnTo>
                    <a:pt x="121" y="34"/>
                  </a:lnTo>
                  <a:lnTo>
                    <a:pt x="130" y="35"/>
                  </a:lnTo>
                  <a:lnTo>
                    <a:pt x="138" y="36"/>
                  </a:lnTo>
                  <a:lnTo>
                    <a:pt x="138" y="36"/>
                  </a:lnTo>
                  <a:lnTo>
                    <a:pt x="151" y="45"/>
                  </a:lnTo>
                  <a:lnTo>
                    <a:pt x="165" y="52"/>
                  </a:lnTo>
                  <a:lnTo>
                    <a:pt x="179" y="60"/>
                  </a:lnTo>
                  <a:lnTo>
                    <a:pt x="185" y="64"/>
                  </a:lnTo>
                  <a:lnTo>
                    <a:pt x="191" y="69"/>
                  </a:lnTo>
                  <a:lnTo>
                    <a:pt x="191" y="69"/>
                  </a:lnTo>
                  <a:lnTo>
                    <a:pt x="201" y="71"/>
                  </a:lnTo>
                  <a:lnTo>
                    <a:pt x="212" y="74"/>
                  </a:lnTo>
                  <a:lnTo>
                    <a:pt x="222" y="77"/>
                  </a:lnTo>
                  <a:lnTo>
                    <a:pt x="232" y="81"/>
                  </a:lnTo>
                  <a:lnTo>
                    <a:pt x="253" y="91"/>
                  </a:lnTo>
                  <a:lnTo>
                    <a:pt x="274" y="99"/>
                  </a:lnTo>
                  <a:lnTo>
                    <a:pt x="274" y="99"/>
                  </a:lnTo>
                  <a:lnTo>
                    <a:pt x="282" y="98"/>
                  </a:lnTo>
                  <a:lnTo>
                    <a:pt x="291" y="99"/>
                  </a:lnTo>
                  <a:lnTo>
                    <a:pt x="301" y="102"/>
                  </a:lnTo>
                  <a:lnTo>
                    <a:pt x="310" y="106"/>
                  </a:lnTo>
                  <a:lnTo>
                    <a:pt x="317" y="110"/>
                  </a:lnTo>
                  <a:lnTo>
                    <a:pt x="319" y="113"/>
                  </a:lnTo>
                  <a:lnTo>
                    <a:pt x="321" y="117"/>
                  </a:lnTo>
                  <a:lnTo>
                    <a:pt x="322" y="120"/>
                  </a:lnTo>
                  <a:lnTo>
                    <a:pt x="322" y="124"/>
                  </a:lnTo>
                  <a:lnTo>
                    <a:pt x="320" y="128"/>
                  </a:lnTo>
                  <a:lnTo>
                    <a:pt x="318" y="133"/>
                  </a:lnTo>
                  <a:lnTo>
                    <a:pt x="318" y="133"/>
                  </a:lnTo>
                  <a:lnTo>
                    <a:pt x="259" y="110"/>
                  </a:lnTo>
                  <a:lnTo>
                    <a:pt x="201" y="87"/>
                  </a:lnTo>
                  <a:lnTo>
                    <a:pt x="147" y="63"/>
                  </a:lnTo>
                  <a:lnTo>
                    <a:pt x="98" y="42"/>
                  </a:lnTo>
                  <a:lnTo>
                    <a:pt x="98" y="42"/>
                  </a:lnTo>
                  <a:lnTo>
                    <a:pt x="98" y="43"/>
                  </a:lnTo>
                  <a:lnTo>
                    <a:pt x="98" y="44"/>
                  </a:lnTo>
                  <a:lnTo>
                    <a:pt x="100" y="44"/>
                  </a:lnTo>
                  <a:lnTo>
                    <a:pt x="100" y="44"/>
                  </a:lnTo>
                  <a:lnTo>
                    <a:pt x="78" y="34"/>
                  </a:lnTo>
                  <a:lnTo>
                    <a:pt x="51" y="23"/>
                  </a:lnTo>
                  <a:lnTo>
                    <a:pt x="25" y="13"/>
                  </a:lnTo>
                  <a:lnTo>
                    <a:pt x="12" y="6"/>
                  </a:lnTo>
                  <a:lnTo>
                    <a:pt x="0" y="0"/>
                  </a:lnTo>
                  <a:lnTo>
                    <a:pt x="0" y="0"/>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19" name="Freeform 148"/>
            <p:cNvSpPr/>
            <p:nvPr/>
          </p:nvSpPr>
          <p:spPr bwMode="auto">
            <a:xfrm>
              <a:off x="6748463" y="360363"/>
              <a:ext cx="188913" cy="73025"/>
            </a:xfrm>
            <a:custGeom>
              <a:avLst/>
              <a:gdLst/>
              <a:ahLst/>
              <a:cxnLst>
                <a:cxn ang="0">
                  <a:pos x="357" y="133"/>
                </a:cxn>
                <a:cxn ang="0">
                  <a:pos x="357" y="133"/>
                </a:cxn>
                <a:cxn ang="0">
                  <a:pos x="355" y="136"/>
                </a:cxn>
                <a:cxn ang="0">
                  <a:pos x="354" y="137"/>
                </a:cxn>
                <a:cxn ang="0">
                  <a:pos x="351" y="138"/>
                </a:cxn>
                <a:cxn ang="0">
                  <a:pos x="351" y="138"/>
                </a:cxn>
                <a:cxn ang="0">
                  <a:pos x="347" y="139"/>
                </a:cxn>
                <a:cxn ang="0">
                  <a:pos x="344" y="139"/>
                </a:cxn>
                <a:cxn ang="0">
                  <a:pos x="340" y="138"/>
                </a:cxn>
                <a:cxn ang="0">
                  <a:pos x="334" y="137"/>
                </a:cxn>
                <a:cxn ang="0">
                  <a:pos x="327" y="133"/>
                </a:cxn>
                <a:cxn ang="0">
                  <a:pos x="320" y="127"/>
                </a:cxn>
                <a:cxn ang="0">
                  <a:pos x="320" y="127"/>
                </a:cxn>
                <a:cxn ang="0">
                  <a:pos x="280" y="112"/>
                </a:cxn>
                <a:cxn ang="0">
                  <a:pos x="241" y="97"/>
                </a:cxn>
                <a:cxn ang="0">
                  <a:pos x="222" y="90"/>
                </a:cxn>
                <a:cxn ang="0">
                  <a:pos x="204" y="82"/>
                </a:cxn>
                <a:cxn ang="0">
                  <a:pos x="186" y="73"/>
                </a:cxn>
                <a:cxn ang="0">
                  <a:pos x="169" y="63"/>
                </a:cxn>
                <a:cxn ang="0">
                  <a:pos x="169" y="63"/>
                </a:cxn>
                <a:cxn ang="0">
                  <a:pos x="128" y="48"/>
                </a:cxn>
                <a:cxn ang="0">
                  <a:pos x="84" y="33"/>
                </a:cxn>
                <a:cxn ang="0">
                  <a:pos x="41" y="19"/>
                </a:cxn>
                <a:cxn ang="0">
                  <a:pos x="0" y="9"/>
                </a:cxn>
                <a:cxn ang="0">
                  <a:pos x="0" y="9"/>
                </a:cxn>
                <a:cxn ang="0">
                  <a:pos x="3" y="5"/>
                </a:cxn>
                <a:cxn ang="0">
                  <a:pos x="8" y="3"/>
                </a:cxn>
                <a:cxn ang="0">
                  <a:pos x="12" y="1"/>
                </a:cxn>
                <a:cxn ang="0">
                  <a:pos x="16" y="0"/>
                </a:cxn>
                <a:cxn ang="0">
                  <a:pos x="26" y="0"/>
                </a:cxn>
                <a:cxn ang="0">
                  <a:pos x="38" y="1"/>
                </a:cxn>
                <a:cxn ang="0">
                  <a:pos x="62" y="6"/>
                </a:cxn>
                <a:cxn ang="0">
                  <a:pos x="75" y="10"/>
                </a:cxn>
                <a:cxn ang="0">
                  <a:pos x="89" y="11"/>
                </a:cxn>
                <a:cxn ang="0">
                  <a:pos x="89" y="11"/>
                </a:cxn>
                <a:cxn ang="0">
                  <a:pos x="120" y="30"/>
                </a:cxn>
                <a:cxn ang="0">
                  <a:pos x="152" y="46"/>
                </a:cxn>
                <a:cxn ang="0">
                  <a:pos x="184" y="60"/>
                </a:cxn>
                <a:cxn ang="0">
                  <a:pos x="216" y="73"/>
                </a:cxn>
                <a:cxn ang="0">
                  <a:pos x="284" y="97"/>
                </a:cxn>
                <a:cxn ang="0">
                  <a:pos x="318" y="110"/>
                </a:cxn>
                <a:cxn ang="0">
                  <a:pos x="354" y="124"/>
                </a:cxn>
                <a:cxn ang="0">
                  <a:pos x="354" y="124"/>
                </a:cxn>
                <a:cxn ang="0">
                  <a:pos x="354" y="130"/>
                </a:cxn>
                <a:cxn ang="0">
                  <a:pos x="355" y="132"/>
                </a:cxn>
                <a:cxn ang="0">
                  <a:pos x="357" y="133"/>
                </a:cxn>
                <a:cxn ang="0">
                  <a:pos x="357" y="133"/>
                </a:cxn>
              </a:cxnLst>
              <a:rect l="0" t="0" r="r" b="b"/>
              <a:pathLst>
                <a:path w="357" h="139">
                  <a:moveTo>
                    <a:pt x="357" y="133"/>
                  </a:moveTo>
                  <a:lnTo>
                    <a:pt x="357" y="133"/>
                  </a:lnTo>
                  <a:lnTo>
                    <a:pt x="355" y="136"/>
                  </a:lnTo>
                  <a:lnTo>
                    <a:pt x="354" y="137"/>
                  </a:lnTo>
                  <a:lnTo>
                    <a:pt x="351" y="138"/>
                  </a:lnTo>
                  <a:lnTo>
                    <a:pt x="351" y="138"/>
                  </a:lnTo>
                  <a:lnTo>
                    <a:pt x="347" y="139"/>
                  </a:lnTo>
                  <a:lnTo>
                    <a:pt x="344" y="139"/>
                  </a:lnTo>
                  <a:lnTo>
                    <a:pt x="340" y="138"/>
                  </a:lnTo>
                  <a:lnTo>
                    <a:pt x="334" y="137"/>
                  </a:lnTo>
                  <a:lnTo>
                    <a:pt x="327" y="133"/>
                  </a:lnTo>
                  <a:lnTo>
                    <a:pt x="320" y="127"/>
                  </a:lnTo>
                  <a:lnTo>
                    <a:pt x="320" y="127"/>
                  </a:lnTo>
                  <a:lnTo>
                    <a:pt x="280" y="112"/>
                  </a:lnTo>
                  <a:lnTo>
                    <a:pt x="241" y="97"/>
                  </a:lnTo>
                  <a:lnTo>
                    <a:pt x="222" y="90"/>
                  </a:lnTo>
                  <a:lnTo>
                    <a:pt x="204" y="82"/>
                  </a:lnTo>
                  <a:lnTo>
                    <a:pt x="186" y="73"/>
                  </a:lnTo>
                  <a:lnTo>
                    <a:pt x="169" y="63"/>
                  </a:lnTo>
                  <a:lnTo>
                    <a:pt x="169" y="63"/>
                  </a:lnTo>
                  <a:lnTo>
                    <a:pt x="128" y="48"/>
                  </a:lnTo>
                  <a:lnTo>
                    <a:pt x="84" y="33"/>
                  </a:lnTo>
                  <a:lnTo>
                    <a:pt x="41" y="19"/>
                  </a:lnTo>
                  <a:lnTo>
                    <a:pt x="0" y="9"/>
                  </a:lnTo>
                  <a:lnTo>
                    <a:pt x="0" y="9"/>
                  </a:lnTo>
                  <a:lnTo>
                    <a:pt x="3" y="5"/>
                  </a:lnTo>
                  <a:lnTo>
                    <a:pt x="8" y="3"/>
                  </a:lnTo>
                  <a:lnTo>
                    <a:pt x="12" y="1"/>
                  </a:lnTo>
                  <a:lnTo>
                    <a:pt x="16" y="0"/>
                  </a:lnTo>
                  <a:lnTo>
                    <a:pt x="26" y="0"/>
                  </a:lnTo>
                  <a:lnTo>
                    <a:pt x="38" y="1"/>
                  </a:lnTo>
                  <a:lnTo>
                    <a:pt x="62" y="6"/>
                  </a:lnTo>
                  <a:lnTo>
                    <a:pt x="75" y="10"/>
                  </a:lnTo>
                  <a:lnTo>
                    <a:pt x="89" y="11"/>
                  </a:lnTo>
                  <a:lnTo>
                    <a:pt x="89" y="11"/>
                  </a:lnTo>
                  <a:lnTo>
                    <a:pt x="120" y="30"/>
                  </a:lnTo>
                  <a:lnTo>
                    <a:pt x="152" y="46"/>
                  </a:lnTo>
                  <a:lnTo>
                    <a:pt x="184" y="60"/>
                  </a:lnTo>
                  <a:lnTo>
                    <a:pt x="216" y="73"/>
                  </a:lnTo>
                  <a:lnTo>
                    <a:pt x="284" y="97"/>
                  </a:lnTo>
                  <a:lnTo>
                    <a:pt x="318" y="110"/>
                  </a:lnTo>
                  <a:lnTo>
                    <a:pt x="354" y="124"/>
                  </a:lnTo>
                  <a:lnTo>
                    <a:pt x="354" y="124"/>
                  </a:lnTo>
                  <a:lnTo>
                    <a:pt x="354" y="130"/>
                  </a:lnTo>
                  <a:lnTo>
                    <a:pt x="355" y="132"/>
                  </a:lnTo>
                  <a:lnTo>
                    <a:pt x="357" y="133"/>
                  </a:lnTo>
                  <a:lnTo>
                    <a:pt x="357" y="133"/>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grpSp>
      <p:sp>
        <p:nvSpPr>
          <p:cNvPr id="20" name="Freeform 29"/>
          <p:cNvSpPr>
            <a:spLocks noEditPoints="1"/>
          </p:cNvSpPr>
          <p:nvPr/>
        </p:nvSpPr>
        <p:spPr bwMode="auto">
          <a:xfrm>
            <a:off x="9715526" y="2095491"/>
            <a:ext cx="762005" cy="681565"/>
          </a:xfrm>
          <a:custGeom>
            <a:avLst/>
            <a:gdLst/>
            <a:ahLst/>
            <a:cxnLst>
              <a:cxn ang="0">
                <a:pos x="10" y="452"/>
              </a:cxn>
              <a:cxn ang="0">
                <a:pos x="207" y="119"/>
              </a:cxn>
              <a:cxn ang="0">
                <a:pos x="704" y="4"/>
              </a:cxn>
              <a:cxn ang="0">
                <a:pos x="1097" y="158"/>
              </a:cxn>
              <a:cxn ang="0">
                <a:pos x="1254" y="504"/>
              </a:cxn>
              <a:cxn ang="0">
                <a:pos x="1275" y="1164"/>
              </a:cxn>
              <a:cxn ang="0">
                <a:pos x="975" y="1345"/>
              </a:cxn>
              <a:cxn ang="0">
                <a:pos x="179" y="1221"/>
              </a:cxn>
              <a:cxn ang="0">
                <a:pos x="589" y="502"/>
              </a:cxn>
              <a:cxn ang="0">
                <a:pos x="788" y="43"/>
              </a:cxn>
              <a:cxn ang="0">
                <a:pos x="399" y="54"/>
              </a:cxn>
              <a:cxn ang="0">
                <a:pos x="751" y="60"/>
              </a:cxn>
              <a:cxn ang="0">
                <a:pos x="548" y="76"/>
              </a:cxn>
              <a:cxn ang="0">
                <a:pos x="361" y="92"/>
              </a:cxn>
              <a:cxn ang="0">
                <a:pos x="608" y="90"/>
              </a:cxn>
              <a:cxn ang="0">
                <a:pos x="688" y="108"/>
              </a:cxn>
              <a:cxn ang="0">
                <a:pos x="715" y="137"/>
              </a:cxn>
              <a:cxn ang="0">
                <a:pos x="820" y="109"/>
              </a:cxn>
              <a:cxn ang="0">
                <a:pos x="753" y="142"/>
              </a:cxn>
              <a:cxn ang="0">
                <a:pos x="24" y="375"/>
              </a:cxn>
              <a:cxn ang="0">
                <a:pos x="145" y="587"/>
              </a:cxn>
              <a:cxn ang="0">
                <a:pos x="158" y="567"/>
              </a:cxn>
              <a:cxn ang="0">
                <a:pos x="137" y="130"/>
              </a:cxn>
              <a:cxn ang="0">
                <a:pos x="69" y="362"/>
              </a:cxn>
              <a:cxn ang="0">
                <a:pos x="363" y="542"/>
              </a:cxn>
              <a:cxn ang="0">
                <a:pos x="612" y="532"/>
              </a:cxn>
              <a:cxn ang="0">
                <a:pos x="895" y="653"/>
              </a:cxn>
              <a:cxn ang="0">
                <a:pos x="1097" y="192"/>
              </a:cxn>
              <a:cxn ang="0">
                <a:pos x="704" y="158"/>
              </a:cxn>
              <a:cxn ang="0">
                <a:pos x="1067" y="321"/>
              </a:cxn>
              <a:cxn ang="0">
                <a:pos x="558" y="660"/>
              </a:cxn>
              <a:cxn ang="0">
                <a:pos x="1059" y="518"/>
              </a:cxn>
              <a:cxn ang="0">
                <a:pos x="1205" y="199"/>
              </a:cxn>
              <a:cxn ang="0">
                <a:pos x="1220" y="299"/>
              </a:cxn>
              <a:cxn ang="0">
                <a:pos x="1164" y="403"/>
              </a:cxn>
              <a:cxn ang="0">
                <a:pos x="1088" y="735"/>
              </a:cxn>
              <a:cxn ang="0">
                <a:pos x="1132" y="1001"/>
              </a:cxn>
              <a:cxn ang="0">
                <a:pos x="1180" y="907"/>
              </a:cxn>
              <a:cxn ang="0">
                <a:pos x="1262" y="897"/>
              </a:cxn>
              <a:cxn ang="0">
                <a:pos x="385" y="490"/>
              </a:cxn>
              <a:cxn ang="0">
                <a:pos x="440" y="584"/>
              </a:cxn>
              <a:cxn ang="0">
                <a:pos x="523" y="602"/>
              </a:cxn>
              <a:cxn ang="0">
                <a:pos x="1072" y="575"/>
              </a:cxn>
              <a:cxn ang="0">
                <a:pos x="1025" y="1300"/>
              </a:cxn>
              <a:cxn ang="0">
                <a:pos x="1070" y="894"/>
              </a:cxn>
              <a:cxn ang="0">
                <a:pos x="993" y="727"/>
              </a:cxn>
              <a:cxn ang="0">
                <a:pos x="1076" y="1261"/>
              </a:cxn>
              <a:cxn ang="0">
                <a:pos x="1013" y="657"/>
              </a:cxn>
              <a:cxn ang="0">
                <a:pos x="321" y="1211"/>
              </a:cxn>
              <a:cxn ang="0">
                <a:pos x="949" y="1287"/>
              </a:cxn>
              <a:cxn ang="0">
                <a:pos x="554" y="702"/>
              </a:cxn>
              <a:cxn ang="0">
                <a:pos x="372" y="658"/>
              </a:cxn>
              <a:cxn ang="0">
                <a:pos x="385" y="630"/>
              </a:cxn>
              <a:cxn ang="0">
                <a:pos x="479" y="775"/>
              </a:cxn>
              <a:cxn ang="0">
                <a:pos x="448" y="675"/>
              </a:cxn>
              <a:cxn ang="0">
                <a:pos x="396" y="658"/>
              </a:cxn>
              <a:cxn ang="0">
                <a:pos x="416" y="658"/>
              </a:cxn>
              <a:cxn ang="0">
                <a:pos x="462" y="662"/>
              </a:cxn>
              <a:cxn ang="0">
                <a:pos x="493" y="782"/>
              </a:cxn>
              <a:cxn ang="0">
                <a:pos x="889" y="1338"/>
              </a:cxn>
              <a:cxn ang="0">
                <a:pos x="290" y="1216"/>
              </a:cxn>
              <a:cxn ang="0">
                <a:pos x="224" y="1218"/>
              </a:cxn>
              <a:cxn ang="0">
                <a:pos x="955" y="1331"/>
              </a:cxn>
            </a:cxnLst>
            <a:rect l="0" t="0" r="r" b="b"/>
            <a:pathLst>
              <a:path w="1295" h="1371">
                <a:moveTo>
                  <a:pt x="58" y="1123"/>
                </a:moveTo>
                <a:lnTo>
                  <a:pt x="58" y="1123"/>
                </a:lnTo>
                <a:lnTo>
                  <a:pt x="65" y="1078"/>
                </a:lnTo>
                <a:lnTo>
                  <a:pt x="72" y="1034"/>
                </a:lnTo>
                <a:lnTo>
                  <a:pt x="75" y="1013"/>
                </a:lnTo>
                <a:lnTo>
                  <a:pt x="76" y="992"/>
                </a:lnTo>
                <a:lnTo>
                  <a:pt x="78" y="973"/>
                </a:lnTo>
                <a:lnTo>
                  <a:pt x="78" y="952"/>
                </a:lnTo>
                <a:lnTo>
                  <a:pt x="78" y="952"/>
                </a:lnTo>
                <a:lnTo>
                  <a:pt x="76" y="940"/>
                </a:lnTo>
                <a:lnTo>
                  <a:pt x="75" y="929"/>
                </a:lnTo>
                <a:lnTo>
                  <a:pt x="75" y="929"/>
                </a:lnTo>
                <a:lnTo>
                  <a:pt x="73" y="907"/>
                </a:lnTo>
                <a:lnTo>
                  <a:pt x="72" y="883"/>
                </a:lnTo>
                <a:lnTo>
                  <a:pt x="72" y="838"/>
                </a:lnTo>
                <a:lnTo>
                  <a:pt x="73" y="796"/>
                </a:lnTo>
                <a:lnTo>
                  <a:pt x="75" y="758"/>
                </a:lnTo>
                <a:lnTo>
                  <a:pt x="75" y="758"/>
                </a:lnTo>
                <a:lnTo>
                  <a:pt x="73" y="733"/>
                </a:lnTo>
                <a:lnTo>
                  <a:pt x="71" y="709"/>
                </a:lnTo>
                <a:lnTo>
                  <a:pt x="64" y="661"/>
                </a:lnTo>
                <a:lnTo>
                  <a:pt x="58" y="613"/>
                </a:lnTo>
                <a:lnTo>
                  <a:pt x="55" y="589"/>
                </a:lnTo>
                <a:lnTo>
                  <a:pt x="55" y="567"/>
                </a:lnTo>
                <a:lnTo>
                  <a:pt x="55" y="567"/>
                </a:lnTo>
                <a:lnTo>
                  <a:pt x="50" y="561"/>
                </a:lnTo>
                <a:lnTo>
                  <a:pt x="44" y="556"/>
                </a:lnTo>
                <a:lnTo>
                  <a:pt x="36" y="543"/>
                </a:lnTo>
                <a:lnTo>
                  <a:pt x="27" y="529"/>
                </a:lnTo>
                <a:lnTo>
                  <a:pt x="20" y="518"/>
                </a:lnTo>
                <a:lnTo>
                  <a:pt x="20" y="518"/>
                </a:lnTo>
                <a:lnTo>
                  <a:pt x="14" y="486"/>
                </a:lnTo>
                <a:lnTo>
                  <a:pt x="10" y="452"/>
                </a:lnTo>
                <a:lnTo>
                  <a:pt x="6" y="420"/>
                </a:lnTo>
                <a:lnTo>
                  <a:pt x="0" y="390"/>
                </a:lnTo>
                <a:lnTo>
                  <a:pt x="0" y="390"/>
                </a:lnTo>
                <a:lnTo>
                  <a:pt x="3" y="382"/>
                </a:lnTo>
                <a:lnTo>
                  <a:pt x="5" y="372"/>
                </a:lnTo>
                <a:lnTo>
                  <a:pt x="6" y="363"/>
                </a:lnTo>
                <a:lnTo>
                  <a:pt x="7" y="361"/>
                </a:lnTo>
                <a:lnTo>
                  <a:pt x="10" y="358"/>
                </a:lnTo>
                <a:lnTo>
                  <a:pt x="10" y="358"/>
                </a:lnTo>
                <a:lnTo>
                  <a:pt x="10" y="344"/>
                </a:lnTo>
                <a:lnTo>
                  <a:pt x="10" y="331"/>
                </a:lnTo>
                <a:lnTo>
                  <a:pt x="14" y="309"/>
                </a:lnTo>
                <a:lnTo>
                  <a:pt x="20" y="288"/>
                </a:lnTo>
                <a:lnTo>
                  <a:pt x="27" y="266"/>
                </a:lnTo>
                <a:lnTo>
                  <a:pt x="27" y="266"/>
                </a:lnTo>
                <a:lnTo>
                  <a:pt x="37" y="236"/>
                </a:lnTo>
                <a:lnTo>
                  <a:pt x="48" y="209"/>
                </a:lnTo>
                <a:lnTo>
                  <a:pt x="48" y="209"/>
                </a:lnTo>
                <a:lnTo>
                  <a:pt x="58" y="185"/>
                </a:lnTo>
                <a:lnTo>
                  <a:pt x="69" y="163"/>
                </a:lnTo>
                <a:lnTo>
                  <a:pt x="83" y="140"/>
                </a:lnTo>
                <a:lnTo>
                  <a:pt x="90" y="130"/>
                </a:lnTo>
                <a:lnTo>
                  <a:pt x="99" y="120"/>
                </a:lnTo>
                <a:lnTo>
                  <a:pt x="99" y="120"/>
                </a:lnTo>
                <a:lnTo>
                  <a:pt x="114" y="113"/>
                </a:lnTo>
                <a:lnTo>
                  <a:pt x="124" y="111"/>
                </a:lnTo>
                <a:lnTo>
                  <a:pt x="132" y="109"/>
                </a:lnTo>
                <a:lnTo>
                  <a:pt x="141" y="108"/>
                </a:lnTo>
                <a:lnTo>
                  <a:pt x="149" y="111"/>
                </a:lnTo>
                <a:lnTo>
                  <a:pt x="156" y="113"/>
                </a:lnTo>
                <a:lnTo>
                  <a:pt x="162" y="120"/>
                </a:lnTo>
                <a:lnTo>
                  <a:pt x="162" y="120"/>
                </a:lnTo>
                <a:lnTo>
                  <a:pt x="207" y="119"/>
                </a:lnTo>
                <a:lnTo>
                  <a:pt x="253" y="118"/>
                </a:lnTo>
                <a:lnTo>
                  <a:pt x="277" y="118"/>
                </a:lnTo>
                <a:lnTo>
                  <a:pt x="299" y="119"/>
                </a:lnTo>
                <a:lnTo>
                  <a:pt x="322" y="120"/>
                </a:lnTo>
                <a:lnTo>
                  <a:pt x="342" y="125"/>
                </a:lnTo>
                <a:lnTo>
                  <a:pt x="342" y="125"/>
                </a:lnTo>
                <a:lnTo>
                  <a:pt x="340" y="106"/>
                </a:lnTo>
                <a:lnTo>
                  <a:pt x="342" y="87"/>
                </a:lnTo>
                <a:lnTo>
                  <a:pt x="346" y="67"/>
                </a:lnTo>
                <a:lnTo>
                  <a:pt x="354" y="46"/>
                </a:lnTo>
                <a:lnTo>
                  <a:pt x="354" y="46"/>
                </a:lnTo>
                <a:lnTo>
                  <a:pt x="360" y="38"/>
                </a:lnTo>
                <a:lnTo>
                  <a:pt x="365" y="32"/>
                </a:lnTo>
                <a:lnTo>
                  <a:pt x="372" y="26"/>
                </a:lnTo>
                <a:lnTo>
                  <a:pt x="381" y="22"/>
                </a:lnTo>
                <a:lnTo>
                  <a:pt x="388" y="18"/>
                </a:lnTo>
                <a:lnTo>
                  <a:pt x="398" y="15"/>
                </a:lnTo>
                <a:lnTo>
                  <a:pt x="416" y="12"/>
                </a:lnTo>
                <a:lnTo>
                  <a:pt x="436" y="11"/>
                </a:lnTo>
                <a:lnTo>
                  <a:pt x="458" y="11"/>
                </a:lnTo>
                <a:lnTo>
                  <a:pt x="506" y="11"/>
                </a:lnTo>
                <a:lnTo>
                  <a:pt x="506" y="11"/>
                </a:lnTo>
                <a:lnTo>
                  <a:pt x="518" y="10"/>
                </a:lnTo>
                <a:lnTo>
                  <a:pt x="532" y="8"/>
                </a:lnTo>
                <a:lnTo>
                  <a:pt x="545" y="5"/>
                </a:lnTo>
                <a:lnTo>
                  <a:pt x="559" y="4"/>
                </a:lnTo>
                <a:lnTo>
                  <a:pt x="559" y="4"/>
                </a:lnTo>
                <a:lnTo>
                  <a:pt x="594" y="1"/>
                </a:lnTo>
                <a:lnTo>
                  <a:pt x="629" y="0"/>
                </a:lnTo>
                <a:lnTo>
                  <a:pt x="663" y="0"/>
                </a:lnTo>
                <a:lnTo>
                  <a:pt x="695" y="3"/>
                </a:lnTo>
                <a:lnTo>
                  <a:pt x="695" y="3"/>
                </a:lnTo>
                <a:lnTo>
                  <a:pt x="704" y="4"/>
                </a:lnTo>
                <a:lnTo>
                  <a:pt x="711" y="7"/>
                </a:lnTo>
                <a:lnTo>
                  <a:pt x="719" y="10"/>
                </a:lnTo>
                <a:lnTo>
                  <a:pt x="726" y="11"/>
                </a:lnTo>
                <a:lnTo>
                  <a:pt x="726" y="11"/>
                </a:lnTo>
                <a:lnTo>
                  <a:pt x="736" y="11"/>
                </a:lnTo>
                <a:lnTo>
                  <a:pt x="746" y="11"/>
                </a:lnTo>
                <a:lnTo>
                  <a:pt x="746" y="11"/>
                </a:lnTo>
                <a:lnTo>
                  <a:pt x="756" y="14"/>
                </a:lnTo>
                <a:lnTo>
                  <a:pt x="766" y="17"/>
                </a:lnTo>
                <a:lnTo>
                  <a:pt x="785" y="25"/>
                </a:lnTo>
                <a:lnTo>
                  <a:pt x="819" y="42"/>
                </a:lnTo>
                <a:lnTo>
                  <a:pt x="819" y="42"/>
                </a:lnTo>
                <a:lnTo>
                  <a:pt x="822" y="56"/>
                </a:lnTo>
                <a:lnTo>
                  <a:pt x="823" y="67"/>
                </a:lnTo>
                <a:lnTo>
                  <a:pt x="830" y="91"/>
                </a:lnTo>
                <a:lnTo>
                  <a:pt x="831" y="102"/>
                </a:lnTo>
                <a:lnTo>
                  <a:pt x="834" y="115"/>
                </a:lnTo>
                <a:lnTo>
                  <a:pt x="834" y="127"/>
                </a:lnTo>
                <a:lnTo>
                  <a:pt x="833" y="142"/>
                </a:lnTo>
                <a:lnTo>
                  <a:pt x="833" y="142"/>
                </a:lnTo>
                <a:lnTo>
                  <a:pt x="855" y="144"/>
                </a:lnTo>
                <a:lnTo>
                  <a:pt x="878" y="144"/>
                </a:lnTo>
                <a:lnTo>
                  <a:pt x="926" y="144"/>
                </a:lnTo>
                <a:lnTo>
                  <a:pt x="973" y="144"/>
                </a:lnTo>
                <a:lnTo>
                  <a:pt x="999" y="146"/>
                </a:lnTo>
                <a:lnTo>
                  <a:pt x="1022" y="147"/>
                </a:lnTo>
                <a:lnTo>
                  <a:pt x="1022" y="147"/>
                </a:lnTo>
                <a:lnTo>
                  <a:pt x="1036" y="150"/>
                </a:lnTo>
                <a:lnTo>
                  <a:pt x="1049" y="153"/>
                </a:lnTo>
                <a:lnTo>
                  <a:pt x="1063" y="156"/>
                </a:lnTo>
                <a:lnTo>
                  <a:pt x="1077" y="158"/>
                </a:lnTo>
                <a:lnTo>
                  <a:pt x="1077" y="158"/>
                </a:lnTo>
                <a:lnTo>
                  <a:pt x="1097" y="158"/>
                </a:lnTo>
                <a:lnTo>
                  <a:pt x="1115" y="157"/>
                </a:lnTo>
                <a:lnTo>
                  <a:pt x="1132" y="156"/>
                </a:lnTo>
                <a:lnTo>
                  <a:pt x="1149" y="156"/>
                </a:lnTo>
                <a:lnTo>
                  <a:pt x="1149" y="156"/>
                </a:lnTo>
                <a:lnTo>
                  <a:pt x="1163" y="158"/>
                </a:lnTo>
                <a:lnTo>
                  <a:pt x="1175" y="163"/>
                </a:lnTo>
                <a:lnTo>
                  <a:pt x="1187" y="168"/>
                </a:lnTo>
                <a:lnTo>
                  <a:pt x="1198" y="174"/>
                </a:lnTo>
                <a:lnTo>
                  <a:pt x="1209" y="181"/>
                </a:lnTo>
                <a:lnTo>
                  <a:pt x="1218" y="189"/>
                </a:lnTo>
                <a:lnTo>
                  <a:pt x="1226" y="198"/>
                </a:lnTo>
                <a:lnTo>
                  <a:pt x="1233" y="206"/>
                </a:lnTo>
                <a:lnTo>
                  <a:pt x="1233" y="206"/>
                </a:lnTo>
                <a:lnTo>
                  <a:pt x="1237" y="217"/>
                </a:lnTo>
                <a:lnTo>
                  <a:pt x="1240" y="227"/>
                </a:lnTo>
                <a:lnTo>
                  <a:pt x="1240" y="240"/>
                </a:lnTo>
                <a:lnTo>
                  <a:pt x="1241" y="252"/>
                </a:lnTo>
                <a:lnTo>
                  <a:pt x="1241" y="252"/>
                </a:lnTo>
                <a:lnTo>
                  <a:pt x="1246" y="266"/>
                </a:lnTo>
                <a:lnTo>
                  <a:pt x="1250" y="279"/>
                </a:lnTo>
                <a:lnTo>
                  <a:pt x="1254" y="292"/>
                </a:lnTo>
                <a:lnTo>
                  <a:pt x="1255" y="303"/>
                </a:lnTo>
                <a:lnTo>
                  <a:pt x="1255" y="303"/>
                </a:lnTo>
                <a:lnTo>
                  <a:pt x="1255" y="310"/>
                </a:lnTo>
                <a:lnTo>
                  <a:pt x="1254" y="317"/>
                </a:lnTo>
                <a:lnTo>
                  <a:pt x="1251" y="331"/>
                </a:lnTo>
                <a:lnTo>
                  <a:pt x="1248" y="347"/>
                </a:lnTo>
                <a:lnTo>
                  <a:pt x="1247" y="355"/>
                </a:lnTo>
                <a:lnTo>
                  <a:pt x="1247" y="365"/>
                </a:lnTo>
                <a:lnTo>
                  <a:pt x="1247" y="365"/>
                </a:lnTo>
                <a:lnTo>
                  <a:pt x="1250" y="410"/>
                </a:lnTo>
                <a:lnTo>
                  <a:pt x="1251" y="456"/>
                </a:lnTo>
                <a:lnTo>
                  <a:pt x="1254" y="504"/>
                </a:lnTo>
                <a:lnTo>
                  <a:pt x="1255" y="550"/>
                </a:lnTo>
                <a:lnTo>
                  <a:pt x="1255" y="550"/>
                </a:lnTo>
                <a:lnTo>
                  <a:pt x="1257" y="571"/>
                </a:lnTo>
                <a:lnTo>
                  <a:pt x="1257" y="592"/>
                </a:lnTo>
                <a:lnTo>
                  <a:pt x="1257" y="613"/>
                </a:lnTo>
                <a:lnTo>
                  <a:pt x="1258" y="636"/>
                </a:lnTo>
                <a:lnTo>
                  <a:pt x="1258" y="636"/>
                </a:lnTo>
                <a:lnTo>
                  <a:pt x="1260" y="662"/>
                </a:lnTo>
                <a:lnTo>
                  <a:pt x="1262" y="689"/>
                </a:lnTo>
                <a:lnTo>
                  <a:pt x="1264" y="744"/>
                </a:lnTo>
                <a:lnTo>
                  <a:pt x="1265" y="797"/>
                </a:lnTo>
                <a:lnTo>
                  <a:pt x="1267" y="822"/>
                </a:lnTo>
                <a:lnTo>
                  <a:pt x="1268" y="846"/>
                </a:lnTo>
                <a:lnTo>
                  <a:pt x="1268" y="846"/>
                </a:lnTo>
                <a:lnTo>
                  <a:pt x="1272" y="874"/>
                </a:lnTo>
                <a:lnTo>
                  <a:pt x="1274" y="888"/>
                </a:lnTo>
                <a:lnTo>
                  <a:pt x="1274" y="895"/>
                </a:lnTo>
                <a:lnTo>
                  <a:pt x="1272" y="903"/>
                </a:lnTo>
                <a:lnTo>
                  <a:pt x="1272" y="903"/>
                </a:lnTo>
                <a:lnTo>
                  <a:pt x="1275" y="911"/>
                </a:lnTo>
                <a:lnTo>
                  <a:pt x="1279" y="918"/>
                </a:lnTo>
                <a:lnTo>
                  <a:pt x="1279" y="918"/>
                </a:lnTo>
                <a:lnTo>
                  <a:pt x="1281" y="953"/>
                </a:lnTo>
                <a:lnTo>
                  <a:pt x="1284" y="987"/>
                </a:lnTo>
                <a:lnTo>
                  <a:pt x="1289" y="1019"/>
                </a:lnTo>
                <a:lnTo>
                  <a:pt x="1293" y="1051"/>
                </a:lnTo>
                <a:lnTo>
                  <a:pt x="1295" y="1081"/>
                </a:lnTo>
                <a:lnTo>
                  <a:pt x="1295" y="1096"/>
                </a:lnTo>
                <a:lnTo>
                  <a:pt x="1293" y="1110"/>
                </a:lnTo>
                <a:lnTo>
                  <a:pt x="1292" y="1124"/>
                </a:lnTo>
                <a:lnTo>
                  <a:pt x="1288" y="1138"/>
                </a:lnTo>
                <a:lnTo>
                  <a:pt x="1282" y="1151"/>
                </a:lnTo>
                <a:lnTo>
                  <a:pt x="1275" y="1164"/>
                </a:lnTo>
                <a:lnTo>
                  <a:pt x="1275" y="1164"/>
                </a:lnTo>
                <a:lnTo>
                  <a:pt x="1264" y="1168"/>
                </a:lnTo>
                <a:lnTo>
                  <a:pt x="1253" y="1169"/>
                </a:lnTo>
                <a:lnTo>
                  <a:pt x="1229" y="1171"/>
                </a:lnTo>
                <a:lnTo>
                  <a:pt x="1218" y="1172"/>
                </a:lnTo>
                <a:lnTo>
                  <a:pt x="1206" y="1173"/>
                </a:lnTo>
                <a:lnTo>
                  <a:pt x="1195" y="1176"/>
                </a:lnTo>
                <a:lnTo>
                  <a:pt x="1184" y="1182"/>
                </a:lnTo>
                <a:lnTo>
                  <a:pt x="1184" y="1182"/>
                </a:lnTo>
                <a:lnTo>
                  <a:pt x="1180" y="1192"/>
                </a:lnTo>
                <a:lnTo>
                  <a:pt x="1174" y="1203"/>
                </a:lnTo>
                <a:lnTo>
                  <a:pt x="1171" y="1207"/>
                </a:lnTo>
                <a:lnTo>
                  <a:pt x="1167" y="1210"/>
                </a:lnTo>
                <a:lnTo>
                  <a:pt x="1163" y="1211"/>
                </a:lnTo>
                <a:lnTo>
                  <a:pt x="1159" y="1211"/>
                </a:lnTo>
                <a:lnTo>
                  <a:pt x="1159" y="1211"/>
                </a:lnTo>
                <a:lnTo>
                  <a:pt x="1149" y="1242"/>
                </a:lnTo>
                <a:lnTo>
                  <a:pt x="1140" y="1272"/>
                </a:lnTo>
                <a:lnTo>
                  <a:pt x="1135" y="1284"/>
                </a:lnTo>
                <a:lnTo>
                  <a:pt x="1128" y="1297"/>
                </a:lnTo>
                <a:lnTo>
                  <a:pt x="1119" y="1308"/>
                </a:lnTo>
                <a:lnTo>
                  <a:pt x="1109" y="1317"/>
                </a:lnTo>
                <a:lnTo>
                  <a:pt x="1109" y="1317"/>
                </a:lnTo>
                <a:lnTo>
                  <a:pt x="1097" y="1324"/>
                </a:lnTo>
                <a:lnTo>
                  <a:pt x="1083" y="1328"/>
                </a:lnTo>
                <a:lnTo>
                  <a:pt x="1067" y="1331"/>
                </a:lnTo>
                <a:lnTo>
                  <a:pt x="1052" y="1332"/>
                </a:lnTo>
                <a:lnTo>
                  <a:pt x="1020" y="1332"/>
                </a:lnTo>
                <a:lnTo>
                  <a:pt x="989" y="1332"/>
                </a:lnTo>
                <a:lnTo>
                  <a:pt x="989" y="1332"/>
                </a:lnTo>
                <a:lnTo>
                  <a:pt x="985" y="1335"/>
                </a:lnTo>
                <a:lnTo>
                  <a:pt x="980" y="1338"/>
                </a:lnTo>
                <a:lnTo>
                  <a:pt x="975" y="1345"/>
                </a:lnTo>
                <a:lnTo>
                  <a:pt x="975" y="1345"/>
                </a:lnTo>
                <a:lnTo>
                  <a:pt x="965" y="1353"/>
                </a:lnTo>
                <a:lnTo>
                  <a:pt x="954" y="1357"/>
                </a:lnTo>
                <a:lnTo>
                  <a:pt x="941" y="1362"/>
                </a:lnTo>
                <a:lnTo>
                  <a:pt x="927" y="1364"/>
                </a:lnTo>
                <a:lnTo>
                  <a:pt x="897" y="1367"/>
                </a:lnTo>
                <a:lnTo>
                  <a:pt x="882" y="1369"/>
                </a:lnTo>
                <a:lnTo>
                  <a:pt x="867" y="1371"/>
                </a:lnTo>
                <a:lnTo>
                  <a:pt x="867" y="1371"/>
                </a:lnTo>
                <a:lnTo>
                  <a:pt x="830" y="1366"/>
                </a:lnTo>
                <a:lnTo>
                  <a:pt x="794" y="1363"/>
                </a:lnTo>
                <a:lnTo>
                  <a:pt x="719" y="1359"/>
                </a:lnTo>
                <a:lnTo>
                  <a:pt x="680" y="1357"/>
                </a:lnTo>
                <a:lnTo>
                  <a:pt x="642" y="1353"/>
                </a:lnTo>
                <a:lnTo>
                  <a:pt x="605" y="1349"/>
                </a:lnTo>
                <a:lnTo>
                  <a:pt x="569" y="1342"/>
                </a:lnTo>
                <a:lnTo>
                  <a:pt x="569" y="1342"/>
                </a:lnTo>
                <a:lnTo>
                  <a:pt x="527" y="1331"/>
                </a:lnTo>
                <a:lnTo>
                  <a:pt x="506" y="1327"/>
                </a:lnTo>
                <a:lnTo>
                  <a:pt x="485" y="1324"/>
                </a:lnTo>
                <a:lnTo>
                  <a:pt x="485" y="1324"/>
                </a:lnTo>
                <a:lnTo>
                  <a:pt x="464" y="1317"/>
                </a:lnTo>
                <a:lnTo>
                  <a:pt x="440" y="1308"/>
                </a:lnTo>
                <a:lnTo>
                  <a:pt x="417" y="1300"/>
                </a:lnTo>
                <a:lnTo>
                  <a:pt x="396" y="1293"/>
                </a:lnTo>
                <a:lnTo>
                  <a:pt x="396" y="1293"/>
                </a:lnTo>
                <a:lnTo>
                  <a:pt x="357" y="1280"/>
                </a:lnTo>
                <a:lnTo>
                  <a:pt x="318" y="1266"/>
                </a:lnTo>
                <a:lnTo>
                  <a:pt x="278" y="1251"/>
                </a:lnTo>
                <a:lnTo>
                  <a:pt x="236" y="1238"/>
                </a:lnTo>
                <a:lnTo>
                  <a:pt x="236" y="1238"/>
                </a:lnTo>
                <a:lnTo>
                  <a:pt x="198" y="1228"/>
                </a:lnTo>
                <a:lnTo>
                  <a:pt x="179" y="1221"/>
                </a:lnTo>
                <a:lnTo>
                  <a:pt x="156" y="1214"/>
                </a:lnTo>
                <a:lnTo>
                  <a:pt x="156" y="1214"/>
                </a:lnTo>
                <a:lnTo>
                  <a:pt x="116" y="1199"/>
                </a:lnTo>
                <a:lnTo>
                  <a:pt x="96" y="1190"/>
                </a:lnTo>
                <a:lnTo>
                  <a:pt x="76" y="1185"/>
                </a:lnTo>
                <a:lnTo>
                  <a:pt x="76" y="1185"/>
                </a:lnTo>
                <a:lnTo>
                  <a:pt x="62" y="1173"/>
                </a:lnTo>
                <a:lnTo>
                  <a:pt x="55" y="1168"/>
                </a:lnTo>
                <a:lnTo>
                  <a:pt x="48" y="1164"/>
                </a:lnTo>
                <a:lnTo>
                  <a:pt x="48" y="1164"/>
                </a:lnTo>
                <a:lnTo>
                  <a:pt x="44" y="1151"/>
                </a:lnTo>
                <a:lnTo>
                  <a:pt x="44" y="1144"/>
                </a:lnTo>
                <a:lnTo>
                  <a:pt x="43" y="1138"/>
                </a:lnTo>
                <a:lnTo>
                  <a:pt x="44" y="1133"/>
                </a:lnTo>
                <a:lnTo>
                  <a:pt x="47" y="1127"/>
                </a:lnTo>
                <a:lnTo>
                  <a:pt x="51" y="1124"/>
                </a:lnTo>
                <a:lnTo>
                  <a:pt x="58" y="1123"/>
                </a:lnTo>
                <a:lnTo>
                  <a:pt x="58" y="1123"/>
                </a:lnTo>
                <a:close/>
                <a:moveTo>
                  <a:pt x="575" y="581"/>
                </a:moveTo>
                <a:lnTo>
                  <a:pt x="575" y="581"/>
                </a:lnTo>
                <a:lnTo>
                  <a:pt x="584" y="564"/>
                </a:lnTo>
                <a:lnTo>
                  <a:pt x="589" y="557"/>
                </a:lnTo>
                <a:lnTo>
                  <a:pt x="591" y="549"/>
                </a:lnTo>
                <a:lnTo>
                  <a:pt x="593" y="542"/>
                </a:lnTo>
                <a:lnTo>
                  <a:pt x="594" y="533"/>
                </a:lnTo>
                <a:lnTo>
                  <a:pt x="594" y="525"/>
                </a:lnTo>
                <a:lnTo>
                  <a:pt x="591" y="516"/>
                </a:lnTo>
                <a:lnTo>
                  <a:pt x="591" y="516"/>
                </a:lnTo>
                <a:lnTo>
                  <a:pt x="593" y="516"/>
                </a:lnTo>
                <a:lnTo>
                  <a:pt x="596" y="518"/>
                </a:lnTo>
                <a:lnTo>
                  <a:pt x="596" y="518"/>
                </a:lnTo>
                <a:lnTo>
                  <a:pt x="593" y="509"/>
                </a:lnTo>
                <a:lnTo>
                  <a:pt x="589" y="502"/>
                </a:lnTo>
                <a:lnTo>
                  <a:pt x="583" y="495"/>
                </a:lnTo>
                <a:lnTo>
                  <a:pt x="576" y="490"/>
                </a:lnTo>
                <a:lnTo>
                  <a:pt x="568" y="486"/>
                </a:lnTo>
                <a:lnTo>
                  <a:pt x="558" y="481"/>
                </a:lnTo>
                <a:lnTo>
                  <a:pt x="548" y="478"/>
                </a:lnTo>
                <a:lnTo>
                  <a:pt x="538" y="477"/>
                </a:lnTo>
                <a:lnTo>
                  <a:pt x="538" y="477"/>
                </a:lnTo>
                <a:lnTo>
                  <a:pt x="551" y="484"/>
                </a:lnTo>
                <a:lnTo>
                  <a:pt x="561" y="493"/>
                </a:lnTo>
                <a:lnTo>
                  <a:pt x="569" y="504"/>
                </a:lnTo>
                <a:lnTo>
                  <a:pt x="576" y="516"/>
                </a:lnTo>
                <a:lnTo>
                  <a:pt x="576" y="516"/>
                </a:lnTo>
                <a:lnTo>
                  <a:pt x="572" y="543"/>
                </a:lnTo>
                <a:lnTo>
                  <a:pt x="568" y="564"/>
                </a:lnTo>
                <a:lnTo>
                  <a:pt x="561" y="582"/>
                </a:lnTo>
                <a:lnTo>
                  <a:pt x="552" y="602"/>
                </a:lnTo>
                <a:lnTo>
                  <a:pt x="552" y="602"/>
                </a:lnTo>
                <a:lnTo>
                  <a:pt x="551" y="601"/>
                </a:lnTo>
                <a:lnTo>
                  <a:pt x="549" y="602"/>
                </a:lnTo>
                <a:lnTo>
                  <a:pt x="549" y="602"/>
                </a:lnTo>
                <a:lnTo>
                  <a:pt x="555" y="602"/>
                </a:lnTo>
                <a:lnTo>
                  <a:pt x="558" y="601"/>
                </a:lnTo>
                <a:lnTo>
                  <a:pt x="561" y="598"/>
                </a:lnTo>
                <a:lnTo>
                  <a:pt x="563" y="595"/>
                </a:lnTo>
                <a:lnTo>
                  <a:pt x="568" y="587"/>
                </a:lnTo>
                <a:lnTo>
                  <a:pt x="570" y="582"/>
                </a:lnTo>
                <a:lnTo>
                  <a:pt x="575" y="581"/>
                </a:lnTo>
                <a:lnTo>
                  <a:pt x="575" y="581"/>
                </a:lnTo>
                <a:close/>
                <a:moveTo>
                  <a:pt x="802" y="59"/>
                </a:moveTo>
                <a:lnTo>
                  <a:pt x="802" y="59"/>
                </a:lnTo>
                <a:lnTo>
                  <a:pt x="798" y="53"/>
                </a:lnTo>
                <a:lnTo>
                  <a:pt x="794" y="47"/>
                </a:lnTo>
                <a:lnTo>
                  <a:pt x="788" y="43"/>
                </a:lnTo>
                <a:lnTo>
                  <a:pt x="781" y="39"/>
                </a:lnTo>
                <a:lnTo>
                  <a:pt x="764" y="32"/>
                </a:lnTo>
                <a:lnTo>
                  <a:pt x="746" y="26"/>
                </a:lnTo>
                <a:lnTo>
                  <a:pt x="728" y="22"/>
                </a:lnTo>
                <a:lnTo>
                  <a:pt x="708" y="19"/>
                </a:lnTo>
                <a:lnTo>
                  <a:pt x="677" y="17"/>
                </a:lnTo>
                <a:lnTo>
                  <a:pt x="677" y="17"/>
                </a:lnTo>
                <a:lnTo>
                  <a:pt x="635" y="15"/>
                </a:lnTo>
                <a:lnTo>
                  <a:pt x="590" y="17"/>
                </a:lnTo>
                <a:lnTo>
                  <a:pt x="544" y="21"/>
                </a:lnTo>
                <a:lnTo>
                  <a:pt x="500" y="25"/>
                </a:lnTo>
                <a:lnTo>
                  <a:pt x="500" y="25"/>
                </a:lnTo>
                <a:lnTo>
                  <a:pt x="485" y="26"/>
                </a:lnTo>
                <a:lnTo>
                  <a:pt x="468" y="26"/>
                </a:lnTo>
                <a:lnTo>
                  <a:pt x="436" y="26"/>
                </a:lnTo>
                <a:lnTo>
                  <a:pt x="420" y="26"/>
                </a:lnTo>
                <a:lnTo>
                  <a:pt x="408" y="28"/>
                </a:lnTo>
                <a:lnTo>
                  <a:pt x="396" y="31"/>
                </a:lnTo>
                <a:lnTo>
                  <a:pt x="386" y="33"/>
                </a:lnTo>
                <a:lnTo>
                  <a:pt x="386" y="33"/>
                </a:lnTo>
                <a:lnTo>
                  <a:pt x="382" y="38"/>
                </a:lnTo>
                <a:lnTo>
                  <a:pt x="378" y="42"/>
                </a:lnTo>
                <a:lnTo>
                  <a:pt x="371" y="53"/>
                </a:lnTo>
                <a:lnTo>
                  <a:pt x="365" y="64"/>
                </a:lnTo>
                <a:lnTo>
                  <a:pt x="363" y="73"/>
                </a:lnTo>
                <a:lnTo>
                  <a:pt x="363" y="73"/>
                </a:lnTo>
                <a:lnTo>
                  <a:pt x="375" y="69"/>
                </a:lnTo>
                <a:lnTo>
                  <a:pt x="389" y="67"/>
                </a:lnTo>
                <a:lnTo>
                  <a:pt x="389" y="67"/>
                </a:lnTo>
                <a:lnTo>
                  <a:pt x="393" y="60"/>
                </a:lnTo>
                <a:lnTo>
                  <a:pt x="396" y="57"/>
                </a:lnTo>
                <a:lnTo>
                  <a:pt x="399" y="54"/>
                </a:lnTo>
                <a:lnTo>
                  <a:pt x="399" y="54"/>
                </a:lnTo>
                <a:lnTo>
                  <a:pt x="413" y="49"/>
                </a:lnTo>
                <a:lnTo>
                  <a:pt x="427" y="45"/>
                </a:lnTo>
                <a:lnTo>
                  <a:pt x="455" y="40"/>
                </a:lnTo>
                <a:lnTo>
                  <a:pt x="455" y="40"/>
                </a:lnTo>
                <a:lnTo>
                  <a:pt x="461" y="39"/>
                </a:lnTo>
                <a:lnTo>
                  <a:pt x="466" y="38"/>
                </a:lnTo>
                <a:lnTo>
                  <a:pt x="472" y="35"/>
                </a:lnTo>
                <a:lnTo>
                  <a:pt x="478" y="33"/>
                </a:lnTo>
                <a:lnTo>
                  <a:pt x="478" y="33"/>
                </a:lnTo>
                <a:lnTo>
                  <a:pt x="497" y="32"/>
                </a:lnTo>
                <a:lnTo>
                  <a:pt x="516" y="32"/>
                </a:lnTo>
                <a:lnTo>
                  <a:pt x="555" y="33"/>
                </a:lnTo>
                <a:lnTo>
                  <a:pt x="555" y="33"/>
                </a:lnTo>
                <a:lnTo>
                  <a:pt x="569" y="33"/>
                </a:lnTo>
                <a:lnTo>
                  <a:pt x="582" y="33"/>
                </a:lnTo>
                <a:lnTo>
                  <a:pt x="594" y="32"/>
                </a:lnTo>
                <a:lnTo>
                  <a:pt x="605" y="33"/>
                </a:lnTo>
                <a:lnTo>
                  <a:pt x="605" y="33"/>
                </a:lnTo>
                <a:lnTo>
                  <a:pt x="610" y="35"/>
                </a:lnTo>
                <a:lnTo>
                  <a:pt x="614" y="38"/>
                </a:lnTo>
                <a:lnTo>
                  <a:pt x="618" y="39"/>
                </a:lnTo>
                <a:lnTo>
                  <a:pt x="624" y="40"/>
                </a:lnTo>
                <a:lnTo>
                  <a:pt x="624" y="40"/>
                </a:lnTo>
                <a:lnTo>
                  <a:pt x="638" y="42"/>
                </a:lnTo>
                <a:lnTo>
                  <a:pt x="653" y="42"/>
                </a:lnTo>
                <a:lnTo>
                  <a:pt x="669" y="42"/>
                </a:lnTo>
                <a:lnTo>
                  <a:pt x="684" y="45"/>
                </a:lnTo>
                <a:lnTo>
                  <a:pt x="684" y="45"/>
                </a:lnTo>
                <a:lnTo>
                  <a:pt x="701" y="49"/>
                </a:lnTo>
                <a:lnTo>
                  <a:pt x="718" y="53"/>
                </a:lnTo>
                <a:lnTo>
                  <a:pt x="733" y="57"/>
                </a:lnTo>
                <a:lnTo>
                  <a:pt x="751" y="60"/>
                </a:lnTo>
                <a:lnTo>
                  <a:pt x="751" y="60"/>
                </a:lnTo>
                <a:lnTo>
                  <a:pt x="758" y="71"/>
                </a:lnTo>
                <a:lnTo>
                  <a:pt x="766" y="83"/>
                </a:lnTo>
                <a:lnTo>
                  <a:pt x="768" y="88"/>
                </a:lnTo>
                <a:lnTo>
                  <a:pt x="770" y="94"/>
                </a:lnTo>
                <a:lnTo>
                  <a:pt x="771" y="101"/>
                </a:lnTo>
                <a:lnTo>
                  <a:pt x="770" y="106"/>
                </a:lnTo>
                <a:lnTo>
                  <a:pt x="770" y="106"/>
                </a:lnTo>
                <a:lnTo>
                  <a:pt x="778" y="105"/>
                </a:lnTo>
                <a:lnTo>
                  <a:pt x="787" y="101"/>
                </a:lnTo>
                <a:lnTo>
                  <a:pt x="794" y="97"/>
                </a:lnTo>
                <a:lnTo>
                  <a:pt x="801" y="92"/>
                </a:lnTo>
                <a:lnTo>
                  <a:pt x="805" y="85"/>
                </a:lnTo>
                <a:lnTo>
                  <a:pt x="806" y="78"/>
                </a:lnTo>
                <a:lnTo>
                  <a:pt x="806" y="69"/>
                </a:lnTo>
                <a:lnTo>
                  <a:pt x="802" y="59"/>
                </a:lnTo>
                <a:lnTo>
                  <a:pt x="802" y="59"/>
                </a:lnTo>
                <a:close/>
                <a:moveTo>
                  <a:pt x="405" y="70"/>
                </a:moveTo>
                <a:lnTo>
                  <a:pt x="405" y="70"/>
                </a:lnTo>
                <a:lnTo>
                  <a:pt x="409" y="71"/>
                </a:lnTo>
                <a:lnTo>
                  <a:pt x="413" y="74"/>
                </a:lnTo>
                <a:lnTo>
                  <a:pt x="420" y="81"/>
                </a:lnTo>
                <a:lnTo>
                  <a:pt x="420" y="81"/>
                </a:lnTo>
                <a:lnTo>
                  <a:pt x="424" y="80"/>
                </a:lnTo>
                <a:lnTo>
                  <a:pt x="429" y="78"/>
                </a:lnTo>
                <a:lnTo>
                  <a:pt x="437" y="80"/>
                </a:lnTo>
                <a:lnTo>
                  <a:pt x="445" y="80"/>
                </a:lnTo>
                <a:lnTo>
                  <a:pt x="451" y="78"/>
                </a:lnTo>
                <a:lnTo>
                  <a:pt x="455" y="76"/>
                </a:lnTo>
                <a:lnTo>
                  <a:pt x="455" y="76"/>
                </a:lnTo>
                <a:lnTo>
                  <a:pt x="471" y="74"/>
                </a:lnTo>
                <a:lnTo>
                  <a:pt x="486" y="73"/>
                </a:lnTo>
                <a:lnTo>
                  <a:pt x="517" y="74"/>
                </a:lnTo>
                <a:lnTo>
                  <a:pt x="548" y="76"/>
                </a:lnTo>
                <a:lnTo>
                  <a:pt x="579" y="77"/>
                </a:lnTo>
                <a:lnTo>
                  <a:pt x="579" y="77"/>
                </a:lnTo>
                <a:lnTo>
                  <a:pt x="590" y="77"/>
                </a:lnTo>
                <a:lnTo>
                  <a:pt x="601" y="76"/>
                </a:lnTo>
                <a:lnTo>
                  <a:pt x="611" y="76"/>
                </a:lnTo>
                <a:lnTo>
                  <a:pt x="621" y="76"/>
                </a:lnTo>
                <a:lnTo>
                  <a:pt x="621" y="76"/>
                </a:lnTo>
                <a:lnTo>
                  <a:pt x="631" y="77"/>
                </a:lnTo>
                <a:lnTo>
                  <a:pt x="641" y="80"/>
                </a:lnTo>
                <a:lnTo>
                  <a:pt x="659" y="87"/>
                </a:lnTo>
                <a:lnTo>
                  <a:pt x="677" y="91"/>
                </a:lnTo>
                <a:lnTo>
                  <a:pt x="687" y="92"/>
                </a:lnTo>
                <a:lnTo>
                  <a:pt x="698" y="92"/>
                </a:lnTo>
                <a:lnTo>
                  <a:pt x="698" y="92"/>
                </a:lnTo>
                <a:lnTo>
                  <a:pt x="707" y="85"/>
                </a:lnTo>
                <a:lnTo>
                  <a:pt x="716" y="81"/>
                </a:lnTo>
                <a:lnTo>
                  <a:pt x="728" y="76"/>
                </a:lnTo>
                <a:lnTo>
                  <a:pt x="739" y="73"/>
                </a:lnTo>
                <a:lnTo>
                  <a:pt x="739" y="73"/>
                </a:lnTo>
                <a:lnTo>
                  <a:pt x="697" y="64"/>
                </a:lnTo>
                <a:lnTo>
                  <a:pt x="653" y="57"/>
                </a:lnTo>
                <a:lnTo>
                  <a:pt x="610" y="52"/>
                </a:lnTo>
                <a:lnTo>
                  <a:pt x="566" y="49"/>
                </a:lnTo>
                <a:lnTo>
                  <a:pt x="523" y="49"/>
                </a:lnTo>
                <a:lnTo>
                  <a:pt x="502" y="49"/>
                </a:lnTo>
                <a:lnTo>
                  <a:pt x="482" y="52"/>
                </a:lnTo>
                <a:lnTo>
                  <a:pt x="461" y="54"/>
                </a:lnTo>
                <a:lnTo>
                  <a:pt x="441" y="59"/>
                </a:lnTo>
                <a:lnTo>
                  <a:pt x="423" y="64"/>
                </a:lnTo>
                <a:lnTo>
                  <a:pt x="405" y="70"/>
                </a:lnTo>
                <a:lnTo>
                  <a:pt x="405" y="70"/>
                </a:lnTo>
                <a:close/>
                <a:moveTo>
                  <a:pt x="361" y="92"/>
                </a:moveTo>
                <a:lnTo>
                  <a:pt x="361" y="92"/>
                </a:lnTo>
                <a:lnTo>
                  <a:pt x="358" y="111"/>
                </a:lnTo>
                <a:lnTo>
                  <a:pt x="357" y="122"/>
                </a:lnTo>
                <a:lnTo>
                  <a:pt x="357" y="133"/>
                </a:lnTo>
                <a:lnTo>
                  <a:pt x="358" y="144"/>
                </a:lnTo>
                <a:lnTo>
                  <a:pt x="360" y="149"/>
                </a:lnTo>
                <a:lnTo>
                  <a:pt x="361" y="151"/>
                </a:lnTo>
                <a:lnTo>
                  <a:pt x="364" y="154"/>
                </a:lnTo>
                <a:lnTo>
                  <a:pt x="368" y="157"/>
                </a:lnTo>
                <a:lnTo>
                  <a:pt x="372" y="157"/>
                </a:lnTo>
                <a:lnTo>
                  <a:pt x="377" y="156"/>
                </a:lnTo>
                <a:lnTo>
                  <a:pt x="377" y="156"/>
                </a:lnTo>
                <a:lnTo>
                  <a:pt x="379" y="149"/>
                </a:lnTo>
                <a:lnTo>
                  <a:pt x="379" y="142"/>
                </a:lnTo>
                <a:lnTo>
                  <a:pt x="378" y="136"/>
                </a:lnTo>
                <a:lnTo>
                  <a:pt x="377" y="127"/>
                </a:lnTo>
                <a:lnTo>
                  <a:pt x="377" y="127"/>
                </a:lnTo>
                <a:lnTo>
                  <a:pt x="378" y="123"/>
                </a:lnTo>
                <a:lnTo>
                  <a:pt x="381" y="118"/>
                </a:lnTo>
                <a:lnTo>
                  <a:pt x="386" y="106"/>
                </a:lnTo>
                <a:lnTo>
                  <a:pt x="393" y="97"/>
                </a:lnTo>
                <a:lnTo>
                  <a:pt x="396" y="91"/>
                </a:lnTo>
                <a:lnTo>
                  <a:pt x="398" y="87"/>
                </a:lnTo>
                <a:lnTo>
                  <a:pt x="398" y="87"/>
                </a:lnTo>
                <a:lnTo>
                  <a:pt x="393" y="84"/>
                </a:lnTo>
                <a:lnTo>
                  <a:pt x="388" y="83"/>
                </a:lnTo>
                <a:lnTo>
                  <a:pt x="384" y="83"/>
                </a:lnTo>
                <a:lnTo>
                  <a:pt x="378" y="84"/>
                </a:lnTo>
                <a:lnTo>
                  <a:pt x="370" y="88"/>
                </a:lnTo>
                <a:lnTo>
                  <a:pt x="361" y="92"/>
                </a:lnTo>
                <a:lnTo>
                  <a:pt x="361" y="92"/>
                </a:lnTo>
                <a:close/>
                <a:moveTo>
                  <a:pt x="624" y="90"/>
                </a:moveTo>
                <a:lnTo>
                  <a:pt x="624" y="90"/>
                </a:lnTo>
                <a:lnTo>
                  <a:pt x="608" y="90"/>
                </a:lnTo>
                <a:lnTo>
                  <a:pt x="594" y="90"/>
                </a:lnTo>
                <a:lnTo>
                  <a:pt x="577" y="91"/>
                </a:lnTo>
                <a:lnTo>
                  <a:pt x="562" y="91"/>
                </a:lnTo>
                <a:lnTo>
                  <a:pt x="562" y="91"/>
                </a:lnTo>
                <a:lnTo>
                  <a:pt x="514" y="88"/>
                </a:lnTo>
                <a:lnTo>
                  <a:pt x="502" y="88"/>
                </a:lnTo>
                <a:lnTo>
                  <a:pt x="490" y="88"/>
                </a:lnTo>
                <a:lnTo>
                  <a:pt x="479" y="90"/>
                </a:lnTo>
                <a:lnTo>
                  <a:pt x="469" y="92"/>
                </a:lnTo>
                <a:lnTo>
                  <a:pt x="469" y="92"/>
                </a:lnTo>
                <a:lnTo>
                  <a:pt x="478" y="102"/>
                </a:lnTo>
                <a:lnTo>
                  <a:pt x="485" y="113"/>
                </a:lnTo>
                <a:lnTo>
                  <a:pt x="488" y="125"/>
                </a:lnTo>
                <a:lnTo>
                  <a:pt x="489" y="130"/>
                </a:lnTo>
                <a:lnTo>
                  <a:pt x="489" y="137"/>
                </a:lnTo>
                <a:lnTo>
                  <a:pt x="489" y="137"/>
                </a:lnTo>
                <a:lnTo>
                  <a:pt x="513" y="137"/>
                </a:lnTo>
                <a:lnTo>
                  <a:pt x="537" y="137"/>
                </a:lnTo>
                <a:lnTo>
                  <a:pt x="584" y="135"/>
                </a:lnTo>
                <a:lnTo>
                  <a:pt x="584" y="135"/>
                </a:lnTo>
                <a:lnTo>
                  <a:pt x="600" y="135"/>
                </a:lnTo>
                <a:lnTo>
                  <a:pt x="617" y="136"/>
                </a:lnTo>
                <a:lnTo>
                  <a:pt x="646" y="139"/>
                </a:lnTo>
                <a:lnTo>
                  <a:pt x="674" y="140"/>
                </a:lnTo>
                <a:lnTo>
                  <a:pt x="688" y="140"/>
                </a:lnTo>
                <a:lnTo>
                  <a:pt x="702" y="139"/>
                </a:lnTo>
                <a:lnTo>
                  <a:pt x="702" y="139"/>
                </a:lnTo>
                <a:lnTo>
                  <a:pt x="701" y="130"/>
                </a:lnTo>
                <a:lnTo>
                  <a:pt x="698" y="123"/>
                </a:lnTo>
                <a:lnTo>
                  <a:pt x="697" y="116"/>
                </a:lnTo>
                <a:lnTo>
                  <a:pt x="697" y="109"/>
                </a:lnTo>
                <a:lnTo>
                  <a:pt x="697" y="109"/>
                </a:lnTo>
                <a:lnTo>
                  <a:pt x="688" y="108"/>
                </a:lnTo>
                <a:lnTo>
                  <a:pt x="680" y="105"/>
                </a:lnTo>
                <a:lnTo>
                  <a:pt x="662" y="99"/>
                </a:lnTo>
                <a:lnTo>
                  <a:pt x="643" y="94"/>
                </a:lnTo>
                <a:lnTo>
                  <a:pt x="634" y="91"/>
                </a:lnTo>
                <a:lnTo>
                  <a:pt x="624" y="90"/>
                </a:lnTo>
                <a:lnTo>
                  <a:pt x="624" y="90"/>
                </a:lnTo>
                <a:close/>
                <a:moveTo>
                  <a:pt x="725" y="177"/>
                </a:moveTo>
                <a:lnTo>
                  <a:pt x="725" y="177"/>
                </a:lnTo>
                <a:lnTo>
                  <a:pt x="730" y="175"/>
                </a:lnTo>
                <a:lnTo>
                  <a:pt x="735" y="174"/>
                </a:lnTo>
                <a:lnTo>
                  <a:pt x="739" y="171"/>
                </a:lnTo>
                <a:lnTo>
                  <a:pt x="742" y="167"/>
                </a:lnTo>
                <a:lnTo>
                  <a:pt x="742" y="167"/>
                </a:lnTo>
                <a:lnTo>
                  <a:pt x="742" y="156"/>
                </a:lnTo>
                <a:lnTo>
                  <a:pt x="740" y="146"/>
                </a:lnTo>
                <a:lnTo>
                  <a:pt x="739" y="137"/>
                </a:lnTo>
                <a:lnTo>
                  <a:pt x="739" y="127"/>
                </a:lnTo>
                <a:lnTo>
                  <a:pt x="739" y="127"/>
                </a:lnTo>
                <a:lnTo>
                  <a:pt x="740" y="118"/>
                </a:lnTo>
                <a:lnTo>
                  <a:pt x="744" y="109"/>
                </a:lnTo>
                <a:lnTo>
                  <a:pt x="747" y="99"/>
                </a:lnTo>
                <a:lnTo>
                  <a:pt x="747" y="95"/>
                </a:lnTo>
                <a:lnTo>
                  <a:pt x="746" y="90"/>
                </a:lnTo>
                <a:lnTo>
                  <a:pt x="746" y="90"/>
                </a:lnTo>
                <a:lnTo>
                  <a:pt x="737" y="90"/>
                </a:lnTo>
                <a:lnTo>
                  <a:pt x="730" y="91"/>
                </a:lnTo>
                <a:lnTo>
                  <a:pt x="725" y="94"/>
                </a:lnTo>
                <a:lnTo>
                  <a:pt x="721" y="98"/>
                </a:lnTo>
                <a:lnTo>
                  <a:pt x="718" y="102"/>
                </a:lnTo>
                <a:lnTo>
                  <a:pt x="715" y="109"/>
                </a:lnTo>
                <a:lnTo>
                  <a:pt x="714" y="115"/>
                </a:lnTo>
                <a:lnTo>
                  <a:pt x="714" y="122"/>
                </a:lnTo>
                <a:lnTo>
                  <a:pt x="715" y="137"/>
                </a:lnTo>
                <a:lnTo>
                  <a:pt x="718" y="153"/>
                </a:lnTo>
                <a:lnTo>
                  <a:pt x="725" y="177"/>
                </a:lnTo>
                <a:lnTo>
                  <a:pt x="725" y="177"/>
                </a:lnTo>
                <a:close/>
                <a:moveTo>
                  <a:pt x="447" y="133"/>
                </a:moveTo>
                <a:lnTo>
                  <a:pt x="447" y="133"/>
                </a:lnTo>
                <a:lnTo>
                  <a:pt x="450" y="135"/>
                </a:lnTo>
                <a:lnTo>
                  <a:pt x="454" y="135"/>
                </a:lnTo>
                <a:lnTo>
                  <a:pt x="468" y="135"/>
                </a:lnTo>
                <a:lnTo>
                  <a:pt x="468" y="135"/>
                </a:lnTo>
                <a:lnTo>
                  <a:pt x="466" y="125"/>
                </a:lnTo>
                <a:lnTo>
                  <a:pt x="464" y="113"/>
                </a:lnTo>
                <a:lnTo>
                  <a:pt x="461" y="104"/>
                </a:lnTo>
                <a:lnTo>
                  <a:pt x="457" y="92"/>
                </a:lnTo>
                <a:lnTo>
                  <a:pt x="457" y="92"/>
                </a:lnTo>
                <a:lnTo>
                  <a:pt x="454" y="94"/>
                </a:lnTo>
                <a:lnTo>
                  <a:pt x="451" y="94"/>
                </a:lnTo>
                <a:lnTo>
                  <a:pt x="448" y="95"/>
                </a:lnTo>
                <a:lnTo>
                  <a:pt x="445" y="95"/>
                </a:lnTo>
                <a:lnTo>
                  <a:pt x="445" y="95"/>
                </a:lnTo>
                <a:lnTo>
                  <a:pt x="447" y="133"/>
                </a:lnTo>
                <a:lnTo>
                  <a:pt x="447" y="133"/>
                </a:lnTo>
                <a:close/>
                <a:moveTo>
                  <a:pt x="798" y="112"/>
                </a:moveTo>
                <a:lnTo>
                  <a:pt x="798" y="112"/>
                </a:lnTo>
                <a:lnTo>
                  <a:pt x="799" y="119"/>
                </a:lnTo>
                <a:lnTo>
                  <a:pt x="802" y="127"/>
                </a:lnTo>
                <a:lnTo>
                  <a:pt x="809" y="144"/>
                </a:lnTo>
                <a:lnTo>
                  <a:pt x="809" y="144"/>
                </a:lnTo>
                <a:lnTo>
                  <a:pt x="819" y="144"/>
                </a:lnTo>
                <a:lnTo>
                  <a:pt x="819" y="144"/>
                </a:lnTo>
                <a:lnTo>
                  <a:pt x="822" y="133"/>
                </a:lnTo>
                <a:lnTo>
                  <a:pt x="823" y="120"/>
                </a:lnTo>
                <a:lnTo>
                  <a:pt x="822" y="115"/>
                </a:lnTo>
                <a:lnTo>
                  <a:pt x="820" y="109"/>
                </a:lnTo>
                <a:lnTo>
                  <a:pt x="817" y="105"/>
                </a:lnTo>
                <a:lnTo>
                  <a:pt x="813" y="102"/>
                </a:lnTo>
                <a:lnTo>
                  <a:pt x="813" y="102"/>
                </a:lnTo>
                <a:lnTo>
                  <a:pt x="810" y="106"/>
                </a:lnTo>
                <a:lnTo>
                  <a:pt x="808" y="108"/>
                </a:lnTo>
                <a:lnTo>
                  <a:pt x="798" y="112"/>
                </a:lnTo>
                <a:lnTo>
                  <a:pt x="798" y="112"/>
                </a:lnTo>
                <a:close/>
                <a:moveTo>
                  <a:pt x="403" y="109"/>
                </a:moveTo>
                <a:lnTo>
                  <a:pt x="403" y="109"/>
                </a:lnTo>
                <a:lnTo>
                  <a:pt x="402" y="112"/>
                </a:lnTo>
                <a:lnTo>
                  <a:pt x="399" y="116"/>
                </a:lnTo>
                <a:lnTo>
                  <a:pt x="396" y="119"/>
                </a:lnTo>
                <a:lnTo>
                  <a:pt x="393" y="125"/>
                </a:lnTo>
                <a:lnTo>
                  <a:pt x="393" y="125"/>
                </a:lnTo>
                <a:lnTo>
                  <a:pt x="409" y="129"/>
                </a:lnTo>
                <a:lnTo>
                  <a:pt x="416" y="130"/>
                </a:lnTo>
                <a:lnTo>
                  <a:pt x="423" y="129"/>
                </a:lnTo>
                <a:lnTo>
                  <a:pt x="429" y="126"/>
                </a:lnTo>
                <a:lnTo>
                  <a:pt x="433" y="122"/>
                </a:lnTo>
                <a:lnTo>
                  <a:pt x="434" y="115"/>
                </a:lnTo>
                <a:lnTo>
                  <a:pt x="433" y="104"/>
                </a:lnTo>
                <a:lnTo>
                  <a:pt x="433" y="104"/>
                </a:lnTo>
                <a:lnTo>
                  <a:pt x="419" y="106"/>
                </a:lnTo>
                <a:lnTo>
                  <a:pt x="403" y="109"/>
                </a:lnTo>
                <a:lnTo>
                  <a:pt x="403" y="109"/>
                </a:lnTo>
                <a:close/>
                <a:moveTo>
                  <a:pt x="767" y="130"/>
                </a:moveTo>
                <a:lnTo>
                  <a:pt x="767" y="130"/>
                </a:lnTo>
                <a:lnTo>
                  <a:pt x="763" y="129"/>
                </a:lnTo>
                <a:lnTo>
                  <a:pt x="760" y="130"/>
                </a:lnTo>
                <a:lnTo>
                  <a:pt x="757" y="132"/>
                </a:lnTo>
                <a:lnTo>
                  <a:pt x="754" y="135"/>
                </a:lnTo>
                <a:lnTo>
                  <a:pt x="754" y="137"/>
                </a:lnTo>
                <a:lnTo>
                  <a:pt x="753" y="142"/>
                </a:lnTo>
                <a:lnTo>
                  <a:pt x="754" y="146"/>
                </a:lnTo>
                <a:lnTo>
                  <a:pt x="756" y="149"/>
                </a:lnTo>
                <a:lnTo>
                  <a:pt x="756" y="149"/>
                </a:lnTo>
                <a:lnTo>
                  <a:pt x="764" y="147"/>
                </a:lnTo>
                <a:lnTo>
                  <a:pt x="771" y="147"/>
                </a:lnTo>
                <a:lnTo>
                  <a:pt x="791" y="146"/>
                </a:lnTo>
                <a:lnTo>
                  <a:pt x="791" y="146"/>
                </a:lnTo>
                <a:lnTo>
                  <a:pt x="789" y="133"/>
                </a:lnTo>
                <a:lnTo>
                  <a:pt x="785" y="119"/>
                </a:lnTo>
                <a:lnTo>
                  <a:pt x="785" y="119"/>
                </a:lnTo>
                <a:lnTo>
                  <a:pt x="780" y="120"/>
                </a:lnTo>
                <a:lnTo>
                  <a:pt x="774" y="122"/>
                </a:lnTo>
                <a:lnTo>
                  <a:pt x="770" y="125"/>
                </a:lnTo>
                <a:lnTo>
                  <a:pt x="767" y="130"/>
                </a:lnTo>
                <a:lnTo>
                  <a:pt x="767" y="130"/>
                </a:lnTo>
                <a:close/>
                <a:moveTo>
                  <a:pt x="111" y="133"/>
                </a:moveTo>
                <a:lnTo>
                  <a:pt x="111" y="133"/>
                </a:lnTo>
                <a:lnTo>
                  <a:pt x="104" y="144"/>
                </a:lnTo>
                <a:lnTo>
                  <a:pt x="100" y="149"/>
                </a:lnTo>
                <a:lnTo>
                  <a:pt x="96" y="151"/>
                </a:lnTo>
                <a:lnTo>
                  <a:pt x="96" y="151"/>
                </a:lnTo>
                <a:lnTo>
                  <a:pt x="85" y="167"/>
                </a:lnTo>
                <a:lnTo>
                  <a:pt x="75" y="184"/>
                </a:lnTo>
                <a:lnTo>
                  <a:pt x="66" y="202"/>
                </a:lnTo>
                <a:lnTo>
                  <a:pt x="58" y="220"/>
                </a:lnTo>
                <a:lnTo>
                  <a:pt x="52" y="240"/>
                </a:lnTo>
                <a:lnTo>
                  <a:pt x="47" y="258"/>
                </a:lnTo>
                <a:lnTo>
                  <a:pt x="37" y="295"/>
                </a:lnTo>
                <a:lnTo>
                  <a:pt x="37" y="295"/>
                </a:lnTo>
                <a:lnTo>
                  <a:pt x="31" y="311"/>
                </a:lnTo>
                <a:lnTo>
                  <a:pt x="27" y="331"/>
                </a:lnTo>
                <a:lnTo>
                  <a:pt x="24" y="352"/>
                </a:lnTo>
                <a:lnTo>
                  <a:pt x="24" y="375"/>
                </a:lnTo>
                <a:lnTo>
                  <a:pt x="24" y="397"/>
                </a:lnTo>
                <a:lnTo>
                  <a:pt x="27" y="421"/>
                </a:lnTo>
                <a:lnTo>
                  <a:pt x="31" y="442"/>
                </a:lnTo>
                <a:lnTo>
                  <a:pt x="37" y="462"/>
                </a:lnTo>
                <a:lnTo>
                  <a:pt x="37" y="462"/>
                </a:lnTo>
                <a:lnTo>
                  <a:pt x="36" y="470"/>
                </a:lnTo>
                <a:lnTo>
                  <a:pt x="37" y="477"/>
                </a:lnTo>
                <a:lnTo>
                  <a:pt x="38" y="484"/>
                </a:lnTo>
                <a:lnTo>
                  <a:pt x="40" y="494"/>
                </a:lnTo>
                <a:lnTo>
                  <a:pt x="40" y="494"/>
                </a:lnTo>
                <a:lnTo>
                  <a:pt x="41" y="494"/>
                </a:lnTo>
                <a:lnTo>
                  <a:pt x="43" y="495"/>
                </a:lnTo>
                <a:lnTo>
                  <a:pt x="44" y="498"/>
                </a:lnTo>
                <a:lnTo>
                  <a:pt x="45" y="502"/>
                </a:lnTo>
                <a:lnTo>
                  <a:pt x="47" y="504"/>
                </a:lnTo>
                <a:lnTo>
                  <a:pt x="48" y="504"/>
                </a:lnTo>
                <a:lnTo>
                  <a:pt x="48" y="504"/>
                </a:lnTo>
                <a:lnTo>
                  <a:pt x="47" y="508"/>
                </a:lnTo>
                <a:lnTo>
                  <a:pt x="47" y="511"/>
                </a:lnTo>
                <a:lnTo>
                  <a:pt x="50" y="519"/>
                </a:lnTo>
                <a:lnTo>
                  <a:pt x="52" y="528"/>
                </a:lnTo>
                <a:lnTo>
                  <a:pt x="55" y="536"/>
                </a:lnTo>
                <a:lnTo>
                  <a:pt x="55" y="536"/>
                </a:lnTo>
                <a:lnTo>
                  <a:pt x="61" y="540"/>
                </a:lnTo>
                <a:lnTo>
                  <a:pt x="65" y="546"/>
                </a:lnTo>
                <a:lnTo>
                  <a:pt x="69" y="552"/>
                </a:lnTo>
                <a:lnTo>
                  <a:pt x="71" y="560"/>
                </a:lnTo>
                <a:lnTo>
                  <a:pt x="71" y="560"/>
                </a:lnTo>
                <a:lnTo>
                  <a:pt x="82" y="567"/>
                </a:lnTo>
                <a:lnTo>
                  <a:pt x="94" y="573"/>
                </a:lnTo>
                <a:lnTo>
                  <a:pt x="107" y="577"/>
                </a:lnTo>
                <a:lnTo>
                  <a:pt x="120" y="581"/>
                </a:lnTo>
                <a:lnTo>
                  <a:pt x="145" y="587"/>
                </a:lnTo>
                <a:lnTo>
                  <a:pt x="170" y="589"/>
                </a:lnTo>
                <a:lnTo>
                  <a:pt x="170" y="589"/>
                </a:lnTo>
                <a:lnTo>
                  <a:pt x="175" y="591"/>
                </a:lnTo>
                <a:lnTo>
                  <a:pt x="177" y="592"/>
                </a:lnTo>
                <a:lnTo>
                  <a:pt x="184" y="595"/>
                </a:lnTo>
                <a:lnTo>
                  <a:pt x="184" y="595"/>
                </a:lnTo>
                <a:lnTo>
                  <a:pt x="189" y="595"/>
                </a:lnTo>
                <a:lnTo>
                  <a:pt x="193" y="594"/>
                </a:lnTo>
                <a:lnTo>
                  <a:pt x="200" y="594"/>
                </a:lnTo>
                <a:lnTo>
                  <a:pt x="200" y="594"/>
                </a:lnTo>
                <a:lnTo>
                  <a:pt x="210" y="595"/>
                </a:lnTo>
                <a:lnTo>
                  <a:pt x="218" y="598"/>
                </a:lnTo>
                <a:lnTo>
                  <a:pt x="225" y="601"/>
                </a:lnTo>
                <a:lnTo>
                  <a:pt x="233" y="603"/>
                </a:lnTo>
                <a:lnTo>
                  <a:pt x="233" y="603"/>
                </a:lnTo>
                <a:lnTo>
                  <a:pt x="267" y="610"/>
                </a:lnTo>
                <a:lnTo>
                  <a:pt x="301" y="616"/>
                </a:lnTo>
                <a:lnTo>
                  <a:pt x="364" y="623"/>
                </a:lnTo>
                <a:lnTo>
                  <a:pt x="364" y="623"/>
                </a:lnTo>
                <a:lnTo>
                  <a:pt x="363" y="622"/>
                </a:lnTo>
                <a:lnTo>
                  <a:pt x="363" y="620"/>
                </a:lnTo>
                <a:lnTo>
                  <a:pt x="363" y="616"/>
                </a:lnTo>
                <a:lnTo>
                  <a:pt x="363" y="612"/>
                </a:lnTo>
                <a:lnTo>
                  <a:pt x="363" y="610"/>
                </a:lnTo>
                <a:lnTo>
                  <a:pt x="361" y="609"/>
                </a:lnTo>
                <a:lnTo>
                  <a:pt x="361" y="609"/>
                </a:lnTo>
                <a:lnTo>
                  <a:pt x="328" y="602"/>
                </a:lnTo>
                <a:lnTo>
                  <a:pt x="292" y="596"/>
                </a:lnTo>
                <a:lnTo>
                  <a:pt x="221" y="584"/>
                </a:lnTo>
                <a:lnTo>
                  <a:pt x="221" y="584"/>
                </a:lnTo>
                <a:lnTo>
                  <a:pt x="205" y="581"/>
                </a:lnTo>
                <a:lnTo>
                  <a:pt x="190" y="577"/>
                </a:lnTo>
                <a:lnTo>
                  <a:pt x="158" y="567"/>
                </a:lnTo>
                <a:lnTo>
                  <a:pt x="158" y="567"/>
                </a:lnTo>
                <a:lnTo>
                  <a:pt x="127" y="556"/>
                </a:lnTo>
                <a:lnTo>
                  <a:pt x="111" y="550"/>
                </a:lnTo>
                <a:lnTo>
                  <a:pt x="99" y="543"/>
                </a:lnTo>
                <a:lnTo>
                  <a:pt x="86" y="536"/>
                </a:lnTo>
                <a:lnTo>
                  <a:pt x="75" y="528"/>
                </a:lnTo>
                <a:lnTo>
                  <a:pt x="65" y="518"/>
                </a:lnTo>
                <a:lnTo>
                  <a:pt x="55" y="508"/>
                </a:lnTo>
                <a:lnTo>
                  <a:pt x="55" y="508"/>
                </a:lnTo>
                <a:lnTo>
                  <a:pt x="52" y="501"/>
                </a:lnTo>
                <a:lnTo>
                  <a:pt x="50" y="494"/>
                </a:lnTo>
                <a:lnTo>
                  <a:pt x="47" y="481"/>
                </a:lnTo>
                <a:lnTo>
                  <a:pt x="47" y="459"/>
                </a:lnTo>
                <a:lnTo>
                  <a:pt x="47" y="459"/>
                </a:lnTo>
                <a:lnTo>
                  <a:pt x="45" y="452"/>
                </a:lnTo>
                <a:lnTo>
                  <a:pt x="44" y="446"/>
                </a:lnTo>
                <a:lnTo>
                  <a:pt x="43" y="441"/>
                </a:lnTo>
                <a:lnTo>
                  <a:pt x="41" y="434"/>
                </a:lnTo>
                <a:lnTo>
                  <a:pt x="41" y="434"/>
                </a:lnTo>
                <a:lnTo>
                  <a:pt x="41" y="418"/>
                </a:lnTo>
                <a:lnTo>
                  <a:pt x="43" y="400"/>
                </a:lnTo>
                <a:lnTo>
                  <a:pt x="48" y="368"/>
                </a:lnTo>
                <a:lnTo>
                  <a:pt x="48" y="368"/>
                </a:lnTo>
                <a:lnTo>
                  <a:pt x="55" y="325"/>
                </a:lnTo>
                <a:lnTo>
                  <a:pt x="62" y="283"/>
                </a:lnTo>
                <a:lnTo>
                  <a:pt x="62" y="283"/>
                </a:lnTo>
                <a:lnTo>
                  <a:pt x="68" y="261"/>
                </a:lnTo>
                <a:lnTo>
                  <a:pt x="75" y="240"/>
                </a:lnTo>
                <a:lnTo>
                  <a:pt x="83" y="219"/>
                </a:lnTo>
                <a:lnTo>
                  <a:pt x="92" y="199"/>
                </a:lnTo>
                <a:lnTo>
                  <a:pt x="103" y="181"/>
                </a:lnTo>
                <a:lnTo>
                  <a:pt x="114" y="163"/>
                </a:lnTo>
                <a:lnTo>
                  <a:pt x="137" y="130"/>
                </a:lnTo>
                <a:lnTo>
                  <a:pt x="137" y="130"/>
                </a:lnTo>
                <a:lnTo>
                  <a:pt x="128" y="129"/>
                </a:lnTo>
                <a:lnTo>
                  <a:pt x="123" y="130"/>
                </a:lnTo>
                <a:lnTo>
                  <a:pt x="111" y="133"/>
                </a:lnTo>
                <a:lnTo>
                  <a:pt x="111" y="133"/>
                </a:lnTo>
                <a:close/>
                <a:moveTo>
                  <a:pt x="347" y="144"/>
                </a:moveTo>
                <a:lnTo>
                  <a:pt x="347" y="144"/>
                </a:lnTo>
                <a:lnTo>
                  <a:pt x="342" y="142"/>
                </a:lnTo>
                <a:lnTo>
                  <a:pt x="337" y="139"/>
                </a:lnTo>
                <a:lnTo>
                  <a:pt x="333" y="137"/>
                </a:lnTo>
                <a:lnTo>
                  <a:pt x="328" y="135"/>
                </a:lnTo>
                <a:lnTo>
                  <a:pt x="328" y="135"/>
                </a:lnTo>
                <a:lnTo>
                  <a:pt x="311" y="133"/>
                </a:lnTo>
                <a:lnTo>
                  <a:pt x="292" y="133"/>
                </a:lnTo>
                <a:lnTo>
                  <a:pt x="256" y="133"/>
                </a:lnTo>
                <a:lnTo>
                  <a:pt x="215" y="133"/>
                </a:lnTo>
                <a:lnTo>
                  <a:pt x="175" y="132"/>
                </a:lnTo>
                <a:lnTo>
                  <a:pt x="175" y="132"/>
                </a:lnTo>
                <a:lnTo>
                  <a:pt x="156" y="143"/>
                </a:lnTo>
                <a:lnTo>
                  <a:pt x="142" y="156"/>
                </a:lnTo>
                <a:lnTo>
                  <a:pt x="128" y="170"/>
                </a:lnTo>
                <a:lnTo>
                  <a:pt x="117" y="185"/>
                </a:lnTo>
                <a:lnTo>
                  <a:pt x="106" y="203"/>
                </a:lnTo>
                <a:lnTo>
                  <a:pt x="97" y="222"/>
                </a:lnTo>
                <a:lnTo>
                  <a:pt x="90" y="241"/>
                </a:lnTo>
                <a:lnTo>
                  <a:pt x="83" y="262"/>
                </a:lnTo>
                <a:lnTo>
                  <a:pt x="83" y="262"/>
                </a:lnTo>
                <a:lnTo>
                  <a:pt x="79" y="282"/>
                </a:lnTo>
                <a:lnTo>
                  <a:pt x="76" y="302"/>
                </a:lnTo>
                <a:lnTo>
                  <a:pt x="75" y="341"/>
                </a:lnTo>
                <a:lnTo>
                  <a:pt x="75" y="341"/>
                </a:lnTo>
                <a:lnTo>
                  <a:pt x="72" y="352"/>
                </a:lnTo>
                <a:lnTo>
                  <a:pt x="69" y="362"/>
                </a:lnTo>
                <a:lnTo>
                  <a:pt x="66" y="372"/>
                </a:lnTo>
                <a:lnTo>
                  <a:pt x="64" y="382"/>
                </a:lnTo>
                <a:lnTo>
                  <a:pt x="64" y="382"/>
                </a:lnTo>
                <a:lnTo>
                  <a:pt x="61" y="410"/>
                </a:lnTo>
                <a:lnTo>
                  <a:pt x="59" y="441"/>
                </a:lnTo>
                <a:lnTo>
                  <a:pt x="61" y="455"/>
                </a:lnTo>
                <a:lnTo>
                  <a:pt x="62" y="470"/>
                </a:lnTo>
                <a:lnTo>
                  <a:pt x="66" y="486"/>
                </a:lnTo>
                <a:lnTo>
                  <a:pt x="71" y="501"/>
                </a:lnTo>
                <a:lnTo>
                  <a:pt x="71" y="501"/>
                </a:lnTo>
                <a:lnTo>
                  <a:pt x="83" y="512"/>
                </a:lnTo>
                <a:lnTo>
                  <a:pt x="96" y="523"/>
                </a:lnTo>
                <a:lnTo>
                  <a:pt x="111" y="530"/>
                </a:lnTo>
                <a:lnTo>
                  <a:pt x="125" y="537"/>
                </a:lnTo>
                <a:lnTo>
                  <a:pt x="158" y="550"/>
                </a:lnTo>
                <a:lnTo>
                  <a:pt x="190" y="561"/>
                </a:lnTo>
                <a:lnTo>
                  <a:pt x="190" y="561"/>
                </a:lnTo>
                <a:lnTo>
                  <a:pt x="208" y="566"/>
                </a:lnTo>
                <a:lnTo>
                  <a:pt x="226" y="568"/>
                </a:lnTo>
                <a:lnTo>
                  <a:pt x="263" y="573"/>
                </a:lnTo>
                <a:lnTo>
                  <a:pt x="263" y="573"/>
                </a:lnTo>
                <a:lnTo>
                  <a:pt x="277" y="575"/>
                </a:lnTo>
                <a:lnTo>
                  <a:pt x="292" y="578"/>
                </a:lnTo>
                <a:lnTo>
                  <a:pt x="319" y="585"/>
                </a:lnTo>
                <a:lnTo>
                  <a:pt x="333" y="589"/>
                </a:lnTo>
                <a:lnTo>
                  <a:pt x="347" y="591"/>
                </a:lnTo>
                <a:lnTo>
                  <a:pt x="360" y="591"/>
                </a:lnTo>
                <a:lnTo>
                  <a:pt x="374" y="589"/>
                </a:lnTo>
                <a:lnTo>
                  <a:pt x="374" y="589"/>
                </a:lnTo>
                <a:lnTo>
                  <a:pt x="374" y="577"/>
                </a:lnTo>
                <a:lnTo>
                  <a:pt x="371" y="564"/>
                </a:lnTo>
                <a:lnTo>
                  <a:pt x="367" y="553"/>
                </a:lnTo>
                <a:lnTo>
                  <a:pt x="363" y="542"/>
                </a:lnTo>
                <a:lnTo>
                  <a:pt x="358" y="532"/>
                </a:lnTo>
                <a:lnTo>
                  <a:pt x="356" y="521"/>
                </a:lnTo>
                <a:lnTo>
                  <a:pt x="354" y="509"/>
                </a:lnTo>
                <a:lnTo>
                  <a:pt x="356" y="504"/>
                </a:lnTo>
                <a:lnTo>
                  <a:pt x="357" y="498"/>
                </a:lnTo>
                <a:lnTo>
                  <a:pt x="357" y="498"/>
                </a:lnTo>
                <a:lnTo>
                  <a:pt x="361" y="493"/>
                </a:lnTo>
                <a:lnTo>
                  <a:pt x="365" y="487"/>
                </a:lnTo>
                <a:lnTo>
                  <a:pt x="371" y="483"/>
                </a:lnTo>
                <a:lnTo>
                  <a:pt x="377" y="478"/>
                </a:lnTo>
                <a:lnTo>
                  <a:pt x="392" y="471"/>
                </a:lnTo>
                <a:lnTo>
                  <a:pt x="409" y="464"/>
                </a:lnTo>
                <a:lnTo>
                  <a:pt x="427" y="462"/>
                </a:lnTo>
                <a:lnTo>
                  <a:pt x="445" y="459"/>
                </a:lnTo>
                <a:lnTo>
                  <a:pt x="461" y="457"/>
                </a:lnTo>
                <a:lnTo>
                  <a:pt x="475" y="459"/>
                </a:lnTo>
                <a:lnTo>
                  <a:pt x="475" y="459"/>
                </a:lnTo>
                <a:lnTo>
                  <a:pt x="495" y="460"/>
                </a:lnTo>
                <a:lnTo>
                  <a:pt x="516" y="460"/>
                </a:lnTo>
                <a:lnTo>
                  <a:pt x="535" y="462"/>
                </a:lnTo>
                <a:lnTo>
                  <a:pt x="554" y="463"/>
                </a:lnTo>
                <a:lnTo>
                  <a:pt x="554" y="463"/>
                </a:lnTo>
                <a:lnTo>
                  <a:pt x="562" y="466"/>
                </a:lnTo>
                <a:lnTo>
                  <a:pt x="570" y="470"/>
                </a:lnTo>
                <a:lnTo>
                  <a:pt x="577" y="474"/>
                </a:lnTo>
                <a:lnTo>
                  <a:pt x="584" y="480"/>
                </a:lnTo>
                <a:lnTo>
                  <a:pt x="607" y="501"/>
                </a:lnTo>
                <a:lnTo>
                  <a:pt x="607" y="501"/>
                </a:lnTo>
                <a:lnTo>
                  <a:pt x="608" y="504"/>
                </a:lnTo>
                <a:lnTo>
                  <a:pt x="610" y="508"/>
                </a:lnTo>
                <a:lnTo>
                  <a:pt x="614" y="518"/>
                </a:lnTo>
                <a:lnTo>
                  <a:pt x="614" y="518"/>
                </a:lnTo>
                <a:lnTo>
                  <a:pt x="612" y="532"/>
                </a:lnTo>
                <a:lnTo>
                  <a:pt x="608" y="544"/>
                </a:lnTo>
                <a:lnTo>
                  <a:pt x="603" y="559"/>
                </a:lnTo>
                <a:lnTo>
                  <a:pt x="597" y="571"/>
                </a:lnTo>
                <a:lnTo>
                  <a:pt x="590" y="584"/>
                </a:lnTo>
                <a:lnTo>
                  <a:pt x="582" y="595"/>
                </a:lnTo>
                <a:lnTo>
                  <a:pt x="572" y="605"/>
                </a:lnTo>
                <a:lnTo>
                  <a:pt x="562" y="615"/>
                </a:lnTo>
                <a:lnTo>
                  <a:pt x="562" y="615"/>
                </a:lnTo>
                <a:lnTo>
                  <a:pt x="565" y="619"/>
                </a:lnTo>
                <a:lnTo>
                  <a:pt x="565" y="623"/>
                </a:lnTo>
                <a:lnTo>
                  <a:pt x="563" y="630"/>
                </a:lnTo>
                <a:lnTo>
                  <a:pt x="562" y="637"/>
                </a:lnTo>
                <a:lnTo>
                  <a:pt x="562" y="641"/>
                </a:lnTo>
                <a:lnTo>
                  <a:pt x="563" y="646"/>
                </a:lnTo>
                <a:lnTo>
                  <a:pt x="563" y="646"/>
                </a:lnTo>
                <a:lnTo>
                  <a:pt x="591" y="646"/>
                </a:lnTo>
                <a:lnTo>
                  <a:pt x="617" y="647"/>
                </a:lnTo>
                <a:lnTo>
                  <a:pt x="641" y="650"/>
                </a:lnTo>
                <a:lnTo>
                  <a:pt x="667" y="651"/>
                </a:lnTo>
                <a:lnTo>
                  <a:pt x="667" y="651"/>
                </a:lnTo>
                <a:lnTo>
                  <a:pt x="683" y="654"/>
                </a:lnTo>
                <a:lnTo>
                  <a:pt x="701" y="657"/>
                </a:lnTo>
                <a:lnTo>
                  <a:pt x="739" y="661"/>
                </a:lnTo>
                <a:lnTo>
                  <a:pt x="774" y="664"/>
                </a:lnTo>
                <a:lnTo>
                  <a:pt x="791" y="667"/>
                </a:lnTo>
                <a:lnTo>
                  <a:pt x="805" y="669"/>
                </a:lnTo>
                <a:lnTo>
                  <a:pt x="805" y="669"/>
                </a:lnTo>
                <a:lnTo>
                  <a:pt x="824" y="669"/>
                </a:lnTo>
                <a:lnTo>
                  <a:pt x="839" y="669"/>
                </a:lnTo>
                <a:lnTo>
                  <a:pt x="854" y="669"/>
                </a:lnTo>
                <a:lnTo>
                  <a:pt x="871" y="667"/>
                </a:lnTo>
                <a:lnTo>
                  <a:pt x="871" y="667"/>
                </a:lnTo>
                <a:lnTo>
                  <a:pt x="895" y="653"/>
                </a:lnTo>
                <a:lnTo>
                  <a:pt x="919" y="641"/>
                </a:lnTo>
                <a:lnTo>
                  <a:pt x="928" y="634"/>
                </a:lnTo>
                <a:lnTo>
                  <a:pt x="940" y="627"/>
                </a:lnTo>
                <a:lnTo>
                  <a:pt x="948" y="619"/>
                </a:lnTo>
                <a:lnTo>
                  <a:pt x="956" y="609"/>
                </a:lnTo>
                <a:lnTo>
                  <a:pt x="956" y="609"/>
                </a:lnTo>
                <a:lnTo>
                  <a:pt x="969" y="592"/>
                </a:lnTo>
                <a:lnTo>
                  <a:pt x="980" y="573"/>
                </a:lnTo>
                <a:lnTo>
                  <a:pt x="992" y="553"/>
                </a:lnTo>
                <a:lnTo>
                  <a:pt x="1001" y="530"/>
                </a:lnTo>
                <a:lnTo>
                  <a:pt x="1010" y="508"/>
                </a:lnTo>
                <a:lnTo>
                  <a:pt x="1018" y="484"/>
                </a:lnTo>
                <a:lnTo>
                  <a:pt x="1024" y="460"/>
                </a:lnTo>
                <a:lnTo>
                  <a:pt x="1029" y="436"/>
                </a:lnTo>
                <a:lnTo>
                  <a:pt x="1029" y="436"/>
                </a:lnTo>
                <a:lnTo>
                  <a:pt x="1031" y="420"/>
                </a:lnTo>
                <a:lnTo>
                  <a:pt x="1032" y="403"/>
                </a:lnTo>
                <a:lnTo>
                  <a:pt x="1034" y="387"/>
                </a:lnTo>
                <a:lnTo>
                  <a:pt x="1035" y="372"/>
                </a:lnTo>
                <a:lnTo>
                  <a:pt x="1035" y="372"/>
                </a:lnTo>
                <a:lnTo>
                  <a:pt x="1038" y="365"/>
                </a:lnTo>
                <a:lnTo>
                  <a:pt x="1041" y="359"/>
                </a:lnTo>
                <a:lnTo>
                  <a:pt x="1045" y="348"/>
                </a:lnTo>
                <a:lnTo>
                  <a:pt x="1045" y="348"/>
                </a:lnTo>
                <a:lnTo>
                  <a:pt x="1060" y="282"/>
                </a:lnTo>
                <a:lnTo>
                  <a:pt x="1069" y="250"/>
                </a:lnTo>
                <a:lnTo>
                  <a:pt x="1077" y="219"/>
                </a:lnTo>
                <a:lnTo>
                  <a:pt x="1077" y="219"/>
                </a:lnTo>
                <a:lnTo>
                  <a:pt x="1081" y="217"/>
                </a:lnTo>
                <a:lnTo>
                  <a:pt x="1084" y="215"/>
                </a:lnTo>
                <a:lnTo>
                  <a:pt x="1088" y="208"/>
                </a:lnTo>
                <a:lnTo>
                  <a:pt x="1093" y="201"/>
                </a:lnTo>
                <a:lnTo>
                  <a:pt x="1097" y="192"/>
                </a:lnTo>
                <a:lnTo>
                  <a:pt x="1097" y="192"/>
                </a:lnTo>
                <a:lnTo>
                  <a:pt x="1102" y="186"/>
                </a:lnTo>
                <a:lnTo>
                  <a:pt x="1109" y="182"/>
                </a:lnTo>
                <a:lnTo>
                  <a:pt x="1114" y="177"/>
                </a:lnTo>
                <a:lnTo>
                  <a:pt x="1115" y="174"/>
                </a:lnTo>
                <a:lnTo>
                  <a:pt x="1115" y="172"/>
                </a:lnTo>
                <a:lnTo>
                  <a:pt x="1115" y="172"/>
                </a:lnTo>
                <a:lnTo>
                  <a:pt x="1107" y="172"/>
                </a:lnTo>
                <a:lnTo>
                  <a:pt x="1102" y="172"/>
                </a:lnTo>
                <a:lnTo>
                  <a:pt x="1098" y="175"/>
                </a:lnTo>
                <a:lnTo>
                  <a:pt x="1098" y="175"/>
                </a:lnTo>
                <a:lnTo>
                  <a:pt x="1058" y="168"/>
                </a:lnTo>
                <a:lnTo>
                  <a:pt x="1015" y="163"/>
                </a:lnTo>
                <a:lnTo>
                  <a:pt x="970" y="160"/>
                </a:lnTo>
                <a:lnTo>
                  <a:pt x="927" y="158"/>
                </a:lnTo>
                <a:lnTo>
                  <a:pt x="882" y="158"/>
                </a:lnTo>
                <a:lnTo>
                  <a:pt x="840" y="158"/>
                </a:lnTo>
                <a:lnTo>
                  <a:pt x="760" y="161"/>
                </a:lnTo>
                <a:lnTo>
                  <a:pt x="760" y="161"/>
                </a:lnTo>
                <a:lnTo>
                  <a:pt x="757" y="165"/>
                </a:lnTo>
                <a:lnTo>
                  <a:pt x="757" y="170"/>
                </a:lnTo>
                <a:lnTo>
                  <a:pt x="757" y="172"/>
                </a:lnTo>
                <a:lnTo>
                  <a:pt x="756" y="179"/>
                </a:lnTo>
                <a:lnTo>
                  <a:pt x="756" y="179"/>
                </a:lnTo>
                <a:lnTo>
                  <a:pt x="749" y="184"/>
                </a:lnTo>
                <a:lnTo>
                  <a:pt x="740" y="188"/>
                </a:lnTo>
                <a:lnTo>
                  <a:pt x="732" y="191"/>
                </a:lnTo>
                <a:lnTo>
                  <a:pt x="721" y="192"/>
                </a:lnTo>
                <a:lnTo>
                  <a:pt x="721" y="192"/>
                </a:lnTo>
                <a:lnTo>
                  <a:pt x="715" y="186"/>
                </a:lnTo>
                <a:lnTo>
                  <a:pt x="709" y="178"/>
                </a:lnTo>
                <a:lnTo>
                  <a:pt x="705" y="170"/>
                </a:lnTo>
                <a:lnTo>
                  <a:pt x="704" y="158"/>
                </a:lnTo>
                <a:lnTo>
                  <a:pt x="704" y="158"/>
                </a:lnTo>
                <a:lnTo>
                  <a:pt x="667" y="154"/>
                </a:lnTo>
                <a:lnTo>
                  <a:pt x="629" y="153"/>
                </a:lnTo>
                <a:lnTo>
                  <a:pt x="552" y="151"/>
                </a:lnTo>
                <a:lnTo>
                  <a:pt x="472" y="150"/>
                </a:lnTo>
                <a:lnTo>
                  <a:pt x="393" y="149"/>
                </a:lnTo>
                <a:lnTo>
                  <a:pt x="393" y="149"/>
                </a:lnTo>
                <a:lnTo>
                  <a:pt x="393" y="154"/>
                </a:lnTo>
                <a:lnTo>
                  <a:pt x="391" y="158"/>
                </a:lnTo>
                <a:lnTo>
                  <a:pt x="388" y="161"/>
                </a:lnTo>
                <a:lnTo>
                  <a:pt x="385" y="164"/>
                </a:lnTo>
                <a:lnTo>
                  <a:pt x="377" y="168"/>
                </a:lnTo>
                <a:lnTo>
                  <a:pt x="368" y="168"/>
                </a:lnTo>
                <a:lnTo>
                  <a:pt x="360" y="167"/>
                </a:lnTo>
                <a:lnTo>
                  <a:pt x="356" y="165"/>
                </a:lnTo>
                <a:lnTo>
                  <a:pt x="353" y="163"/>
                </a:lnTo>
                <a:lnTo>
                  <a:pt x="350" y="158"/>
                </a:lnTo>
                <a:lnTo>
                  <a:pt x="349" y="154"/>
                </a:lnTo>
                <a:lnTo>
                  <a:pt x="347" y="150"/>
                </a:lnTo>
                <a:lnTo>
                  <a:pt x="347" y="144"/>
                </a:lnTo>
                <a:lnTo>
                  <a:pt x="347" y="144"/>
                </a:lnTo>
                <a:close/>
                <a:moveTo>
                  <a:pt x="1128" y="188"/>
                </a:moveTo>
                <a:lnTo>
                  <a:pt x="1128" y="188"/>
                </a:lnTo>
                <a:lnTo>
                  <a:pt x="1118" y="199"/>
                </a:lnTo>
                <a:lnTo>
                  <a:pt x="1108" y="212"/>
                </a:lnTo>
                <a:lnTo>
                  <a:pt x="1098" y="226"/>
                </a:lnTo>
                <a:lnTo>
                  <a:pt x="1091" y="240"/>
                </a:lnTo>
                <a:lnTo>
                  <a:pt x="1086" y="255"/>
                </a:lnTo>
                <a:lnTo>
                  <a:pt x="1080" y="271"/>
                </a:lnTo>
                <a:lnTo>
                  <a:pt x="1077" y="286"/>
                </a:lnTo>
                <a:lnTo>
                  <a:pt x="1076" y="299"/>
                </a:lnTo>
                <a:lnTo>
                  <a:pt x="1076" y="299"/>
                </a:lnTo>
                <a:lnTo>
                  <a:pt x="1067" y="321"/>
                </a:lnTo>
                <a:lnTo>
                  <a:pt x="1062" y="344"/>
                </a:lnTo>
                <a:lnTo>
                  <a:pt x="1056" y="366"/>
                </a:lnTo>
                <a:lnTo>
                  <a:pt x="1052" y="389"/>
                </a:lnTo>
                <a:lnTo>
                  <a:pt x="1043" y="435"/>
                </a:lnTo>
                <a:lnTo>
                  <a:pt x="1038" y="457"/>
                </a:lnTo>
                <a:lnTo>
                  <a:pt x="1032" y="480"/>
                </a:lnTo>
                <a:lnTo>
                  <a:pt x="1032" y="480"/>
                </a:lnTo>
                <a:lnTo>
                  <a:pt x="1018" y="522"/>
                </a:lnTo>
                <a:lnTo>
                  <a:pt x="1011" y="542"/>
                </a:lnTo>
                <a:lnTo>
                  <a:pt x="1003" y="560"/>
                </a:lnTo>
                <a:lnTo>
                  <a:pt x="1003" y="560"/>
                </a:lnTo>
                <a:lnTo>
                  <a:pt x="987" y="589"/>
                </a:lnTo>
                <a:lnTo>
                  <a:pt x="980" y="605"/>
                </a:lnTo>
                <a:lnTo>
                  <a:pt x="975" y="622"/>
                </a:lnTo>
                <a:lnTo>
                  <a:pt x="975" y="622"/>
                </a:lnTo>
                <a:lnTo>
                  <a:pt x="966" y="630"/>
                </a:lnTo>
                <a:lnTo>
                  <a:pt x="958" y="639"/>
                </a:lnTo>
                <a:lnTo>
                  <a:pt x="949" y="647"/>
                </a:lnTo>
                <a:lnTo>
                  <a:pt x="938" y="654"/>
                </a:lnTo>
                <a:lnTo>
                  <a:pt x="928" y="660"/>
                </a:lnTo>
                <a:lnTo>
                  <a:pt x="917" y="665"/>
                </a:lnTo>
                <a:lnTo>
                  <a:pt x="904" y="669"/>
                </a:lnTo>
                <a:lnTo>
                  <a:pt x="893" y="674"/>
                </a:lnTo>
                <a:lnTo>
                  <a:pt x="867" y="679"/>
                </a:lnTo>
                <a:lnTo>
                  <a:pt x="839" y="683"/>
                </a:lnTo>
                <a:lnTo>
                  <a:pt x="809" y="683"/>
                </a:lnTo>
                <a:lnTo>
                  <a:pt x="778" y="681"/>
                </a:lnTo>
                <a:lnTo>
                  <a:pt x="778" y="681"/>
                </a:lnTo>
                <a:lnTo>
                  <a:pt x="666" y="667"/>
                </a:lnTo>
                <a:lnTo>
                  <a:pt x="611" y="660"/>
                </a:lnTo>
                <a:lnTo>
                  <a:pt x="561" y="655"/>
                </a:lnTo>
                <a:lnTo>
                  <a:pt x="561" y="655"/>
                </a:lnTo>
                <a:lnTo>
                  <a:pt x="558" y="660"/>
                </a:lnTo>
                <a:lnTo>
                  <a:pt x="556" y="662"/>
                </a:lnTo>
                <a:lnTo>
                  <a:pt x="555" y="671"/>
                </a:lnTo>
                <a:lnTo>
                  <a:pt x="555" y="679"/>
                </a:lnTo>
                <a:lnTo>
                  <a:pt x="554" y="689"/>
                </a:lnTo>
                <a:lnTo>
                  <a:pt x="554" y="689"/>
                </a:lnTo>
                <a:lnTo>
                  <a:pt x="596" y="695"/>
                </a:lnTo>
                <a:lnTo>
                  <a:pt x="641" y="699"/>
                </a:lnTo>
                <a:lnTo>
                  <a:pt x="732" y="709"/>
                </a:lnTo>
                <a:lnTo>
                  <a:pt x="732" y="709"/>
                </a:lnTo>
                <a:lnTo>
                  <a:pt x="792" y="716"/>
                </a:lnTo>
                <a:lnTo>
                  <a:pt x="820" y="717"/>
                </a:lnTo>
                <a:lnTo>
                  <a:pt x="834" y="717"/>
                </a:lnTo>
                <a:lnTo>
                  <a:pt x="848" y="716"/>
                </a:lnTo>
                <a:lnTo>
                  <a:pt x="848" y="716"/>
                </a:lnTo>
                <a:lnTo>
                  <a:pt x="878" y="710"/>
                </a:lnTo>
                <a:lnTo>
                  <a:pt x="907" y="703"/>
                </a:lnTo>
                <a:lnTo>
                  <a:pt x="921" y="699"/>
                </a:lnTo>
                <a:lnTo>
                  <a:pt x="934" y="695"/>
                </a:lnTo>
                <a:lnTo>
                  <a:pt x="947" y="688"/>
                </a:lnTo>
                <a:lnTo>
                  <a:pt x="956" y="681"/>
                </a:lnTo>
                <a:lnTo>
                  <a:pt x="956" y="681"/>
                </a:lnTo>
                <a:lnTo>
                  <a:pt x="968" y="671"/>
                </a:lnTo>
                <a:lnTo>
                  <a:pt x="977" y="660"/>
                </a:lnTo>
                <a:lnTo>
                  <a:pt x="977" y="660"/>
                </a:lnTo>
                <a:lnTo>
                  <a:pt x="989" y="650"/>
                </a:lnTo>
                <a:lnTo>
                  <a:pt x="999" y="639"/>
                </a:lnTo>
                <a:lnTo>
                  <a:pt x="1007" y="627"/>
                </a:lnTo>
                <a:lnTo>
                  <a:pt x="1015" y="616"/>
                </a:lnTo>
                <a:lnTo>
                  <a:pt x="1031" y="591"/>
                </a:lnTo>
                <a:lnTo>
                  <a:pt x="1045" y="563"/>
                </a:lnTo>
                <a:lnTo>
                  <a:pt x="1045" y="563"/>
                </a:lnTo>
                <a:lnTo>
                  <a:pt x="1052" y="542"/>
                </a:lnTo>
                <a:lnTo>
                  <a:pt x="1059" y="518"/>
                </a:lnTo>
                <a:lnTo>
                  <a:pt x="1065" y="494"/>
                </a:lnTo>
                <a:lnTo>
                  <a:pt x="1069" y="469"/>
                </a:lnTo>
                <a:lnTo>
                  <a:pt x="1073" y="445"/>
                </a:lnTo>
                <a:lnTo>
                  <a:pt x="1076" y="421"/>
                </a:lnTo>
                <a:lnTo>
                  <a:pt x="1076" y="398"/>
                </a:lnTo>
                <a:lnTo>
                  <a:pt x="1076" y="377"/>
                </a:lnTo>
                <a:lnTo>
                  <a:pt x="1076" y="377"/>
                </a:lnTo>
                <a:lnTo>
                  <a:pt x="1080" y="370"/>
                </a:lnTo>
                <a:lnTo>
                  <a:pt x="1084" y="362"/>
                </a:lnTo>
                <a:lnTo>
                  <a:pt x="1086" y="354"/>
                </a:lnTo>
                <a:lnTo>
                  <a:pt x="1087" y="344"/>
                </a:lnTo>
                <a:lnTo>
                  <a:pt x="1088" y="325"/>
                </a:lnTo>
                <a:lnTo>
                  <a:pt x="1091" y="309"/>
                </a:lnTo>
                <a:lnTo>
                  <a:pt x="1091" y="309"/>
                </a:lnTo>
                <a:lnTo>
                  <a:pt x="1095" y="297"/>
                </a:lnTo>
                <a:lnTo>
                  <a:pt x="1100" y="286"/>
                </a:lnTo>
                <a:lnTo>
                  <a:pt x="1111" y="265"/>
                </a:lnTo>
                <a:lnTo>
                  <a:pt x="1111" y="265"/>
                </a:lnTo>
                <a:lnTo>
                  <a:pt x="1122" y="244"/>
                </a:lnTo>
                <a:lnTo>
                  <a:pt x="1128" y="236"/>
                </a:lnTo>
                <a:lnTo>
                  <a:pt x="1133" y="229"/>
                </a:lnTo>
                <a:lnTo>
                  <a:pt x="1149" y="216"/>
                </a:lnTo>
                <a:lnTo>
                  <a:pt x="1166" y="205"/>
                </a:lnTo>
                <a:lnTo>
                  <a:pt x="1166" y="205"/>
                </a:lnTo>
                <a:lnTo>
                  <a:pt x="1177" y="202"/>
                </a:lnTo>
                <a:lnTo>
                  <a:pt x="1187" y="198"/>
                </a:lnTo>
                <a:lnTo>
                  <a:pt x="1187" y="198"/>
                </a:lnTo>
                <a:lnTo>
                  <a:pt x="1194" y="199"/>
                </a:lnTo>
                <a:lnTo>
                  <a:pt x="1199" y="202"/>
                </a:lnTo>
                <a:lnTo>
                  <a:pt x="1205" y="206"/>
                </a:lnTo>
                <a:lnTo>
                  <a:pt x="1211" y="209"/>
                </a:lnTo>
                <a:lnTo>
                  <a:pt x="1211" y="209"/>
                </a:lnTo>
                <a:lnTo>
                  <a:pt x="1205" y="199"/>
                </a:lnTo>
                <a:lnTo>
                  <a:pt x="1196" y="192"/>
                </a:lnTo>
                <a:lnTo>
                  <a:pt x="1185" y="186"/>
                </a:lnTo>
                <a:lnTo>
                  <a:pt x="1174" y="182"/>
                </a:lnTo>
                <a:lnTo>
                  <a:pt x="1163" y="181"/>
                </a:lnTo>
                <a:lnTo>
                  <a:pt x="1150" y="181"/>
                </a:lnTo>
                <a:lnTo>
                  <a:pt x="1139" y="184"/>
                </a:lnTo>
                <a:lnTo>
                  <a:pt x="1128" y="188"/>
                </a:lnTo>
                <a:lnTo>
                  <a:pt x="1128" y="188"/>
                </a:lnTo>
                <a:close/>
                <a:moveTo>
                  <a:pt x="1098" y="337"/>
                </a:moveTo>
                <a:lnTo>
                  <a:pt x="1098" y="337"/>
                </a:lnTo>
                <a:lnTo>
                  <a:pt x="1097" y="358"/>
                </a:lnTo>
                <a:lnTo>
                  <a:pt x="1097" y="377"/>
                </a:lnTo>
                <a:lnTo>
                  <a:pt x="1097" y="377"/>
                </a:lnTo>
                <a:lnTo>
                  <a:pt x="1114" y="379"/>
                </a:lnTo>
                <a:lnTo>
                  <a:pt x="1132" y="377"/>
                </a:lnTo>
                <a:lnTo>
                  <a:pt x="1152" y="375"/>
                </a:lnTo>
                <a:lnTo>
                  <a:pt x="1170" y="370"/>
                </a:lnTo>
                <a:lnTo>
                  <a:pt x="1188" y="366"/>
                </a:lnTo>
                <a:lnTo>
                  <a:pt x="1203" y="359"/>
                </a:lnTo>
                <a:lnTo>
                  <a:pt x="1216" y="352"/>
                </a:lnTo>
                <a:lnTo>
                  <a:pt x="1220" y="348"/>
                </a:lnTo>
                <a:lnTo>
                  <a:pt x="1225" y="344"/>
                </a:lnTo>
                <a:lnTo>
                  <a:pt x="1225" y="344"/>
                </a:lnTo>
                <a:lnTo>
                  <a:pt x="1227" y="338"/>
                </a:lnTo>
                <a:lnTo>
                  <a:pt x="1229" y="332"/>
                </a:lnTo>
                <a:lnTo>
                  <a:pt x="1230" y="320"/>
                </a:lnTo>
                <a:lnTo>
                  <a:pt x="1229" y="307"/>
                </a:lnTo>
                <a:lnTo>
                  <a:pt x="1227" y="295"/>
                </a:lnTo>
                <a:lnTo>
                  <a:pt x="1227" y="295"/>
                </a:lnTo>
                <a:lnTo>
                  <a:pt x="1227" y="293"/>
                </a:lnTo>
                <a:lnTo>
                  <a:pt x="1225" y="292"/>
                </a:lnTo>
                <a:lnTo>
                  <a:pt x="1225" y="292"/>
                </a:lnTo>
                <a:lnTo>
                  <a:pt x="1220" y="299"/>
                </a:lnTo>
                <a:lnTo>
                  <a:pt x="1215" y="306"/>
                </a:lnTo>
                <a:lnTo>
                  <a:pt x="1209" y="311"/>
                </a:lnTo>
                <a:lnTo>
                  <a:pt x="1202" y="316"/>
                </a:lnTo>
                <a:lnTo>
                  <a:pt x="1188" y="323"/>
                </a:lnTo>
                <a:lnTo>
                  <a:pt x="1171" y="328"/>
                </a:lnTo>
                <a:lnTo>
                  <a:pt x="1153" y="332"/>
                </a:lnTo>
                <a:lnTo>
                  <a:pt x="1135" y="335"/>
                </a:lnTo>
                <a:lnTo>
                  <a:pt x="1116" y="335"/>
                </a:lnTo>
                <a:lnTo>
                  <a:pt x="1098" y="337"/>
                </a:lnTo>
                <a:lnTo>
                  <a:pt x="1098" y="337"/>
                </a:lnTo>
                <a:close/>
                <a:moveTo>
                  <a:pt x="1170" y="382"/>
                </a:moveTo>
                <a:lnTo>
                  <a:pt x="1170" y="382"/>
                </a:lnTo>
                <a:lnTo>
                  <a:pt x="1174" y="424"/>
                </a:lnTo>
                <a:lnTo>
                  <a:pt x="1177" y="463"/>
                </a:lnTo>
                <a:lnTo>
                  <a:pt x="1175" y="502"/>
                </a:lnTo>
                <a:lnTo>
                  <a:pt x="1170" y="543"/>
                </a:lnTo>
                <a:lnTo>
                  <a:pt x="1170" y="543"/>
                </a:lnTo>
                <a:lnTo>
                  <a:pt x="1168" y="561"/>
                </a:lnTo>
                <a:lnTo>
                  <a:pt x="1168" y="581"/>
                </a:lnTo>
                <a:lnTo>
                  <a:pt x="1167" y="591"/>
                </a:lnTo>
                <a:lnTo>
                  <a:pt x="1166" y="601"/>
                </a:lnTo>
                <a:lnTo>
                  <a:pt x="1163" y="609"/>
                </a:lnTo>
                <a:lnTo>
                  <a:pt x="1159" y="617"/>
                </a:lnTo>
                <a:lnTo>
                  <a:pt x="1159" y="617"/>
                </a:lnTo>
                <a:lnTo>
                  <a:pt x="1157" y="601"/>
                </a:lnTo>
                <a:lnTo>
                  <a:pt x="1157" y="581"/>
                </a:lnTo>
                <a:lnTo>
                  <a:pt x="1160" y="535"/>
                </a:lnTo>
                <a:lnTo>
                  <a:pt x="1164" y="483"/>
                </a:lnTo>
                <a:lnTo>
                  <a:pt x="1166" y="457"/>
                </a:lnTo>
                <a:lnTo>
                  <a:pt x="1166" y="432"/>
                </a:lnTo>
                <a:lnTo>
                  <a:pt x="1166" y="432"/>
                </a:lnTo>
                <a:lnTo>
                  <a:pt x="1164" y="418"/>
                </a:lnTo>
                <a:lnTo>
                  <a:pt x="1164" y="403"/>
                </a:lnTo>
                <a:lnTo>
                  <a:pt x="1161" y="396"/>
                </a:lnTo>
                <a:lnTo>
                  <a:pt x="1159" y="390"/>
                </a:lnTo>
                <a:lnTo>
                  <a:pt x="1156" y="387"/>
                </a:lnTo>
                <a:lnTo>
                  <a:pt x="1149" y="387"/>
                </a:lnTo>
                <a:lnTo>
                  <a:pt x="1149" y="387"/>
                </a:lnTo>
                <a:lnTo>
                  <a:pt x="1149" y="407"/>
                </a:lnTo>
                <a:lnTo>
                  <a:pt x="1150" y="434"/>
                </a:lnTo>
                <a:lnTo>
                  <a:pt x="1149" y="462"/>
                </a:lnTo>
                <a:lnTo>
                  <a:pt x="1147" y="476"/>
                </a:lnTo>
                <a:lnTo>
                  <a:pt x="1145" y="488"/>
                </a:lnTo>
                <a:lnTo>
                  <a:pt x="1145" y="488"/>
                </a:lnTo>
                <a:lnTo>
                  <a:pt x="1142" y="474"/>
                </a:lnTo>
                <a:lnTo>
                  <a:pt x="1140" y="462"/>
                </a:lnTo>
                <a:lnTo>
                  <a:pt x="1139" y="439"/>
                </a:lnTo>
                <a:lnTo>
                  <a:pt x="1139" y="415"/>
                </a:lnTo>
                <a:lnTo>
                  <a:pt x="1139" y="404"/>
                </a:lnTo>
                <a:lnTo>
                  <a:pt x="1138" y="390"/>
                </a:lnTo>
                <a:lnTo>
                  <a:pt x="1138" y="390"/>
                </a:lnTo>
                <a:lnTo>
                  <a:pt x="1118" y="390"/>
                </a:lnTo>
                <a:lnTo>
                  <a:pt x="1108" y="390"/>
                </a:lnTo>
                <a:lnTo>
                  <a:pt x="1098" y="389"/>
                </a:lnTo>
                <a:lnTo>
                  <a:pt x="1098" y="389"/>
                </a:lnTo>
                <a:lnTo>
                  <a:pt x="1100" y="420"/>
                </a:lnTo>
                <a:lnTo>
                  <a:pt x="1100" y="448"/>
                </a:lnTo>
                <a:lnTo>
                  <a:pt x="1098" y="474"/>
                </a:lnTo>
                <a:lnTo>
                  <a:pt x="1097" y="501"/>
                </a:lnTo>
                <a:lnTo>
                  <a:pt x="1097" y="501"/>
                </a:lnTo>
                <a:lnTo>
                  <a:pt x="1095" y="528"/>
                </a:lnTo>
                <a:lnTo>
                  <a:pt x="1095" y="554"/>
                </a:lnTo>
                <a:lnTo>
                  <a:pt x="1095" y="584"/>
                </a:lnTo>
                <a:lnTo>
                  <a:pt x="1095" y="612"/>
                </a:lnTo>
                <a:lnTo>
                  <a:pt x="1095" y="612"/>
                </a:lnTo>
                <a:lnTo>
                  <a:pt x="1088" y="735"/>
                </a:lnTo>
                <a:lnTo>
                  <a:pt x="1081" y="859"/>
                </a:lnTo>
                <a:lnTo>
                  <a:pt x="1081" y="859"/>
                </a:lnTo>
                <a:lnTo>
                  <a:pt x="1079" y="904"/>
                </a:lnTo>
                <a:lnTo>
                  <a:pt x="1077" y="947"/>
                </a:lnTo>
                <a:lnTo>
                  <a:pt x="1077" y="992"/>
                </a:lnTo>
                <a:lnTo>
                  <a:pt x="1079" y="1036"/>
                </a:lnTo>
                <a:lnTo>
                  <a:pt x="1081" y="1079"/>
                </a:lnTo>
                <a:lnTo>
                  <a:pt x="1086" y="1122"/>
                </a:lnTo>
                <a:lnTo>
                  <a:pt x="1093" y="1162"/>
                </a:lnTo>
                <a:lnTo>
                  <a:pt x="1102" y="1202"/>
                </a:lnTo>
                <a:lnTo>
                  <a:pt x="1102" y="1202"/>
                </a:lnTo>
                <a:lnTo>
                  <a:pt x="1107" y="1210"/>
                </a:lnTo>
                <a:lnTo>
                  <a:pt x="1109" y="1218"/>
                </a:lnTo>
                <a:lnTo>
                  <a:pt x="1115" y="1237"/>
                </a:lnTo>
                <a:lnTo>
                  <a:pt x="1119" y="1255"/>
                </a:lnTo>
                <a:lnTo>
                  <a:pt x="1123" y="1273"/>
                </a:lnTo>
                <a:lnTo>
                  <a:pt x="1123" y="1273"/>
                </a:lnTo>
                <a:lnTo>
                  <a:pt x="1132" y="1252"/>
                </a:lnTo>
                <a:lnTo>
                  <a:pt x="1135" y="1241"/>
                </a:lnTo>
                <a:lnTo>
                  <a:pt x="1138" y="1230"/>
                </a:lnTo>
                <a:lnTo>
                  <a:pt x="1139" y="1218"/>
                </a:lnTo>
                <a:lnTo>
                  <a:pt x="1140" y="1206"/>
                </a:lnTo>
                <a:lnTo>
                  <a:pt x="1139" y="1179"/>
                </a:lnTo>
                <a:lnTo>
                  <a:pt x="1139" y="1179"/>
                </a:lnTo>
                <a:lnTo>
                  <a:pt x="1126" y="1044"/>
                </a:lnTo>
                <a:lnTo>
                  <a:pt x="1126" y="1044"/>
                </a:lnTo>
                <a:lnTo>
                  <a:pt x="1125" y="1033"/>
                </a:lnTo>
                <a:lnTo>
                  <a:pt x="1122" y="1020"/>
                </a:lnTo>
                <a:lnTo>
                  <a:pt x="1122" y="1015"/>
                </a:lnTo>
                <a:lnTo>
                  <a:pt x="1123" y="1009"/>
                </a:lnTo>
                <a:lnTo>
                  <a:pt x="1126" y="1005"/>
                </a:lnTo>
                <a:lnTo>
                  <a:pt x="1132" y="1001"/>
                </a:lnTo>
                <a:lnTo>
                  <a:pt x="1132" y="1001"/>
                </a:lnTo>
                <a:lnTo>
                  <a:pt x="1136" y="1025"/>
                </a:lnTo>
                <a:lnTo>
                  <a:pt x="1139" y="1049"/>
                </a:lnTo>
                <a:lnTo>
                  <a:pt x="1145" y="1098"/>
                </a:lnTo>
                <a:lnTo>
                  <a:pt x="1150" y="1145"/>
                </a:lnTo>
                <a:lnTo>
                  <a:pt x="1153" y="1169"/>
                </a:lnTo>
                <a:lnTo>
                  <a:pt x="1159" y="1192"/>
                </a:lnTo>
                <a:lnTo>
                  <a:pt x="1159" y="1192"/>
                </a:lnTo>
                <a:lnTo>
                  <a:pt x="1163" y="1186"/>
                </a:lnTo>
                <a:lnTo>
                  <a:pt x="1166" y="1182"/>
                </a:lnTo>
                <a:lnTo>
                  <a:pt x="1168" y="1176"/>
                </a:lnTo>
                <a:lnTo>
                  <a:pt x="1170" y="1171"/>
                </a:lnTo>
                <a:lnTo>
                  <a:pt x="1173" y="1145"/>
                </a:lnTo>
                <a:lnTo>
                  <a:pt x="1173" y="1145"/>
                </a:lnTo>
                <a:lnTo>
                  <a:pt x="1178" y="1106"/>
                </a:lnTo>
                <a:lnTo>
                  <a:pt x="1182" y="1065"/>
                </a:lnTo>
                <a:lnTo>
                  <a:pt x="1184" y="1044"/>
                </a:lnTo>
                <a:lnTo>
                  <a:pt x="1184" y="1023"/>
                </a:lnTo>
                <a:lnTo>
                  <a:pt x="1184" y="1002"/>
                </a:lnTo>
                <a:lnTo>
                  <a:pt x="1181" y="980"/>
                </a:lnTo>
                <a:lnTo>
                  <a:pt x="1181" y="980"/>
                </a:lnTo>
                <a:lnTo>
                  <a:pt x="1174" y="938"/>
                </a:lnTo>
                <a:lnTo>
                  <a:pt x="1167" y="895"/>
                </a:lnTo>
                <a:lnTo>
                  <a:pt x="1164" y="876"/>
                </a:lnTo>
                <a:lnTo>
                  <a:pt x="1164" y="856"/>
                </a:lnTo>
                <a:lnTo>
                  <a:pt x="1166" y="838"/>
                </a:lnTo>
                <a:lnTo>
                  <a:pt x="1168" y="821"/>
                </a:lnTo>
                <a:lnTo>
                  <a:pt x="1168" y="821"/>
                </a:lnTo>
                <a:lnTo>
                  <a:pt x="1173" y="831"/>
                </a:lnTo>
                <a:lnTo>
                  <a:pt x="1174" y="842"/>
                </a:lnTo>
                <a:lnTo>
                  <a:pt x="1177" y="863"/>
                </a:lnTo>
                <a:lnTo>
                  <a:pt x="1177" y="884"/>
                </a:lnTo>
                <a:lnTo>
                  <a:pt x="1180" y="907"/>
                </a:lnTo>
                <a:lnTo>
                  <a:pt x="1180" y="907"/>
                </a:lnTo>
                <a:lnTo>
                  <a:pt x="1189" y="973"/>
                </a:lnTo>
                <a:lnTo>
                  <a:pt x="1194" y="1005"/>
                </a:lnTo>
                <a:lnTo>
                  <a:pt x="1196" y="1036"/>
                </a:lnTo>
                <a:lnTo>
                  <a:pt x="1196" y="1068"/>
                </a:lnTo>
                <a:lnTo>
                  <a:pt x="1195" y="1100"/>
                </a:lnTo>
                <a:lnTo>
                  <a:pt x="1192" y="1133"/>
                </a:lnTo>
                <a:lnTo>
                  <a:pt x="1187" y="1165"/>
                </a:lnTo>
                <a:lnTo>
                  <a:pt x="1187" y="1165"/>
                </a:lnTo>
                <a:lnTo>
                  <a:pt x="1195" y="1162"/>
                </a:lnTo>
                <a:lnTo>
                  <a:pt x="1205" y="1159"/>
                </a:lnTo>
                <a:lnTo>
                  <a:pt x="1227" y="1159"/>
                </a:lnTo>
                <a:lnTo>
                  <a:pt x="1239" y="1158"/>
                </a:lnTo>
                <a:lnTo>
                  <a:pt x="1250" y="1157"/>
                </a:lnTo>
                <a:lnTo>
                  <a:pt x="1258" y="1154"/>
                </a:lnTo>
                <a:lnTo>
                  <a:pt x="1267" y="1150"/>
                </a:lnTo>
                <a:lnTo>
                  <a:pt x="1267" y="1150"/>
                </a:lnTo>
                <a:lnTo>
                  <a:pt x="1271" y="1144"/>
                </a:lnTo>
                <a:lnTo>
                  <a:pt x="1275" y="1137"/>
                </a:lnTo>
                <a:lnTo>
                  <a:pt x="1278" y="1130"/>
                </a:lnTo>
                <a:lnTo>
                  <a:pt x="1279" y="1122"/>
                </a:lnTo>
                <a:lnTo>
                  <a:pt x="1282" y="1103"/>
                </a:lnTo>
                <a:lnTo>
                  <a:pt x="1282" y="1084"/>
                </a:lnTo>
                <a:lnTo>
                  <a:pt x="1279" y="1044"/>
                </a:lnTo>
                <a:lnTo>
                  <a:pt x="1276" y="1011"/>
                </a:lnTo>
                <a:lnTo>
                  <a:pt x="1276" y="1011"/>
                </a:lnTo>
                <a:lnTo>
                  <a:pt x="1276" y="1006"/>
                </a:lnTo>
                <a:lnTo>
                  <a:pt x="1276" y="1006"/>
                </a:lnTo>
                <a:lnTo>
                  <a:pt x="1274" y="987"/>
                </a:lnTo>
                <a:lnTo>
                  <a:pt x="1268" y="967"/>
                </a:lnTo>
                <a:lnTo>
                  <a:pt x="1265" y="947"/>
                </a:lnTo>
                <a:lnTo>
                  <a:pt x="1262" y="928"/>
                </a:lnTo>
                <a:lnTo>
                  <a:pt x="1262" y="928"/>
                </a:lnTo>
                <a:lnTo>
                  <a:pt x="1262" y="897"/>
                </a:lnTo>
                <a:lnTo>
                  <a:pt x="1260" y="866"/>
                </a:lnTo>
                <a:lnTo>
                  <a:pt x="1254" y="804"/>
                </a:lnTo>
                <a:lnTo>
                  <a:pt x="1254" y="804"/>
                </a:lnTo>
                <a:lnTo>
                  <a:pt x="1248" y="695"/>
                </a:lnTo>
                <a:lnTo>
                  <a:pt x="1244" y="581"/>
                </a:lnTo>
                <a:lnTo>
                  <a:pt x="1239" y="467"/>
                </a:lnTo>
                <a:lnTo>
                  <a:pt x="1233" y="355"/>
                </a:lnTo>
                <a:lnTo>
                  <a:pt x="1233" y="355"/>
                </a:lnTo>
                <a:lnTo>
                  <a:pt x="1233" y="354"/>
                </a:lnTo>
                <a:lnTo>
                  <a:pt x="1232" y="354"/>
                </a:lnTo>
                <a:lnTo>
                  <a:pt x="1232" y="354"/>
                </a:lnTo>
                <a:lnTo>
                  <a:pt x="1219" y="363"/>
                </a:lnTo>
                <a:lnTo>
                  <a:pt x="1203" y="370"/>
                </a:lnTo>
                <a:lnTo>
                  <a:pt x="1188" y="377"/>
                </a:lnTo>
                <a:lnTo>
                  <a:pt x="1170" y="382"/>
                </a:lnTo>
                <a:lnTo>
                  <a:pt x="1170" y="382"/>
                </a:lnTo>
                <a:close/>
                <a:moveTo>
                  <a:pt x="524" y="484"/>
                </a:moveTo>
                <a:lnTo>
                  <a:pt x="524" y="484"/>
                </a:lnTo>
                <a:lnTo>
                  <a:pt x="516" y="483"/>
                </a:lnTo>
                <a:lnTo>
                  <a:pt x="507" y="483"/>
                </a:lnTo>
                <a:lnTo>
                  <a:pt x="500" y="483"/>
                </a:lnTo>
                <a:lnTo>
                  <a:pt x="492" y="481"/>
                </a:lnTo>
                <a:lnTo>
                  <a:pt x="492" y="481"/>
                </a:lnTo>
                <a:lnTo>
                  <a:pt x="478" y="477"/>
                </a:lnTo>
                <a:lnTo>
                  <a:pt x="471" y="476"/>
                </a:lnTo>
                <a:lnTo>
                  <a:pt x="464" y="474"/>
                </a:lnTo>
                <a:lnTo>
                  <a:pt x="464" y="474"/>
                </a:lnTo>
                <a:lnTo>
                  <a:pt x="451" y="473"/>
                </a:lnTo>
                <a:lnTo>
                  <a:pt x="437" y="474"/>
                </a:lnTo>
                <a:lnTo>
                  <a:pt x="423" y="476"/>
                </a:lnTo>
                <a:lnTo>
                  <a:pt x="409" y="478"/>
                </a:lnTo>
                <a:lnTo>
                  <a:pt x="395" y="483"/>
                </a:lnTo>
                <a:lnTo>
                  <a:pt x="385" y="490"/>
                </a:lnTo>
                <a:lnTo>
                  <a:pt x="379" y="493"/>
                </a:lnTo>
                <a:lnTo>
                  <a:pt x="377" y="497"/>
                </a:lnTo>
                <a:lnTo>
                  <a:pt x="374" y="502"/>
                </a:lnTo>
                <a:lnTo>
                  <a:pt x="371" y="508"/>
                </a:lnTo>
                <a:lnTo>
                  <a:pt x="371" y="508"/>
                </a:lnTo>
                <a:lnTo>
                  <a:pt x="370" y="518"/>
                </a:lnTo>
                <a:lnTo>
                  <a:pt x="371" y="528"/>
                </a:lnTo>
                <a:lnTo>
                  <a:pt x="374" y="537"/>
                </a:lnTo>
                <a:lnTo>
                  <a:pt x="377" y="546"/>
                </a:lnTo>
                <a:lnTo>
                  <a:pt x="385" y="566"/>
                </a:lnTo>
                <a:lnTo>
                  <a:pt x="388" y="575"/>
                </a:lnTo>
                <a:lnTo>
                  <a:pt x="391" y="587"/>
                </a:lnTo>
                <a:lnTo>
                  <a:pt x="391" y="587"/>
                </a:lnTo>
                <a:lnTo>
                  <a:pt x="398" y="588"/>
                </a:lnTo>
                <a:lnTo>
                  <a:pt x="406" y="589"/>
                </a:lnTo>
                <a:lnTo>
                  <a:pt x="406" y="589"/>
                </a:lnTo>
                <a:lnTo>
                  <a:pt x="405" y="585"/>
                </a:lnTo>
                <a:lnTo>
                  <a:pt x="403" y="581"/>
                </a:lnTo>
                <a:lnTo>
                  <a:pt x="398" y="574"/>
                </a:lnTo>
                <a:lnTo>
                  <a:pt x="393" y="566"/>
                </a:lnTo>
                <a:lnTo>
                  <a:pt x="392" y="563"/>
                </a:lnTo>
                <a:lnTo>
                  <a:pt x="392" y="559"/>
                </a:lnTo>
                <a:lnTo>
                  <a:pt x="392" y="559"/>
                </a:lnTo>
                <a:lnTo>
                  <a:pt x="399" y="563"/>
                </a:lnTo>
                <a:lnTo>
                  <a:pt x="405" y="570"/>
                </a:lnTo>
                <a:lnTo>
                  <a:pt x="416" y="582"/>
                </a:lnTo>
                <a:lnTo>
                  <a:pt x="422" y="589"/>
                </a:lnTo>
                <a:lnTo>
                  <a:pt x="429" y="594"/>
                </a:lnTo>
                <a:lnTo>
                  <a:pt x="437" y="598"/>
                </a:lnTo>
                <a:lnTo>
                  <a:pt x="448" y="598"/>
                </a:lnTo>
                <a:lnTo>
                  <a:pt x="448" y="598"/>
                </a:lnTo>
                <a:lnTo>
                  <a:pt x="444" y="591"/>
                </a:lnTo>
                <a:lnTo>
                  <a:pt x="440" y="584"/>
                </a:lnTo>
                <a:lnTo>
                  <a:pt x="429" y="570"/>
                </a:lnTo>
                <a:lnTo>
                  <a:pt x="419" y="556"/>
                </a:lnTo>
                <a:lnTo>
                  <a:pt x="416" y="549"/>
                </a:lnTo>
                <a:lnTo>
                  <a:pt x="413" y="540"/>
                </a:lnTo>
                <a:lnTo>
                  <a:pt x="413" y="540"/>
                </a:lnTo>
                <a:lnTo>
                  <a:pt x="427" y="554"/>
                </a:lnTo>
                <a:lnTo>
                  <a:pt x="441" y="568"/>
                </a:lnTo>
                <a:lnTo>
                  <a:pt x="452" y="584"/>
                </a:lnTo>
                <a:lnTo>
                  <a:pt x="464" y="601"/>
                </a:lnTo>
                <a:lnTo>
                  <a:pt x="464" y="601"/>
                </a:lnTo>
                <a:lnTo>
                  <a:pt x="472" y="601"/>
                </a:lnTo>
                <a:lnTo>
                  <a:pt x="481" y="602"/>
                </a:lnTo>
                <a:lnTo>
                  <a:pt x="489" y="603"/>
                </a:lnTo>
                <a:lnTo>
                  <a:pt x="492" y="603"/>
                </a:lnTo>
                <a:lnTo>
                  <a:pt x="496" y="602"/>
                </a:lnTo>
                <a:lnTo>
                  <a:pt x="496" y="602"/>
                </a:lnTo>
                <a:lnTo>
                  <a:pt x="489" y="594"/>
                </a:lnTo>
                <a:lnTo>
                  <a:pt x="483" y="585"/>
                </a:lnTo>
                <a:lnTo>
                  <a:pt x="469" y="570"/>
                </a:lnTo>
                <a:lnTo>
                  <a:pt x="464" y="561"/>
                </a:lnTo>
                <a:lnTo>
                  <a:pt x="458" y="553"/>
                </a:lnTo>
                <a:lnTo>
                  <a:pt x="454" y="543"/>
                </a:lnTo>
                <a:lnTo>
                  <a:pt x="450" y="532"/>
                </a:lnTo>
                <a:lnTo>
                  <a:pt x="450" y="532"/>
                </a:lnTo>
                <a:lnTo>
                  <a:pt x="481" y="566"/>
                </a:lnTo>
                <a:lnTo>
                  <a:pt x="495" y="584"/>
                </a:lnTo>
                <a:lnTo>
                  <a:pt x="507" y="602"/>
                </a:lnTo>
                <a:lnTo>
                  <a:pt x="507" y="602"/>
                </a:lnTo>
                <a:lnTo>
                  <a:pt x="510" y="601"/>
                </a:lnTo>
                <a:lnTo>
                  <a:pt x="513" y="601"/>
                </a:lnTo>
                <a:lnTo>
                  <a:pt x="517" y="602"/>
                </a:lnTo>
                <a:lnTo>
                  <a:pt x="521" y="602"/>
                </a:lnTo>
                <a:lnTo>
                  <a:pt x="523" y="602"/>
                </a:lnTo>
                <a:lnTo>
                  <a:pt x="524" y="601"/>
                </a:lnTo>
                <a:lnTo>
                  <a:pt x="524" y="601"/>
                </a:lnTo>
                <a:lnTo>
                  <a:pt x="516" y="587"/>
                </a:lnTo>
                <a:lnTo>
                  <a:pt x="507" y="573"/>
                </a:lnTo>
                <a:lnTo>
                  <a:pt x="499" y="559"/>
                </a:lnTo>
                <a:lnTo>
                  <a:pt x="493" y="546"/>
                </a:lnTo>
                <a:lnTo>
                  <a:pt x="493" y="546"/>
                </a:lnTo>
                <a:lnTo>
                  <a:pt x="497" y="546"/>
                </a:lnTo>
                <a:lnTo>
                  <a:pt x="500" y="549"/>
                </a:lnTo>
                <a:lnTo>
                  <a:pt x="507" y="554"/>
                </a:lnTo>
                <a:lnTo>
                  <a:pt x="517" y="568"/>
                </a:lnTo>
                <a:lnTo>
                  <a:pt x="517" y="568"/>
                </a:lnTo>
                <a:lnTo>
                  <a:pt x="527" y="584"/>
                </a:lnTo>
                <a:lnTo>
                  <a:pt x="532" y="591"/>
                </a:lnTo>
                <a:lnTo>
                  <a:pt x="538" y="596"/>
                </a:lnTo>
                <a:lnTo>
                  <a:pt x="538" y="596"/>
                </a:lnTo>
                <a:lnTo>
                  <a:pt x="547" y="580"/>
                </a:lnTo>
                <a:lnTo>
                  <a:pt x="554" y="563"/>
                </a:lnTo>
                <a:lnTo>
                  <a:pt x="558" y="547"/>
                </a:lnTo>
                <a:lnTo>
                  <a:pt x="559" y="530"/>
                </a:lnTo>
                <a:lnTo>
                  <a:pt x="559" y="523"/>
                </a:lnTo>
                <a:lnTo>
                  <a:pt x="558" y="516"/>
                </a:lnTo>
                <a:lnTo>
                  <a:pt x="555" y="509"/>
                </a:lnTo>
                <a:lnTo>
                  <a:pt x="551" y="504"/>
                </a:lnTo>
                <a:lnTo>
                  <a:pt x="547" y="498"/>
                </a:lnTo>
                <a:lnTo>
                  <a:pt x="539" y="493"/>
                </a:lnTo>
                <a:lnTo>
                  <a:pt x="532" y="488"/>
                </a:lnTo>
                <a:lnTo>
                  <a:pt x="524" y="484"/>
                </a:lnTo>
                <a:lnTo>
                  <a:pt x="524" y="484"/>
                </a:lnTo>
                <a:close/>
                <a:moveTo>
                  <a:pt x="1066" y="546"/>
                </a:moveTo>
                <a:lnTo>
                  <a:pt x="1066" y="546"/>
                </a:lnTo>
                <a:lnTo>
                  <a:pt x="1069" y="561"/>
                </a:lnTo>
                <a:lnTo>
                  <a:pt x="1072" y="575"/>
                </a:lnTo>
                <a:lnTo>
                  <a:pt x="1072" y="591"/>
                </a:lnTo>
                <a:lnTo>
                  <a:pt x="1072" y="606"/>
                </a:lnTo>
                <a:lnTo>
                  <a:pt x="1070" y="637"/>
                </a:lnTo>
                <a:lnTo>
                  <a:pt x="1067" y="667"/>
                </a:lnTo>
                <a:lnTo>
                  <a:pt x="1067" y="667"/>
                </a:lnTo>
                <a:lnTo>
                  <a:pt x="1060" y="728"/>
                </a:lnTo>
                <a:lnTo>
                  <a:pt x="1056" y="789"/>
                </a:lnTo>
                <a:lnTo>
                  <a:pt x="1056" y="789"/>
                </a:lnTo>
                <a:lnTo>
                  <a:pt x="1050" y="893"/>
                </a:lnTo>
                <a:lnTo>
                  <a:pt x="1049" y="945"/>
                </a:lnTo>
                <a:lnTo>
                  <a:pt x="1048" y="997"/>
                </a:lnTo>
                <a:lnTo>
                  <a:pt x="1049" y="1049"/>
                </a:lnTo>
                <a:lnTo>
                  <a:pt x="1053" y="1100"/>
                </a:lnTo>
                <a:lnTo>
                  <a:pt x="1056" y="1126"/>
                </a:lnTo>
                <a:lnTo>
                  <a:pt x="1060" y="1151"/>
                </a:lnTo>
                <a:lnTo>
                  <a:pt x="1065" y="1176"/>
                </a:lnTo>
                <a:lnTo>
                  <a:pt x="1070" y="1202"/>
                </a:lnTo>
                <a:lnTo>
                  <a:pt x="1070" y="1202"/>
                </a:lnTo>
                <a:lnTo>
                  <a:pt x="1079" y="1213"/>
                </a:lnTo>
                <a:lnTo>
                  <a:pt x="1081" y="1220"/>
                </a:lnTo>
                <a:lnTo>
                  <a:pt x="1084" y="1225"/>
                </a:lnTo>
                <a:lnTo>
                  <a:pt x="1084" y="1225"/>
                </a:lnTo>
                <a:lnTo>
                  <a:pt x="1088" y="1241"/>
                </a:lnTo>
                <a:lnTo>
                  <a:pt x="1088" y="1259"/>
                </a:lnTo>
                <a:lnTo>
                  <a:pt x="1087" y="1276"/>
                </a:lnTo>
                <a:lnTo>
                  <a:pt x="1086" y="1282"/>
                </a:lnTo>
                <a:lnTo>
                  <a:pt x="1083" y="1287"/>
                </a:lnTo>
                <a:lnTo>
                  <a:pt x="1083" y="1287"/>
                </a:lnTo>
                <a:lnTo>
                  <a:pt x="1076" y="1294"/>
                </a:lnTo>
                <a:lnTo>
                  <a:pt x="1067" y="1298"/>
                </a:lnTo>
                <a:lnTo>
                  <a:pt x="1058" y="1300"/>
                </a:lnTo>
                <a:lnTo>
                  <a:pt x="1048" y="1301"/>
                </a:lnTo>
                <a:lnTo>
                  <a:pt x="1025" y="1300"/>
                </a:lnTo>
                <a:lnTo>
                  <a:pt x="1004" y="1298"/>
                </a:lnTo>
                <a:lnTo>
                  <a:pt x="1004" y="1298"/>
                </a:lnTo>
                <a:lnTo>
                  <a:pt x="1001" y="1303"/>
                </a:lnTo>
                <a:lnTo>
                  <a:pt x="999" y="1310"/>
                </a:lnTo>
                <a:lnTo>
                  <a:pt x="997" y="1317"/>
                </a:lnTo>
                <a:lnTo>
                  <a:pt x="994" y="1322"/>
                </a:lnTo>
                <a:lnTo>
                  <a:pt x="994" y="1322"/>
                </a:lnTo>
                <a:lnTo>
                  <a:pt x="1010" y="1321"/>
                </a:lnTo>
                <a:lnTo>
                  <a:pt x="1027" y="1320"/>
                </a:lnTo>
                <a:lnTo>
                  <a:pt x="1058" y="1320"/>
                </a:lnTo>
                <a:lnTo>
                  <a:pt x="1072" y="1317"/>
                </a:lnTo>
                <a:lnTo>
                  <a:pt x="1086" y="1314"/>
                </a:lnTo>
                <a:lnTo>
                  <a:pt x="1097" y="1308"/>
                </a:lnTo>
                <a:lnTo>
                  <a:pt x="1102" y="1304"/>
                </a:lnTo>
                <a:lnTo>
                  <a:pt x="1108" y="1300"/>
                </a:lnTo>
                <a:lnTo>
                  <a:pt x="1108" y="1300"/>
                </a:lnTo>
                <a:lnTo>
                  <a:pt x="1104" y="1297"/>
                </a:lnTo>
                <a:lnTo>
                  <a:pt x="1104" y="1294"/>
                </a:lnTo>
                <a:lnTo>
                  <a:pt x="1104" y="1290"/>
                </a:lnTo>
                <a:lnTo>
                  <a:pt x="1104" y="1287"/>
                </a:lnTo>
                <a:lnTo>
                  <a:pt x="1108" y="1282"/>
                </a:lnTo>
                <a:lnTo>
                  <a:pt x="1111" y="1275"/>
                </a:lnTo>
                <a:lnTo>
                  <a:pt x="1111" y="1275"/>
                </a:lnTo>
                <a:lnTo>
                  <a:pt x="1090" y="1196"/>
                </a:lnTo>
                <a:lnTo>
                  <a:pt x="1080" y="1158"/>
                </a:lnTo>
                <a:lnTo>
                  <a:pt x="1073" y="1119"/>
                </a:lnTo>
                <a:lnTo>
                  <a:pt x="1073" y="1119"/>
                </a:lnTo>
                <a:lnTo>
                  <a:pt x="1069" y="1092"/>
                </a:lnTo>
                <a:lnTo>
                  <a:pt x="1066" y="1064"/>
                </a:lnTo>
                <a:lnTo>
                  <a:pt x="1066" y="1037"/>
                </a:lnTo>
                <a:lnTo>
                  <a:pt x="1066" y="1009"/>
                </a:lnTo>
                <a:lnTo>
                  <a:pt x="1069" y="953"/>
                </a:lnTo>
                <a:lnTo>
                  <a:pt x="1070" y="894"/>
                </a:lnTo>
                <a:lnTo>
                  <a:pt x="1070" y="894"/>
                </a:lnTo>
                <a:lnTo>
                  <a:pt x="1070" y="886"/>
                </a:lnTo>
                <a:lnTo>
                  <a:pt x="1069" y="879"/>
                </a:lnTo>
                <a:lnTo>
                  <a:pt x="1067" y="870"/>
                </a:lnTo>
                <a:lnTo>
                  <a:pt x="1067" y="862"/>
                </a:lnTo>
                <a:lnTo>
                  <a:pt x="1067" y="862"/>
                </a:lnTo>
                <a:lnTo>
                  <a:pt x="1070" y="815"/>
                </a:lnTo>
                <a:lnTo>
                  <a:pt x="1073" y="768"/>
                </a:lnTo>
                <a:lnTo>
                  <a:pt x="1077" y="720"/>
                </a:lnTo>
                <a:lnTo>
                  <a:pt x="1080" y="675"/>
                </a:lnTo>
                <a:lnTo>
                  <a:pt x="1080" y="675"/>
                </a:lnTo>
                <a:lnTo>
                  <a:pt x="1081" y="626"/>
                </a:lnTo>
                <a:lnTo>
                  <a:pt x="1083" y="580"/>
                </a:lnTo>
                <a:lnTo>
                  <a:pt x="1084" y="557"/>
                </a:lnTo>
                <a:lnTo>
                  <a:pt x="1083" y="535"/>
                </a:lnTo>
                <a:lnTo>
                  <a:pt x="1081" y="512"/>
                </a:lnTo>
                <a:lnTo>
                  <a:pt x="1077" y="490"/>
                </a:lnTo>
                <a:lnTo>
                  <a:pt x="1077" y="490"/>
                </a:lnTo>
                <a:lnTo>
                  <a:pt x="1074" y="504"/>
                </a:lnTo>
                <a:lnTo>
                  <a:pt x="1073" y="519"/>
                </a:lnTo>
                <a:lnTo>
                  <a:pt x="1070" y="533"/>
                </a:lnTo>
                <a:lnTo>
                  <a:pt x="1066" y="546"/>
                </a:lnTo>
                <a:lnTo>
                  <a:pt x="1066" y="546"/>
                </a:lnTo>
                <a:close/>
                <a:moveTo>
                  <a:pt x="1001" y="668"/>
                </a:moveTo>
                <a:lnTo>
                  <a:pt x="1001" y="668"/>
                </a:lnTo>
                <a:lnTo>
                  <a:pt x="1004" y="672"/>
                </a:lnTo>
                <a:lnTo>
                  <a:pt x="1004" y="676"/>
                </a:lnTo>
                <a:lnTo>
                  <a:pt x="1004" y="681"/>
                </a:lnTo>
                <a:lnTo>
                  <a:pt x="1003" y="685"/>
                </a:lnTo>
                <a:lnTo>
                  <a:pt x="999" y="693"/>
                </a:lnTo>
                <a:lnTo>
                  <a:pt x="996" y="702"/>
                </a:lnTo>
                <a:lnTo>
                  <a:pt x="996" y="702"/>
                </a:lnTo>
                <a:lnTo>
                  <a:pt x="993" y="727"/>
                </a:lnTo>
                <a:lnTo>
                  <a:pt x="992" y="752"/>
                </a:lnTo>
                <a:lnTo>
                  <a:pt x="990" y="778"/>
                </a:lnTo>
                <a:lnTo>
                  <a:pt x="992" y="803"/>
                </a:lnTo>
                <a:lnTo>
                  <a:pt x="994" y="853"/>
                </a:lnTo>
                <a:lnTo>
                  <a:pt x="996" y="879"/>
                </a:lnTo>
                <a:lnTo>
                  <a:pt x="996" y="903"/>
                </a:lnTo>
                <a:lnTo>
                  <a:pt x="996" y="903"/>
                </a:lnTo>
                <a:lnTo>
                  <a:pt x="996" y="964"/>
                </a:lnTo>
                <a:lnTo>
                  <a:pt x="999" y="1022"/>
                </a:lnTo>
                <a:lnTo>
                  <a:pt x="1001" y="1077"/>
                </a:lnTo>
                <a:lnTo>
                  <a:pt x="1003" y="1133"/>
                </a:lnTo>
                <a:lnTo>
                  <a:pt x="1003" y="1133"/>
                </a:lnTo>
                <a:lnTo>
                  <a:pt x="1001" y="1155"/>
                </a:lnTo>
                <a:lnTo>
                  <a:pt x="1000" y="1166"/>
                </a:lnTo>
                <a:lnTo>
                  <a:pt x="1001" y="1178"/>
                </a:lnTo>
                <a:lnTo>
                  <a:pt x="1001" y="1178"/>
                </a:lnTo>
                <a:lnTo>
                  <a:pt x="1003" y="1188"/>
                </a:lnTo>
                <a:lnTo>
                  <a:pt x="1006" y="1199"/>
                </a:lnTo>
                <a:lnTo>
                  <a:pt x="1006" y="1199"/>
                </a:lnTo>
                <a:lnTo>
                  <a:pt x="1007" y="1220"/>
                </a:lnTo>
                <a:lnTo>
                  <a:pt x="1006" y="1242"/>
                </a:lnTo>
                <a:lnTo>
                  <a:pt x="1004" y="1263"/>
                </a:lnTo>
                <a:lnTo>
                  <a:pt x="1004" y="1286"/>
                </a:lnTo>
                <a:lnTo>
                  <a:pt x="1004" y="1286"/>
                </a:lnTo>
                <a:lnTo>
                  <a:pt x="1022" y="1289"/>
                </a:lnTo>
                <a:lnTo>
                  <a:pt x="1038" y="1290"/>
                </a:lnTo>
                <a:lnTo>
                  <a:pt x="1045" y="1290"/>
                </a:lnTo>
                <a:lnTo>
                  <a:pt x="1053" y="1289"/>
                </a:lnTo>
                <a:lnTo>
                  <a:pt x="1060" y="1286"/>
                </a:lnTo>
                <a:lnTo>
                  <a:pt x="1069" y="1282"/>
                </a:lnTo>
                <a:lnTo>
                  <a:pt x="1069" y="1282"/>
                </a:lnTo>
                <a:lnTo>
                  <a:pt x="1074" y="1272"/>
                </a:lnTo>
                <a:lnTo>
                  <a:pt x="1076" y="1261"/>
                </a:lnTo>
                <a:lnTo>
                  <a:pt x="1076" y="1251"/>
                </a:lnTo>
                <a:lnTo>
                  <a:pt x="1073" y="1239"/>
                </a:lnTo>
                <a:lnTo>
                  <a:pt x="1070" y="1230"/>
                </a:lnTo>
                <a:lnTo>
                  <a:pt x="1066" y="1220"/>
                </a:lnTo>
                <a:lnTo>
                  <a:pt x="1059" y="1202"/>
                </a:lnTo>
                <a:lnTo>
                  <a:pt x="1059" y="1202"/>
                </a:lnTo>
                <a:lnTo>
                  <a:pt x="1052" y="1181"/>
                </a:lnTo>
                <a:lnTo>
                  <a:pt x="1046" y="1158"/>
                </a:lnTo>
                <a:lnTo>
                  <a:pt x="1042" y="1136"/>
                </a:lnTo>
                <a:lnTo>
                  <a:pt x="1039" y="1110"/>
                </a:lnTo>
                <a:lnTo>
                  <a:pt x="1036" y="1086"/>
                </a:lnTo>
                <a:lnTo>
                  <a:pt x="1035" y="1061"/>
                </a:lnTo>
                <a:lnTo>
                  <a:pt x="1035" y="1015"/>
                </a:lnTo>
                <a:lnTo>
                  <a:pt x="1035" y="1015"/>
                </a:lnTo>
                <a:lnTo>
                  <a:pt x="1039" y="928"/>
                </a:lnTo>
                <a:lnTo>
                  <a:pt x="1042" y="841"/>
                </a:lnTo>
                <a:lnTo>
                  <a:pt x="1048" y="755"/>
                </a:lnTo>
                <a:lnTo>
                  <a:pt x="1050" y="713"/>
                </a:lnTo>
                <a:lnTo>
                  <a:pt x="1055" y="669"/>
                </a:lnTo>
                <a:lnTo>
                  <a:pt x="1055" y="669"/>
                </a:lnTo>
                <a:lnTo>
                  <a:pt x="1059" y="643"/>
                </a:lnTo>
                <a:lnTo>
                  <a:pt x="1063" y="619"/>
                </a:lnTo>
                <a:lnTo>
                  <a:pt x="1063" y="606"/>
                </a:lnTo>
                <a:lnTo>
                  <a:pt x="1063" y="594"/>
                </a:lnTo>
                <a:lnTo>
                  <a:pt x="1063" y="581"/>
                </a:lnTo>
                <a:lnTo>
                  <a:pt x="1060" y="567"/>
                </a:lnTo>
                <a:lnTo>
                  <a:pt x="1060" y="567"/>
                </a:lnTo>
                <a:lnTo>
                  <a:pt x="1050" y="594"/>
                </a:lnTo>
                <a:lnTo>
                  <a:pt x="1045" y="608"/>
                </a:lnTo>
                <a:lnTo>
                  <a:pt x="1039" y="620"/>
                </a:lnTo>
                <a:lnTo>
                  <a:pt x="1031" y="633"/>
                </a:lnTo>
                <a:lnTo>
                  <a:pt x="1022" y="646"/>
                </a:lnTo>
                <a:lnTo>
                  <a:pt x="1013" y="657"/>
                </a:lnTo>
                <a:lnTo>
                  <a:pt x="1001" y="668"/>
                </a:lnTo>
                <a:lnTo>
                  <a:pt x="1001" y="668"/>
                </a:lnTo>
                <a:close/>
                <a:moveTo>
                  <a:pt x="79" y="667"/>
                </a:moveTo>
                <a:lnTo>
                  <a:pt x="79" y="667"/>
                </a:lnTo>
                <a:lnTo>
                  <a:pt x="85" y="707"/>
                </a:lnTo>
                <a:lnTo>
                  <a:pt x="86" y="726"/>
                </a:lnTo>
                <a:lnTo>
                  <a:pt x="89" y="744"/>
                </a:lnTo>
                <a:lnTo>
                  <a:pt x="89" y="744"/>
                </a:lnTo>
                <a:lnTo>
                  <a:pt x="89" y="783"/>
                </a:lnTo>
                <a:lnTo>
                  <a:pt x="89" y="818"/>
                </a:lnTo>
                <a:lnTo>
                  <a:pt x="86" y="888"/>
                </a:lnTo>
                <a:lnTo>
                  <a:pt x="86" y="888"/>
                </a:lnTo>
                <a:lnTo>
                  <a:pt x="86" y="910"/>
                </a:lnTo>
                <a:lnTo>
                  <a:pt x="89" y="928"/>
                </a:lnTo>
                <a:lnTo>
                  <a:pt x="92" y="966"/>
                </a:lnTo>
                <a:lnTo>
                  <a:pt x="92" y="966"/>
                </a:lnTo>
                <a:lnTo>
                  <a:pt x="92" y="990"/>
                </a:lnTo>
                <a:lnTo>
                  <a:pt x="89" y="1015"/>
                </a:lnTo>
                <a:lnTo>
                  <a:pt x="82" y="1061"/>
                </a:lnTo>
                <a:lnTo>
                  <a:pt x="82" y="1061"/>
                </a:lnTo>
                <a:lnTo>
                  <a:pt x="75" y="1093"/>
                </a:lnTo>
                <a:lnTo>
                  <a:pt x="72" y="1110"/>
                </a:lnTo>
                <a:lnTo>
                  <a:pt x="71" y="1126"/>
                </a:lnTo>
                <a:lnTo>
                  <a:pt x="71" y="1126"/>
                </a:lnTo>
                <a:lnTo>
                  <a:pt x="83" y="1133"/>
                </a:lnTo>
                <a:lnTo>
                  <a:pt x="94" y="1138"/>
                </a:lnTo>
                <a:lnTo>
                  <a:pt x="121" y="1148"/>
                </a:lnTo>
                <a:lnTo>
                  <a:pt x="177" y="1165"/>
                </a:lnTo>
                <a:lnTo>
                  <a:pt x="177" y="1165"/>
                </a:lnTo>
                <a:lnTo>
                  <a:pt x="248" y="1188"/>
                </a:lnTo>
                <a:lnTo>
                  <a:pt x="284" y="1199"/>
                </a:lnTo>
                <a:lnTo>
                  <a:pt x="321" y="1211"/>
                </a:lnTo>
                <a:lnTo>
                  <a:pt x="321" y="1211"/>
                </a:lnTo>
                <a:lnTo>
                  <a:pt x="389" y="1239"/>
                </a:lnTo>
                <a:lnTo>
                  <a:pt x="423" y="1252"/>
                </a:lnTo>
                <a:lnTo>
                  <a:pt x="457" y="1263"/>
                </a:lnTo>
                <a:lnTo>
                  <a:pt x="457" y="1263"/>
                </a:lnTo>
                <a:lnTo>
                  <a:pt x="478" y="1268"/>
                </a:lnTo>
                <a:lnTo>
                  <a:pt x="500" y="1272"/>
                </a:lnTo>
                <a:lnTo>
                  <a:pt x="521" y="1275"/>
                </a:lnTo>
                <a:lnTo>
                  <a:pt x="541" y="1279"/>
                </a:lnTo>
                <a:lnTo>
                  <a:pt x="541" y="1279"/>
                </a:lnTo>
                <a:lnTo>
                  <a:pt x="552" y="1283"/>
                </a:lnTo>
                <a:lnTo>
                  <a:pt x="563" y="1287"/>
                </a:lnTo>
                <a:lnTo>
                  <a:pt x="563" y="1287"/>
                </a:lnTo>
                <a:lnTo>
                  <a:pt x="583" y="1291"/>
                </a:lnTo>
                <a:lnTo>
                  <a:pt x="603" y="1296"/>
                </a:lnTo>
                <a:lnTo>
                  <a:pt x="643" y="1300"/>
                </a:lnTo>
                <a:lnTo>
                  <a:pt x="684" y="1305"/>
                </a:lnTo>
                <a:lnTo>
                  <a:pt x="704" y="1308"/>
                </a:lnTo>
                <a:lnTo>
                  <a:pt x="723" y="1311"/>
                </a:lnTo>
                <a:lnTo>
                  <a:pt x="723" y="1311"/>
                </a:lnTo>
                <a:lnTo>
                  <a:pt x="744" y="1315"/>
                </a:lnTo>
                <a:lnTo>
                  <a:pt x="766" y="1318"/>
                </a:lnTo>
                <a:lnTo>
                  <a:pt x="789" y="1321"/>
                </a:lnTo>
                <a:lnTo>
                  <a:pt x="812" y="1321"/>
                </a:lnTo>
                <a:lnTo>
                  <a:pt x="858" y="1321"/>
                </a:lnTo>
                <a:lnTo>
                  <a:pt x="902" y="1321"/>
                </a:lnTo>
                <a:lnTo>
                  <a:pt x="902" y="1321"/>
                </a:lnTo>
                <a:lnTo>
                  <a:pt x="909" y="1317"/>
                </a:lnTo>
                <a:lnTo>
                  <a:pt x="914" y="1314"/>
                </a:lnTo>
                <a:lnTo>
                  <a:pt x="931" y="1310"/>
                </a:lnTo>
                <a:lnTo>
                  <a:pt x="931" y="1310"/>
                </a:lnTo>
                <a:lnTo>
                  <a:pt x="938" y="1304"/>
                </a:lnTo>
                <a:lnTo>
                  <a:pt x="944" y="1296"/>
                </a:lnTo>
                <a:lnTo>
                  <a:pt x="949" y="1287"/>
                </a:lnTo>
                <a:lnTo>
                  <a:pt x="954" y="1277"/>
                </a:lnTo>
                <a:lnTo>
                  <a:pt x="956" y="1268"/>
                </a:lnTo>
                <a:lnTo>
                  <a:pt x="958" y="1258"/>
                </a:lnTo>
                <a:lnTo>
                  <a:pt x="961" y="1235"/>
                </a:lnTo>
                <a:lnTo>
                  <a:pt x="961" y="1211"/>
                </a:lnTo>
                <a:lnTo>
                  <a:pt x="959" y="1188"/>
                </a:lnTo>
                <a:lnTo>
                  <a:pt x="955" y="1143"/>
                </a:lnTo>
                <a:lnTo>
                  <a:pt x="955" y="1143"/>
                </a:lnTo>
                <a:lnTo>
                  <a:pt x="948" y="1042"/>
                </a:lnTo>
                <a:lnTo>
                  <a:pt x="945" y="995"/>
                </a:lnTo>
                <a:lnTo>
                  <a:pt x="942" y="953"/>
                </a:lnTo>
                <a:lnTo>
                  <a:pt x="942" y="953"/>
                </a:lnTo>
                <a:lnTo>
                  <a:pt x="944" y="925"/>
                </a:lnTo>
                <a:lnTo>
                  <a:pt x="945" y="898"/>
                </a:lnTo>
                <a:lnTo>
                  <a:pt x="947" y="870"/>
                </a:lnTo>
                <a:lnTo>
                  <a:pt x="947" y="844"/>
                </a:lnTo>
                <a:lnTo>
                  <a:pt x="947" y="844"/>
                </a:lnTo>
                <a:lnTo>
                  <a:pt x="945" y="808"/>
                </a:lnTo>
                <a:lnTo>
                  <a:pt x="945" y="775"/>
                </a:lnTo>
                <a:lnTo>
                  <a:pt x="947" y="741"/>
                </a:lnTo>
                <a:lnTo>
                  <a:pt x="949" y="709"/>
                </a:lnTo>
                <a:lnTo>
                  <a:pt x="949" y="709"/>
                </a:lnTo>
                <a:lnTo>
                  <a:pt x="920" y="717"/>
                </a:lnTo>
                <a:lnTo>
                  <a:pt x="889" y="727"/>
                </a:lnTo>
                <a:lnTo>
                  <a:pt x="874" y="731"/>
                </a:lnTo>
                <a:lnTo>
                  <a:pt x="858" y="734"/>
                </a:lnTo>
                <a:lnTo>
                  <a:pt x="841" y="735"/>
                </a:lnTo>
                <a:lnTo>
                  <a:pt x="824" y="735"/>
                </a:lnTo>
                <a:lnTo>
                  <a:pt x="824" y="735"/>
                </a:lnTo>
                <a:lnTo>
                  <a:pt x="754" y="728"/>
                </a:lnTo>
                <a:lnTo>
                  <a:pt x="684" y="720"/>
                </a:lnTo>
                <a:lnTo>
                  <a:pt x="615" y="712"/>
                </a:lnTo>
                <a:lnTo>
                  <a:pt x="554" y="702"/>
                </a:lnTo>
                <a:lnTo>
                  <a:pt x="554" y="702"/>
                </a:lnTo>
                <a:lnTo>
                  <a:pt x="551" y="726"/>
                </a:lnTo>
                <a:lnTo>
                  <a:pt x="549" y="749"/>
                </a:lnTo>
                <a:lnTo>
                  <a:pt x="547" y="761"/>
                </a:lnTo>
                <a:lnTo>
                  <a:pt x="542" y="771"/>
                </a:lnTo>
                <a:lnTo>
                  <a:pt x="537" y="779"/>
                </a:lnTo>
                <a:lnTo>
                  <a:pt x="528" y="786"/>
                </a:lnTo>
                <a:lnTo>
                  <a:pt x="528" y="786"/>
                </a:lnTo>
                <a:lnTo>
                  <a:pt x="523" y="789"/>
                </a:lnTo>
                <a:lnTo>
                  <a:pt x="517" y="790"/>
                </a:lnTo>
                <a:lnTo>
                  <a:pt x="504" y="792"/>
                </a:lnTo>
                <a:lnTo>
                  <a:pt x="479" y="790"/>
                </a:lnTo>
                <a:lnTo>
                  <a:pt x="479" y="790"/>
                </a:lnTo>
                <a:lnTo>
                  <a:pt x="461" y="792"/>
                </a:lnTo>
                <a:lnTo>
                  <a:pt x="440" y="793"/>
                </a:lnTo>
                <a:lnTo>
                  <a:pt x="420" y="793"/>
                </a:lnTo>
                <a:lnTo>
                  <a:pt x="410" y="792"/>
                </a:lnTo>
                <a:lnTo>
                  <a:pt x="403" y="789"/>
                </a:lnTo>
                <a:lnTo>
                  <a:pt x="403" y="789"/>
                </a:lnTo>
                <a:lnTo>
                  <a:pt x="398" y="786"/>
                </a:lnTo>
                <a:lnTo>
                  <a:pt x="393" y="783"/>
                </a:lnTo>
                <a:lnTo>
                  <a:pt x="385" y="773"/>
                </a:lnTo>
                <a:lnTo>
                  <a:pt x="379" y="761"/>
                </a:lnTo>
                <a:lnTo>
                  <a:pt x="374" y="748"/>
                </a:lnTo>
                <a:lnTo>
                  <a:pt x="370" y="734"/>
                </a:lnTo>
                <a:lnTo>
                  <a:pt x="367" y="720"/>
                </a:lnTo>
                <a:lnTo>
                  <a:pt x="365" y="707"/>
                </a:lnTo>
                <a:lnTo>
                  <a:pt x="364" y="695"/>
                </a:lnTo>
                <a:lnTo>
                  <a:pt x="364" y="695"/>
                </a:lnTo>
                <a:lnTo>
                  <a:pt x="365" y="683"/>
                </a:lnTo>
                <a:lnTo>
                  <a:pt x="368" y="674"/>
                </a:lnTo>
                <a:lnTo>
                  <a:pt x="371" y="662"/>
                </a:lnTo>
                <a:lnTo>
                  <a:pt x="372" y="658"/>
                </a:lnTo>
                <a:lnTo>
                  <a:pt x="371" y="653"/>
                </a:lnTo>
                <a:lnTo>
                  <a:pt x="371" y="653"/>
                </a:lnTo>
                <a:lnTo>
                  <a:pt x="367" y="651"/>
                </a:lnTo>
                <a:lnTo>
                  <a:pt x="360" y="650"/>
                </a:lnTo>
                <a:lnTo>
                  <a:pt x="347" y="650"/>
                </a:lnTo>
                <a:lnTo>
                  <a:pt x="347" y="650"/>
                </a:lnTo>
                <a:lnTo>
                  <a:pt x="315" y="637"/>
                </a:lnTo>
                <a:lnTo>
                  <a:pt x="281" y="629"/>
                </a:lnTo>
                <a:lnTo>
                  <a:pt x="248" y="620"/>
                </a:lnTo>
                <a:lnTo>
                  <a:pt x="212" y="613"/>
                </a:lnTo>
                <a:lnTo>
                  <a:pt x="177" y="608"/>
                </a:lnTo>
                <a:lnTo>
                  <a:pt x="142" y="599"/>
                </a:lnTo>
                <a:lnTo>
                  <a:pt x="109" y="591"/>
                </a:lnTo>
                <a:lnTo>
                  <a:pt x="76" y="581"/>
                </a:lnTo>
                <a:lnTo>
                  <a:pt x="76" y="581"/>
                </a:lnTo>
                <a:lnTo>
                  <a:pt x="75" y="581"/>
                </a:lnTo>
                <a:lnTo>
                  <a:pt x="75" y="582"/>
                </a:lnTo>
                <a:lnTo>
                  <a:pt x="75" y="582"/>
                </a:lnTo>
                <a:lnTo>
                  <a:pt x="73" y="589"/>
                </a:lnTo>
                <a:lnTo>
                  <a:pt x="73" y="598"/>
                </a:lnTo>
                <a:lnTo>
                  <a:pt x="75" y="619"/>
                </a:lnTo>
                <a:lnTo>
                  <a:pt x="79" y="667"/>
                </a:lnTo>
                <a:lnTo>
                  <a:pt x="79" y="667"/>
                </a:lnTo>
                <a:close/>
                <a:moveTo>
                  <a:pt x="511" y="623"/>
                </a:moveTo>
                <a:lnTo>
                  <a:pt x="511" y="623"/>
                </a:lnTo>
                <a:lnTo>
                  <a:pt x="481" y="616"/>
                </a:lnTo>
                <a:lnTo>
                  <a:pt x="451" y="610"/>
                </a:lnTo>
                <a:lnTo>
                  <a:pt x="385" y="602"/>
                </a:lnTo>
                <a:lnTo>
                  <a:pt x="385" y="602"/>
                </a:lnTo>
                <a:lnTo>
                  <a:pt x="382" y="609"/>
                </a:lnTo>
                <a:lnTo>
                  <a:pt x="381" y="615"/>
                </a:lnTo>
                <a:lnTo>
                  <a:pt x="382" y="622"/>
                </a:lnTo>
                <a:lnTo>
                  <a:pt x="385" y="630"/>
                </a:lnTo>
                <a:lnTo>
                  <a:pt x="385" y="630"/>
                </a:lnTo>
                <a:lnTo>
                  <a:pt x="402" y="637"/>
                </a:lnTo>
                <a:lnTo>
                  <a:pt x="422" y="643"/>
                </a:lnTo>
                <a:lnTo>
                  <a:pt x="441" y="647"/>
                </a:lnTo>
                <a:lnTo>
                  <a:pt x="462" y="650"/>
                </a:lnTo>
                <a:lnTo>
                  <a:pt x="482" y="653"/>
                </a:lnTo>
                <a:lnTo>
                  <a:pt x="503" y="653"/>
                </a:lnTo>
                <a:lnTo>
                  <a:pt x="524" y="651"/>
                </a:lnTo>
                <a:lnTo>
                  <a:pt x="542" y="650"/>
                </a:lnTo>
                <a:lnTo>
                  <a:pt x="542" y="650"/>
                </a:lnTo>
                <a:lnTo>
                  <a:pt x="544" y="646"/>
                </a:lnTo>
                <a:lnTo>
                  <a:pt x="547" y="644"/>
                </a:lnTo>
                <a:lnTo>
                  <a:pt x="547" y="644"/>
                </a:lnTo>
                <a:lnTo>
                  <a:pt x="544" y="636"/>
                </a:lnTo>
                <a:lnTo>
                  <a:pt x="542" y="629"/>
                </a:lnTo>
                <a:lnTo>
                  <a:pt x="544" y="623"/>
                </a:lnTo>
                <a:lnTo>
                  <a:pt x="547" y="617"/>
                </a:lnTo>
                <a:lnTo>
                  <a:pt x="547" y="617"/>
                </a:lnTo>
                <a:lnTo>
                  <a:pt x="535" y="617"/>
                </a:lnTo>
                <a:lnTo>
                  <a:pt x="527" y="617"/>
                </a:lnTo>
                <a:lnTo>
                  <a:pt x="520" y="620"/>
                </a:lnTo>
                <a:lnTo>
                  <a:pt x="511" y="623"/>
                </a:lnTo>
                <a:lnTo>
                  <a:pt x="511" y="623"/>
                </a:lnTo>
                <a:close/>
                <a:moveTo>
                  <a:pt x="417" y="779"/>
                </a:moveTo>
                <a:lnTo>
                  <a:pt x="417" y="779"/>
                </a:lnTo>
                <a:lnTo>
                  <a:pt x="424" y="778"/>
                </a:lnTo>
                <a:lnTo>
                  <a:pt x="433" y="779"/>
                </a:lnTo>
                <a:lnTo>
                  <a:pt x="450" y="780"/>
                </a:lnTo>
                <a:lnTo>
                  <a:pt x="458" y="780"/>
                </a:lnTo>
                <a:lnTo>
                  <a:pt x="465" y="780"/>
                </a:lnTo>
                <a:lnTo>
                  <a:pt x="474" y="779"/>
                </a:lnTo>
                <a:lnTo>
                  <a:pt x="479" y="775"/>
                </a:lnTo>
                <a:lnTo>
                  <a:pt x="479" y="775"/>
                </a:lnTo>
                <a:lnTo>
                  <a:pt x="485" y="771"/>
                </a:lnTo>
                <a:lnTo>
                  <a:pt x="488" y="766"/>
                </a:lnTo>
                <a:lnTo>
                  <a:pt x="495" y="754"/>
                </a:lnTo>
                <a:lnTo>
                  <a:pt x="499" y="741"/>
                </a:lnTo>
                <a:lnTo>
                  <a:pt x="503" y="728"/>
                </a:lnTo>
                <a:lnTo>
                  <a:pt x="503" y="728"/>
                </a:lnTo>
                <a:lnTo>
                  <a:pt x="506" y="713"/>
                </a:lnTo>
                <a:lnTo>
                  <a:pt x="507" y="699"/>
                </a:lnTo>
                <a:lnTo>
                  <a:pt x="510" y="668"/>
                </a:lnTo>
                <a:lnTo>
                  <a:pt x="510" y="668"/>
                </a:lnTo>
                <a:lnTo>
                  <a:pt x="503" y="668"/>
                </a:lnTo>
                <a:lnTo>
                  <a:pt x="497" y="668"/>
                </a:lnTo>
                <a:lnTo>
                  <a:pt x="497" y="668"/>
                </a:lnTo>
                <a:lnTo>
                  <a:pt x="496" y="696"/>
                </a:lnTo>
                <a:lnTo>
                  <a:pt x="495" y="710"/>
                </a:lnTo>
                <a:lnTo>
                  <a:pt x="490" y="724"/>
                </a:lnTo>
                <a:lnTo>
                  <a:pt x="486" y="735"/>
                </a:lnTo>
                <a:lnTo>
                  <a:pt x="482" y="741"/>
                </a:lnTo>
                <a:lnTo>
                  <a:pt x="478" y="747"/>
                </a:lnTo>
                <a:lnTo>
                  <a:pt x="474" y="751"/>
                </a:lnTo>
                <a:lnTo>
                  <a:pt x="466" y="754"/>
                </a:lnTo>
                <a:lnTo>
                  <a:pt x="459" y="756"/>
                </a:lnTo>
                <a:lnTo>
                  <a:pt x="452" y="759"/>
                </a:lnTo>
                <a:lnTo>
                  <a:pt x="452" y="759"/>
                </a:lnTo>
                <a:lnTo>
                  <a:pt x="448" y="754"/>
                </a:lnTo>
                <a:lnTo>
                  <a:pt x="445" y="749"/>
                </a:lnTo>
                <a:lnTo>
                  <a:pt x="444" y="744"/>
                </a:lnTo>
                <a:lnTo>
                  <a:pt x="443" y="738"/>
                </a:lnTo>
                <a:lnTo>
                  <a:pt x="444" y="727"/>
                </a:lnTo>
                <a:lnTo>
                  <a:pt x="445" y="714"/>
                </a:lnTo>
                <a:lnTo>
                  <a:pt x="447" y="702"/>
                </a:lnTo>
                <a:lnTo>
                  <a:pt x="448" y="689"/>
                </a:lnTo>
                <a:lnTo>
                  <a:pt x="448" y="675"/>
                </a:lnTo>
                <a:lnTo>
                  <a:pt x="447" y="668"/>
                </a:lnTo>
                <a:lnTo>
                  <a:pt x="445" y="661"/>
                </a:lnTo>
                <a:lnTo>
                  <a:pt x="445" y="661"/>
                </a:lnTo>
                <a:lnTo>
                  <a:pt x="440" y="662"/>
                </a:lnTo>
                <a:lnTo>
                  <a:pt x="436" y="665"/>
                </a:lnTo>
                <a:lnTo>
                  <a:pt x="433" y="669"/>
                </a:lnTo>
                <a:lnTo>
                  <a:pt x="430" y="674"/>
                </a:lnTo>
                <a:lnTo>
                  <a:pt x="427" y="685"/>
                </a:lnTo>
                <a:lnTo>
                  <a:pt x="426" y="696"/>
                </a:lnTo>
                <a:lnTo>
                  <a:pt x="426" y="709"/>
                </a:lnTo>
                <a:lnTo>
                  <a:pt x="426" y="721"/>
                </a:lnTo>
                <a:lnTo>
                  <a:pt x="427" y="738"/>
                </a:lnTo>
                <a:lnTo>
                  <a:pt x="427" y="738"/>
                </a:lnTo>
                <a:lnTo>
                  <a:pt x="423" y="744"/>
                </a:lnTo>
                <a:lnTo>
                  <a:pt x="419" y="748"/>
                </a:lnTo>
                <a:lnTo>
                  <a:pt x="415" y="749"/>
                </a:lnTo>
                <a:lnTo>
                  <a:pt x="410" y="749"/>
                </a:lnTo>
                <a:lnTo>
                  <a:pt x="408" y="748"/>
                </a:lnTo>
                <a:lnTo>
                  <a:pt x="403" y="745"/>
                </a:lnTo>
                <a:lnTo>
                  <a:pt x="398" y="735"/>
                </a:lnTo>
                <a:lnTo>
                  <a:pt x="392" y="724"/>
                </a:lnTo>
                <a:lnTo>
                  <a:pt x="389" y="712"/>
                </a:lnTo>
                <a:lnTo>
                  <a:pt x="388" y="699"/>
                </a:lnTo>
                <a:lnTo>
                  <a:pt x="389" y="688"/>
                </a:lnTo>
                <a:lnTo>
                  <a:pt x="389" y="688"/>
                </a:lnTo>
                <a:lnTo>
                  <a:pt x="391" y="685"/>
                </a:lnTo>
                <a:lnTo>
                  <a:pt x="392" y="683"/>
                </a:lnTo>
                <a:lnTo>
                  <a:pt x="393" y="682"/>
                </a:lnTo>
                <a:lnTo>
                  <a:pt x="393" y="681"/>
                </a:lnTo>
                <a:lnTo>
                  <a:pt x="393" y="681"/>
                </a:lnTo>
                <a:lnTo>
                  <a:pt x="395" y="672"/>
                </a:lnTo>
                <a:lnTo>
                  <a:pt x="395" y="665"/>
                </a:lnTo>
                <a:lnTo>
                  <a:pt x="396" y="658"/>
                </a:lnTo>
                <a:lnTo>
                  <a:pt x="398" y="655"/>
                </a:lnTo>
                <a:lnTo>
                  <a:pt x="399" y="653"/>
                </a:lnTo>
                <a:lnTo>
                  <a:pt x="399" y="653"/>
                </a:lnTo>
                <a:lnTo>
                  <a:pt x="393" y="654"/>
                </a:lnTo>
                <a:lnTo>
                  <a:pt x="391" y="654"/>
                </a:lnTo>
                <a:lnTo>
                  <a:pt x="389" y="651"/>
                </a:lnTo>
                <a:lnTo>
                  <a:pt x="389" y="651"/>
                </a:lnTo>
                <a:lnTo>
                  <a:pt x="385" y="669"/>
                </a:lnTo>
                <a:lnTo>
                  <a:pt x="384" y="688"/>
                </a:lnTo>
                <a:lnTo>
                  <a:pt x="382" y="706"/>
                </a:lnTo>
                <a:lnTo>
                  <a:pt x="384" y="723"/>
                </a:lnTo>
                <a:lnTo>
                  <a:pt x="388" y="740"/>
                </a:lnTo>
                <a:lnTo>
                  <a:pt x="391" y="748"/>
                </a:lnTo>
                <a:lnTo>
                  <a:pt x="395" y="755"/>
                </a:lnTo>
                <a:lnTo>
                  <a:pt x="399" y="762"/>
                </a:lnTo>
                <a:lnTo>
                  <a:pt x="405" y="768"/>
                </a:lnTo>
                <a:lnTo>
                  <a:pt x="410" y="773"/>
                </a:lnTo>
                <a:lnTo>
                  <a:pt x="417" y="779"/>
                </a:lnTo>
                <a:lnTo>
                  <a:pt x="417" y="779"/>
                </a:lnTo>
                <a:close/>
                <a:moveTo>
                  <a:pt x="412" y="733"/>
                </a:moveTo>
                <a:lnTo>
                  <a:pt x="412" y="733"/>
                </a:lnTo>
                <a:lnTo>
                  <a:pt x="413" y="733"/>
                </a:lnTo>
                <a:lnTo>
                  <a:pt x="413" y="731"/>
                </a:lnTo>
                <a:lnTo>
                  <a:pt x="413" y="731"/>
                </a:lnTo>
                <a:lnTo>
                  <a:pt x="413" y="723"/>
                </a:lnTo>
                <a:lnTo>
                  <a:pt x="415" y="709"/>
                </a:lnTo>
                <a:lnTo>
                  <a:pt x="416" y="693"/>
                </a:lnTo>
                <a:lnTo>
                  <a:pt x="417" y="676"/>
                </a:lnTo>
                <a:lnTo>
                  <a:pt x="417" y="676"/>
                </a:lnTo>
                <a:lnTo>
                  <a:pt x="417" y="671"/>
                </a:lnTo>
                <a:lnTo>
                  <a:pt x="419" y="664"/>
                </a:lnTo>
                <a:lnTo>
                  <a:pt x="417" y="661"/>
                </a:lnTo>
                <a:lnTo>
                  <a:pt x="416" y="658"/>
                </a:lnTo>
                <a:lnTo>
                  <a:pt x="415" y="657"/>
                </a:lnTo>
                <a:lnTo>
                  <a:pt x="410" y="655"/>
                </a:lnTo>
                <a:lnTo>
                  <a:pt x="410" y="655"/>
                </a:lnTo>
                <a:lnTo>
                  <a:pt x="405" y="676"/>
                </a:lnTo>
                <a:lnTo>
                  <a:pt x="403" y="688"/>
                </a:lnTo>
                <a:lnTo>
                  <a:pt x="402" y="699"/>
                </a:lnTo>
                <a:lnTo>
                  <a:pt x="402" y="709"/>
                </a:lnTo>
                <a:lnTo>
                  <a:pt x="403" y="719"/>
                </a:lnTo>
                <a:lnTo>
                  <a:pt x="406" y="727"/>
                </a:lnTo>
                <a:lnTo>
                  <a:pt x="412" y="733"/>
                </a:lnTo>
                <a:lnTo>
                  <a:pt x="412" y="733"/>
                </a:lnTo>
                <a:close/>
                <a:moveTo>
                  <a:pt x="466" y="695"/>
                </a:moveTo>
                <a:lnTo>
                  <a:pt x="466" y="695"/>
                </a:lnTo>
                <a:lnTo>
                  <a:pt x="462" y="707"/>
                </a:lnTo>
                <a:lnTo>
                  <a:pt x="457" y="720"/>
                </a:lnTo>
                <a:lnTo>
                  <a:pt x="455" y="727"/>
                </a:lnTo>
                <a:lnTo>
                  <a:pt x="455" y="733"/>
                </a:lnTo>
                <a:lnTo>
                  <a:pt x="455" y="738"/>
                </a:lnTo>
                <a:lnTo>
                  <a:pt x="457" y="744"/>
                </a:lnTo>
                <a:lnTo>
                  <a:pt x="457" y="744"/>
                </a:lnTo>
                <a:lnTo>
                  <a:pt x="462" y="741"/>
                </a:lnTo>
                <a:lnTo>
                  <a:pt x="466" y="738"/>
                </a:lnTo>
                <a:lnTo>
                  <a:pt x="471" y="734"/>
                </a:lnTo>
                <a:lnTo>
                  <a:pt x="474" y="730"/>
                </a:lnTo>
                <a:lnTo>
                  <a:pt x="478" y="719"/>
                </a:lnTo>
                <a:lnTo>
                  <a:pt x="481" y="707"/>
                </a:lnTo>
                <a:lnTo>
                  <a:pt x="481" y="696"/>
                </a:lnTo>
                <a:lnTo>
                  <a:pt x="481" y="685"/>
                </a:lnTo>
                <a:lnTo>
                  <a:pt x="482" y="665"/>
                </a:lnTo>
                <a:lnTo>
                  <a:pt x="482" y="665"/>
                </a:lnTo>
                <a:lnTo>
                  <a:pt x="471" y="665"/>
                </a:lnTo>
                <a:lnTo>
                  <a:pt x="462" y="662"/>
                </a:lnTo>
                <a:lnTo>
                  <a:pt x="462" y="662"/>
                </a:lnTo>
                <a:lnTo>
                  <a:pt x="461" y="679"/>
                </a:lnTo>
                <a:lnTo>
                  <a:pt x="461" y="688"/>
                </a:lnTo>
                <a:lnTo>
                  <a:pt x="464" y="692"/>
                </a:lnTo>
                <a:lnTo>
                  <a:pt x="466" y="695"/>
                </a:lnTo>
                <a:lnTo>
                  <a:pt x="466" y="695"/>
                </a:lnTo>
                <a:close/>
                <a:moveTo>
                  <a:pt x="493" y="782"/>
                </a:moveTo>
                <a:lnTo>
                  <a:pt x="493" y="782"/>
                </a:lnTo>
                <a:lnTo>
                  <a:pt x="503" y="780"/>
                </a:lnTo>
                <a:lnTo>
                  <a:pt x="511" y="776"/>
                </a:lnTo>
                <a:lnTo>
                  <a:pt x="517" y="772"/>
                </a:lnTo>
                <a:lnTo>
                  <a:pt x="523" y="768"/>
                </a:lnTo>
                <a:lnTo>
                  <a:pt x="527" y="762"/>
                </a:lnTo>
                <a:lnTo>
                  <a:pt x="531" y="755"/>
                </a:lnTo>
                <a:lnTo>
                  <a:pt x="532" y="748"/>
                </a:lnTo>
                <a:lnTo>
                  <a:pt x="535" y="741"/>
                </a:lnTo>
                <a:lnTo>
                  <a:pt x="537" y="724"/>
                </a:lnTo>
                <a:lnTo>
                  <a:pt x="538" y="706"/>
                </a:lnTo>
                <a:lnTo>
                  <a:pt x="538" y="688"/>
                </a:lnTo>
                <a:lnTo>
                  <a:pt x="541" y="668"/>
                </a:lnTo>
                <a:lnTo>
                  <a:pt x="541" y="668"/>
                </a:lnTo>
                <a:lnTo>
                  <a:pt x="535" y="668"/>
                </a:lnTo>
                <a:lnTo>
                  <a:pt x="531" y="668"/>
                </a:lnTo>
                <a:lnTo>
                  <a:pt x="527" y="669"/>
                </a:lnTo>
                <a:lnTo>
                  <a:pt x="524" y="668"/>
                </a:lnTo>
                <a:lnTo>
                  <a:pt x="524" y="668"/>
                </a:lnTo>
                <a:lnTo>
                  <a:pt x="520" y="705"/>
                </a:lnTo>
                <a:lnTo>
                  <a:pt x="518" y="720"/>
                </a:lnTo>
                <a:lnTo>
                  <a:pt x="514" y="735"/>
                </a:lnTo>
                <a:lnTo>
                  <a:pt x="511" y="749"/>
                </a:lnTo>
                <a:lnTo>
                  <a:pt x="506" y="761"/>
                </a:lnTo>
                <a:lnTo>
                  <a:pt x="500" y="772"/>
                </a:lnTo>
                <a:lnTo>
                  <a:pt x="493" y="782"/>
                </a:lnTo>
                <a:lnTo>
                  <a:pt x="493" y="782"/>
                </a:lnTo>
                <a:close/>
                <a:moveTo>
                  <a:pt x="966" y="710"/>
                </a:moveTo>
                <a:lnTo>
                  <a:pt x="966" y="710"/>
                </a:lnTo>
                <a:lnTo>
                  <a:pt x="963" y="728"/>
                </a:lnTo>
                <a:lnTo>
                  <a:pt x="962" y="745"/>
                </a:lnTo>
                <a:lnTo>
                  <a:pt x="963" y="761"/>
                </a:lnTo>
                <a:lnTo>
                  <a:pt x="963" y="776"/>
                </a:lnTo>
                <a:lnTo>
                  <a:pt x="963" y="776"/>
                </a:lnTo>
                <a:lnTo>
                  <a:pt x="965" y="803"/>
                </a:lnTo>
                <a:lnTo>
                  <a:pt x="965" y="832"/>
                </a:lnTo>
                <a:lnTo>
                  <a:pt x="962" y="895"/>
                </a:lnTo>
                <a:lnTo>
                  <a:pt x="962" y="895"/>
                </a:lnTo>
                <a:lnTo>
                  <a:pt x="961" y="950"/>
                </a:lnTo>
                <a:lnTo>
                  <a:pt x="962" y="1001"/>
                </a:lnTo>
                <a:lnTo>
                  <a:pt x="965" y="1050"/>
                </a:lnTo>
                <a:lnTo>
                  <a:pt x="968" y="1099"/>
                </a:lnTo>
                <a:lnTo>
                  <a:pt x="968" y="1099"/>
                </a:lnTo>
                <a:lnTo>
                  <a:pt x="972" y="1150"/>
                </a:lnTo>
                <a:lnTo>
                  <a:pt x="975" y="1176"/>
                </a:lnTo>
                <a:lnTo>
                  <a:pt x="977" y="1202"/>
                </a:lnTo>
                <a:lnTo>
                  <a:pt x="977" y="1227"/>
                </a:lnTo>
                <a:lnTo>
                  <a:pt x="976" y="1251"/>
                </a:lnTo>
                <a:lnTo>
                  <a:pt x="972" y="1276"/>
                </a:lnTo>
                <a:lnTo>
                  <a:pt x="966" y="1300"/>
                </a:lnTo>
                <a:lnTo>
                  <a:pt x="966" y="1300"/>
                </a:lnTo>
                <a:lnTo>
                  <a:pt x="958" y="1305"/>
                </a:lnTo>
                <a:lnTo>
                  <a:pt x="952" y="1312"/>
                </a:lnTo>
                <a:lnTo>
                  <a:pt x="947" y="1318"/>
                </a:lnTo>
                <a:lnTo>
                  <a:pt x="940" y="1324"/>
                </a:lnTo>
                <a:lnTo>
                  <a:pt x="940" y="1324"/>
                </a:lnTo>
                <a:lnTo>
                  <a:pt x="933" y="1328"/>
                </a:lnTo>
                <a:lnTo>
                  <a:pt x="924" y="1331"/>
                </a:lnTo>
                <a:lnTo>
                  <a:pt x="907" y="1335"/>
                </a:lnTo>
                <a:lnTo>
                  <a:pt x="889" y="1338"/>
                </a:lnTo>
                <a:lnTo>
                  <a:pt x="871" y="1338"/>
                </a:lnTo>
                <a:lnTo>
                  <a:pt x="834" y="1336"/>
                </a:lnTo>
                <a:lnTo>
                  <a:pt x="816" y="1335"/>
                </a:lnTo>
                <a:lnTo>
                  <a:pt x="798" y="1335"/>
                </a:lnTo>
                <a:lnTo>
                  <a:pt x="798" y="1335"/>
                </a:lnTo>
                <a:lnTo>
                  <a:pt x="774" y="1335"/>
                </a:lnTo>
                <a:lnTo>
                  <a:pt x="751" y="1335"/>
                </a:lnTo>
                <a:lnTo>
                  <a:pt x="751" y="1335"/>
                </a:lnTo>
                <a:lnTo>
                  <a:pt x="740" y="1332"/>
                </a:lnTo>
                <a:lnTo>
                  <a:pt x="730" y="1329"/>
                </a:lnTo>
                <a:lnTo>
                  <a:pt x="721" y="1327"/>
                </a:lnTo>
                <a:lnTo>
                  <a:pt x="711" y="1324"/>
                </a:lnTo>
                <a:lnTo>
                  <a:pt x="711" y="1324"/>
                </a:lnTo>
                <a:lnTo>
                  <a:pt x="688" y="1320"/>
                </a:lnTo>
                <a:lnTo>
                  <a:pt x="666" y="1317"/>
                </a:lnTo>
                <a:lnTo>
                  <a:pt x="621" y="1311"/>
                </a:lnTo>
                <a:lnTo>
                  <a:pt x="621" y="1311"/>
                </a:lnTo>
                <a:lnTo>
                  <a:pt x="590" y="1305"/>
                </a:lnTo>
                <a:lnTo>
                  <a:pt x="561" y="1298"/>
                </a:lnTo>
                <a:lnTo>
                  <a:pt x="531" y="1291"/>
                </a:lnTo>
                <a:lnTo>
                  <a:pt x="517" y="1289"/>
                </a:lnTo>
                <a:lnTo>
                  <a:pt x="503" y="1287"/>
                </a:lnTo>
                <a:lnTo>
                  <a:pt x="503" y="1287"/>
                </a:lnTo>
                <a:lnTo>
                  <a:pt x="478" y="1279"/>
                </a:lnTo>
                <a:lnTo>
                  <a:pt x="451" y="1272"/>
                </a:lnTo>
                <a:lnTo>
                  <a:pt x="426" y="1265"/>
                </a:lnTo>
                <a:lnTo>
                  <a:pt x="403" y="1258"/>
                </a:lnTo>
                <a:lnTo>
                  <a:pt x="403" y="1258"/>
                </a:lnTo>
                <a:lnTo>
                  <a:pt x="384" y="1249"/>
                </a:lnTo>
                <a:lnTo>
                  <a:pt x="367" y="1242"/>
                </a:lnTo>
                <a:lnTo>
                  <a:pt x="367" y="1242"/>
                </a:lnTo>
                <a:lnTo>
                  <a:pt x="328" y="1228"/>
                </a:lnTo>
                <a:lnTo>
                  <a:pt x="290" y="1216"/>
                </a:lnTo>
                <a:lnTo>
                  <a:pt x="214" y="1193"/>
                </a:lnTo>
                <a:lnTo>
                  <a:pt x="176" y="1182"/>
                </a:lnTo>
                <a:lnTo>
                  <a:pt x="139" y="1171"/>
                </a:lnTo>
                <a:lnTo>
                  <a:pt x="104" y="1157"/>
                </a:lnTo>
                <a:lnTo>
                  <a:pt x="69" y="1143"/>
                </a:lnTo>
                <a:lnTo>
                  <a:pt x="69" y="1143"/>
                </a:lnTo>
                <a:lnTo>
                  <a:pt x="69" y="1145"/>
                </a:lnTo>
                <a:lnTo>
                  <a:pt x="68" y="1147"/>
                </a:lnTo>
                <a:lnTo>
                  <a:pt x="66" y="1147"/>
                </a:lnTo>
                <a:lnTo>
                  <a:pt x="65" y="1145"/>
                </a:lnTo>
                <a:lnTo>
                  <a:pt x="58" y="1140"/>
                </a:lnTo>
                <a:lnTo>
                  <a:pt x="58" y="1140"/>
                </a:lnTo>
                <a:lnTo>
                  <a:pt x="58" y="1145"/>
                </a:lnTo>
                <a:lnTo>
                  <a:pt x="58" y="1150"/>
                </a:lnTo>
                <a:lnTo>
                  <a:pt x="61" y="1152"/>
                </a:lnTo>
                <a:lnTo>
                  <a:pt x="64" y="1154"/>
                </a:lnTo>
                <a:lnTo>
                  <a:pt x="71" y="1158"/>
                </a:lnTo>
                <a:lnTo>
                  <a:pt x="78" y="1161"/>
                </a:lnTo>
                <a:lnTo>
                  <a:pt x="78" y="1161"/>
                </a:lnTo>
                <a:lnTo>
                  <a:pt x="93" y="1171"/>
                </a:lnTo>
                <a:lnTo>
                  <a:pt x="109" y="1181"/>
                </a:lnTo>
                <a:lnTo>
                  <a:pt x="117" y="1183"/>
                </a:lnTo>
                <a:lnTo>
                  <a:pt x="127" y="1188"/>
                </a:lnTo>
                <a:lnTo>
                  <a:pt x="137" y="1189"/>
                </a:lnTo>
                <a:lnTo>
                  <a:pt x="148" y="1189"/>
                </a:lnTo>
                <a:lnTo>
                  <a:pt x="148" y="1189"/>
                </a:lnTo>
                <a:lnTo>
                  <a:pt x="155" y="1195"/>
                </a:lnTo>
                <a:lnTo>
                  <a:pt x="163" y="1197"/>
                </a:lnTo>
                <a:lnTo>
                  <a:pt x="179" y="1203"/>
                </a:lnTo>
                <a:lnTo>
                  <a:pt x="194" y="1209"/>
                </a:lnTo>
                <a:lnTo>
                  <a:pt x="211" y="1216"/>
                </a:lnTo>
                <a:lnTo>
                  <a:pt x="211" y="1216"/>
                </a:lnTo>
                <a:lnTo>
                  <a:pt x="224" y="1218"/>
                </a:lnTo>
                <a:lnTo>
                  <a:pt x="239" y="1223"/>
                </a:lnTo>
                <a:lnTo>
                  <a:pt x="255" y="1225"/>
                </a:lnTo>
                <a:lnTo>
                  <a:pt x="269" y="1228"/>
                </a:lnTo>
                <a:lnTo>
                  <a:pt x="269" y="1228"/>
                </a:lnTo>
                <a:lnTo>
                  <a:pt x="308" y="1245"/>
                </a:lnTo>
                <a:lnTo>
                  <a:pt x="347" y="1261"/>
                </a:lnTo>
                <a:lnTo>
                  <a:pt x="427" y="1289"/>
                </a:lnTo>
                <a:lnTo>
                  <a:pt x="427" y="1289"/>
                </a:lnTo>
                <a:lnTo>
                  <a:pt x="457" y="1298"/>
                </a:lnTo>
                <a:lnTo>
                  <a:pt x="488" y="1307"/>
                </a:lnTo>
                <a:lnTo>
                  <a:pt x="518" y="1312"/>
                </a:lnTo>
                <a:lnTo>
                  <a:pt x="552" y="1318"/>
                </a:lnTo>
                <a:lnTo>
                  <a:pt x="552" y="1318"/>
                </a:lnTo>
                <a:lnTo>
                  <a:pt x="587" y="1324"/>
                </a:lnTo>
                <a:lnTo>
                  <a:pt x="604" y="1327"/>
                </a:lnTo>
                <a:lnTo>
                  <a:pt x="621" y="1331"/>
                </a:lnTo>
                <a:lnTo>
                  <a:pt x="621" y="1331"/>
                </a:lnTo>
                <a:lnTo>
                  <a:pt x="629" y="1335"/>
                </a:lnTo>
                <a:lnTo>
                  <a:pt x="634" y="1338"/>
                </a:lnTo>
                <a:lnTo>
                  <a:pt x="638" y="1339"/>
                </a:lnTo>
                <a:lnTo>
                  <a:pt x="638" y="1339"/>
                </a:lnTo>
                <a:lnTo>
                  <a:pt x="656" y="1343"/>
                </a:lnTo>
                <a:lnTo>
                  <a:pt x="676" y="1345"/>
                </a:lnTo>
                <a:lnTo>
                  <a:pt x="716" y="1346"/>
                </a:lnTo>
                <a:lnTo>
                  <a:pt x="716" y="1346"/>
                </a:lnTo>
                <a:lnTo>
                  <a:pt x="768" y="1350"/>
                </a:lnTo>
                <a:lnTo>
                  <a:pt x="824" y="1353"/>
                </a:lnTo>
                <a:lnTo>
                  <a:pt x="878" y="1353"/>
                </a:lnTo>
                <a:lnTo>
                  <a:pt x="931" y="1352"/>
                </a:lnTo>
                <a:lnTo>
                  <a:pt x="931" y="1352"/>
                </a:lnTo>
                <a:lnTo>
                  <a:pt x="945" y="1343"/>
                </a:lnTo>
                <a:lnTo>
                  <a:pt x="951" y="1338"/>
                </a:lnTo>
                <a:lnTo>
                  <a:pt x="955" y="1331"/>
                </a:lnTo>
                <a:lnTo>
                  <a:pt x="955" y="1331"/>
                </a:lnTo>
                <a:lnTo>
                  <a:pt x="961" y="1329"/>
                </a:lnTo>
                <a:lnTo>
                  <a:pt x="965" y="1327"/>
                </a:lnTo>
                <a:lnTo>
                  <a:pt x="976" y="1321"/>
                </a:lnTo>
                <a:lnTo>
                  <a:pt x="976" y="1321"/>
                </a:lnTo>
                <a:lnTo>
                  <a:pt x="980" y="1312"/>
                </a:lnTo>
                <a:lnTo>
                  <a:pt x="983" y="1304"/>
                </a:lnTo>
                <a:lnTo>
                  <a:pt x="989" y="1287"/>
                </a:lnTo>
                <a:lnTo>
                  <a:pt x="990" y="1268"/>
                </a:lnTo>
                <a:lnTo>
                  <a:pt x="992" y="1249"/>
                </a:lnTo>
                <a:lnTo>
                  <a:pt x="989" y="1210"/>
                </a:lnTo>
                <a:lnTo>
                  <a:pt x="987" y="1173"/>
                </a:lnTo>
                <a:lnTo>
                  <a:pt x="987" y="1173"/>
                </a:lnTo>
                <a:lnTo>
                  <a:pt x="986" y="1116"/>
                </a:lnTo>
                <a:lnTo>
                  <a:pt x="985" y="1058"/>
                </a:lnTo>
                <a:lnTo>
                  <a:pt x="985" y="1058"/>
                </a:lnTo>
                <a:lnTo>
                  <a:pt x="982" y="969"/>
                </a:lnTo>
                <a:lnTo>
                  <a:pt x="977" y="880"/>
                </a:lnTo>
                <a:lnTo>
                  <a:pt x="977" y="880"/>
                </a:lnTo>
                <a:lnTo>
                  <a:pt x="977" y="831"/>
                </a:lnTo>
                <a:lnTo>
                  <a:pt x="977" y="782"/>
                </a:lnTo>
                <a:lnTo>
                  <a:pt x="979" y="734"/>
                </a:lnTo>
                <a:lnTo>
                  <a:pt x="983" y="688"/>
                </a:lnTo>
                <a:lnTo>
                  <a:pt x="983" y="688"/>
                </a:lnTo>
                <a:lnTo>
                  <a:pt x="983" y="686"/>
                </a:lnTo>
                <a:lnTo>
                  <a:pt x="982" y="686"/>
                </a:lnTo>
                <a:lnTo>
                  <a:pt x="982" y="686"/>
                </a:lnTo>
                <a:lnTo>
                  <a:pt x="976" y="691"/>
                </a:lnTo>
                <a:lnTo>
                  <a:pt x="970" y="696"/>
                </a:lnTo>
                <a:lnTo>
                  <a:pt x="968" y="703"/>
                </a:lnTo>
                <a:lnTo>
                  <a:pt x="966" y="710"/>
                </a:lnTo>
                <a:lnTo>
                  <a:pt x="966" y="710"/>
                </a:lnTo>
                <a:close/>
              </a:path>
            </a:pathLst>
          </a:custGeom>
          <a:solidFill>
            <a:srgbClr val="4BB08C"/>
          </a:solidFill>
          <a:ln w="9525">
            <a:solidFill>
              <a:srgbClr val="4BB08C"/>
            </a:solidFill>
            <a:round/>
          </a:ln>
        </p:spPr>
        <p:txBody>
          <a:bodyPr vert="horz" wrap="square" lIns="121920" tIns="60960" rIns="121920" bIns="60960" numCol="1" anchor="t" anchorCtr="0" compatLnSpc="1"/>
          <a:lstStyle/>
          <a:p>
            <a:endParaRPr lang="zh-CN" altLang="en-US" sz="2400"/>
          </a:p>
        </p:txBody>
      </p:sp>
      <p:grpSp>
        <p:nvGrpSpPr>
          <p:cNvPr id="21" name="组合 20"/>
          <p:cNvGrpSpPr/>
          <p:nvPr/>
        </p:nvGrpSpPr>
        <p:grpSpPr>
          <a:xfrm>
            <a:off x="7810512" y="2101845"/>
            <a:ext cx="829733" cy="660400"/>
            <a:chOff x="3078163" y="2647950"/>
            <a:chExt cx="622300" cy="495300"/>
          </a:xfrm>
          <a:solidFill>
            <a:srgbClr val="4BB08C"/>
          </a:solidFill>
        </p:grpSpPr>
        <p:sp>
          <p:nvSpPr>
            <p:cNvPr id="22" name="Freeform 79"/>
            <p:cNvSpPr/>
            <p:nvPr/>
          </p:nvSpPr>
          <p:spPr bwMode="auto">
            <a:xfrm>
              <a:off x="3576638" y="2887663"/>
              <a:ext cx="80963" cy="58738"/>
            </a:xfrm>
            <a:custGeom>
              <a:avLst/>
              <a:gdLst/>
              <a:ahLst/>
              <a:cxnLst>
                <a:cxn ang="0">
                  <a:pos x="155" y="20"/>
                </a:cxn>
                <a:cxn ang="0">
                  <a:pos x="155" y="20"/>
                </a:cxn>
                <a:cxn ang="0">
                  <a:pos x="146" y="27"/>
                </a:cxn>
                <a:cxn ang="0">
                  <a:pos x="138" y="33"/>
                </a:cxn>
                <a:cxn ang="0">
                  <a:pos x="121" y="44"/>
                </a:cxn>
                <a:cxn ang="0">
                  <a:pos x="104" y="57"/>
                </a:cxn>
                <a:cxn ang="0">
                  <a:pos x="97" y="64"/>
                </a:cxn>
                <a:cxn ang="0">
                  <a:pos x="90" y="71"/>
                </a:cxn>
                <a:cxn ang="0">
                  <a:pos x="90" y="71"/>
                </a:cxn>
                <a:cxn ang="0">
                  <a:pos x="72" y="78"/>
                </a:cxn>
                <a:cxn ang="0">
                  <a:pos x="61" y="83"/>
                </a:cxn>
                <a:cxn ang="0">
                  <a:pos x="51" y="89"/>
                </a:cxn>
                <a:cxn ang="0">
                  <a:pos x="51" y="89"/>
                </a:cxn>
                <a:cxn ang="0">
                  <a:pos x="41" y="97"/>
                </a:cxn>
                <a:cxn ang="0">
                  <a:pos x="30" y="107"/>
                </a:cxn>
                <a:cxn ang="0">
                  <a:pos x="24" y="110"/>
                </a:cxn>
                <a:cxn ang="0">
                  <a:pos x="18" y="111"/>
                </a:cxn>
                <a:cxn ang="0">
                  <a:pos x="13" y="110"/>
                </a:cxn>
                <a:cxn ang="0">
                  <a:pos x="6" y="106"/>
                </a:cxn>
                <a:cxn ang="0">
                  <a:pos x="6" y="106"/>
                </a:cxn>
                <a:cxn ang="0">
                  <a:pos x="7" y="89"/>
                </a:cxn>
                <a:cxn ang="0">
                  <a:pos x="7" y="69"/>
                </a:cxn>
                <a:cxn ang="0">
                  <a:pos x="7" y="48"/>
                </a:cxn>
                <a:cxn ang="0">
                  <a:pos x="4" y="28"/>
                </a:cxn>
                <a:cxn ang="0">
                  <a:pos x="4" y="28"/>
                </a:cxn>
                <a:cxn ang="0">
                  <a:pos x="2" y="20"/>
                </a:cxn>
                <a:cxn ang="0">
                  <a:pos x="0" y="13"/>
                </a:cxn>
                <a:cxn ang="0">
                  <a:pos x="0" y="10"/>
                </a:cxn>
                <a:cxn ang="0">
                  <a:pos x="2" y="7"/>
                </a:cxn>
                <a:cxn ang="0">
                  <a:pos x="3" y="3"/>
                </a:cxn>
                <a:cxn ang="0">
                  <a:pos x="7" y="0"/>
                </a:cxn>
                <a:cxn ang="0">
                  <a:pos x="7" y="0"/>
                </a:cxn>
                <a:cxn ang="0">
                  <a:pos x="34" y="5"/>
                </a:cxn>
                <a:cxn ang="0">
                  <a:pos x="49" y="7"/>
                </a:cxn>
                <a:cxn ang="0">
                  <a:pos x="65" y="7"/>
                </a:cxn>
                <a:cxn ang="0">
                  <a:pos x="65" y="7"/>
                </a:cxn>
                <a:cxn ang="0">
                  <a:pos x="76" y="7"/>
                </a:cxn>
                <a:cxn ang="0">
                  <a:pos x="87" y="6"/>
                </a:cxn>
                <a:cxn ang="0">
                  <a:pos x="111" y="2"/>
                </a:cxn>
                <a:cxn ang="0">
                  <a:pos x="121" y="0"/>
                </a:cxn>
                <a:cxn ang="0">
                  <a:pos x="132" y="0"/>
                </a:cxn>
                <a:cxn ang="0">
                  <a:pos x="142" y="2"/>
                </a:cxn>
                <a:cxn ang="0">
                  <a:pos x="152" y="5"/>
                </a:cxn>
                <a:cxn ang="0">
                  <a:pos x="152" y="5"/>
                </a:cxn>
                <a:cxn ang="0">
                  <a:pos x="155" y="12"/>
                </a:cxn>
                <a:cxn ang="0">
                  <a:pos x="155" y="20"/>
                </a:cxn>
                <a:cxn ang="0">
                  <a:pos x="155" y="20"/>
                </a:cxn>
              </a:cxnLst>
              <a:rect l="0" t="0" r="r" b="b"/>
              <a:pathLst>
                <a:path w="155" h="111">
                  <a:moveTo>
                    <a:pt x="155" y="20"/>
                  </a:moveTo>
                  <a:lnTo>
                    <a:pt x="155" y="20"/>
                  </a:lnTo>
                  <a:lnTo>
                    <a:pt x="146" y="27"/>
                  </a:lnTo>
                  <a:lnTo>
                    <a:pt x="138" y="33"/>
                  </a:lnTo>
                  <a:lnTo>
                    <a:pt x="121" y="44"/>
                  </a:lnTo>
                  <a:lnTo>
                    <a:pt x="104" y="57"/>
                  </a:lnTo>
                  <a:lnTo>
                    <a:pt x="97" y="64"/>
                  </a:lnTo>
                  <a:lnTo>
                    <a:pt x="90" y="71"/>
                  </a:lnTo>
                  <a:lnTo>
                    <a:pt x="90" y="71"/>
                  </a:lnTo>
                  <a:lnTo>
                    <a:pt x="72" y="78"/>
                  </a:lnTo>
                  <a:lnTo>
                    <a:pt x="61" y="83"/>
                  </a:lnTo>
                  <a:lnTo>
                    <a:pt x="51" y="89"/>
                  </a:lnTo>
                  <a:lnTo>
                    <a:pt x="51" y="89"/>
                  </a:lnTo>
                  <a:lnTo>
                    <a:pt x="41" y="97"/>
                  </a:lnTo>
                  <a:lnTo>
                    <a:pt x="30" y="107"/>
                  </a:lnTo>
                  <a:lnTo>
                    <a:pt x="24" y="110"/>
                  </a:lnTo>
                  <a:lnTo>
                    <a:pt x="18" y="111"/>
                  </a:lnTo>
                  <a:lnTo>
                    <a:pt x="13" y="110"/>
                  </a:lnTo>
                  <a:lnTo>
                    <a:pt x="6" y="106"/>
                  </a:lnTo>
                  <a:lnTo>
                    <a:pt x="6" y="106"/>
                  </a:lnTo>
                  <a:lnTo>
                    <a:pt x="7" y="89"/>
                  </a:lnTo>
                  <a:lnTo>
                    <a:pt x="7" y="69"/>
                  </a:lnTo>
                  <a:lnTo>
                    <a:pt x="7" y="48"/>
                  </a:lnTo>
                  <a:lnTo>
                    <a:pt x="4" y="28"/>
                  </a:lnTo>
                  <a:lnTo>
                    <a:pt x="4" y="28"/>
                  </a:lnTo>
                  <a:lnTo>
                    <a:pt x="2" y="20"/>
                  </a:lnTo>
                  <a:lnTo>
                    <a:pt x="0" y="13"/>
                  </a:lnTo>
                  <a:lnTo>
                    <a:pt x="0" y="10"/>
                  </a:lnTo>
                  <a:lnTo>
                    <a:pt x="2" y="7"/>
                  </a:lnTo>
                  <a:lnTo>
                    <a:pt x="3" y="3"/>
                  </a:lnTo>
                  <a:lnTo>
                    <a:pt x="7" y="0"/>
                  </a:lnTo>
                  <a:lnTo>
                    <a:pt x="7" y="0"/>
                  </a:lnTo>
                  <a:lnTo>
                    <a:pt x="34" y="5"/>
                  </a:lnTo>
                  <a:lnTo>
                    <a:pt x="49" y="7"/>
                  </a:lnTo>
                  <a:lnTo>
                    <a:pt x="65" y="7"/>
                  </a:lnTo>
                  <a:lnTo>
                    <a:pt x="65" y="7"/>
                  </a:lnTo>
                  <a:lnTo>
                    <a:pt x="76" y="7"/>
                  </a:lnTo>
                  <a:lnTo>
                    <a:pt x="87" y="6"/>
                  </a:lnTo>
                  <a:lnTo>
                    <a:pt x="111" y="2"/>
                  </a:lnTo>
                  <a:lnTo>
                    <a:pt x="121" y="0"/>
                  </a:lnTo>
                  <a:lnTo>
                    <a:pt x="132" y="0"/>
                  </a:lnTo>
                  <a:lnTo>
                    <a:pt x="142" y="2"/>
                  </a:lnTo>
                  <a:lnTo>
                    <a:pt x="152" y="5"/>
                  </a:lnTo>
                  <a:lnTo>
                    <a:pt x="152" y="5"/>
                  </a:lnTo>
                  <a:lnTo>
                    <a:pt x="155" y="12"/>
                  </a:lnTo>
                  <a:lnTo>
                    <a:pt x="155" y="20"/>
                  </a:lnTo>
                  <a:lnTo>
                    <a:pt x="155" y="20"/>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23" name="Freeform 80"/>
            <p:cNvSpPr/>
            <p:nvPr/>
          </p:nvSpPr>
          <p:spPr bwMode="auto">
            <a:xfrm>
              <a:off x="3581401" y="2894013"/>
              <a:ext cx="95250" cy="192088"/>
            </a:xfrm>
            <a:custGeom>
              <a:avLst/>
              <a:gdLst/>
              <a:ahLst/>
              <a:cxnLst>
                <a:cxn ang="0">
                  <a:pos x="42" y="101"/>
                </a:cxn>
                <a:cxn ang="0">
                  <a:pos x="64" y="80"/>
                </a:cxn>
                <a:cxn ang="0">
                  <a:pos x="113" y="40"/>
                </a:cxn>
                <a:cxn ang="0">
                  <a:pos x="136" y="21"/>
                </a:cxn>
                <a:cxn ang="0">
                  <a:pos x="143" y="14"/>
                </a:cxn>
                <a:cxn ang="0">
                  <a:pos x="154" y="2"/>
                </a:cxn>
                <a:cxn ang="0">
                  <a:pos x="162" y="0"/>
                </a:cxn>
                <a:cxn ang="0">
                  <a:pos x="168" y="1"/>
                </a:cxn>
                <a:cxn ang="0">
                  <a:pos x="174" y="71"/>
                </a:cxn>
                <a:cxn ang="0">
                  <a:pos x="182" y="139"/>
                </a:cxn>
                <a:cxn ang="0">
                  <a:pos x="182" y="172"/>
                </a:cxn>
                <a:cxn ang="0">
                  <a:pos x="178" y="199"/>
                </a:cxn>
                <a:cxn ang="0">
                  <a:pos x="176" y="216"/>
                </a:cxn>
                <a:cxn ang="0">
                  <a:pos x="172" y="223"/>
                </a:cxn>
                <a:cxn ang="0">
                  <a:pos x="158" y="241"/>
                </a:cxn>
                <a:cxn ang="0">
                  <a:pos x="144" y="261"/>
                </a:cxn>
                <a:cxn ang="0">
                  <a:pos x="141" y="269"/>
                </a:cxn>
                <a:cxn ang="0">
                  <a:pos x="140" y="266"/>
                </a:cxn>
                <a:cxn ang="0">
                  <a:pos x="137" y="265"/>
                </a:cxn>
                <a:cxn ang="0">
                  <a:pos x="140" y="272"/>
                </a:cxn>
                <a:cxn ang="0">
                  <a:pos x="130" y="282"/>
                </a:cxn>
                <a:cxn ang="0">
                  <a:pos x="113" y="306"/>
                </a:cxn>
                <a:cxn ang="0">
                  <a:pos x="103" y="317"/>
                </a:cxn>
                <a:cxn ang="0">
                  <a:pos x="74" y="346"/>
                </a:cxn>
                <a:cxn ang="0">
                  <a:pos x="56" y="359"/>
                </a:cxn>
                <a:cxn ang="0">
                  <a:pos x="43" y="362"/>
                </a:cxn>
                <a:cxn ang="0">
                  <a:pos x="39" y="362"/>
                </a:cxn>
                <a:cxn ang="0">
                  <a:pos x="32" y="358"/>
                </a:cxn>
                <a:cxn ang="0">
                  <a:pos x="22" y="339"/>
                </a:cxn>
                <a:cxn ang="0">
                  <a:pos x="12" y="302"/>
                </a:cxn>
                <a:cxn ang="0">
                  <a:pos x="9" y="280"/>
                </a:cxn>
                <a:cxn ang="0">
                  <a:pos x="7" y="245"/>
                </a:cxn>
                <a:cxn ang="0">
                  <a:pos x="5" y="209"/>
                </a:cxn>
                <a:cxn ang="0">
                  <a:pos x="0" y="163"/>
                </a:cxn>
                <a:cxn ang="0">
                  <a:pos x="0" y="150"/>
                </a:cxn>
                <a:cxn ang="0">
                  <a:pos x="5" y="133"/>
                </a:cxn>
                <a:cxn ang="0">
                  <a:pos x="15" y="119"/>
                </a:cxn>
                <a:cxn ang="0">
                  <a:pos x="28" y="109"/>
                </a:cxn>
                <a:cxn ang="0">
                  <a:pos x="42" y="101"/>
                </a:cxn>
              </a:cxnLst>
              <a:rect l="0" t="0" r="r" b="b"/>
              <a:pathLst>
                <a:path w="182" h="362">
                  <a:moveTo>
                    <a:pt x="42" y="101"/>
                  </a:moveTo>
                  <a:lnTo>
                    <a:pt x="42" y="101"/>
                  </a:lnTo>
                  <a:lnTo>
                    <a:pt x="53" y="89"/>
                  </a:lnTo>
                  <a:lnTo>
                    <a:pt x="64" y="80"/>
                  </a:lnTo>
                  <a:lnTo>
                    <a:pt x="88" y="60"/>
                  </a:lnTo>
                  <a:lnTo>
                    <a:pt x="113" y="40"/>
                  </a:lnTo>
                  <a:lnTo>
                    <a:pt x="125" y="31"/>
                  </a:lnTo>
                  <a:lnTo>
                    <a:pt x="136" y="21"/>
                  </a:lnTo>
                  <a:lnTo>
                    <a:pt x="136" y="21"/>
                  </a:lnTo>
                  <a:lnTo>
                    <a:pt x="143" y="14"/>
                  </a:lnTo>
                  <a:lnTo>
                    <a:pt x="150" y="5"/>
                  </a:lnTo>
                  <a:lnTo>
                    <a:pt x="154" y="2"/>
                  </a:lnTo>
                  <a:lnTo>
                    <a:pt x="158" y="1"/>
                  </a:lnTo>
                  <a:lnTo>
                    <a:pt x="162" y="0"/>
                  </a:lnTo>
                  <a:lnTo>
                    <a:pt x="168" y="1"/>
                  </a:lnTo>
                  <a:lnTo>
                    <a:pt x="168" y="1"/>
                  </a:lnTo>
                  <a:lnTo>
                    <a:pt x="171" y="36"/>
                  </a:lnTo>
                  <a:lnTo>
                    <a:pt x="174" y="71"/>
                  </a:lnTo>
                  <a:lnTo>
                    <a:pt x="182" y="139"/>
                  </a:lnTo>
                  <a:lnTo>
                    <a:pt x="182" y="139"/>
                  </a:lnTo>
                  <a:lnTo>
                    <a:pt x="182" y="157"/>
                  </a:lnTo>
                  <a:lnTo>
                    <a:pt x="182" y="172"/>
                  </a:lnTo>
                  <a:lnTo>
                    <a:pt x="178" y="199"/>
                  </a:lnTo>
                  <a:lnTo>
                    <a:pt x="178" y="199"/>
                  </a:lnTo>
                  <a:lnTo>
                    <a:pt x="178" y="209"/>
                  </a:lnTo>
                  <a:lnTo>
                    <a:pt x="176" y="216"/>
                  </a:lnTo>
                  <a:lnTo>
                    <a:pt x="176" y="216"/>
                  </a:lnTo>
                  <a:lnTo>
                    <a:pt x="172" y="223"/>
                  </a:lnTo>
                  <a:lnTo>
                    <a:pt x="168" y="230"/>
                  </a:lnTo>
                  <a:lnTo>
                    <a:pt x="158" y="241"/>
                  </a:lnTo>
                  <a:lnTo>
                    <a:pt x="148" y="254"/>
                  </a:lnTo>
                  <a:lnTo>
                    <a:pt x="144" y="261"/>
                  </a:lnTo>
                  <a:lnTo>
                    <a:pt x="141" y="269"/>
                  </a:lnTo>
                  <a:lnTo>
                    <a:pt x="141" y="269"/>
                  </a:lnTo>
                  <a:lnTo>
                    <a:pt x="140" y="268"/>
                  </a:lnTo>
                  <a:lnTo>
                    <a:pt x="140" y="266"/>
                  </a:lnTo>
                  <a:lnTo>
                    <a:pt x="140" y="266"/>
                  </a:lnTo>
                  <a:lnTo>
                    <a:pt x="137" y="265"/>
                  </a:lnTo>
                  <a:lnTo>
                    <a:pt x="137" y="266"/>
                  </a:lnTo>
                  <a:lnTo>
                    <a:pt x="140" y="272"/>
                  </a:lnTo>
                  <a:lnTo>
                    <a:pt x="140" y="272"/>
                  </a:lnTo>
                  <a:lnTo>
                    <a:pt x="130" y="282"/>
                  </a:lnTo>
                  <a:lnTo>
                    <a:pt x="122" y="293"/>
                  </a:lnTo>
                  <a:lnTo>
                    <a:pt x="113" y="306"/>
                  </a:lnTo>
                  <a:lnTo>
                    <a:pt x="103" y="317"/>
                  </a:lnTo>
                  <a:lnTo>
                    <a:pt x="103" y="317"/>
                  </a:lnTo>
                  <a:lnTo>
                    <a:pt x="91" y="331"/>
                  </a:lnTo>
                  <a:lnTo>
                    <a:pt x="74" y="346"/>
                  </a:lnTo>
                  <a:lnTo>
                    <a:pt x="66" y="353"/>
                  </a:lnTo>
                  <a:lnTo>
                    <a:pt x="56" y="359"/>
                  </a:lnTo>
                  <a:lnTo>
                    <a:pt x="47" y="362"/>
                  </a:lnTo>
                  <a:lnTo>
                    <a:pt x="43" y="362"/>
                  </a:lnTo>
                  <a:lnTo>
                    <a:pt x="39" y="362"/>
                  </a:lnTo>
                  <a:lnTo>
                    <a:pt x="39" y="362"/>
                  </a:lnTo>
                  <a:lnTo>
                    <a:pt x="36" y="360"/>
                  </a:lnTo>
                  <a:lnTo>
                    <a:pt x="32" y="358"/>
                  </a:lnTo>
                  <a:lnTo>
                    <a:pt x="28" y="349"/>
                  </a:lnTo>
                  <a:lnTo>
                    <a:pt x="22" y="339"/>
                  </a:lnTo>
                  <a:lnTo>
                    <a:pt x="19" y="327"/>
                  </a:lnTo>
                  <a:lnTo>
                    <a:pt x="12" y="302"/>
                  </a:lnTo>
                  <a:lnTo>
                    <a:pt x="9" y="280"/>
                  </a:lnTo>
                  <a:lnTo>
                    <a:pt x="9" y="280"/>
                  </a:lnTo>
                  <a:lnTo>
                    <a:pt x="7" y="264"/>
                  </a:lnTo>
                  <a:lnTo>
                    <a:pt x="7" y="245"/>
                  </a:lnTo>
                  <a:lnTo>
                    <a:pt x="5" y="209"/>
                  </a:lnTo>
                  <a:lnTo>
                    <a:pt x="5" y="209"/>
                  </a:lnTo>
                  <a:lnTo>
                    <a:pt x="1" y="178"/>
                  </a:lnTo>
                  <a:lnTo>
                    <a:pt x="0" y="163"/>
                  </a:lnTo>
                  <a:lnTo>
                    <a:pt x="0" y="150"/>
                  </a:lnTo>
                  <a:lnTo>
                    <a:pt x="0" y="150"/>
                  </a:lnTo>
                  <a:lnTo>
                    <a:pt x="2" y="140"/>
                  </a:lnTo>
                  <a:lnTo>
                    <a:pt x="5" y="133"/>
                  </a:lnTo>
                  <a:lnTo>
                    <a:pt x="9" y="126"/>
                  </a:lnTo>
                  <a:lnTo>
                    <a:pt x="15" y="119"/>
                  </a:lnTo>
                  <a:lnTo>
                    <a:pt x="21" y="113"/>
                  </a:lnTo>
                  <a:lnTo>
                    <a:pt x="28" y="109"/>
                  </a:lnTo>
                  <a:lnTo>
                    <a:pt x="42" y="101"/>
                  </a:lnTo>
                  <a:lnTo>
                    <a:pt x="42" y="101"/>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24" name="Freeform 81"/>
            <p:cNvSpPr>
              <a:spLocks noEditPoints="1"/>
            </p:cNvSpPr>
            <p:nvPr/>
          </p:nvSpPr>
          <p:spPr bwMode="auto">
            <a:xfrm>
              <a:off x="3078163" y="2647950"/>
              <a:ext cx="622300" cy="495300"/>
            </a:xfrm>
            <a:custGeom>
              <a:avLst/>
              <a:gdLst/>
              <a:ahLst/>
              <a:cxnLst>
                <a:cxn ang="0">
                  <a:pos x="1146" y="430"/>
                </a:cxn>
                <a:cxn ang="0">
                  <a:pos x="1177" y="682"/>
                </a:cxn>
                <a:cxn ang="0">
                  <a:pos x="1088" y="792"/>
                </a:cxn>
                <a:cxn ang="0">
                  <a:pos x="900" y="936"/>
                </a:cxn>
                <a:cxn ang="0">
                  <a:pos x="548" y="875"/>
                </a:cxn>
                <a:cxn ang="0">
                  <a:pos x="398" y="840"/>
                </a:cxn>
                <a:cxn ang="0">
                  <a:pos x="179" y="779"/>
                </a:cxn>
                <a:cxn ang="0">
                  <a:pos x="2" y="681"/>
                </a:cxn>
                <a:cxn ang="0">
                  <a:pos x="159" y="232"/>
                </a:cxn>
                <a:cxn ang="0">
                  <a:pos x="302" y="81"/>
                </a:cxn>
                <a:cxn ang="0">
                  <a:pos x="636" y="1"/>
                </a:cxn>
                <a:cxn ang="0">
                  <a:pos x="903" y="39"/>
                </a:cxn>
                <a:cxn ang="0">
                  <a:pos x="876" y="48"/>
                </a:cxn>
                <a:cxn ang="0">
                  <a:pos x="569" y="15"/>
                </a:cxn>
                <a:cxn ang="0">
                  <a:pos x="361" y="116"/>
                </a:cxn>
                <a:cxn ang="0">
                  <a:pos x="747" y="143"/>
                </a:cxn>
                <a:cxn ang="0">
                  <a:pos x="897" y="66"/>
                </a:cxn>
                <a:cxn ang="0">
                  <a:pos x="930" y="225"/>
                </a:cxn>
                <a:cxn ang="0">
                  <a:pos x="910" y="97"/>
                </a:cxn>
                <a:cxn ang="0">
                  <a:pos x="327" y="125"/>
                </a:cxn>
                <a:cxn ang="0">
                  <a:pos x="875" y="125"/>
                </a:cxn>
                <a:cxn ang="0">
                  <a:pos x="910" y="195"/>
                </a:cxn>
                <a:cxn ang="0">
                  <a:pos x="367" y="258"/>
                </a:cxn>
                <a:cxn ang="0">
                  <a:pos x="827" y="140"/>
                </a:cxn>
                <a:cxn ang="0">
                  <a:pos x="871" y="159"/>
                </a:cxn>
                <a:cxn ang="0">
                  <a:pos x="419" y="282"/>
                </a:cxn>
                <a:cxn ang="0">
                  <a:pos x="378" y="265"/>
                </a:cxn>
                <a:cxn ang="0">
                  <a:pos x="792" y="296"/>
                </a:cxn>
                <a:cxn ang="0">
                  <a:pos x="428" y="225"/>
                </a:cxn>
                <a:cxn ang="0">
                  <a:pos x="459" y="159"/>
                </a:cxn>
                <a:cxn ang="0">
                  <a:pos x="469" y="182"/>
                </a:cxn>
                <a:cxn ang="0">
                  <a:pos x="496" y="305"/>
                </a:cxn>
                <a:cxn ang="0">
                  <a:pos x="483" y="159"/>
                </a:cxn>
                <a:cxn ang="0">
                  <a:pos x="775" y="189"/>
                </a:cxn>
                <a:cxn ang="0">
                  <a:pos x="580" y="232"/>
                </a:cxn>
                <a:cxn ang="0">
                  <a:pos x="531" y="160"/>
                </a:cxn>
                <a:cxn ang="0">
                  <a:pos x="705" y="275"/>
                </a:cxn>
                <a:cxn ang="0">
                  <a:pos x="737" y="160"/>
                </a:cxn>
                <a:cxn ang="0">
                  <a:pos x="677" y="313"/>
                </a:cxn>
                <a:cxn ang="0">
                  <a:pos x="618" y="279"/>
                </a:cxn>
                <a:cxn ang="0">
                  <a:pos x="601" y="314"/>
                </a:cxn>
                <a:cxn ang="0">
                  <a:pos x="763" y="323"/>
                </a:cxn>
                <a:cxn ang="0">
                  <a:pos x="508" y="324"/>
                </a:cxn>
                <a:cxn ang="0">
                  <a:pos x="326" y="260"/>
                </a:cxn>
                <a:cxn ang="0">
                  <a:pos x="254" y="208"/>
                </a:cxn>
                <a:cxn ang="0">
                  <a:pos x="148" y="279"/>
                </a:cxn>
                <a:cxn ang="0">
                  <a:pos x="376" y="330"/>
                </a:cxn>
                <a:cxn ang="0">
                  <a:pos x="296" y="328"/>
                </a:cxn>
                <a:cxn ang="0">
                  <a:pos x="55" y="730"/>
                </a:cxn>
                <a:cxn ang="0">
                  <a:pos x="452" y="841"/>
                </a:cxn>
                <a:cxn ang="0">
                  <a:pos x="865" y="920"/>
                </a:cxn>
                <a:cxn ang="0">
                  <a:pos x="942" y="774"/>
                </a:cxn>
                <a:cxn ang="0">
                  <a:pos x="1062" y="800"/>
                </a:cxn>
                <a:cxn ang="0">
                  <a:pos x="1158" y="622"/>
                </a:cxn>
                <a:cxn ang="0">
                  <a:pos x="1106" y="305"/>
                </a:cxn>
                <a:cxn ang="0">
                  <a:pos x="1043" y="338"/>
                </a:cxn>
                <a:cxn ang="0">
                  <a:pos x="966" y="376"/>
                </a:cxn>
                <a:cxn ang="0">
                  <a:pos x="1074" y="254"/>
                </a:cxn>
                <a:cxn ang="0">
                  <a:pos x="904" y="279"/>
                </a:cxn>
                <a:cxn ang="0">
                  <a:pos x="837" y="305"/>
                </a:cxn>
              </a:cxnLst>
              <a:rect l="0" t="0" r="r" b="b"/>
              <a:pathLst>
                <a:path w="1178" h="936">
                  <a:moveTo>
                    <a:pt x="948" y="212"/>
                  </a:moveTo>
                  <a:lnTo>
                    <a:pt x="948" y="212"/>
                  </a:lnTo>
                  <a:lnTo>
                    <a:pt x="986" y="218"/>
                  </a:lnTo>
                  <a:lnTo>
                    <a:pt x="1024" y="226"/>
                  </a:lnTo>
                  <a:lnTo>
                    <a:pt x="1062" y="236"/>
                  </a:lnTo>
                  <a:lnTo>
                    <a:pt x="1098" y="247"/>
                  </a:lnTo>
                  <a:lnTo>
                    <a:pt x="1098" y="247"/>
                  </a:lnTo>
                  <a:lnTo>
                    <a:pt x="1105" y="264"/>
                  </a:lnTo>
                  <a:lnTo>
                    <a:pt x="1111" y="281"/>
                  </a:lnTo>
                  <a:lnTo>
                    <a:pt x="1116" y="299"/>
                  </a:lnTo>
                  <a:lnTo>
                    <a:pt x="1120" y="317"/>
                  </a:lnTo>
                  <a:lnTo>
                    <a:pt x="1136" y="394"/>
                  </a:lnTo>
                  <a:lnTo>
                    <a:pt x="1136" y="394"/>
                  </a:lnTo>
                  <a:lnTo>
                    <a:pt x="1143" y="418"/>
                  </a:lnTo>
                  <a:lnTo>
                    <a:pt x="1146" y="430"/>
                  </a:lnTo>
                  <a:lnTo>
                    <a:pt x="1149" y="442"/>
                  </a:lnTo>
                  <a:lnTo>
                    <a:pt x="1149" y="442"/>
                  </a:lnTo>
                  <a:lnTo>
                    <a:pt x="1150" y="455"/>
                  </a:lnTo>
                  <a:lnTo>
                    <a:pt x="1150" y="469"/>
                  </a:lnTo>
                  <a:lnTo>
                    <a:pt x="1151" y="483"/>
                  </a:lnTo>
                  <a:lnTo>
                    <a:pt x="1153" y="496"/>
                  </a:lnTo>
                  <a:lnTo>
                    <a:pt x="1153" y="496"/>
                  </a:lnTo>
                  <a:lnTo>
                    <a:pt x="1158" y="531"/>
                  </a:lnTo>
                  <a:lnTo>
                    <a:pt x="1164" y="567"/>
                  </a:lnTo>
                  <a:lnTo>
                    <a:pt x="1170" y="604"/>
                  </a:lnTo>
                  <a:lnTo>
                    <a:pt x="1174" y="639"/>
                  </a:lnTo>
                  <a:lnTo>
                    <a:pt x="1174" y="639"/>
                  </a:lnTo>
                  <a:lnTo>
                    <a:pt x="1177" y="658"/>
                  </a:lnTo>
                  <a:lnTo>
                    <a:pt x="1178" y="670"/>
                  </a:lnTo>
                  <a:lnTo>
                    <a:pt x="1177" y="682"/>
                  </a:lnTo>
                  <a:lnTo>
                    <a:pt x="1177" y="682"/>
                  </a:lnTo>
                  <a:lnTo>
                    <a:pt x="1174" y="691"/>
                  </a:lnTo>
                  <a:lnTo>
                    <a:pt x="1170" y="698"/>
                  </a:lnTo>
                  <a:lnTo>
                    <a:pt x="1164" y="706"/>
                  </a:lnTo>
                  <a:lnTo>
                    <a:pt x="1158" y="712"/>
                  </a:lnTo>
                  <a:lnTo>
                    <a:pt x="1144" y="726"/>
                  </a:lnTo>
                  <a:lnTo>
                    <a:pt x="1132" y="741"/>
                  </a:lnTo>
                  <a:lnTo>
                    <a:pt x="1132" y="741"/>
                  </a:lnTo>
                  <a:lnTo>
                    <a:pt x="1123" y="751"/>
                  </a:lnTo>
                  <a:lnTo>
                    <a:pt x="1115" y="762"/>
                  </a:lnTo>
                  <a:lnTo>
                    <a:pt x="1109" y="772"/>
                  </a:lnTo>
                  <a:lnTo>
                    <a:pt x="1104" y="779"/>
                  </a:lnTo>
                  <a:lnTo>
                    <a:pt x="1104" y="779"/>
                  </a:lnTo>
                  <a:lnTo>
                    <a:pt x="1097" y="786"/>
                  </a:lnTo>
                  <a:lnTo>
                    <a:pt x="1088" y="792"/>
                  </a:lnTo>
                  <a:lnTo>
                    <a:pt x="1083" y="799"/>
                  </a:lnTo>
                  <a:lnTo>
                    <a:pt x="1077" y="807"/>
                  </a:lnTo>
                  <a:lnTo>
                    <a:pt x="1077" y="807"/>
                  </a:lnTo>
                  <a:lnTo>
                    <a:pt x="1050" y="828"/>
                  </a:lnTo>
                  <a:lnTo>
                    <a:pt x="1025" y="851"/>
                  </a:lnTo>
                  <a:lnTo>
                    <a:pt x="977" y="900"/>
                  </a:lnTo>
                  <a:lnTo>
                    <a:pt x="977" y="900"/>
                  </a:lnTo>
                  <a:lnTo>
                    <a:pt x="956" y="921"/>
                  </a:lnTo>
                  <a:lnTo>
                    <a:pt x="946" y="929"/>
                  </a:lnTo>
                  <a:lnTo>
                    <a:pt x="941" y="932"/>
                  </a:lnTo>
                  <a:lnTo>
                    <a:pt x="935" y="935"/>
                  </a:lnTo>
                  <a:lnTo>
                    <a:pt x="935" y="935"/>
                  </a:lnTo>
                  <a:lnTo>
                    <a:pt x="927" y="936"/>
                  </a:lnTo>
                  <a:lnTo>
                    <a:pt x="918" y="936"/>
                  </a:lnTo>
                  <a:lnTo>
                    <a:pt x="900" y="936"/>
                  </a:lnTo>
                  <a:lnTo>
                    <a:pt x="900" y="936"/>
                  </a:lnTo>
                  <a:lnTo>
                    <a:pt x="883" y="935"/>
                  </a:lnTo>
                  <a:lnTo>
                    <a:pt x="865" y="934"/>
                  </a:lnTo>
                  <a:lnTo>
                    <a:pt x="828" y="928"/>
                  </a:lnTo>
                  <a:lnTo>
                    <a:pt x="828" y="928"/>
                  </a:lnTo>
                  <a:lnTo>
                    <a:pt x="771" y="921"/>
                  </a:lnTo>
                  <a:lnTo>
                    <a:pt x="771" y="921"/>
                  </a:lnTo>
                  <a:lnTo>
                    <a:pt x="748" y="918"/>
                  </a:lnTo>
                  <a:lnTo>
                    <a:pt x="727" y="914"/>
                  </a:lnTo>
                  <a:lnTo>
                    <a:pt x="684" y="904"/>
                  </a:lnTo>
                  <a:lnTo>
                    <a:pt x="640" y="893"/>
                  </a:lnTo>
                  <a:lnTo>
                    <a:pt x="597" y="882"/>
                  </a:lnTo>
                  <a:lnTo>
                    <a:pt x="597" y="882"/>
                  </a:lnTo>
                  <a:lnTo>
                    <a:pt x="573" y="877"/>
                  </a:lnTo>
                  <a:lnTo>
                    <a:pt x="548" y="875"/>
                  </a:lnTo>
                  <a:lnTo>
                    <a:pt x="525" y="870"/>
                  </a:lnTo>
                  <a:lnTo>
                    <a:pt x="501" y="866"/>
                  </a:lnTo>
                  <a:lnTo>
                    <a:pt x="501" y="866"/>
                  </a:lnTo>
                  <a:lnTo>
                    <a:pt x="493" y="863"/>
                  </a:lnTo>
                  <a:lnTo>
                    <a:pt x="489" y="861"/>
                  </a:lnTo>
                  <a:lnTo>
                    <a:pt x="485" y="859"/>
                  </a:lnTo>
                  <a:lnTo>
                    <a:pt x="485" y="859"/>
                  </a:lnTo>
                  <a:lnTo>
                    <a:pt x="466" y="858"/>
                  </a:lnTo>
                  <a:lnTo>
                    <a:pt x="449" y="855"/>
                  </a:lnTo>
                  <a:lnTo>
                    <a:pt x="441" y="854"/>
                  </a:lnTo>
                  <a:lnTo>
                    <a:pt x="433" y="852"/>
                  </a:lnTo>
                  <a:lnTo>
                    <a:pt x="426" y="848"/>
                  </a:lnTo>
                  <a:lnTo>
                    <a:pt x="419" y="844"/>
                  </a:lnTo>
                  <a:lnTo>
                    <a:pt x="419" y="844"/>
                  </a:lnTo>
                  <a:lnTo>
                    <a:pt x="398" y="840"/>
                  </a:lnTo>
                  <a:lnTo>
                    <a:pt x="375" y="835"/>
                  </a:lnTo>
                  <a:lnTo>
                    <a:pt x="364" y="832"/>
                  </a:lnTo>
                  <a:lnTo>
                    <a:pt x="353" y="830"/>
                  </a:lnTo>
                  <a:lnTo>
                    <a:pt x="343" y="824"/>
                  </a:lnTo>
                  <a:lnTo>
                    <a:pt x="334" y="820"/>
                  </a:lnTo>
                  <a:lnTo>
                    <a:pt x="334" y="820"/>
                  </a:lnTo>
                  <a:lnTo>
                    <a:pt x="320" y="814"/>
                  </a:lnTo>
                  <a:lnTo>
                    <a:pt x="305" y="810"/>
                  </a:lnTo>
                  <a:lnTo>
                    <a:pt x="271" y="803"/>
                  </a:lnTo>
                  <a:lnTo>
                    <a:pt x="200" y="788"/>
                  </a:lnTo>
                  <a:lnTo>
                    <a:pt x="200" y="788"/>
                  </a:lnTo>
                  <a:lnTo>
                    <a:pt x="194" y="786"/>
                  </a:lnTo>
                  <a:lnTo>
                    <a:pt x="188" y="783"/>
                  </a:lnTo>
                  <a:lnTo>
                    <a:pt x="184" y="781"/>
                  </a:lnTo>
                  <a:lnTo>
                    <a:pt x="179" y="779"/>
                  </a:lnTo>
                  <a:lnTo>
                    <a:pt x="179" y="779"/>
                  </a:lnTo>
                  <a:lnTo>
                    <a:pt x="139" y="771"/>
                  </a:lnTo>
                  <a:lnTo>
                    <a:pt x="101" y="764"/>
                  </a:lnTo>
                  <a:lnTo>
                    <a:pt x="68" y="755"/>
                  </a:lnTo>
                  <a:lnTo>
                    <a:pt x="52" y="750"/>
                  </a:lnTo>
                  <a:lnTo>
                    <a:pt x="38" y="744"/>
                  </a:lnTo>
                  <a:lnTo>
                    <a:pt x="38" y="744"/>
                  </a:lnTo>
                  <a:lnTo>
                    <a:pt x="26" y="736"/>
                  </a:lnTo>
                  <a:lnTo>
                    <a:pt x="16" y="727"/>
                  </a:lnTo>
                  <a:lnTo>
                    <a:pt x="16" y="727"/>
                  </a:lnTo>
                  <a:lnTo>
                    <a:pt x="9" y="717"/>
                  </a:lnTo>
                  <a:lnTo>
                    <a:pt x="4" y="709"/>
                  </a:lnTo>
                  <a:lnTo>
                    <a:pt x="2" y="699"/>
                  </a:lnTo>
                  <a:lnTo>
                    <a:pt x="0" y="691"/>
                  </a:lnTo>
                  <a:lnTo>
                    <a:pt x="2" y="681"/>
                  </a:lnTo>
                  <a:lnTo>
                    <a:pt x="3" y="670"/>
                  </a:lnTo>
                  <a:lnTo>
                    <a:pt x="9" y="644"/>
                  </a:lnTo>
                  <a:lnTo>
                    <a:pt x="9" y="644"/>
                  </a:lnTo>
                  <a:lnTo>
                    <a:pt x="24" y="584"/>
                  </a:lnTo>
                  <a:lnTo>
                    <a:pt x="33" y="552"/>
                  </a:lnTo>
                  <a:lnTo>
                    <a:pt x="42" y="521"/>
                  </a:lnTo>
                  <a:lnTo>
                    <a:pt x="42" y="521"/>
                  </a:lnTo>
                  <a:lnTo>
                    <a:pt x="62" y="452"/>
                  </a:lnTo>
                  <a:lnTo>
                    <a:pt x="79" y="387"/>
                  </a:lnTo>
                  <a:lnTo>
                    <a:pt x="97" y="324"/>
                  </a:lnTo>
                  <a:lnTo>
                    <a:pt x="117" y="257"/>
                  </a:lnTo>
                  <a:lnTo>
                    <a:pt x="117" y="257"/>
                  </a:lnTo>
                  <a:lnTo>
                    <a:pt x="129" y="247"/>
                  </a:lnTo>
                  <a:lnTo>
                    <a:pt x="143" y="239"/>
                  </a:lnTo>
                  <a:lnTo>
                    <a:pt x="159" y="232"/>
                  </a:lnTo>
                  <a:lnTo>
                    <a:pt x="174" y="225"/>
                  </a:lnTo>
                  <a:lnTo>
                    <a:pt x="208" y="212"/>
                  </a:lnTo>
                  <a:lnTo>
                    <a:pt x="242" y="198"/>
                  </a:lnTo>
                  <a:lnTo>
                    <a:pt x="242" y="198"/>
                  </a:lnTo>
                  <a:lnTo>
                    <a:pt x="254" y="192"/>
                  </a:lnTo>
                  <a:lnTo>
                    <a:pt x="268" y="184"/>
                  </a:lnTo>
                  <a:lnTo>
                    <a:pt x="284" y="178"/>
                  </a:lnTo>
                  <a:lnTo>
                    <a:pt x="291" y="177"/>
                  </a:lnTo>
                  <a:lnTo>
                    <a:pt x="299" y="175"/>
                  </a:lnTo>
                  <a:lnTo>
                    <a:pt x="299" y="175"/>
                  </a:lnTo>
                  <a:lnTo>
                    <a:pt x="299" y="156"/>
                  </a:lnTo>
                  <a:lnTo>
                    <a:pt x="299" y="135"/>
                  </a:lnTo>
                  <a:lnTo>
                    <a:pt x="298" y="88"/>
                  </a:lnTo>
                  <a:lnTo>
                    <a:pt x="298" y="88"/>
                  </a:lnTo>
                  <a:lnTo>
                    <a:pt x="302" y="81"/>
                  </a:lnTo>
                  <a:lnTo>
                    <a:pt x="308" y="76"/>
                  </a:lnTo>
                  <a:lnTo>
                    <a:pt x="322" y="63"/>
                  </a:lnTo>
                  <a:lnTo>
                    <a:pt x="340" y="52"/>
                  </a:lnTo>
                  <a:lnTo>
                    <a:pt x="358" y="42"/>
                  </a:lnTo>
                  <a:lnTo>
                    <a:pt x="379" y="32"/>
                  </a:lnTo>
                  <a:lnTo>
                    <a:pt x="402" y="25"/>
                  </a:lnTo>
                  <a:lnTo>
                    <a:pt x="423" y="18"/>
                  </a:lnTo>
                  <a:lnTo>
                    <a:pt x="444" y="13"/>
                  </a:lnTo>
                  <a:lnTo>
                    <a:pt x="444" y="13"/>
                  </a:lnTo>
                  <a:lnTo>
                    <a:pt x="487" y="6"/>
                  </a:lnTo>
                  <a:lnTo>
                    <a:pt x="531" y="1"/>
                  </a:lnTo>
                  <a:lnTo>
                    <a:pt x="531" y="1"/>
                  </a:lnTo>
                  <a:lnTo>
                    <a:pt x="556" y="0"/>
                  </a:lnTo>
                  <a:lnTo>
                    <a:pt x="581" y="0"/>
                  </a:lnTo>
                  <a:lnTo>
                    <a:pt x="636" y="1"/>
                  </a:lnTo>
                  <a:lnTo>
                    <a:pt x="691" y="4"/>
                  </a:lnTo>
                  <a:lnTo>
                    <a:pt x="716" y="4"/>
                  </a:lnTo>
                  <a:lnTo>
                    <a:pt x="740" y="3"/>
                  </a:lnTo>
                  <a:lnTo>
                    <a:pt x="740" y="3"/>
                  </a:lnTo>
                  <a:lnTo>
                    <a:pt x="755" y="7"/>
                  </a:lnTo>
                  <a:lnTo>
                    <a:pt x="774" y="11"/>
                  </a:lnTo>
                  <a:lnTo>
                    <a:pt x="812" y="15"/>
                  </a:lnTo>
                  <a:lnTo>
                    <a:pt x="830" y="20"/>
                  </a:lnTo>
                  <a:lnTo>
                    <a:pt x="848" y="22"/>
                  </a:lnTo>
                  <a:lnTo>
                    <a:pt x="866" y="28"/>
                  </a:lnTo>
                  <a:lnTo>
                    <a:pt x="883" y="36"/>
                  </a:lnTo>
                  <a:lnTo>
                    <a:pt x="883" y="36"/>
                  </a:lnTo>
                  <a:lnTo>
                    <a:pt x="890" y="35"/>
                  </a:lnTo>
                  <a:lnTo>
                    <a:pt x="897" y="36"/>
                  </a:lnTo>
                  <a:lnTo>
                    <a:pt x="903" y="39"/>
                  </a:lnTo>
                  <a:lnTo>
                    <a:pt x="910" y="43"/>
                  </a:lnTo>
                  <a:lnTo>
                    <a:pt x="916" y="48"/>
                  </a:lnTo>
                  <a:lnTo>
                    <a:pt x="920" y="53"/>
                  </a:lnTo>
                  <a:lnTo>
                    <a:pt x="928" y="66"/>
                  </a:lnTo>
                  <a:lnTo>
                    <a:pt x="928" y="66"/>
                  </a:lnTo>
                  <a:lnTo>
                    <a:pt x="935" y="81"/>
                  </a:lnTo>
                  <a:lnTo>
                    <a:pt x="941" y="98"/>
                  </a:lnTo>
                  <a:lnTo>
                    <a:pt x="944" y="116"/>
                  </a:lnTo>
                  <a:lnTo>
                    <a:pt x="946" y="136"/>
                  </a:lnTo>
                  <a:lnTo>
                    <a:pt x="948" y="156"/>
                  </a:lnTo>
                  <a:lnTo>
                    <a:pt x="948" y="175"/>
                  </a:lnTo>
                  <a:lnTo>
                    <a:pt x="948" y="212"/>
                  </a:lnTo>
                  <a:lnTo>
                    <a:pt x="948" y="212"/>
                  </a:lnTo>
                  <a:close/>
                  <a:moveTo>
                    <a:pt x="876" y="48"/>
                  </a:moveTo>
                  <a:lnTo>
                    <a:pt x="876" y="48"/>
                  </a:lnTo>
                  <a:lnTo>
                    <a:pt x="843" y="38"/>
                  </a:lnTo>
                  <a:lnTo>
                    <a:pt x="806" y="29"/>
                  </a:lnTo>
                  <a:lnTo>
                    <a:pt x="788" y="25"/>
                  </a:lnTo>
                  <a:lnTo>
                    <a:pt x="768" y="24"/>
                  </a:lnTo>
                  <a:lnTo>
                    <a:pt x="750" y="22"/>
                  </a:lnTo>
                  <a:lnTo>
                    <a:pt x="730" y="24"/>
                  </a:lnTo>
                  <a:lnTo>
                    <a:pt x="730" y="24"/>
                  </a:lnTo>
                  <a:lnTo>
                    <a:pt x="732" y="21"/>
                  </a:lnTo>
                  <a:lnTo>
                    <a:pt x="730" y="18"/>
                  </a:lnTo>
                  <a:lnTo>
                    <a:pt x="727" y="18"/>
                  </a:lnTo>
                  <a:lnTo>
                    <a:pt x="723" y="18"/>
                  </a:lnTo>
                  <a:lnTo>
                    <a:pt x="723" y="18"/>
                  </a:lnTo>
                  <a:lnTo>
                    <a:pt x="673" y="15"/>
                  </a:lnTo>
                  <a:lnTo>
                    <a:pt x="621" y="14"/>
                  </a:lnTo>
                  <a:lnTo>
                    <a:pt x="569" y="15"/>
                  </a:lnTo>
                  <a:lnTo>
                    <a:pt x="517" y="18"/>
                  </a:lnTo>
                  <a:lnTo>
                    <a:pt x="490" y="21"/>
                  </a:lnTo>
                  <a:lnTo>
                    <a:pt x="466" y="25"/>
                  </a:lnTo>
                  <a:lnTo>
                    <a:pt x="441" y="29"/>
                  </a:lnTo>
                  <a:lnTo>
                    <a:pt x="417" y="36"/>
                  </a:lnTo>
                  <a:lnTo>
                    <a:pt x="395" y="43"/>
                  </a:lnTo>
                  <a:lnTo>
                    <a:pt x="372" y="52"/>
                  </a:lnTo>
                  <a:lnTo>
                    <a:pt x="351" y="62"/>
                  </a:lnTo>
                  <a:lnTo>
                    <a:pt x="333" y="73"/>
                  </a:lnTo>
                  <a:lnTo>
                    <a:pt x="333" y="73"/>
                  </a:lnTo>
                  <a:lnTo>
                    <a:pt x="333" y="84"/>
                  </a:lnTo>
                  <a:lnTo>
                    <a:pt x="337" y="94"/>
                  </a:lnTo>
                  <a:lnTo>
                    <a:pt x="344" y="102"/>
                  </a:lnTo>
                  <a:lnTo>
                    <a:pt x="353" y="111"/>
                  </a:lnTo>
                  <a:lnTo>
                    <a:pt x="361" y="116"/>
                  </a:lnTo>
                  <a:lnTo>
                    <a:pt x="372" y="122"/>
                  </a:lnTo>
                  <a:lnTo>
                    <a:pt x="382" y="126"/>
                  </a:lnTo>
                  <a:lnTo>
                    <a:pt x="393" y="130"/>
                  </a:lnTo>
                  <a:lnTo>
                    <a:pt x="393" y="130"/>
                  </a:lnTo>
                  <a:lnTo>
                    <a:pt x="424" y="139"/>
                  </a:lnTo>
                  <a:lnTo>
                    <a:pt x="456" y="145"/>
                  </a:lnTo>
                  <a:lnTo>
                    <a:pt x="490" y="149"/>
                  </a:lnTo>
                  <a:lnTo>
                    <a:pt x="522" y="150"/>
                  </a:lnTo>
                  <a:lnTo>
                    <a:pt x="558" y="152"/>
                  </a:lnTo>
                  <a:lnTo>
                    <a:pt x="591" y="152"/>
                  </a:lnTo>
                  <a:lnTo>
                    <a:pt x="661" y="152"/>
                  </a:lnTo>
                  <a:lnTo>
                    <a:pt x="661" y="152"/>
                  </a:lnTo>
                  <a:lnTo>
                    <a:pt x="691" y="150"/>
                  </a:lnTo>
                  <a:lnTo>
                    <a:pt x="719" y="147"/>
                  </a:lnTo>
                  <a:lnTo>
                    <a:pt x="747" y="143"/>
                  </a:lnTo>
                  <a:lnTo>
                    <a:pt x="775" y="138"/>
                  </a:lnTo>
                  <a:lnTo>
                    <a:pt x="775" y="138"/>
                  </a:lnTo>
                  <a:lnTo>
                    <a:pt x="800" y="132"/>
                  </a:lnTo>
                  <a:lnTo>
                    <a:pt x="826" y="128"/>
                  </a:lnTo>
                  <a:lnTo>
                    <a:pt x="837" y="123"/>
                  </a:lnTo>
                  <a:lnTo>
                    <a:pt x="847" y="119"/>
                  </a:lnTo>
                  <a:lnTo>
                    <a:pt x="858" y="115"/>
                  </a:lnTo>
                  <a:lnTo>
                    <a:pt x="868" y="108"/>
                  </a:lnTo>
                  <a:lnTo>
                    <a:pt x="868" y="108"/>
                  </a:lnTo>
                  <a:lnTo>
                    <a:pt x="878" y="98"/>
                  </a:lnTo>
                  <a:lnTo>
                    <a:pt x="886" y="88"/>
                  </a:lnTo>
                  <a:lnTo>
                    <a:pt x="893" y="77"/>
                  </a:lnTo>
                  <a:lnTo>
                    <a:pt x="896" y="72"/>
                  </a:lnTo>
                  <a:lnTo>
                    <a:pt x="897" y="66"/>
                  </a:lnTo>
                  <a:lnTo>
                    <a:pt x="897" y="66"/>
                  </a:lnTo>
                  <a:lnTo>
                    <a:pt x="892" y="60"/>
                  </a:lnTo>
                  <a:lnTo>
                    <a:pt x="886" y="57"/>
                  </a:lnTo>
                  <a:lnTo>
                    <a:pt x="880" y="53"/>
                  </a:lnTo>
                  <a:lnTo>
                    <a:pt x="876" y="48"/>
                  </a:lnTo>
                  <a:lnTo>
                    <a:pt x="876" y="48"/>
                  </a:lnTo>
                  <a:close/>
                  <a:moveTo>
                    <a:pt x="913" y="104"/>
                  </a:moveTo>
                  <a:lnTo>
                    <a:pt x="913" y="104"/>
                  </a:lnTo>
                  <a:lnTo>
                    <a:pt x="916" y="119"/>
                  </a:lnTo>
                  <a:lnTo>
                    <a:pt x="917" y="135"/>
                  </a:lnTo>
                  <a:lnTo>
                    <a:pt x="920" y="168"/>
                  </a:lnTo>
                  <a:lnTo>
                    <a:pt x="921" y="203"/>
                  </a:lnTo>
                  <a:lnTo>
                    <a:pt x="923" y="239"/>
                  </a:lnTo>
                  <a:lnTo>
                    <a:pt x="923" y="239"/>
                  </a:lnTo>
                  <a:lnTo>
                    <a:pt x="927" y="233"/>
                  </a:lnTo>
                  <a:lnTo>
                    <a:pt x="930" y="225"/>
                  </a:lnTo>
                  <a:lnTo>
                    <a:pt x="932" y="216"/>
                  </a:lnTo>
                  <a:lnTo>
                    <a:pt x="934" y="205"/>
                  </a:lnTo>
                  <a:lnTo>
                    <a:pt x="937" y="182"/>
                  </a:lnTo>
                  <a:lnTo>
                    <a:pt x="935" y="159"/>
                  </a:lnTo>
                  <a:lnTo>
                    <a:pt x="932" y="133"/>
                  </a:lnTo>
                  <a:lnTo>
                    <a:pt x="927" y="109"/>
                  </a:lnTo>
                  <a:lnTo>
                    <a:pt x="920" y="90"/>
                  </a:lnTo>
                  <a:lnTo>
                    <a:pt x="916" y="81"/>
                  </a:lnTo>
                  <a:lnTo>
                    <a:pt x="911" y="74"/>
                  </a:lnTo>
                  <a:lnTo>
                    <a:pt x="911" y="74"/>
                  </a:lnTo>
                  <a:lnTo>
                    <a:pt x="909" y="79"/>
                  </a:lnTo>
                  <a:lnTo>
                    <a:pt x="907" y="81"/>
                  </a:lnTo>
                  <a:lnTo>
                    <a:pt x="907" y="86"/>
                  </a:lnTo>
                  <a:lnTo>
                    <a:pt x="907" y="90"/>
                  </a:lnTo>
                  <a:lnTo>
                    <a:pt x="910" y="97"/>
                  </a:lnTo>
                  <a:lnTo>
                    <a:pt x="913" y="104"/>
                  </a:lnTo>
                  <a:lnTo>
                    <a:pt x="913" y="104"/>
                  </a:lnTo>
                  <a:close/>
                  <a:moveTo>
                    <a:pt x="312" y="104"/>
                  </a:moveTo>
                  <a:lnTo>
                    <a:pt x="312" y="104"/>
                  </a:lnTo>
                  <a:lnTo>
                    <a:pt x="313" y="116"/>
                  </a:lnTo>
                  <a:lnTo>
                    <a:pt x="313" y="130"/>
                  </a:lnTo>
                  <a:lnTo>
                    <a:pt x="313" y="161"/>
                  </a:lnTo>
                  <a:lnTo>
                    <a:pt x="313" y="195"/>
                  </a:lnTo>
                  <a:lnTo>
                    <a:pt x="315" y="211"/>
                  </a:lnTo>
                  <a:lnTo>
                    <a:pt x="319" y="226"/>
                  </a:lnTo>
                  <a:lnTo>
                    <a:pt x="319" y="226"/>
                  </a:lnTo>
                  <a:lnTo>
                    <a:pt x="322" y="196"/>
                  </a:lnTo>
                  <a:lnTo>
                    <a:pt x="325" y="167"/>
                  </a:lnTo>
                  <a:lnTo>
                    <a:pt x="326" y="138"/>
                  </a:lnTo>
                  <a:lnTo>
                    <a:pt x="327" y="125"/>
                  </a:lnTo>
                  <a:lnTo>
                    <a:pt x="330" y="111"/>
                  </a:lnTo>
                  <a:lnTo>
                    <a:pt x="330" y="111"/>
                  </a:lnTo>
                  <a:lnTo>
                    <a:pt x="327" y="105"/>
                  </a:lnTo>
                  <a:lnTo>
                    <a:pt x="325" y="98"/>
                  </a:lnTo>
                  <a:lnTo>
                    <a:pt x="323" y="93"/>
                  </a:lnTo>
                  <a:lnTo>
                    <a:pt x="320" y="88"/>
                  </a:lnTo>
                  <a:lnTo>
                    <a:pt x="320" y="88"/>
                  </a:lnTo>
                  <a:lnTo>
                    <a:pt x="319" y="93"/>
                  </a:lnTo>
                  <a:lnTo>
                    <a:pt x="316" y="97"/>
                  </a:lnTo>
                  <a:lnTo>
                    <a:pt x="313" y="100"/>
                  </a:lnTo>
                  <a:lnTo>
                    <a:pt x="312" y="104"/>
                  </a:lnTo>
                  <a:lnTo>
                    <a:pt x="312" y="104"/>
                  </a:lnTo>
                  <a:close/>
                  <a:moveTo>
                    <a:pt x="871" y="125"/>
                  </a:moveTo>
                  <a:lnTo>
                    <a:pt x="871" y="125"/>
                  </a:lnTo>
                  <a:lnTo>
                    <a:pt x="875" y="125"/>
                  </a:lnTo>
                  <a:lnTo>
                    <a:pt x="876" y="128"/>
                  </a:lnTo>
                  <a:lnTo>
                    <a:pt x="878" y="130"/>
                  </a:lnTo>
                  <a:lnTo>
                    <a:pt x="879" y="132"/>
                  </a:lnTo>
                  <a:lnTo>
                    <a:pt x="879" y="132"/>
                  </a:lnTo>
                  <a:lnTo>
                    <a:pt x="886" y="192"/>
                  </a:lnTo>
                  <a:lnTo>
                    <a:pt x="890" y="257"/>
                  </a:lnTo>
                  <a:lnTo>
                    <a:pt x="890" y="257"/>
                  </a:lnTo>
                  <a:lnTo>
                    <a:pt x="893" y="255"/>
                  </a:lnTo>
                  <a:lnTo>
                    <a:pt x="894" y="254"/>
                  </a:lnTo>
                  <a:lnTo>
                    <a:pt x="897" y="253"/>
                  </a:lnTo>
                  <a:lnTo>
                    <a:pt x="900" y="253"/>
                  </a:lnTo>
                  <a:lnTo>
                    <a:pt x="900" y="253"/>
                  </a:lnTo>
                  <a:lnTo>
                    <a:pt x="906" y="234"/>
                  </a:lnTo>
                  <a:lnTo>
                    <a:pt x="909" y="215"/>
                  </a:lnTo>
                  <a:lnTo>
                    <a:pt x="910" y="195"/>
                  </a:lnTo>
                  <a:lnTo>
                    <a:pt x="909" y="177"/>
                  </a:lnTo>
                  <a:lnTo>
                    <a:pt x="907" y="157"/>
                  </a:lnTo>
                  <a:lnTo>
                    <a:pt x="904" y="139"/>
                  </a:lnTo>
                  <a:lnTo>
                    <a:pt x="897" y="102"/>
                  </a:lnTo>
                  <a:lnTo>
                    <a:pt x="897" y="102"/>
                  </a:lnTo>
                  <a:lnTo>
                    <a:pt x="889" y="107"/>
                  </a:lnTo>
                  <a:lnTo>
                    <a:pt x="882" y="112"/>
                  </a:lnTo>
                  <a:lnTo>
                    <a:pt x="876" y="118"/>
                  </a:lnTo>
                  <a:lnTo>
                    <a:pt x="871" y="125"/>
                  </a:lnTo>
                  <a:lnTo>
                    <a:pt x="871" y="125"/>
                  </a:lnTo>
                  <a:close/>
                  <a:moveTo>
                    <a:pt x="334" y="240"/>
                  </a:moveTo>
                  <a:lnTo>
                    <a:pt x="334" y="240"/>
                  </a:lnTo>
                  <a:lnTo>
                    <a:pt x="351" y="248"/>
                  </a:lnTo>
                  <a:lnTo>
                    <a:pt x="367" y="258"/>
                  </a:lnTo>
                  <a:lnTo>
                    <a:pt x="367" y="258"/>
                  </a:lnTo>
                  <a:lnTo>
                    <a:pt x="371" y="199"/>
                  </a:lnTo>
                  <a:lnTo>
                    <a:pt x="374" y="170"/>
                  </a:lnTo>
                  <a:lnTo>
                    <a:pt x="378" y="139"/>
                  </a:lnTo>
                  <a:lnTo>
                    <a:pt x="378" y="139"/>
                  </a:lnTo>
                  <a:lnTo>
                    <a:pt x="368" y="135"/>
                  </a:lnTo>
                  <a:lnTo>
                    <a:pt x="358" y="130"/>
                  </a:lnTo>
                  <a:lnTo>
                    <a:pt x="348" y="125"/>
                  </a:lnTo>
                  <a:lnTo>
                    <a:pt x="340" y="119"/>
                  </a:lnTo>
                  <a:lnTo>
                    <a:pt x="340" y="119"/>
                  </a:lnTo>
                  <a:lnTo>
                    <a:pt x="334" y="180"/>
                  </a:lnTo>
                  <a:lnTo>
                    <a:pt x="333" y="211"/>
                  </a:lnTo>
                  <a:lnTo>
                    <a:pt x="333" y="226"/>
                  </a:lnTo>
                  <a:lnTo>
                    <a:pt x="334" y="240"/>
                  </a:lnTo>
                  <a:lnTo>
                    <a:pt x="334" y="240"/>
                  </a:lnTo>
                  <a:close/>
                  <a:moveTo>
                    <a:pt x="827" y="140"/>
                  </a:moveTo>
                  <a:lnTo>
                    <a:pt x="827" y="140"/>
                  </a:lnTo>
                  <a:lnTo>
                    <a:pt x="830" y="180"/>
                  </a:lnTo>
                  <a:lnTo>
                    <a:pt x="831" y="213"/>
                  </a:lnTo>
                  <a:lnTo>
                    <a:pt x="833" y="247"/>
                  </a:lnTo>
                  <a:lnTo>
                    <a:pt x="834" y="285"/>
                  </a:lnTo>
                  <a:lnTo>
                    <a:pt x="834" y="285"/>
                  </a:lnTo>
                  <a:lnTo>
                    <a:pt x="855" y="277"/>
                  </a:lnTo>
                  <a:lnTo>
                    <a:pt x="865" y="272"/>
                  </a:lnTo>
                  <a:lnTo>
                    <a:pt x="875" y="267"/>
                  </a:lnTo>
                  <a:lnTo>
                    <a:pt x="875" y="267"/>
                  </a:lnTo>
                  <a:lnTo>
                    <a:pt x="876" y="250"/>
                  </a:lnTo>
                  <a:lnTo>
                    <a:pt x="876" y="232"/>
                  </a:lnTo>
                  <a:lnTo>
                    <a:pt x="876" y="213"/>
                  </a:lnTo>
                  <a:lnTo>
                    <a:pt x="875" y="195"/>
                  </a:lnTo>
                  <a:lnTo>
                    <a:pt x="871" y="159"/>
                  </a:lnTo>
                  <a:lnTo>
                    <a:pt x="864" y="125"/>
                  </a:lnTo>
                  <a:lnTo>
                    <a:pt x="864" y="125"/>
                  </a:lnTo>
                  <a:lnTo>
                    <a:pt x="857" y="130"/>
                  </a:lnTo>
                  <a:lnTo>
                    <a:pt x="847" y="135"/>
                  </a:lnTo>
                  <a:lnTo>
                    <a:pt x="827" y="140"/>
                  </a:lnTo>
                  <a:lnTo>
                    <a:pt x="827" y="140"/>
                  </a:lnTo>
                  <a:close/>
                  <a:moveTo>
                    <a:pt x="378" y="265"/>
                  </a:moveTo>
                  <a:lnTo>
                    <a:pt x="378" y="265"/>
                  </a:lnTo>
                  <a:lnTo>
                    <a:pt x="383" y="267"/>
                  </a:lnTo>
                  <a:lnTo>
                    <a:pt x="388" y="269"/>
                  </a:lnTo>
                  <a:lnTo>
                    <a:pt x="398" y="274"/>
                  </a:lnTo>
                  <a:lnTo>
                    <a:pt x="406" y="279"/>
                  </a:lnTo>
                  <a:lnTo>
                    <a:pt x="412" y="281"/>
                  </a:lnTo>
                  <a:lnTo>
                    <a:pt x="419" y="282"/>
                  </a:lnTo>
                  <a:lnTo>
                    <a:pt x="419" y="282"/>
                  </a:lnTo>
                  <a:lnTo>
                    <a:pt x="419" y="250"/>
                  </a:lnTo>
                  <a:lnTo>
                    <a:pt x="420" y="216"/>
                  </a:lnTo>
                  <a:lnTo>
                    <a:pt x="421" y="181"/>
                  </a:lnTo>
                  <a:lnTo>
                    <a:pt x="421" y="166"/>
                  </a:lnTo>
                  <a:lnTo>
                    <a:pt x="420" y="150"/>
                  </a:lnTo>
                  <a:lnTo>
                    <a:pt x="420" y="150"/>
                  </a:lnTo>
                  <a:lnTo>
                    <a:pt x="412" y="149"/>
                  </a:lnTo>
                  <a:lnTo>
                    <a:pt x="403" y="146"/>
                  </a:lnTo>
                  <a:lnTo>
                    <a:pt x="395" y="145"/>
                  </a:lnTo>
                  <a:lnTo>
                    <a:pt x="390" y="145"/>
                  </a:lnTo>
                  <a:lnTo>
                    <a:pt x="386" y="146"/>
                  </a:lnTo>
                  <a:lnTo>
                    <a:pt x="386" y="146"/>
                  </a:lnTo>
                  <a:lnTo>
                    <a:pt x="381" y="202"/>
                  </a:lnTo>
                  <a:lnTo>
                    <a:pt x="378" y="234"/>
                  </a:lnTo>
                  <a:lnTo>
                    <a:pt x="378" y="265"/>
                  </a:lnTo>
                  <a:lnTo>
                    <a:pt x="378" y="265"/>
                  </a:lnTo>
                  <a:close/>
                  <a:moveTo>
                    <a:pt x="814" y="147"/>
                  </a:moveTo>
                  <a:lnTo>
                    <a:pt x="814" y="147"/>
                  </a:lnTo>
                  <a:lnTo>
                    <a:pt x="807" y="147"/>
                  </a:lnTo>
                  <a:lnTo>
                    <a:pt x="798" y="149"/>
                  </a:lnTo>
                  <a:lnTo>
                    <a:pt x="788" y="152"/>
                  </a:lnTo>
                  <a:lnTo>
                    <a:pt x="779" y="154"/>
                  </a:lnTo>
                  <a:lnTo>
                    <a:pt x="779" y="154"/>
                  </a:lnTo>
                  <a:lnTo>
                    <a:pt x="782" y="161"/>
                  </a:lnTo>
                  <a:lnTo>
                    <a:pt x="786" y="171"/>
                  </a:lnTo>
                  <a:lnTo>
                    <a:pt x="786" y="171"/>
                  </a:lnTo>
                  <a:lnTo>
                    <a:pt x="789" y="203"/>
                  </a:lnTo>
                  <a:lnTo>
                    <a:pt x="791" y="232"/>
                  </a:lnTo>
                  <a:lnTo>
                    <a:pt x="792" y="296"/>
                  </a:lnTo>
                  <a:lnTo>
                    <a:pt x="792" y="296"/>
                  </a:lnTo>
                  <a:lnTo>
                    <a:pt x="807" y="293"/>
                  </a:lnTo>
                  <a:lnTo>
                    <a:pt x="816" y="291"/>
                  </a:lnTo>
                  <a:lnTo>
                    <a:pt x="821" y="288"/>
                  </a:lnTo>
                  <a:lnTo>
                    <a:pt x="821" y="288"/>
                  </a:lnTo>
                  <a:lnTo>
                    <a:pt x="821" y="251"/>
                  </a:lnTo>
                  <a:lnTo>
                    <a:pt x="821" y="216"/>
                  </a:lnTo>
                  <a:lnTo>
                    <a:pt x="819" y="181"/>
                  </a:lnTo>
                  <a:lnTo>
                    <a:pt x="814" y="147"/>
                  </a:lnTo>
                  <a:lnTo>
                    <a:pt x="814" y="147"/>
                  </a:lnTo>
                  <a:close/>
                  <a:moveTo>
                    <a:pt x="437" y="154"/>
                  </a:moveTo>
                  <a:lnTo>
                    <a:pt x="437" y="154"/>
                  </a:lnTo>
                  <a:lnTo>
                    <a:pt x="433" y="171"/>
                  </a:lnTo>
                  <a:lnTo>
                    <a:pt x="431" y="188"/>
                  </a:lnTo>
                  <a:lnTo>
                    <a:pt x="430" y="206"/>
                  </a:lnTo>
                  <a:lnTo>
                    <a:pt x="428" y="225"/>
                  </a:lnTo>
                  <a:lnTo>
                    <a:pt x="430" y="260"/>
                  </a:lnTo>
                  <a:lnTo>
                    <a:pt x="430" y="289"/>
                  </a:lnTo>
                  <a:lnTo>
                    <a:pt x="430" y="289"/>
                  </a:lnTo>
                  <a:lnTo>
                    <a:pt x="441" y="291"/>
                  </a:lnTo>
                  <a:lnTo>
                    <a:pt x="447" y="292"/>
                  </a:lnTo>
                  <a:lnTo>
                    <a:pt x="451" y="295"/>
                  </a:lnTo>
                  <a:lnTo>
                    <a:pt x="451" y="295"/>
                  </a:lnTo>
                  <a:lnTo>
                    <a:pt x="455" y="281"/>
                  </a:lnTo>
                  <a:lnTo>
                    <a:pt x="456" y="264"/>
                  </a:lnTo>
                  <a:lnTo>
                    <a:pt x="458" y="246"/>
                  </a:lnTo>
                  <a:lnTo>
                    <a:pt x="458" y="226"/>
                  </a:lnTo>
                  <a:lnTo>
                    <a:pt x="458" y="189"/>
                  </a:lnTo>
                  <a:lnTo>
                    <a:pt x="458" y="173"/>
                  </a:lnTo>
                  <a:lnTo>
                    <a:pt x="459" y="159"/>
                  </a:lnTo>
                  <a:lnTo>
                    <a:pt x="459" y="159"/>
                  </a:lnTo>
                  <a:lnTo>
                    <a:pt x="449" y="156"/>
                  </a:lnTo>
                  <a:lnTo>
                    <a:pt x="437" y="154"/>
                  </a:lnTo>
                  <a:lnTo>
                    <a:pt x="437" y="154"/>
                  </a:lnTo>
                  <a:close/>
                  <a:moveTo>
                    <a:pt x="479" y="159"/>
                  </a:moveTo>
                  <a:lnTo>
                    <a:pt x="479" y="159"/>
                  </a:lnTo>
                  <a:lnTo>
                    <a:pt x="482" y="159"/>
                  </a:lnTo>
                  <a:lnTo>
                    <a:pt x="483" y="157"/>
                  </a:lnTo>
                  <a:lnTo>
                    <a:pt x="483" y="157"/>
                  </a:lnTo>
                  <a:lnTo>
                    <a:pt x="479" y="157"/>
                  </a:lnTo>
                  <a:lnTo>
                    <a:pt x="476" y="160"/>
                  </a:lnTo>
                  <a:lnTo>
                    <a:pt x="473" y="163"/>
                  </a:lnTo>
                  <a:lnTo>
                    <a:pt x="472" y="167"/>
                  </a:lnTo>
                  <a:lnTo>
                    <a:pt x="469" y="175"/>
                  </a:lnTo>
                  <a:lnTo>
                    <a:pt x="469" y="182"/>
                  </a:lnTo>
                  <a:lnTo>
                    <a:pt x="469" y="182"/>
                  </a:lnTo>
                  <a:lnTo>
                    <a:pt x="468" y="211"/>
                  </a:lnTo>
                  <a:lnTo>
                    <a:pt x="468" y="234"/>
                  </a:lnTo>
                  <a:lnTo>
                    <a:pt x="468" y="258"/>
                  </a:lnTo>
                  <a:lnTo>
                    <a:pt x="466" y="285"/>
                  </a:lnTo>
                  <a:lnTo>
                    <a:pt x="466" y="285"/>
                  </a:lnTo>
                  <a:lnTo>
                    <a:pt x="471" y="288"/>
                  </a:lnTo>
                  <a:lnTo>
                    <a:pt x="472" y="289"/>
                  </a:lnTo>
                  <a:lnTo>
                    <a:pt x="472" y="291"/>
                  </a:lnTo>
                  <a:lnTo>
                    <a:pt x="472" y="291"/>
                  </a:lnTo>
                  <a:lnTo>
                    <a:pt x="471" y="296"/>
                  </a:lnTo>
                  <a:lnTo>
                    <a:pt x="471" y="299"/>
                  </a:lnTo>
                  <a:lnTo>
                    <a:pt x="472" y="302"/>
                  </a:lnTo>
                  <a:lnTo>
                    <a:pt x="472" y="302"/>
                  </a:lnTo>
                  <a:lnTo>
                    <a:pt x="483" y="302"/>
                  </a:lnTo>
                  <a:lnTo>
                    <a:pt x="496" y="305"/>
                  </a:lnTo>
                  <a:lnTo>
                    <a:pt x="510" y="306"/>
                  </a:lnTo>
                  <a:lnTo>
                    <a:pt x="522" y="307"/>
                  </a:lnTo>
                  <a:lnTo>
                    <a:pt x="522" y="307"/>
                  </a:lnTo>
                  <a:lnTo>
                    <a:pt x="521" y="288"/>
                  </a:lnTo>
                  <a:lnTo>
                    <a:pt x="520" y="269"/>
                  </a:lnTo>
                  <a:lnTo>
                    <a:pt x="520" y="232"/>
                  </a:lnTo>
                  <a:lnTo>
                    <a:pt x="518" y="195"/>
                  </a:lnTo>
                  <a:lnTo>
                    <a:pt x="518" y="177"/>
                  </a:lnTo>
                  <a:lnTo>
                    <a:pt x="515" y="160"/>
                  </a:lnTo>
                  <a:lnTo>
                    <a:pt x="515" y="160"/>
                  </a:lnTo>
                  <a:lnTo>
                    <a:pt x="508" y="161"/>
                  </a:lnTo>
                  <a:lnTo>
                    <a:pt x="503" y="161"/>
                  </a:lnTo>
                  <a:lnTo>
                    <a:pt x="494" y="160"/>
                  </a:lnTo>
                  <a:lnTo>
                    <a:pt x="487" y="159"/>
                  </a:lnTo>
                  <a:lnTo>
                    <a:pt x="483" y="159"/>
                  </a:lnTo>
                  <a:lnTo>
                    <a:pt x="479" y="159"/>
                  </a:lnTo>
                  <a:lnTo>
                    <a:pt x="479" y="159"/>
                  </a:lnTo>
                  <a:close/>
                  <a:moveTo>
                    <a:pt x="750" y="159"/>
                  </a:moveTo>
                  <a:lnTo>
                    <a:pt x="750" y="159"/>
                  </a:lnTo>
                  <a:lnTo>
                    <a:pt x="753" y="194"/>
                  </a:lnTo>
                  <a:lnTo>
                    <a:pt x="757" y="229"/>
                  </a:lnTo>
                  <a:lnTo>
                    <a:pt x="760" y="267"/>
                  </a:lnTo>
                  <a:lnTo>
                    <a:pt x="761" y="307"/>
                  </a:lnTo>
                  <a:lnTo>
                    <a:pt x="761" y="307"/>
                  </a:lnTo>
                  <a:lnTo>
                    <a:pt x="778" y="302"/>
                  </a:lnTo>
                  <a:lnTo>
                    <a:pt x="778" y="302"/>
                  </a:lnTo>
                  <a:lnTo>
                    <a:pt x="781" y="265"/>
                  </a:lnTo>
                  <a:lnTo>
                    <a:pt x="779" y="226"/>
                  </a:lnTo>
                  <a:lnTo>
                    <a:pt x="778" y="208"/>
                  </a:lnTo>
                  <a:lnTo>
                    <a:pt x="775" y="189"/>
                  </a:lnTo>
                  <a:lnTo>
                    <a:pt x="772" y="171"/>
                  </a:lnTo>
                  <a:lnTo>
                    <a:pt x="768" y="157"/>
                  </a:lnTo>
                  <a:lnTo>
                    <a:pt x="768" y="157"/>
                  </a:lnTo>
                  <a:lnTo>
                    <a:pt x="763" y="156"/>
                  </a:lnTo>
                  <a:lnTo>
                    <a:pt x="758" y="157"/>
                  </a:lnTo>
                  <a:lnTo>
                    <a:pt x="750" y="159"/>
                  </a:lnTo>
                  <a:lnTo>
                    <a:pt x="750" y="159"/>
                  </a:lnTo>
                  <a:close/>
                  <a:moveTo>
                    <a:pt x="538" y="310"/>
                  </a:moveTo>
                  <a:lnTo>
                    <a:pt x="538" y="310"/>
                  </a:lnTo>
                  <a:lnTo>
                    <a:pt x="565" y="310"/>
                  </a:lnTo>
                  <a:lnTo>
                    <a:pt x="576" y="312"/>
                  </a:lnTo>
                  <a:lnTo>
                    <a:pt x="587" y="312"/>
                  </a:lnTo>
                  <a:lnTo>
                    <a:pt x="587" y="312"/>
                  </a:lnTo>
                  <a:lnTo>
                    <a:pt x="583" y="272"/>
                  </a:lnTo>
                  <a:lnTo>
                    <a:pt x="580" y="232"/>
                  </a:lnTo>
                  <a:lnTo>
                    <a:pt x="579" y="194"/>
                  </a:lnTo>
                  <a:lnTo>
                    <a:pt x="579" y="160"/>
                  </a:lnTo>
                  <a:lnTo>
                    <a:pt x="579" y="160"/>
                  </a:lnTo>
                  <a:lnTo>
                    <a:pt x="574" y="161"/>
                  </a:lnTo>
                  <a:lnTo>
                    <a:pt x="569" y="163"/>
                  </a:lnTo>
                  <a:lnTo>
                    <a:pt x="555" y="161"/>
                  </a:lnTo>
                  <a:lnTo>
                    <a:pt x="542" y="160"/>
                  </a:lnTo>
                  <a:lnTo>
                    <a:pt x="538" y="161"/>
                  </a:lnTo>
                  <a:lnTo>
                    <a:pt x="538" y="163"/>
                  </a:lnTo>
                  <a:lnTo>
                    <a:pt x="536" y="164"/>
                  </a:lnTo>
                  <a:lnTo>
                    <a:pt x="536" y="164"/>
                  </a:lnTo>
                  <a:lnTo>
                    <a:pt x="535" y="164"/>
                  </a:lnTo>
                  <a:lnTo>
                    <a:pt x="534" y="163"/>
                  </a:lnTo>
                  <a:lnTo>
                    <a:pt x="532" y="161"/>
                  </a:lnTo>
                  <a:lnTo>
                    <a:pt x="531" y="160"/>
                  </a:lnTo>
                  <a:lnTo>
                    <a:pt x="529" y="161"/>
                  </a:lnTo>
                  <a:lnTo>
                    <a:pt x="529" y="161"/>
                  </a:lnTo>
                  <a:lnTo>
                    <a:pt x="531" y="199"/>
                  </a:lnTo>
                  <a:lnTo>
                    <a:pt x="531" y="240"/>
                  </a:lnTo>
                  <a:lnTo>
                    <a:pt x="531" y="260"/>
                  </a:lnTo>
                  <a:lnTo>
                    <a:pt x="532" y="279"/>
                  </a:lnTo>
                  <a:lnTo>
                    <a:pt x="535" y="296"/>
                  </a:lnTo>
                  <a:lnTo>
                    <a:pt x="538" y="310"/>
                  </a:lnTo>
                  <a:lnTo>
                    <a:pt x="538" y="310"/>
                  </a:lnTo>
                  <a:close/>
                  <a:moveTo>
                    <a:pt x="697" y="164"/>
                  </a:moveTo>
                  <a:lnTo>
                    <a:pt x="697" y="164"/>
                  </a:lnTo>
                  <a:lnTo>
                    <a:pt x="697" y="181"/>
                  </a:lnTo>
                  <a:lnTo>
                    <a:pt x="698" y="198"/>
                  </a:lnTo>
                  <a:lnTo>
                    <a:pt x="701" y="236"/>
                  </a:lnTo>
                  <a:lnTo>
                    <a:pt x="705" y="275"/>
                  </a:lnTo>
                  <a:lnTo>
                    <a:pt x="705" y="293"/>
                  </a:lnTo>
                  <a:lnTo>
                    <a:pt x="705" y="312"/>
                  </a:lnTo>
                  <a:lnTo>
                    <a:pt x="705" y="312"/>
                  </a:lnTo>
                  <a:lnTo>
                    <a:pt x="718" y="312"/>
                  </a:lnTo>
                  <a:lnTo>
                    <a:pt x="726" y="310"/>
                  </a:lnTo>
                  <a:lnTo>
                    <a:pt x="734" y="309"/>
                  </a:lnTo>
                  <a:lnTo>
                    <a:pt x="744" y="309"/>
                  </a:lnTo>
                  <a:lnTo>
                    <a:pt x="744" y="309"/>
                  </a:lnTo>
                  <a:lnTo>
                    <a:pt x="748" y="292"/>
                  </a:lnTo>
                  <a:lnTo>
                    <a:pt x="748" y="274"/>
                  </a:lnTo>
                  <a:lnTo>
                    <a:pt x="748" y="254"/>
                  </a:lnTo>
                  <a:lnTo>
                    <a:pt x="747" y="234"/>
                  </a:lnTo>
                  <a:lnTo>
                    <a:pt x="741" y="196"/>
                  </a:lnTo>
                  <a:lnTo>
                    <a:pt x="737" y="160"/>
                  </a:lnTo>
                  <a:lnTo>
                    <a:pt x="737" y="160"/>
                  </a:lnTo>
                  <a:lnTo>
                    <a:pt x="716" y="161"/>
                  </a:lnTo>
                  <a:lnTo>
                    <a:pt x="697" y="164"/>
                  </a:lnTo>
                  <a:lnTo>
                    <a:pt x="697" y="164"/>
                  </a:lnTo>
                  <a:close/>
                  <a:moveTo>
                    <a:pt x="628" y="166"/>
                  </a:moveTo>
                  <a:lnTo>
                    <a:pt x="628" y="166"/>
                  </a:lnTo>
                  <a:lnTo>
                    <a:pt x="625" y="182"/>
                  </a:lnTo>
                  <a:lnTo>
                    <a:pt x="625" y="201"/>
                  </a:lnTo>
                  <a:lnTo>
                    <a:pt x="625" y="220"/>
                  </a:lnTo>
                  <a:lnTo>
                    <a:pt x="626" y="240"/>
                  </a:lnTo>
                  <a:lnTo>
                    <a:pt x="631" y="279"/>
                  </a:lnTo>
                  <a:lnTo>
                    <a:pt x="633" y="314"/>
                  </a:lnTo>
                  <a:lnTo>
                    <a:pt x="633" y="314"/>
                  </a:lnTo>
                  <a:lnTo>
                    <a:pt x="647" y="314"/>
                  </a:lnTo>
                  <a:lnTo>
                    <a:pt x="661" y="313"/>
                  </a:lnTo>
                  <a:lnTo>
                    <a:pt x="677" y="313"/>
                  </a:lnTo>
                  <a:lnTo>
                    <a:pt x="692" y="314"/>
                  </a:lnTo>
                  <a:lnTo>
                    <a:pt x="692" y="314"/>
                  </a:lnTo>
                  <a:lnTo>
                    <a:pt x="694" y="275"/>
                  </a:lnTo>
                  <a:lnTo>
                    <a:pt x="691" y="239"/>
                  </a:lnTo>
                  <a:lnTo>
                    <a:pt x="688" y="202"/>
                  </a:lnTo>
                  <a:lnTo>
                    <a:pt x="682" y="164"/>
                  </a:lnTo>
                  <a:lnTo>
                    <a:pt x="682" y="164"/>
                  </a:lnTo>
                  <a:lnTo>
                    <a:pt x="657" y="164"/>
                  </a:lnTo>
                  <a:lnTo>
                    <a:pt x="628" y="166"/>
                  </a:lnTo>
                  <a:lnTo>
                    <a:pt x="628" y="166"/>
                  </a:lnTo>
                  <a:close/>
                  <a:moveTo>
                    <a:pt x="601" y="314"/>
                  </a:moveTo>
                  <a:lnTo>
                    <a:pt x="601" y="314"/>
                  </a:lnTo>
                  <a:lnTo>
                    <a:pt x="619" y="316"/>
                  </a:lnTo>
                  <a:lnTo>
                    <a:pt x="619" y="316"/>
                  </a:lnTo>
                  <a:lnTo>
                    <a:pt x="618" y="279"/>
                  </a:lnTo>
                  <a:lnTo>
                    <a:pt x="617" y="241"/>
                  </a:lnTo>
                  <a:lnTo>
                    <a:pt x="611" y="167"/>
                  </a:lnTo>
                  <a:lnTo>
                    <a:pt x="611" y="167"/>
                  </a:lnTo>
                  <a:lnTo>
                    <a:pt x="604" y="167"/>
                  </a:lnTo>
                  <a:lnTo>
                    <a:pt x="600" y="167"/>
                  </a:lnTo>
                  <a:lnTo>
                    <a:pt x="598" y="166"/>
                  </a:lnTo>
                  <a:lnTo>
                    <a:pt x="598" y="166"/>
                  </a:lnTo>
                  <a:lnTo>
                    <a:pt x="594" y="182"/>
                  </a:lnTo>
                  <a:lnTo>
                    <a:pt x="591" y="201"/>
                  </a:lnTo>
                  <a:lnTo>
                    <a:pt x="590" y="220"/>
                  </a:lnTo>
                  <a:lnTo>
                    <a:pt x="590" y="239"/>
                  </a:lnTo>
                  <a:lnTo>
                    <a:pt x="591" y="258"/>
                  </a:lnTo>
                  <a:lnTo>
                    <a:pt x="594" y="278"/>
                  </a:lnTo>
                  <a:lnTo>
                    <a:pt x="597" y="296"/>
                  </a:lnTo>
                  <a:lnTo>
                    <a:pt x="601" y="314"/>
                  </a:lnTo>
                  <a:lnTo>
                    <a:pt x="601" y="314"/>
                  </a:lnTo>
                  <a:close/>
                  <a:moveTo>
                    <a:pt x="836" y="307"/>
                  </a:moveTo>
                  <a:lnTo>
                    <a:pt x="836" y="307"/>
                  </a:lnTo>
                  <a:lnTo>
                    <a:pt x="824" y="309"/>
                  </a:lnTo>
                  <a:lnTo>
                    <a:pt x="820" y="312"/>
                  </a:lnTo>
                  <a:lnTo>
                    <a:pt x="814" y="316"/>
                  </a:lnTo>
                  <a:lnTo>
                    <a:pt x="814" y="316"/>
                  </a:lnTo>
                  <a:lnTo>
                    <a:pt x="807" y="316"/>
                  </a:lnTo>
                  <a:lnTo>
                    <a:pt x="800" y="317"/>
                  </a:lnTo>
                  <a:lnTo>
                    <a:pt x="788" y="321"/>
                  </a:lnTo>
                  <a:lnTo>
                    <a:pt x="782" y="323"/>
                  </a:lnTo>
                  <a:lnTo>
                    <a:pt x="777" y="324"/>
                  </a:lnTo>
                  <a:lnTo>
                    <a:pt x="770" y="324"/>
                  </a:lnTo>
                  <a:lnTo>
                    <a:pt x="763" y="323"/>
                  </a:lnTo>
                  <a:lnTo>
                    <a:pt x="763" y="323"/>
                  </a:lnTo>
                  <a:lnTo>
                    <a:pt x="758" y="324"/>
                  </a:lnTo>
                  <a:lnTo>
                    <a:pt x="755" y="326"/>
                  </a:lnTo>
                  <a:lnTo>
                    <a:pt x="754" y="328"/>
                  </a:lnTo>
                  <a:lnTo>
                    <a:pt x="750" y="330"/>
                  </a:lnTo>
                  <a:lnTo>
                    <a:pt x="750" y="330"/>
                  </a:lnTo>
                  <a:lnTo>
                    <a:pt x="722" y="333"/>
                  </a:lnTo>
                  <a:lnTo>
                    <a:pt x="695" y="334"/>
                  </a:lnTo>
                  <a:lnTo>
                    <a:pt x="668" y="335"/>
                  </a:lnTo>
                  <a:lnTo>
                    <a:pt x="642" y="338"/>
                  </a:lnTo>
                  <a:lnTo>
                    <a:pt x="642" y="338"/>
                  </a:lnTo>
                  <a:lnTo>
                    <a:pt x="608" y="334"/>
                  </a:lnTo>
                  <a:lnTo>
                    <a:pt x="574" y="331"/>
                  </a:lnTo>
                  <a:lnTo>
                    <a:pt x="541" y="328"/>
                  </a:lnTo>
                  <a:lnTo>
                    <a:pt x="508" y="324"/>
                  </a:lnTo>
                  <a:lnTo>
                    <a:pt x="508" y="324"/>
                  </a:lnTo>
                  <a:lnTo>
                    <a:pt x="492" y="321"/>
                  </a:lnTo>
                  <a:lnTo>
                    <a:pt x="475" y="319"/>
                  </a:lnTo>
                  <a:lnTo>
                    <a:pt x="444" y="309"/>
                  </a:lnTo>
                  <a:lnTo>
                    <a:pt x="413" y="298"/>
                  </a:lnTo>
                  <a:lnTo>
                    <a:pt x="385" y="286"/>
                  </a:lnTo>
                  <a:lnTo>
                    <a:pt x="385" y="286"/>
                  </a:lnTo>
                  <a:lnTo>
                    <a:pt x="381" y="285"/>
                  </a:lnTo>
                  <a:lnTo>
                    <a:pt x="378" y="285"/>
                  </a:lnTo>
                  <a:lnTo>
                    <a:pt x="371" y="286"/>
                  </a:lnTo>
                  <a:lnTo>
                    <a:pt x="371" y="286"/>
                  </a:lnTo>
                  <a:lnTo>
                    <a:pt x="361" y="278"/>
                  </a:lnTo>
                  <a:lnTo>
                    <a:pt x="350" y="271"/>
                  </a:lnTo>
                  <a:lnTo>
                    <a:pt x="337" y="265"/>
                  </a:lnTo>
                  <a:lnTo>
                    <a:pt x="326" y="260"/>
                  </a:lnTo>
                  <a:lnTo>
                    <a:pt x="326" y="260"/>
                  </a:lnTo>
                  <a:lnTo>
                    <a:pt x="322" y="255"/>
                  </a:lnTo>
                  <a:lnTo>
                    <a:pt x="319" y="251"/>
                  </a:lnTo>
                  <a:lnTo>
                    <a:pt x="309" y="244"/>
                  </a:lnTo>
                  <a:lnTo>
                    <a:pt x="299" y="239"/>
                  </a:lnTo>
                  <a:lnTo>
                    <a:pt x="296" y="234"/>
                  </a:lnTo>
                  <a:lnTo>
                    <a:pt x="294" y="229"/>
                  </a:lnTo>
                  <a:lnTo>
                    <a:pt x="294" y="229"/>
                  </a:lnTo>
                  <a:lnTo>
                    <a:pt x="298" y="220"/>
                  </a:lnTo>
                  <a:lnTo>
                    <a:pt x="298" y="215"/>
                  </a:lnTo>
                  <a:lnTo>
                    <a:pt x="298" y="208"/>
                  </a:lnTo>
                  <a:lnTo>
                    <a:pt x="299" y="198"/>
                  </a:lnTo>
                  <a:lnTo>
                    <a:pt x="299" y="198"/>
                  </a:lnTo>
                  <a:lnTo>
                    <a:pt x="289" y="199"/>
                  </a:lnTo>
                  <a:lnTo>
                    <a:pt x="278" y="201"/>
                  </a:lnTo>
                  <a:lnTo>
                    <a:pt x="254" y="208"/>
                  </a:lnTo>
                  <a:lnTo>
                    <a:pt x="229" y="216"/>
                  </a:lnTo>
                  <a:lnTo>
                    <a:pt x="205" y="226"/>
                  </a:lnTo>
                  <a:lnTo>
                    <a:pt x="205" y="226"/>
                  </a:lnTo>
                  <a:lnTo>
                    <a:pt x="184" y="234"/>
                  </a:lnTo>
                  <a:lnTo>
                    <a:pt x="160" y="246"/>
                  </a:lnTo>
                  <a:lnTo>
                    <a:pt x="160" y="246"/>
                  </a:lnTo>
                  <a:lnTo>
                    <a:pt x="155" y="250"/>
                  </a:lnTo>
                  <a:lnTo>
                    <a:pt x="148" y="255"/>
                  </a:lnTo>
                  <a:lnTo>
                    <a:pt x="141" y="262"/>
                  </a:lnTo>
                  <a:lnTo>
                    <a:pt x="139" y="265"/>
                  </a:lnTo>
                  <a:lnTo>
                    <a:pt x="138" y="268"/>
                  </a:lnTo>
                  <a:lnTo>
                    <a:pt x="138" y="268"/>
                  </a:lnTo>
                  <a:lnTo>
                    <a:pt x="139" y="271"/>
                  </a:lnTo>
                  <a:lnTo>
                    <a:pt x="141" y="274"/>
                  </a:lnTo>
                  <a:lnTo>
                    <a:pt x="148" y="279"/>
                  </a:lnTo>
                  <a:lnTo>
                    <a:pt x="156" y="284"/>
                  </a:lnTo>
                  <a:lnTo>
                    <a:pt x="167" y="286"/>
                  </a:lnTo>
                  <a:lnTo>
                    <a:pt x="190" y="291"/>
                  </a:lnTo>
                  <a:lnTo>
                    <a:pt x="208" y="295"/>
                  </a:lnTo>
                  <a:lnTo>
                    <a:pt x="208" y="295"/>
                  </a:lnTo>
                  <a:lnTo>
                    <a:pt x="219" y="299"/>
                  </a:lnTo>
                  <a:lnTo>
                    <a:pt x="225" y="300"/>
                  </a:lnTo>
                  <a:lnTo>
                    <a:pt x="233" y="300"/>
                  </a:lnTo>
                  <a:lnTo>
                    <a:pt x="233" y="300"/>
                  </a:lnTo>
                  <a:lnTo>
                    <a:pt x="250" y="306"/>
                  </a:lnTo>
                  <a:lnTo>
                    <a:pt x="268" y="312"/>
                  </a:lnTo>
                  <a:lnTo>
                    <a:pt x="287" y="316"/>
                  </a:lnTo>
                  <a:lnTo>
                    <a:pt x="303" y="319"/>
                  </a:lnTo>
                  <a:lnTo>
                    <a:pt x="340" y="324"/>
                  </a:lnTo>
                  <a:lnTo>
                    <a:pt x="376" y="330"/>
                  </a:lnTo>
                  <a:lnTo>
                    <a:pt x="376" y="330"/>
                  </a:lnTo>
                  <a:lnTo>
                    <a:pt x="407" y="337"/>
                  </a:lnTo>
                  <a:lnTo>
                    <a:pt x="438" y="344"/>
                  </a:lnTo>
                  <a:lnTo>
                    <a:pt x="468" y="354"/>
                  </a:lnTo>
                  <a:lnTo>
                    <a:pt x="499" y="361"/>
                  </a:lnTo>
                  <a:lnTo>
                    <a:pt x="499" y="361"/>
                  </a:lnTo>
                  <a:lnTo>
                    <a:pt x="494" y="364"/>
                  </a:lnTo>
                  <a:lnTo>
                    <a:pt x="490" y="365"/>
                  </a:lnTo>
                  <a:lnTo>
                    <a:pt x="482" y="365"/>
                  </a:lnTo>
                  <a:lnTo>
                    <a:pt x="472" y="364"/>
                  </a:lnTo>
                  <a:lnTo>
                    <a:pt x="463" y="361"/>
                  </a:lnTo>
                  <a:lnTo>
                    <a:pt x="463" y="361"/>
                  </a:lnTo>
                  <a:lnTo>
                    <a:pt x="353" y="338"/>
                  </a:lnTo>
                  <a:lnTo>
                    <a:pt x="353" y="338"/>
                  </a:lnTo>
                  <a:lnTo>
                    <a:pt x="296" y="328"/>
                  </a:lnTo>
                  <a:lnTo>
                    <a:pt x="239" y="316"/>
                  </a:lnTo>
                  <a:lnTo>
                    <a:pt x="183" y="300"/>
                  </a:lnTo>
                  <a:lnTo>
                    <a:pt x="127" y="282"/>
                  </a:lnTo>
                  <a:lnTo>
                    <a:pt x="127" y="282"/>
                  </a:lnTo>
                  <a:lnTo>
                    <a:pt x="97" y="379"/>
                  </a:lnTo>
                  <a:lnTo>
                    <a:pt x="68" y="477"/>
                  </a:lnTo>
                  <a:lnTo>
                    <a:pt x="41" y="578"/>
                  </a:lnTo>
                  <a:lnTo>
                    <a:pt x="14" y="681"/>
                  </a:lnTo>
                  <a:lnTo>
                    <a:pt x="14" y="681"/>
                  </a:lnTo>
                  <a:lnTo>
                    <a:pt x="17" y="695"/>
                  </a:lnTo>
                  <a:lnTo>
                    <a:pt x="23" y="706"/>
                  </a:lnTo>
                  <a:lnTo>
                    <a:pt x="28" y="715"/>
                  </a:lnTo>
                  <a:lnTo>
                    <a:pt x="37" y="720"/>
                  </a:lnTo>
                  <a:lnTo>
                    <a:pt x="45" y="726"/>
                  </a:lnTo>
                  <a:lnTo>
                    <a:pt x="55" y="730"/>
                  </a:lnTo>
                  <a:lnTo>
                    <a:pt x="75" y="737"/>
                  </a:lnTo>
                  <a:lnTo>
                    <a:pt x="75" y="737"/>
                  </a:lnTo>
                  <a:lnTo>
                    <a:pt x="87" y="741"/>
                  </a:lnTo>
                  <a:lnTo>
                    <a:pt x="99" y="745"/>
                  </a:lnTo>
                  <a:lnTo>
                    <a:pt x="99" y="745"/>
                  </a:lnTo>
                  <a:lnTo>
                    <a:pt x="174" y="768"/>
                  </a:lnTo>
                  <a:lnTo>
                    <a:pt x="211" y="778"/>
                  </a:lnTo>
                  <a:lnTo>
                    <a:pt x="249" y="786"/>
                  </a:lnTo>
                  <a:lnTo>
                    <a:pt x="249" y="786"/>
                  </a:lnTo>
                  <a:lnTo>
                    <a:pt x="291" y="795"/>
                  </a:lnTo>
                  <a:lnTo>
                    <a:pt x="332" y="804"/>
                  </a:lnTo>
                  <a:lnTo>
                    <a:pt x="412" y="828"/>
                  </a:lnTo>
                  <a:lnTo>
                    <a:pt x="412" y="828"/>
                  </a:lnTo>
                  <a:lnTo>
                    <a:pt x="430" y="834"/>
                  </a:lnTo>
                  <a:lnTo>
                    <a:pt x="452" y="841"/>
                  </a:lnTo>
                  <a:lnTo>
                    <a:pt x="452" y="841"/>
                  </a:lnTo>
                  <a:lnTo>
                    <a:pt x="531" y="858"/>
                  </a:lnTo>
                  <a:lnTo>
                    <a:pt x="607" y="875"/>
                  </a:lnTo>
                  <a:lnTo>
                    <a:pt x="607" y="875"/>
                  </a:lnTo>
                  <a:lnTo>
                    <a:pt x="659" y="884"/>
                  </a:lnTo>
                  <a:lnTo>
                    <a:pt x="685" y="889"/>
                  </a:lnTo>
                  <a:lnTo>
                    <a:pt x="713" y="894"/>
                  </a:lnTo>
                  <a:lnTo>
                    <a:pt x="713" y="894"/>
                  </a:lnTo>
                  <a:lnTo>
                    <a:pt x="751" y="903"/>
                  </a:lnTo>
                  <a:lnTo>
                    <a:pt x="770" y="907"/>
                  </a:lnTo>
                  <a:lnTo>
                    <a:pt x="786" y="908"/>
                  </a:lnTo>
                  <a:lnTo>
                    <a:pt x="786" y="908"/>
                  </a:lnTo>
                  <a:lnTo>
                    <a:pt x="809" y="910"/>
                  </a:lnTo>
                  <a:lnTo>
                    <a:pt x="830" y="913"/>
                  </a:lnTo>
                  <a:lnTo>
                    <a:pt x="865" y="920"/>
                  </a:lnTo>
                  <a:lnTo>
                    <a:pt x="865" y="920"/>
                  </a:lnTo>
                  <a:lnTo>
                    <a:pt x="886" y="921"/>
                  </a:lnTo>
                  <a:lnTo>
                    <a:pt x="904" y="921"/>
                  </a:lnTo>
                  <a:lnTo>
                    <a:pt x="923" y="920"/>
                  </a:lnTo>
                  <a:lnTo>
                    <a:pt x="931" y="917"/>
                  </a:lnTo>
                  <a:lnTo>
                    <a:pt x="939" y="914"/>
                  </a:lnTo>
                  <a:lnTo>
                    <a:pt x="939" y="914"/>
                  </a:lnTo>
                  <a:lnTo>
                    <a:pt x="942" y="852"/>
                  </a:lnTo>
                  <a:lnTo>
                    <a:pt x="942" y="796"/>
                  </a:lnTo>
                  <a:lnTo>
                    <a:pt x="942" y="796"/>
                  </a:lnTo>
                  <a:lnTo>
                    <a:pt x="941" y="790"/>
                  </a:lnTo>
                  <a:lnTo>
                    <a:pt x="939" y="783"/>
                  </a:lnTo>
                  <a:lnTo>
                    <a:pt x="939" y="779"/>
                  </a:lnTo>
                  <a:lnTo>
                    <a:pt x="941" y="776"/>
                  </a:lnTo>
                  <a:lnTo>
                    <a:pt x="942" y="774"/>
                  </a:lnTo>
                  <a:lnTo>
                    <a:pt x="946" y="771"/>
                  </a:lnTo>
                  <a:lnTo>
                    <a:pt x="946" y="771"/>
                  </a:lnTo>
                  <a:lnTo>
                    <a:pt x="951" y="802"/>
                  </a:lnTo>
                  <a:lnTo>
                    <a:pt x="952" y="835"/>
                  </a:lnTo>
                  <a:lnTo>
                    <a:pt x="955" y="868"/>
                  </a:lnTo>
                  <a:lnTo>
                    <a:pt x="956" y="896"/>
                  </a:lnTo>
                  <a:lnTo>
                    <a:pt x="956" y="896"/>
                  </a:lnTo>
                  <a:lnTo>
                    <a:pt x="967" y="887"/>
                  </a:lnTo>
                  <a:lnTo>
                    <a:pt x="979" y="876"/>
                  </a:lnTo>
                  <a:lnTo>
                    <a:pt x="1001" y="855"/>
                  </a:lnTo>
                  <a:lnTo>
                    <a:pt x="1022" y="832"/>
                  </a:lnTo>
                  <a:lnTo>
                    <a:pt x="1046" y="810"/>
                  </a:lnTo>
                  <a:lnTo>
                    <a:pt x="1046" y="810"/>
                  </a:lnTo>
                  <a:lnTo>
                    <a:pt x="1056" y="803"/>
                  </a:lnTo>
                  <a:lnTo>
                    <a:pt x="1062" y="800"/>
                  </a:lnTo>
                  <a:lnTo>
                    <a:pt x="1067" y="796"/>
                  </a:lnTo>
                  <a:lnTo>
                    <a:pt x="1067" y="796"/>
                  </a:lnTo>
                  <a:lnTo>
                    <a:pt x="1077" y="785"/>
                  </a:lnTo>
                  <a:lnTo>
                    <a:pt x="1088" y="772"/>
                  </a:lnTo>
                  <a:lnTo>
                    <a:pt x="1111" y="745"/>
                  </a:lnTo>
                  <a:lnTo>
                    <a:pt x="1111" y="745"/>
                  </a:lnTo>
                  <a:lnTo>
                    <a:pt x="1126" y="727"/>
                  </a:lnTo>
                  <a:lnTo>
                    <a:pt x="1143" y="709"/>
                  </a:lnTo>
                  <a:lnTo>
                    <a:pt x="1150" y="699"/>
                  </a:lnTo>
                  <a:lnTo>
                    <a:pt x="1156" y="688"/>
                  </a:lnTo>
                  <a:lnTo>
                    <a:pt x="1160" y="677"/>
                  </a:lnTo>
                  <a:lnTo>
                    <a:pt x="1161" y="664"/>
                  </a:lnTo>
                  <a:lnTo>
                    <a:pt x="1161" y="664"/>
                  </a:lnTo>
                  <a:lnTo>
                    <a:pt x="1160" y="643"/>
                  </a:lnTo>
                  <a:lnTo>
                    <a:pt x="1158" y="622"/>
                  </a:lnTo>
                  <a:lnTo>
                    <a:pt x="1153" y="580"/>
                  </a:lnTo>
                  <a:lnTo>
                    <a:pt x="1140" y="497"/>
                  </a:lnTo>
                  <a:lnTo>
                    <a:pt x="1140" y="497"/>
                  </a:lnTo>
                  <a:lnTo>
                    <a:pt x="1139" y="481"/>
                  </a:lnTo>
                  <a:lnTo>
                    <a:pt x="1139" y="465"/>
                  </a:lnTo>
                  <a:lnTo>
                    <a:pt x="1137" y="449"/>
                  </a:lnTo>
                  <a:lnTo>
                    <a:pt x="1136" y="432"/>
                  </a:lnTo>
                  <a:lnTo>
                    <a:pt x="1136" y="432"/>
                  </a:lnTo>
                  <a:lnTo>
                    <a:pt x="1135" y="423"/>
                  </a:lnTo>
                  <a:lnTo>
                    <a:pt x="1132" y="413"/>
                  </a:lnTo>
                  <a:lnTo>
                    <a:pt x="1126" y="393"/>
                  </a:lnTo>
                  <a:lnTo>
                    <a:pt x="1126" y="393"/>
                  </a:lnTo>
                  <a:lnTo>
                    <a:pt x="1120" y="365"/>
                  </a:lnTo>
                  <a:lnTo>
                    <a:pt x="1115" y="334"/>
                  </a:lnTo>
                  <a:lnTo>
                    <a:pt x="1106" y="305"/>
                  </a:lnTo>
                  <a:lnTo>
                    <a:pt x="1101" y="291"/>
                  </a:lnTo>
                  <a:lnTo>
                    <a:pt x="1094" y="278"/>
                  </a:lnTo>
                  <a:lnTo>
                    <a:pt x="1094" y="278"/>
                  </a:lnTo>
                  <a:lnTo>
                    <a:pt x="1094" y="284"/>
                  </a:lnTo>
                  <a:lnTo>
                    <a:pt x="1092" y="288"/>
                  </a:lnTo>
                  <a:lnTo>
                    <a:pt x="1087" y="296"/>
                  </a:lnTo>
                  <a:lnTo>
                    <a:pt x="1081" y="303"/>
                  </a:lnTo>
                  <a:lnTo>
                    <a:pt x="1078" y="307"/>
                  </a:lnTo>
                  <a:lnTo>
                    <a:pt x="1077" y="312"/>
                  </a:lnTo>
                  <a:lnTo>
                    <a:pt x="1077" y="312"/>
                  </a:lnTo>
                  <a:lnTo>
                    <a:pt x="1070" y="316"/>
                  </a:lnTo>
                  <a:lnTo>
                    <a:pt x="1063" y="321"/>
                  </a:lnTo>
                  <a:lnTo>
                    <a:pt x="1053" y="333"/>
                  </a:lnTo>
                  <a:lnTo>
                    <a:pt x="1053" y="333"/>
                  </a:lnTo>
                  <a:lnTo>
                    <a:pt x="1043" y="338"/>
                  </a:lnTo>
                  <a:lnTo>
                    <a:pt x="1033" y="345"/>
                  </a:lnTo>
                  <a:lnTo>
                    <a:pt x="1014" y="361"/>
                  </a:lnTo>
                  <a:lnTo>
                    <a:pt x="994" y="375"/>
                  </a:lnTo>
                  <a:lnTo>
                    <a:pt x="984" y="380"/>
                  </a:lnTo>
                  <a:lnTo>
                    <a:pt x="974" y="386"/>
                  </a:lnTo>
                  <a:lnTo>
                    <a:pt x="974" y="386"/>
                  </a:lnTo>
                  <a:lnTo>
                    <a:pt x="967" y="389"/>
                  </a:lnTo>
                  <a:lnTo>
                    <a:pt x="958" y="392"/>
                  </a:lnTo>
                  <a:lnTo>
                    <a:pt x="953" y="392"/>
                  </a:lnTo>
                  <a:lnTo>
                    <a:pt x="949" y="392"/>
                  </a:lnTo>
                  <a:lnTo>
                    <a:pt x="945" y="390"/>
                  </a:lnTo>
                  <a:lnTo>
                    <a:pt x="942" y="387"/>
                  </a:lnTo>
                  <a:lnTo>
                    <a:pt x="942" y="387"/>
                  </a:lnTo>
                  <a:lnTo>
                    <a:pt x="955" y="382"/>
                  </a:lnTo>
                  <a:lnTo>
                    <a:pt x="966" y="376"/>
                  </a:lnTo>
                  <a:lnTo>
                    <a:pt x="986" y="364"/>
                  </a:lnTo>
                  <a:lnTo>
                    <a:pt x="1004" y="350"/>
                  </a:lnTo>
                  <a:lnTo>
                    <a:pt x="1025" y="335"/>
                  </a:lnTo>
                  <a:lnTo>
                    <a:pt x="1025" y="335"/>
                  </a:lnTo>
                  <a:lnTo>
                    <a:pt x="1045" y="321"/>
                  </a:lnTo>
                  <a:lnTo>
                    <a:pt x="1054" y="314"/>
                  </a:lnTo>
                  <a:lnTo>
                    <a:pt x="1063" y="307"/>
                  </a:lnTo>
                  <a:lnTo>
                    <a:pt x="1071" y="299"/>
                  </a:lnTo>
                  <a:lnTo>
                    <a:pt x="1077" y="289"/>
                  </a:lnTo>
                  <a:lnTo>
                    <a:pt x="1080" y="277"/>
                  </a:lnTo>
                  <a:lnTo>
                    <a:pt x="1083" y="264"/>
                  </a:lnTo>
                  <a:lnTo>
                    <a:pt x="1083" y="264"/>
                  </a:lnTo>
                  <a:lnTo>
                    <a:pt x="1077" y="260"/>
                  </a:lnTo>
                  <a:lnTo>
                    <a:pt x="1074" y="254"/>
                  </a:lnTo>
                  <a:lnTo>
                    <a:pt x="1074" y="254"/>
                  </a:lnTo>
                  <a:lnTo>
                    <a:pt x="1043" y="247"/>
                  </a:lnTo>
                  <a:lnTo>
                    <a:pt x="1012" y="239"/>
                  </a:lnTo>
                  <a:lnTo>
                    <a:pt x="980" y="232"/>
                  </a:lnTo>
                  <a:lnTo>
                    <a:pt x="963" y="229"/>
                  </a:lnTo>
                  <a:lnTo>
                    <a:pt x="946" y="226"/>
                  </a:lnTo>
                  <a:lnTo>
                    <a:pt x="946" y="226"/>
                  </a:lnTo>
                  <a:lnTo>
                    <a:pt x="945" y="230"/>
                  </a:lnTo>
                  <a:lnTo>
                    <a:pt x="946" y="234"/>
                  </a:lnTo>
                  <a:lnTo>
                    <a:pt x="949" y="239"/>
                  </a:lnTo>
                  <a:lnTo>
                    <a:pt x="949" y="239"/>
                  </a:lnTo>
                  <a:lnTo>
                    <a:pt x="941" y="246"/>
                  </a:lnTo>
                  <a:lnTo>
                    <a:pt x="934" y="253"/>
                  </a:lnTo>
                  <a:lnTo>
                    <a:pt x="920" y="268"/>
                  </a:lnTo>
                  <a:lnTo>
                    <a:pt x="911" y="274"/>
                  </a:lnTo>
                  <a:lnTo>
                    <a:pt x="904" y="279"/>
                  </a:lnTo>
                  <a:lnTo>
                    <a:pt x="894" y="281"/>
                  </a:lnTo>
                  <a:lnTo>
                    <a:pt x="890" y="282"/>
                  </a:lnTo>
                  <a:lnTo>
                    <a:pt x="885" y="281"/>
                  </a:lnTo>
                  <a:lnTo>
                    <a:pt x="885" y="281"/>
                  </a:lnTo>
                  <a:lnTo>
                    <a:pt x="880" y="285"/>
                  </a:lnTo>
                  <a:lnTo>
                    <a:pt x="876" y="291"/>
                  </a:lnTo>
                  <a:lnTo>
                    <a:pt x="869" y="293"/>
                  </a:lnTo>
                  <a:lnTo>
                    <a:pt x="864" y="296"/>
                  </a:lnTo>
                  <a:lnTo>
                    <a:pt x="850" y="300"/>
                  </a:lnTo>
                  <a:lnTo>
                    <a:pt x="837" y="303"/>
                  </a:lnTo>
                  <a:lnTo>
                    <a:pt x="837" y="303"/>
                  </a:lnTo>
                  <a:lnTo>
                    <a:pt x="838" y="303"/>
                  </a:lnTo>
                  <a:lnTo>
                    <a:pt x="837" y="302"/>
                  </a:lnTo>
                  <a:lnTo>
                    <a:pt x="837" y="302"/>
                  </a:lnTo>
                  <a:lnTo>
                    <a:pt x="837" y="305"/>
                  </a:lnTo>
                  <a:lnTo>
                    <a:pt x="836" y="307"/>
                  </a:lnTo>
                  <a:lnTo>
                    <a:pt x="836" y="307"/>
                  </a:lnTo>
                  <a:close/>
                  <a:moveTo>
                    <a:pt x="791" y="309"/>
                  </a:moveTo>
                  <a:lnTo>
                    <a:pt x="791" y="309"/>
                  </a:lnTo>
                  <a:lnTo>
                    <a:pt x="800" y="306"/>
                  </a:lnTo>
                  <a:lnTo>
                    <a:pt x="812" y="302"/>
                  </a:lnTo>
                  <a:lnTo>
                    <a:pt x="812" y="302"/>
                  </a:lnTo>
                  <a:lnTo>
                    <a:pt x="805" y="302"/>
                  </a:lnTo>
                  <a:lnTo>
                    <a:pt x="799" y="303"/>
                  </a:lnTo>
                  <a:lnTo>
                    <a:pt x="795" y="306"/>
                  </a:lnTo>
                  <a:lnTo>
                    <a:pt x="791" y="309"/>
                  </a:lnTo>
                  <a:lnTo>
                    <a:pt x="791" y="309"/>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25" name="Freeform 82"/>
            <p:cNvSpPr>
              <a:spLocks noEditPoints="1"/>
            </p:cNvSpPr>
            <p:nvPr/>
          </p:nvSpPr>
          <p:spPr bwMode="auto">
            <a:xfrm>
              <a:off x="3160713" y="2844800"/>
              <a:ext cx="390525" cy="104775"/>
            </a:xfrm>
            <a:custGeom>
              <a:avLst/>
              <a:gdLst/>
              <a:ahLst/>
              <a:cxnLst>
                <a:cxn ang="0">
                  <a:pos x="1" y="52"/>
                </a:cxn>
                <a:cxn ang="0">
                  <a:pos x="18" y="35"/>
                </a:cxn>
                <a:cxn ang="0">
                  <a:pos x="56" y="24"/>
                </a:cxn>
                <a:cxn ang="0">
                  <a:pos x="143" y="1"/>
                </a:cxn>
                <a:cxn ang="0">
                  <a:pos x="190" y="4"/>
                </a:cxn>
                <a:cxn ang="0">
                  <a:pos x="226" y="13"/>
                </a:cxn>
                <a:cxn ang="0">
                  <a:pos x="250" y="14"/>
                </a:cxn>
                <a:cxn ang="0">
                  <a:pos x="278" y="22"/>
                </a:cxn>
                <a:cxn ang="0">
                  <a:pos x="324" y="27"/>
                </a:cxn>
                <a:cxn ang="0">
                  <a:pos x="380" y="41"/>
                </a:cxn>
                <a:cxn ang="0">
                  <a:pos x="470" y="53"/>
                </a:cxn>
                <a:cxn ang="0">
                  <a:pos x="678" y="80"/>
                </a:cxn>
                <a:cxn ang="0">
                  <a:pos x="722" y="102"/>
                </a:cxn>
                <a:cxn ang="0">
                  <a:pos x="729" y="150"/>
                </a:cxn>
                <a:cxn ang="0">
                  <a:pos x="738" y="185"/>
                </a:cxn>
                <a:cxn ang="0">
                  <a:pos x="705" y="195"/>
                </a:cxn>
                <a:cxn ang="0">
                  <a:pos x="623" y="181"/>
                </a:cxn>
                <a:cxn ang="0">
                  <a:pos x="545" y="177"/>
                </a:cxn>
                <a:cxn ang="0">
                  <a:pos x="421" y="150"/>
                </a:cxn>
                <a:cxn ang="0">
                  <a:pos x="365" y="142"/>
                </a:cxn>
                <a:cxn ang="0">
                  <a:pos x="366" y="139"/>
                </a:cxn>
                <a:cxn ang="0">
                  <a:pos x="250" y="115"/>
                </a:cxn>
                <a:cxn ang="0">
                  <a:pos x="110" y="86"/>
                </a:cxn>
                <a:cxn ang="0">
                  <a:pos x="59" y="72"/>
                </a:cxn>
                <a:cxn ang="0">
                  <a:pos x="27" y="65"/>
                </a:cxn>
                <a:cxn ang="0">
                  <a:pos x="1" y="59"/>
                </a:cxn>
                <a:cxn ang="0">
                  <a:pos x="451" y="65"/>
                </a:cxn>
                <a:cxn ang="0">
                  <a:pos x="477" y="74"/>
                </a:cxn>
                <a:cxn ang="0">
                  <a:pos x="439" y="72"/>
                </a:cxn>
                <a:cxn ang="0">
                  <a:pos x="399" y="67"/>
                </a:cxn>
                <a:cxn ang="0">
                  <a:pos x="453" y="84"/>
                </a:cxn>
                <a:cxn ang="0">
                  <a:pos x="448" y="93"/>
                </a:cxn>
                <a:cxn ang="0">
                  <a:pos x="403" y="86"/>
                </a:cxn>
                <a:cxn ang="0">
                  <a:pos x="441" y="100"/>
                </a:cxn>
                <a:cxn ang="0">
                  <a:pos x="466" y="109"/>
                </a:cxn>
                <a:cxn ang="0">
                  <a:pos x="496" y="118"/>
                </a:cxn>
                <a:cxn ang="0">
                  <a:pos x="475" y="119"/>
                </a:cxn>
                <a:cxn ang="0">
                  <a:pos x="427" y="102"/>
                </a:cxn>
                <a:cxn ang="0">
                  <a:pos x="417" y="105"/>
                </a:cxn>
                <a:cxn ang="0">
                  <a:pos x="455" y="122"/>
                </a:cxn>
                <a:cxn ang="0">
                  <a:pos x="449" y="128"/>
                </a:cxn>
                <a:cxn ang="0">
                  <a:pos x="414" y="118"/>
                </a:cxn>
                <a:cxn ang="0">
                  <a:pos x="487" y="142"/>
                </a:cxn>
                <a:cxn ang="0">
                  <a:pos x="567" y="160"/>
                </a:cxn>
                <a:cxn ang="0">
                  <a:pos x="609" y="164"/>
                </a:cxn>
                <a:cxn ang="0">
                  <a:pos x="595" y="159"/>
                </a:cxn>
                <a:cxn ang="0">
                  <a:pos x="535" y="143"/>
                </a:cxn>
                <a:cxn ang="0">
                  <a:pos x="583" y="149"/>
                </a:cxn>
                <a:cxn ang="0">
                  <a:pos x="598" y="147"/>
                </a:cxn>
                <a:cxn ang="0">
                  <a:pos x="612" y="138"/>
                </a:cxn>
                <a:cxn ang="0">
                  <a:pos x="567" y="122"/>
                </a:cxn>
                <a:cxn ang="0">
                  <a:pos x="559" y="112"/>
                </a:cxn>
                <a:cxn ang="0">
                  <a:pos x="592" y="117"/>
                </a:cxn>
                <a:cxn ang="0">
                  <a:pos x="608" y="107"/>
                </a:cxn>
                <a:cxn ang="0">
                  <a:pos x="563" y="98"/>
                </a:cxn>
                <a:cxn ang="0">
                  <a:pos x="542" y="88"/>
                </a:cxn>
                <a:cxn ang="0">
                  <a:pos x="580" y="90"/>
                </a:cxn>
                <a:cxn ang="0">
                  <a:pos x="612" y="91"/>
                </a:cxn>
                <a:cxn ang="0">
                  <a:pos x="598" y="83"/>
                </a:cxn>
                <a:cxn ang="0">
                  <a:pos x="560" y="73"/>
                </a:cxn>
                <a:cxn ang="0">
                  <a:pos x="441" y="63"/>
                </a:cxn>
              </a:cxnLst>
              <a:rect l="0" t="0" r="r" b="b"/>
              <a:pathLst>
                <a:path w="738" h="197">
                  <a:moveTo>
                    <a:pt x="1" y="59"/>
                  </a:moveTo>
                  <a:lnTo>
                    <a:pt x="1" y="59"/>
                  </a:lnTo>
                  <a:lnTo>
                    <a:pt x="0" y="56"/>
                  </a:lnTo>
                  <a:lnTo>
                    <a:pt x="1" y="52"/>
                  </a:lnTo>
                  <a:lnTo>
                    <a:pt x="4" y="49"/>
                  </a:lnTo>
                  <a:lnTo>
                    <a:pt x="7" y="46"/>
                  </a:lnTo>
                  <a:lnTo>
                    <a:pt x="16" y="39"/>
                  </a:lnTo>
                  <a:lnTo>
                    <a:pt x="18" y="35"/>
                  </a:lnTo>
                  <a:lnTo>
                    <a:pt x="21" y="31"/>
                  </a:lnTo>
                  <a:lnTo>
                    <a:pt x="21" y="31"/>
                  </a:lnTo>
                  <a:lnTo>
                    <a:pt x="38" y="28"/>
                  </a:lnTo>
                  <a:lnTo>
                    <a:pt x="56" y="24"/>
                  </a:lnTo>
                  <a:lnTo>
                    <a:pt x="90" y="13"/>
                  </a:lnTo>
                  <a:lnTo>
                    <a:pt x="108" y="8"/>
                  </a:lnTo>
                  <a:lnTo>
                    <a:pt x="126" y="4"/>
                  </a:lnTo>
                  <a:lnTo>
                    <a:pt x="143" y="1"/>
                  </a:lnTo>
                  <a:lnTo>
                    <a:pt x="163" y="0"/>
                  </a:lnTo>
                  <a:lnTo>
                    <a:pt x="163" y="0"/>
                  </a:lnTo>
                  <a:lnTo>
                    <a:pt x="176" y="1"/>
                  </a:lnTo>
                  <a:lnTo>
                    <a:pt x="190" y="4"/>
                  </a:lnTo>
                  <a:lnTo>
                    <a:pt x="204" y="8"/>
                  </a:lnTo>
                  <a:lnTo>
                    <a:pt x="218" y="11"/>
                  </a:lnTo>
                  <a:lnTo>
                    <a:pt x="218" y="11"/>
                  </a:lnTo>
                  <a:lnTo>
                    <a:pt x="226" y="13"/>
                  </a:lnTo>
                  <a:lnTo>
                    <a:pt x="233" y="13"/>
                  </a:lnTo>
                  <a:lnTo>
                    <a:pt x="242" y="13"/>
                  </a:lnTo>
                  <a:lnTo>
                    <a:pt x="250" y="14"/>
                  </a:lnTo>
                  <a:lnTo>
                    <a:pt x="250" y="14"/>
                  </a:lnTo>
                  <a:lnTo>
                    <a:pt x="257" y="15"/>
                  </a:lnTo>
                  <a:lnTo>
                    <a:pt x="264" y="18"/>
                  </a:lnTo>
                  <a:lnTo>
                    <a:pt x="271" y="21"/>
                  </a:lnTo>
                  <a:lnTo>
                    <a:pt x="278" y="22"/>
                  </a:lnTo>
                  <a:lnTo>
                    <a:pt x="278" y="22"/>
                  </a:lnTo>
                  <a:lnTo>
                    <a:pt x="293" y="24"/>
                  </a:lnTo>
                  <a:lnTo>
                    <a:pt x="309" y="25"/>
                  </a:lnTo>
                  <a:lnTo>
                    <a:pt x="324" y="27"/>
                  </a:lnTo>
                  <a:lnTo>
                    <a:pt x="338" y="29"/>
                  </a:lnTo>
                  <a:lnTo>
                    <a:pt x="338" y="29"/>
                  </a:lnTo>
                  <a:lnTo>
                    <a:pt x="366" y="36"/>
                  </a:lnTo>
                  <a:lnTo>
                    <a:pt x="380" y="41"/>
                  </a:lnTo>
                  <a:lnTo>
                    <a:pt x="395" y="44"/>
                  </a:lnTo>
                  <a:lnTo>
                    <a:pt x="395" y="44"/>
                  </a:lnTo>
                  <a:lnTo>
                    <a:pt x="431" y="49"/>
                  </a:lnTo>
                  <a:lnTo>
                    <a:pt x="470" y="53"/>
                  </a:lnTo>
                  <a:lnTo>
                    <a:pt x="553" y="62"/>
                  </a:lnTo>
                  <a:lnTo>
                    <a:pt x="597" y="66"/>
                  </a:lnTo>
                  <a:lnTo>
                    <a:pt x="639" y="73"/>
                  </a:lnTo>
                  <a:lnTo>
                    <a:pt x="678" y="80"/>
                  </a:lnTo>
                  <a:lnTo>
                    <a:pt x="716" y="91"/>
                  </a:lnTo>
                  <a:lnTo>
                    <a:pt x="716" y="91"/>
                  </a:lnTo>
                  <a:lnTo>
                    <a:pt x="719" y="95"/>
                  </a:lnTo>
                  <a:lnTo>
                    <a:pt x="722" y="102"/>
                  </a:lnTo>
                  <a:lnTo>
                    <a:pt x="724" y="117"/>
                  </a:lnTo>
                  <a:lnTo>
                    <a:pt x="726" y="133"/>
                  </a:lnTo>
                  <a:lnTo>
                    <a:pt x="729" y="150"/>
                  </a:lnTo>
                  <a:lnTo>
                    <a:pt x="729" y="150"/>
                  </a:lnTo>
                  <a:lnTo>
                    <a:pt x="733" y="161"/>
                  </a:lnTo>
                  <a:lnTo>
                    <a:pt x="737" y="174"/>
                  </a:lnTo>
                  <a:lnTo>
                    <a:pt x="738" y="180"/>
                  </a:lnTo>
                  <a:lnTo>
                    <a:pt x="738" y="185"/>
                  </a:lnTo>
                  <a:lnTo>
                    <a:pt x="736" y="191"/>
                  </a:lnTo>
                  <a:lnTo>
                    <a:pt x="730" y="197"/>
                  </a:lnTo>
                  <a:lnTo>
                    <a:pt x="730" y="197"/>
                  </a:lnTo>
                  <a:lnTo>
                    <a:pt x="705" y="195"/>
                  </a:lnTo>
                  <a:lnTo>
                    <a:pt x="678" y="191"/>
                  </a:lnTo>
                  <a:lnTo>
                    <a:pt x="651" y="185"/>
                  </a:lnTo>
                  <a:lnTo>
                    <a:pt x="623" y="181"/>
                  </a:lnTo>
                  <a:lnTo>
                    <a:pt x="623" y="181"/>
                  </a:lnTo>
                  <a:lnTo>
                    <a:pt x="604" y="180"/>
                  </a:lnTo>
                  <a:lnTo>
                    <a:pt x="584" y="180"/>
                  </a:lnTo>
                  <a:lnTo>
                    <a:pt x="564" y="178"/>
                  </a:lnTo>
                  <a:lnTo>
                    <a:pt x="545" y="177"/>
                  </a:lnTo>
                  <a:lnTo>
                    <a:pt x="545" y="177"/>
                  </a:lnTo>
                  <a:lnTo>
                    <a:pt x="484" y="164"/>
                  </a:lnTo>
                  <a:lnTo>
                    <a:pt x="421" y="150"/>
                  </a:lnTo>
                  <a:lnTo>
                    <a:pt x="421" y="150"/>
                  </a:lnTo>
                  <a:lnTo>
                    <a:pt x="392" y="143"/>
                  </a:lnTo>
                  <a:lnTo>
                    <a:pt x="378" y="142"/>
                  </a:lnTo>
                  <a:lnTo>
                    <a:pt x="365" y="142"/>
                  </a:lnTo>
                  <a:lnTo>
                    <a:pt x="365" y="142"/>
                  </a:lnTo>
                  <a:lnTo>
                    <a:pt x="364" y="142"/>
                  </a:lnTo>
                  <a:lnTo>
                    <a:pt x="365" y="139"/>
                  </a:lnTo>
                  <a:lnTo>
                    <a:pt x="365" y="139"/>
                  </a:lnTo>
                  <a:lnTo>
                    <a:pt x="366" y="139"/>
                  </a:lnTo>
                  <a:lnTo>
                    <a:pt x="366" y="139"/>
                  </a:lnTo>
                  <a:lnTo>
                    <a:pt x="338" y="132"/>
                  </a:lnTo>
                  <a:lnTo>
                    <a:pt x="309" y="126"/>
                  </a:lnTo>
                  <a:lnTo>
                    <a:pt x="250" y="115"/>
                  </a:lnTo>
                  <a:lnTo>
                    <a:pt x="191" y="104"/>
                  </a:lnTo>
                  <a:lnTo>
                    <a:pt x="135" y="93"/>
                  </a:lnTo>
                  <a:lnTo>
                    <a:pt x="135" y="93"/>
                  </a:lnTo>
                  <a:lnTo>
                    <a:pt x="110" y="86"/>
                  </a:lnTo>
                  <a:lnTo>
                    <a:pt x="86" y="79"/>
                  </a:lnTo>
                  <a:lnTo>
                    <a:pt x="86" y="79"/>
                  </a:lnTo>
                  <a:lnTo>
                    <a:pt x="73" y="74"/>
                  </a:lnTo>
                  <a:lnTo>
                    <a:pt x="59" y="72"/>
                  </a:lnTo>
                  <a:lnTo>
                    <a:pt x="46" y="67"/>
                  </a:lnTo>
                  <a:lnTo>
                    <a:pt x="35" y="65"/>
                  </a:lnTo>
                  <a:lnTo>
                    <a:pt x="35" y="65"/>
                  </a:lnTo>
                  <a:lnTo>
                    <a:pt x="27" y="65"/>
                  </a:lnTo>
                  <a:lnTo>
                    <a:pt x="17" y="65"/>
                  </a:lnTo>
                  <a:lnTo>
                    <a:pt x="8" y="65"/>
                  </a:lnTo>
                  <a:lnTo>
                    <a:pt x="4" y="62"/>
                  </a:lnTo>
                  <a:lnTo>
                    <a:pt x="1" y="59"/>
                  </a:lnTo>
                  <a:lnTo>
                    <a:pt x="1" y="59"/>
                  </a:lnTo>
                  <a:close/>
                  <a:moveTo>
                    <a:pt x="441" y="63"/>
                  </a:moveTo>
                  <a:lnTo>
                    <a:pt x="441" y="63"/>
                  </a:lnTo>
                  <a:lnTo>
                    <a:pt x="451" y="65"/>
                  </a:lnTo>
                  <a:lnTo>
                    <a:pt x="461" y="66"/>
                  </a:lnTo>
                  <a:lnTo>
                    <a:pt x="470" y="69"/>
                  </a:lnTo>
                  <a:lnTo>
                    <a:pt x="475" y="72"/>
                  </a:lnTo>
                  <a:lnTo>
                    <a:pt x="477" y="74"/>
                  </a:lnTo>
                  <a:lnTo>
                    <a:pt x="477" y="74"/>
                  </a:lnTo>
                  <a:lnTo>
                    <a:pt x="469" y="76"/>
                  </a:lnTo>
                  <a:lnTo>
                    <a:pt x="461" y="76"/>
                  </a:lnTo>
                  <a:lnTo>
                    <a:pt x="439" y="72"/>
                  </a:lnTo>
                  <a:lnTo>
                    <a:pt x="417" y="69"/>
                  </a:lnTo>
                  <a:lnTo>
                    <a:pt x="407" y="67"/>
                  </a:lnTo>
                  <a:lnTo>
                    <a:pt x="399" y="67"/>
                  </a:lnTo>
                  <a:lnTo>
                    <a:pt x="399" y="67"/>
                  </a:lnTo>
                  <a:lnTo>
                    <a:pt x="417" y="73"/>
                  </a:lnTo>
                  <a:lnTo>
                    <a:pt x="437" y="77"/>
                  </a:lnTo>
                  <a:lnTo>
                    <a:pt x="445" y="80"/>
                  </a:lnTo>
                  <a:lnTo>
                    <a:pt x="453" y="84"/>
                  </a:lnTo>
                  <a:lnTo>
                    <a:pt x="459" y="90"/>
                  </a:lnTo>
                  <a:lnTo>
                    <a:pt x="463" y="95"/>
                  </a:lnTo>
                  <a:lnTo>
                    <a:pt x="463" y="95"/>
                  </a:lnTo>
                  <a:lnTo>
                    <a:pt x="448" y="93"/>
                  </a:lnTo>
                  <a:lnTo>
                    <a:pt x="432" y="88"/>
                  </a:lnTo>
                  <a:lnTo>
                    <a:pt x="417" y="86"/>
                  </a:lnTo>
                  <a:lnTo>
                    <a:pt x="410" y="86"/>
                  </a:lnTo>
                  <a:lnTo>
                    <a:pt x="403" y="86"/>
                  </a:lnTo>
                  <a:lnTo>
                    <a:pt x="403" y="86"/>
                  </a:lnTo>
                  <a:lnTo>
                    <a:pt x="413" y="91"/>
                  </a:lnTo>
                  <a:lnTo>
                    <a:pt x="425" y="95"/>
                  </a:lnTo>
                  <a:lnTo>
                    <a:pt x="441" y="100"/>
                  </a:lnTo>
                  <a:lnTo>
                    <a:pt x="456" y="102"/>
                  </a:lnTo>
                  <a:lnTo>
                    <a:pt x="456" y="102"/>
                  </a:lnTo>
                  <a:lnTo>
                    <a:pt x="461" y="107"/>
                  </a:lnTo>
                  <a:lnTo>
                    <a:pt x="466" y="109"/>
                  </a:lnTo>
                  <a:lnTo>
                    <a:pt x="479" y="111"/>
                  </a:lnTo>
                  <a:lnTo>
                    <a:pt x="486" y="112"/>
                  </a:lnTo>
                  <a:lnTo>
                    <a:pt x="491" y="115"/>
                  </a:lnTo>
                  <a:lnTo>
                    <a:pt x="496" y="118"/>
                  </a:lnTo>
                  <a:lnTo>
                    <a:pt x="500" y="122"/>
                  </a:lnTo>
                  <a:lnTo>
                    <a:pt x="500" y="122"/>
                  </a:lnTo>
                  <a:lnTo>
                    <a:pt x="487" y="122"/>
                  </a:lnTo>
                  <a:lnTo>
                    <a:pt x="475" y="119"/>
                  </a:lnTo>
                  <a:lnTo>
                    <a:pt x="462" y="115"/>
                  </a:lnTo>
                  <a:lnTo>
                    <a:pt x="451" y="111"/>
                  </a:lnTo>
                  <a:lnTo>
                    <a:pt x="439" y="105"/>
                  </a:lnTo>
                  <a:lnTo>
                    <a:pt x="427" y="102"/>
                  </a:lnTo>
                  <a:lnTo>
                    <a:pt x="414" y="100"/>
                  </a:lnTo>
                  <a:lnTo>
                    <a:pt x="402" y="100"/>
                  </a:lnTo>
                  <a:lnTo>
                    <a:pt x="402" y="100"/>
                  </a:lnTo>
                  <a:lnTo>
                    <a:pt x="417" y="105"/>
                  </a:lnTo>
                  <a:lnTo>
                    <a:pt x="431" y="108"/>
                  </a:lnTo>
                  <a:lnTo>
                    <a:pt x="444" y="114"/>
                  </a:lnTo>
                  <a:lnTo>
                    <a:pt x="449" y="118"/>
                  </a:lnTo>
                  <a:lnTo>
                    <a:pt x="455" y="122"/>
                  </a:lnTo>
                  <a:lnTo>
                    <a:pt x="455" y="122"/>
                  </a:lnTo>
                  <a:lnTo>
                    <a:pt x="452" y="125"/>
                  </a:lnTo>
                  <a:lnTo>
                    <a:pt x="449" y="128"/>
                  </a:lnTo>
                  <a:lnTo>
                    <a:pt x="449" y="128"/>
                  </a:lnTo>
                  <a:lnTo>
                    <a:pt x="430" y="122"/>
                  </a:lnTo>
                  <a:lnTo>
                    <a:pt x="421" y="119"/>
                  </a:lnTo>
                  <a:lnTo>
                    <a:pt x="414" y="118"/>
                  </a:lnTo>
                  <a:lnTo>
                    <a:pt x="414" y="118"/>
                  </a:lnTo>
                  <a:lnTo>
                    <a:pt x="430" y="126"/>
                  </a:lnTo>
                  <a:lnTo>
                    <a:pt x="448" y="132"/>
                  </a:lnTo>
                  <a:lnTo>
                    <a:pt x="468" y="138"/>
                  </a:lnTo>
                  <a:lnTo>
                    <a:pt x="487" y="142"/>
                  </a:lnTo>
                  <a:lnTo>
                    <a:pt x="528" y="150"/>
                  </a:lnTo>
                  <a:lnTo>
                    <a:pt x="548" y="154"/>
                  </a:lnTo>
                  <a:lnTo>
                    <a:pt x="567" y="160"/>
                  </a:lnTo>
                  <a:lnTo>
                    <a:pt x="567" y="160"/>
                  </a:lnTo>
                  <a:lnTo>
                    <a:pt x="580" y="161"/>
                  </a:lnTo>
                  <a:lnTo>
                    <a:pt x="591" y="163"/>
                  </a:lnTo>
                  <a:lnTo>
                    <a:pt x="604" y="164"/>
                  </a:lnTo>
                  <a:lnTo>
                    <a:pt x="609" y="164"/>
                  </a:lnTo>
                  <a:lnTo>
                    <a:pt x="615" y="164"/>
                  </a:lnTo>
                  <a:lnTo>
                    <a:pt x="615" y="164"/>
                  </a:lnTo>
                  <a:lnTo>
                    <a:pt x="605" y="161"/>
                  </a:lnTo>
                  <a:lnTo>
                    <a:pt x="595" y="159"/>
                  </a:lnTo>
                  <a:lnTo>
                    <a:pt x="573" y="154"/>
                  </a:lnTo>
                  <a:lnTo>
                    <a:pt x="552" y="150"/>
                  </a:lnTo>
                  <a:lnTo>
                    <a:pt x="543" y="147"/>
                  </a:lnTo>
                  <a:lnTo>
                    <a:pt x="535" y="143"/>
                  </a:lnTo>
                  <a:lnTo>
                    <a:pt x="535" y="143"/>
                  </a:lnTo>
                  <a:lnTo>
                    <a:pt x="552" y="145"/>
                  </a:lnTo>
                  <a:lnTo>
                    <a:pt x="567" y="146"/>
                  </a:lnTo>
                  <a:lnTo>
                    <a:pt x="583" y="149"/>
                  </a:lnTo>
                  <a:lnTo>
                    <a:pt x="598" y="152"/>
                  </a:lnTo>
                  <a:lnTo>
                    <a:pt x="598" y="152"/>
                  </a:lnTo>
                  <a:lnTo>
                    <a:pt x="597" y="149"/>
                  </a:lnTo>
                  <a:lnTo>
                    <a:pt x="598" y="147"/>
                  </a:lnTo>
                  <a:lnTo>
                    <a:pt x="602" y="145"/>
                  </a:lnTo>
                  <a:lnTo>
                    <a:pt x="607" y="140"/>
                  </a:lnTo>
                  <a:lnTo>
                    <a:pt x="612" y="138"/>
                  </a:lnTo>
                  <a:lnTo>
                    <a:pt x="612" y="138"/>
                  </a:lnTo>
                  <a:lnTo>
                    <a:pt x="605" y="133"/>
                  </a:lnTo>
                  <a:lnTo>
                    <a:pt x="597" y="131"/>
                  </a:lnTo>
                  <a:lnTo>
                    <a:pt x="583" y="126"/>
                  </a:lnTo>
                  <a:lnTo>
                    <a:pt x="567" y="122"/>
                  </a:lnTo>
                  <a:lnTo>
                    <a:pt x="559" y="119"/>
                  </a:lnTo>
                  <a:lnTo>
                    <a:pt x="552" y="115"/>
                  </a:lnTo>
                  <a:lnTo>
                    <a:pt x="552" y="115"/>
                  </a:lnTo>
                  <a:lnTo>
                    <a:pt x="559" y="112"/>
                  </a:lnTo>
                  <a:lnTo>
                    <a:pt x="566" y="112"/>
                  </a:lnTo>
                  <a:lnTo>
                    <a:pt x="571" y="112"/>
                  </a:lnTo>
                  <a:lnTo>
                    <a:pt x="578" y="114"/>
                  </a:lnTo>
                  <a:lnTo>
                    <a:pt x="592" y="117"/>
                  </a:lnTo>
                  <a:lnTo>
                    <a:pt x="605" y="121"/>
                  </a:lnTo>
                  <a:lnTo>
                    <a:pt x="605" y="121"/>
                  </a:lnTo>
                  <a:lnTo>
                    <a:pt x="607" y="114"/>
                  </a:lnTo>
                  <a:lnTo>
                    <a:pt x="608" y="107"/>
                  </a:lnTo>
                  <a:lnTo>
                    <a:pt x="608" y="107"/>
                  </a:lnTo>
                  <a:lnTo>
                    <a:pt x="601" y="104"/>
                  </a:lnTo>
                  <a:lnTo>
                    <a:pt x="590" y="102"/>
                  </a:lnTo>
                  <a:lnTo>
                    <a:pt x="563" y="98"/>
                  </a:lnTo>
                  <a:lnTo>
                    <a:pt x="552" y="95"/>
                  </a:lnTo>
                  <a:lnTo>
                    <a:pt x="543" y="93"/>
                  </a:lnTo>
                  <a:lnTo>
                    <a:pt x="542" y="91"/>
                  </a:lnTo>
                  <a:lnTo>
                    <a:pt x="542" y="88"/>
                  </a:lnTo>
                  <a:lnTo>
                    <a:pt x="543" y="87"/>
                  </a:lnTo>
                  <a:lnTo>
                    <a:pt x="548" y="84"/>
                  </a:lnTo>
                  <a:lnTo>
                    <a:pt x="548" y="84"/>
                  </a:lnTo>
                  <a:lnTo>
                    <a:pt x="580" y="90"/>
                  </a:lnTo>
                  <a:lnTo>
                    <a:pt x="598" y="91"/>
                  </a:lnTo>
                  <a:lnTo>
                    <a:pt x="605" y="91"/>
                  </a:lnTo>
                  <a:lnTo>
                    <a:pt x="612" y="91"/>
                  </a:lnTo>
                  <a:lnTo>
                    <a:pt x="612" y="91"/>
                  </a:lnTo>
                  <a:lnTo>
                    <a:pt x="607" y="88"/>
                  </a:lnTo>
                  <a:lnTo>
                    <a:pt x="601" y="86"/>
                  </a:lnTo>
                  <a:lnTo>
                    <a:pt x="598" y="84"/>
                  </a:lnTo>
                  <a:lnTo>
                    <a:pt x="598" y="83"/>
                  </a:lnTo>
                  <a:lnTo>
                    <a:pt x="598" y="80"/>
                  </a:lnTo>
                  <a:lnTo>
                    <a:pt x="601" y="79"/>
                  </a:lnTo>
                  <a:lnTo>
                    <a:pt x="601" y="79"/>
                  </a:lnTo>
                  <a:lnTo>
                    <a:pt x="560" y="73"/>
                  </a:lnTo>
                  <a:lnTo>
                    <a:pt x="518" y="67"/>
                  </a:lnTo>
                  <a:lnTo>
                    <a:pt x="476" y="63"/>
                  </a:lnTo>
                  <a:lnTo>
                    <a:pt x="458" y="62"/>
                  </a:lnTo>
                  <a:lnTo>
                    <a:pt x="441" y="63"/>
                  </a:lnTo>
                  <a:lnTo>
                    <a:pt x="441" y="63"/>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26" name="Freeform 83"/>
            <p:cNvSpPr>
              <a:spLocks noEditPoints="1"/>
            </p:cNvSpPr>
            <p:nvPr/>
          </p:nvSpPr>
          <p:spPr bwMode="auto">
            <a:xfrm>
              <a:off x="3100388" y="2884488"/>
              <a:ext cx="450850" cy="220663"/>
            </a:xfrm>
            <a:custGeom>
              <a:avLst/>
              <a:gdLst/>
              <a:ahLst/>
              <a:cxnLst>
                <a:cxn ang="0">
                  <a:pos x="257" y="48"/>
                </a:cxn>
                <a:cxn ang="0">
                  <a:pos x="450" y="89"/>
                </a:cxn>
                <a:cxn ang="0">
                  <a:pos x="570" y="116"/>
                </a:cxn>
                <a:cxn ang="0">
                  <a:pos x="850" y="344"/>
                </a:cxn>
                <a:cxn ang="0">
                  <a:pos x="827" y="417"/>
                </a:cxn>
                <a:cxn ang="0">
                  <a:pos x="601" y="389"/>
                </a:cxn>
                <a:cxn ang="0">
                  <a:pos x="198" y="311"/>
                </a:cxn>
                <a:cxn ang="0">
                  <a:pos x="29" y="249"/>
                </a:cxn>
                <a:cxn ang="0">
                  <a:pos x="10" y="160"/>
                </a:cxn>
                <a:cxn ang="0">
                  <a:pos x="77" y="7"/>
                </a:cxn>
                <a:cxn ang="0">
                  <a:pos x="356" y="172"/>
                </a:cxn>
                <a:cxn ang="0">
                  <a:pos x="275" y="155"/>
                </a:cxn>
                <a:cxn ang="0">
                  <a:pos x="237" y="149"/>
                </a:cxn>
                <a:cxn ang="0">
                  <a:pos x="369" y="186"/>
                </a:cxn>
                <a:cxn ang="0">
                  <a:pos x="279" y="180"/>
                </a:cxn>
                <a:cxn ang="0">
                  <a:pos x="366" y="207"/>
                </a:cxn>
                <a:cxn ang="0">
                  <a:pos x="252" y="196"/>
                </a:cxn>
                <a:cxn ang="0">
                  <a:pos x="387" y="232"/>
                </a:cxn>
                <a:cxn ang="0">
                  <a:pos x="275" y="219"/>
                </a:cxn>
                <a:cxn ang="0">
                  <a:pos x="377" y="246"/>
                </a:cxn>
                <a:cxn ang="0">
                  <a:pos x="264" y="229"/>
                </a:cxn>
                <a:cxn ang="0">
                  <a:pos x="324" y="255"/>
                </a:cxn>
                <a:cxn ang="0">
                  <a:pos x="421" y="280"/>
                </a:cxn>
                <a:cxn ang="0">
                  <a:pos x="303" y="273"/>
                </a:cxn>
                <a:cxn ang="0">
                  <a:pos x="448" y="304"/>
                </a:cxn>
                <a:cxn ang="0">
                  <a:pos x="505" y="329"/>
                </a:cxn>
                <a:cxn ang="0">
                  <a:pos x="533" y="336"/>
                </a:cxn>
                <a:cxn ang="0">
                  <a:pos x="514" y="319"/>
                </a:cxn>
                <a:cxn ang="0">
                  <a:pos x="480" y="299"/>
                </a:cxn>
                <a:cxn ang="0">
                  <a:pos x="533" y="287"/>
                </a:cxn>
                <a:cxn ang="0">
                  <a:pos x="441" y="271"/>
                </a:cxn>
                <a:cxn ang="0">
                  <a:pos x="535" y="276"/>
                </a:cxn>
                <a:cxn ang="0">
                  <a:pos x="529" y="267"/>
                </a:cxn>
                <a:cxn ang="0">
                  <a:pos x="480" y="245"/>
                </a:cxn>
                <a:cxn ang="0">
                  <a:pos x="542" y="240"/>
                </a:cxn>
                <a:cxn ang="0">
                  <a:pos x="425" y="215"/>
                </a:cxn>
                <a:cxn ang="0">
                  <a:pos x="537" y="226"/>
                </a:cxn>
                <a:cxn ang="0">
                  <a:pos x="462" y="204"/>
                </a:cxn>
                <a:cxn ang="0">
                  <a:pos x="384" y="183"/>
                </a:cxn>
                <a:cxn ang="0">
                  <a:pos x="446" y="182"/>
                </a:cxn>
                <a:cxn ang="0">
                  <a:pos x="463" y="174"/>
                </a:cxn>
                <a:cxn ang="0">
                  <a:pos x="348" y="141"/>
                </a:cxn>
                <a:cxn ang="0">
                  <a:pos x="488" y="145"/>
                </a:cxn>
                <a:cxn ang="0">
                  <a:pos x="442" y="128"/>
                </a:cxn>
                <a:cxn ang="0">
                  <a:pos x="456" y="123"/>
                </a:cxn>
                <a:cxn ang="0">
                  <a:pos x="428" y="107"/>
                </a:cxn>
                <a:cxn ang="0">
                  <a:pos x="415" y="96"/>
                </a:cxn>
                <a:cxn ang="0">
                  <a:pos x="407" y="97"/>
                </a:cxn>
                <a:cxn ang="0">
                  <a:pos x="384" y="106"/>
                </a:cxn>
                <a:cxn ang="0">
                  <a:pos x="317" y="108"/>
                </a:cxn>
                <a:cxn ang="0">
                  <a:pos x="328" y="121"/>
                </a:cxn>
                <a:cxn ang="0">
                  <a:pos x="335" y="138"/>
                </a:cxn>
                <a:cxn ang="0">
                  <a:pos x="268" y="135"/>
                </a:cxn>
                <a:cxn ang="0">
                  <a:pos x="327" y="153"/>
                </a:cxn>
                <a:cxn ang="0">
                  <a:pos x="222" y="221"/>
                </a:cxn>
                <a:cxn ang="0">
                  <a:pos x="281" y="283"/>
                </a:cxn>
                <a:cxn ang="0">
                  <a:pos x="290" y="308"/>
                </a:cxn>
                <a:cxn ang="0">
                  <a:pos x="289" y="305"/>
                </a:cxn>
                <a:cxn ang="0">
                  <a:pos x="341" y="308"/>
                </a:cxn>
                <a:cxn ang="0">
                  <a:pos x="448" y="342"/>
                </a:cxn>
              </a:cxnLst>
              <a:rect l="0" t="0" r="r" b="b"/>
              <a:pathLst>
                <a:path w="852" h="417">
                  <a:moveTo>
                    <a:pt x="91" y="0"/>
                  </a:moveTo>
                  <a:lnTo>
                    <a:pt x="91" y="0"/>
                  </a:lnTo>
                  <a:lnTo>
                    <a:pt x="104" y="6"/>
                  </a:lnTo>
                  <a:lnTo>
                    <a:pt x="119" y="12"/>
                  </a:lnTo>
                  <a:lnTo>
                    <a:pt x="150" y="20"/>
                  </a:lnTo>
                  <a:lnTo>
                    <a:pt x="216" y="34"/>
                  </a:lnTo>
                  <a:lnTo>
                    <a:pt x="216" y="34"/>
                  </a:lnTo>
                  <a:lnTo>
                    <a:pt x="227" y="37"/>
                  </a:lnTo>
                  <a:lnTo>
                    <a:pt x="237" y="41"/>
                  </a:lnTo>
                  <a:lnTo>
                    <a:pt x="257" y="48"/>
                  </a:lnTo>
                  <a:lnTo>
                    <a:pt x="257" y="48"/>
                  </a:lnTo>
                  <a:lnTo>
                    <a:pt x="283" y="54"/>
                  </a:lnTo>
                  <a:lnTo>
                    <a:pt x="311" y="59"/>
                  </a:lnTo>
                  <a:lnTo>
                    <a:pt x="365" y="69"/>
                  </a:lnTo>
                  <a:lnTo>
                    <a:pt x="365" y="69"/>
                  </a:lnTo>
                  <a:lnTo>
                    <a:pt x="387" y="75"/>
                  </a:lnTo>
                  <a:lnTo>
                    <a:pt x="408" y="82"/>
                  </a:lnTo>
                  <a:lnTo>
                    <a:pt x="408" y="82"/>
                  </a:lnTo>
                  <a:lnTo>
                    <a:pt x="429" y="86"/>
                  </a:lnTo>
                  <a:lnTo>
                    <a:pt x="450" y="89"/>
                  </a:lnTo>
                  <a:lnTo>
                    <a:pt x="471" y="93"/>
                  </a:lnTo>
                  <a:lnTo>
                    <a:pt x="492" y="97"/>
                  </a:lnTo>
                  <a:lnTo>
                    <a:pt x="492" y="97"/>
                  </a:lnTo>
                  <a:lnTo>
                    <a:pt x="501" y="99"/>
                  </a:lnTo>
                  <a:lnTo>
                    <a:pt x="508" y="103"/>
                  </a:lnTo>
                  <a:lnTo>
                    <a:pt x="515" y="106"/>
                  </a:lnTo>
                  <a:lnTo>
                    <a:pt x="522" y="107"/>
                  </a:lnTo>
                  <a:lnTo>
                    <a:pt x="522" y="107"/>
                  </a:lnTo>
                  <a:lnTo>
                    <a:pt x="546" y="113"/>
                  </a:lnTo>
                  <a:lnTo>
                    <a:pt x="570" y="116"/>
                  </a:lnTo>
                  <a:lnTo>
                    <a:pt x="619" y="123"/>
                  </a:lnTo>
                  <a:lnTo>
                    <a:pt x="619" y="123"/>
                  </a:lnTo>
                  <a:lnTo>
                    <a:pt x="731" y="141"/>
                  </a:lnTo>
                  <a:lnTo>
                    <a:pt x="787" y="151"/>
                  </a:lnTo>
                  <a:lnTo>
                    <a:pt x="846" y="162"/>
                  </a:lnTo>
                  <a:lnTo>
                    <a:pt x="846" y="162"/>
                  </a:lnTo>
                  <a:lnTo>
                    <a:pt x="848" y="212"/>
                  </a:lnTo>
                  <a:lnTo>
                    <a:pt x="849" y="266"/>
                  </a:lnTo>
                  <a:lnTo>
                    <a:pt x="850" y="318"/>
                  </a:lnTo>
                  <a:lnTo>
                    <a:pt x="850" y="344"/>
                  </a:lnTo>
                  <a:lnTo>
                    <a:pt x="849" y="370"/>
                  </a:lnTo>
                  <a:lnTo>
                    <a:pt x="849" y="370"/>
                  </a:lnTo>
                  <a:lnTo>
                    <a:pt x="850" y="382"/>
                  </a:lnTo>
                  <a:lnTo>
                    <a:pt x="852" y="395"/>
                  </a:lnTo>
                  <a:lnTo>
                    <a:pt x="852" y="401"/>
                  </a:lnTo>
                  <a:lnTo>
                    <a:pt x="850" y="406"/>
                  </a:lnTo>
                  <a:lnTo>
                    <a:pt x="848" y="412"/>
                  </a:lnTo>
                  <a:lnTo>
                    <a:pt x="842" y="417"/>
                  </a:lnTo>
                  <a:lnTo>
                    <a:pt x="842" y="417"/>
                  </a:lnTo>
                  <a:lnTo>
                    <a:pt x="827" y="417"/>
                  </a:lnTo>
                  <a:lnTo>
                    <a:pt x="813" y="416"/>
                  </a:lnTo>
                  <a:lnTo>
                    <a:pt x="782" y="412"/>
                  </a:lnTo>
                  <a:lnTo>
                    <a:pt x="752" y="406"/>
                  </a:lnTo>
                  <a:lnTo>
                    <a:pt x="721" y="399"/>
                  </a:lnTo>
                  <a:lnTo>
                    <a:pt x="721" y="399"/>
                  </a:lnTo>
                  <a:lnTo>
                    <a:pt x="692" y="395"/>
                  </a:lnTo>
                  <a:lnTo>
                    <a:pt x="662" y="392"/>
                  </a:lnTo>
                  <a:lnTo>
                    <a:pt x="631" y="391"/>
                  </a:lnTo>
                  <a:lnTo>
                    <a:pt x="601" y="389"/>
                  </a:lnTo>
                  <a:lnTo>
                    <a:pt x="601" y="389"/>
                  </a:lnTo>
                  <a:lnTo>
                    <a:pt x="587" y="386"/>
                  </a:lnTo>
                  <a:lnTo>
                    <a:pt x="573" y="384"/>
                  </a:lnTo>
                  <a:lnTo>
                    <a:pt x="543" y="378"/>
                  </a:lnTo>
                  <a:lnTo>
                    <a:pt x="543" y="378"/>
                  </a:lnTo>
                  <a:lnTo>
                    <a:pt x="456" y="365"/>
                  </a:lnTo>
                  <a:lnTo>
                    <a:pt x="415" y="357"/>
                  </a:lnTo>
                  <a:lnTo>
                    <a:pt x="375" y="349"/>
                  </a:lnTo>
                  <a:lnTo>
                    <a:pt x="375" y="349"/>
                  </a:lnTo>
                  <a:lnTo>
                    <a:pt x="257" y="323"/>
                  </a:lnTo>
                  <a:lnTo>
                    <a:pt x="198" y="311"/>
                  </a:lnTo>
                  <a:lnTo>
                    <a:pt x="168" y="304"/>
                  </a:lnTo>
                  <a:lnTo>
                    <a:pt x="140" y="295"/>
                  </a:lnTo>
                  <a:lnTo>
                    <a:pt x="140" y="295"/>
                  </a:lnTo>
                  <a:lnTo>
                    <a:pt x="112" y="284"/>
                  </a:lnTo>
                  <a:lnTo>
                    <a:pt x="84" y="274"/>
                  </a:lnTo>
                  <a:lnTo>
                    <a:pt x="84" y="274"/>
                  </a:lnTo>
                  <a:lnTo>
                    <a:pt x="55" y="263"/>
                  </a:lnTo>
                  <a:lnTo>
                    <a:pt x="40" y="256"/>
                  </a:lnTo>
                  <a:lnTo>
                    <a:pt x="29" y="249"/>
                  </a:lnTo>
                  <a:lnTo>
                    <a:pt x="29" y="249"/>
                  </a:lnTo>
                  <a:lnTo>
                    <a:pt x="21" y="242"/>
                  </a:lnTo>
                  <a:lnTo>
                    <a:pt x="12" y="232"/>
                  </a:lnTo>
                  <a:lnTo>
                    <a:pt x="4" y="221"/>
                  </a:lnTo>
                  <a:lnTo>
                    <a:pt x="1" y="217"/>
                  </a:lnTo>
                  <a:lnTo>
                    <a:pt x="0" y="212"/>
                  </a:lnTo>
                  <a:lnTo>
                    <a:pt x="0" y="212"/>
                  </a:lnTo>
                  <a:lnTo>
                    <a:pt x="0" y="204"/>
                  </a:lnTo>
                  <a:lnTo>
                    <a:pt x="0" y="196"/>
                  </a:lnTo>
                  <a:lnTo>
                    <a:pt x="4" y="177"/>
                  </a:lnTo>
                  <a:lnTo>
                    <a:pt x="10" y="160"/>
                  </a:lnTo>
                  <a:lnTo>
                    <a:pt x="15" y="144"/>
                  </a:lnTo>
                  <a:lnTo>
                    <a:pt x="15" y="144"/>
                  </a:lnTo>
                  <a:lnTo>
                    <a:pt x="33" y="92"/>
                  </a:lnTo>
                  <a:lnTo>
                    <a:pt x="43" y="69"/>
                  </a:lnTo>
                  <a:lnTo>
                    <a:pt x="55" y="47"/>
                  </a:lnTo>
                  <a:lnTo>
                    <a:pt x="55" y="47"/>
                  </a:lnTo>
                  <a:lnTo>
                    <a:pt x="66" y="28"/>
                  </a:lnTo>
                  <a:lnTo>
                    <a:pt x="71" y="19"/>
                  </a:lnTo>
                  <a:lnTo>
                    <a:pt x="77" y="7"/>
                  </a:lnTo>
                  <a:lnTo>
                    <a:pt x="77" y="7"/>
                  </a:lnTo>
                  <a:lnTo>
                    <a:pt x="80" y="7"/>
                  </a:lnTo>
                  <a:lnTo>
                    <a:pt x="81" y="7"/>
                  </a:lnTo>
                  <a:lnTo>
                    <a:pt x="83" y="6"/>
                  </a:lnTo>
                  <a:lnTo>
                    <a:pt x="85" y="6"/>
                  </a:lnTo>
                  <a:lnTo>
                    <a:pt x="85" y="6"/>
                  </a:lnTo>
                  <a:lnTo>
                    <a:pt x="88" y="3"/>
                  </a:lnTo>
                  <a:lnTo>
                    <a:pt x="91" y="0"/>
                  </a:lnTo>
                  <a:lnTo>
                    <a:pt x="91" y="0"/>
                  </a:lnTo>
                  <a:close/>
                  <a:moveTo>
                    <a:pt x="356" y="172"/>
                  </a:moveTo>
                  <a:lnTo>
                    <a:pt x="356" y="172"/>
                  </a:lnTo>
                  <a:lnTo>
                    <a:pt x="345" y="170"/>
                  </a:lnTo>
                  <a:lnTo>
                    <a:pt x="334" y="167"/>
                  </a:lnTo>
                  <a:lnTo>
                    <a:pt x="311" y="159"/>
                  </a:lnTo>
                  <a:lnTo>
                    <a:pt x="290" y="152"/>
                  </a:lnTo>
                  <a:lnTo>
                    <a:pt x="281" y="151"/>
                  </a:lnTo>
                  <a:lnTo>
                    <a:pt x="269" y="149"/>
                  </a:lnTo>
                  <a:lnTo>
                    <a:pt x="269" y="149"/>
                  </a:lnTo>
                  <a:lnTo>
                    <a:pt x="272" y="151"/>
                  </a:lnTo>
                  <a:lnTo>
                    <a:pt x="273" y="152"/>
                  </a:lnTo>
                  <a:lnTo>
                    <a:pt x="275" y="155"/>
                  </a:lnTo>
                  <a:lnTo>
                    <a:pt x="275" y="155"/>
                  </a:lnTo>
                  <a:lnTo>
                    <a:pt x="268" y="156"/>
                  </a:lnTo>
                  <a:lnTo>
                    <a:pt x="261" y="155"/>
                  </a:lnTo>
                  <a:lnTo>
                    <a:pt x="248" y="149"/>
                  </a:lnTo>
                  <a:lnTo>
                    <a:pt x="243" y="148"/>
                  </a:lnTo>
                  <a:lnTo>
                    <a:pt x="236" y="145"/>
                  </a:lnTo>
                  <a:lnTo>
                    <a:pt x="229" y="145"/>
                  </a:lnTo>
                  <a:lnTo>
                    <a:pt x="222" y="146"/>
                  </a:lnTo>
                  <a:lnTo>
                    <a:pt x="222" y="146"/>
                  </a:lnTo>
                  <a:lnTo>
                    <a:pt x="237" y="149"/>
                  </a:lnTo>
                  <a:lnTo>
                    <a:pt x="252" y="155"/>
                  </a:lnTo>
                  <a:lnTo>
                    <a:pt x="268" y="160"/>
                  </a:lnTo>
                  <a:lnTo>
                    <a:pt x="283" y="165"/>
                  </a:lnTo>
                  <a:lnTo>
                    <a:pt x="283" y="165"/>
                  </a:lnTo>
                  <a:lnTo>
                    <a:pt x="306" y="170"/>
                  </a:lnTo>
                  <a:lnTo>
                    <a:pt x="330" y="173"/>
                  </a:lnTo>
                  <a:lnTo>
                    <a:pt x="352" y="179"/>
                  </a:lnTo>
                  <a:lnTo>
                    <a:pt x="362" y="182"/>
                  </a:lnTo>
                  <a:lnTo>
                    <a:pt x="369" y="186"/>
                  </a:lnTo>
                  <a:lnTo>
                    <a:pt x="369" y="186"/>
                  </a:lnTo>
                  <a:lnTo>
                    <a:pt x="352" y="184"/>
                  </a:lnTo>
                  <a:lnTo>
                    <a:pt x="335" y="183"/>
                  </a:lnTo>
                  <a:lnTo>
                    <a:pt x="302" y="177"/>
                  </a:lnTo>
                  <a:lnTo>
                    <a:pt x="266" y="170"/>
                  </a:lnTo>
                  <a:lnTo>
                    <a:pt x="250" y="169"/>
                  </a:lnTo>
                  <a:lnTo>
                    <a:pt x="233" y="167"/>
                  </a:lnTo>
                  <a:lnTo>
                    <a:pt x="233" y="167"/>
                  </a:lnTo>
                  <a:lnTo>
                    <a:pt x="248" y="170"/>
                  </a:lnTo>
                  <a:lnTo>
                    <a:pt x="264" y="176"/>
                  </a:lnTo>
                  <a:lnTo>
                    <a:pt x="279" y="180"/>
                  </a:lnTo>
                  <a:lnTo>
                    <a:pt x="296" y="184"/>
                  </a:lnTo>
                  <a:lnTo>
                    <a:pt x="296" y="184"/>
                  </a:lnTo>
                  <a:lnTo>
                    <a:pt x="324" y="190"/>
                  </a:lnTo>
                  <a:lnTo>
                    <a:pt x="354" y="196"/>
                  </a:lnTo>
                  <a:lnTo>
                    <a:pt x="368" y="198"/>
                  </a:lnTo>
                  <a:lnTo>
                    <a:pt x="382" y="203"/>
                  </a:lnTo>
                  <a:lnTo>
                    <a:pt x="394" y="208"/>
                  </a:lnTo>
                  <a:lnTo>
                    <a:pt x="405" y="214"/>
                  </a:lnTo>
                  <a:lnTo>
                    <a:pt x="405" y="214"/>
                  </a:lnTo>
                  <a:lnTo>
                    <a:pt x="366" y="207"/>
                  </a:lnTo>
                  <a:lnTo>
                    <a:pt x="328" y="200"/>
                  </a:lnTo>
                  <a:lnTo>
                    <a:pt x="254" y="183"/>
                  </a:lnTo>
                  <a:lnTo>
                    <a:pt x="254" y="183"/>
                  </a:lnTo>
                  <a:lnTo>
                    <a:pt x="252" y="186"/>
                  </a:lnTo>
                  <a:lnTo>
                    <a:pt x="251" y="187"/>
                  </a:lnTo>
                  <a:lnTo>
                    <a:pt x="247" y="190"/>
                  </a:lnTo>
                  <a:lnTo>
                    <a:pt x="243" y="191"/>
                  </a:lnTo>
                  <a:lnTo>
                    <a:pt x="240" y="193"/>
                  </a:lnTo>
                  <a:lnTo>
                    <a:pt x="240" y="193"/>
                  </a:lnTo>
                  <a:lnTo>
                    <a:pt x="252" y="196"/>
                  </a:lnTo>
                  <a:lnTo>
                    <a:pt x="265" y="198"/>
                  </a:lnTo>
                  <a:lnTo>
                    <a:pt x="290" y="207"/>
                  </a:lnTo>
                  <a:lnTo>
                    <a:pt x="316" y="214"/>
                  </a:lnTo>
                  <a:lnTo>
                    <a:pt x="341" y="221"/>
                  </a:lnTo>
                  <a:lnTo>
                    <a:pt x="341" y="221"/>
                  </a:lnTo>
                  <a:lnTo>
                    <a:pt x="355" y="224"/>
                  </a:lnTo>
                  <a:lnTo>
                    <a:pt x="368" y="225"/>
                  </a:lnTo>
                  <a:lnTo>
                    <a:pt x="375" y="226"/>
                  </a:lnTo>
                  <a:lnTo>
                    <a:pt x="380" y="228"/>
                  </a:lnTo>
                  <a:lnTo>
                    <a:pt x="387" y="232"/>
                  </a:lnTo>
                  <a:lnTo>
                    <a:pt x="391" y="236"/>
                  </a:lnTo>
                  <a:lnTo>
                    <a:pt x="391" y="236"/>
                  </a:lnTo>
                  <a:lnTo>
                    <a:pt x="331" y="224"/>
                  </a:lnTo>
                  <a:lnTo>
                    <a:pt x="300" y="217"/>
                  </a:lnTo>
                  <a:lnTo>
                    <a:pt x="269" y="210"/>
                  </a:lnTo>
                  <a:lnTo>
                    <a:pt x="269" y="210"/>
                  </a:lnTo>
                  <a:lnTo>
                    <a:pt x="271" y="212"/>
                  </a:lnTo>
                  <a:lnTo>
                    <a:pt x="272" y="214"/>
                  </a:lnTo>
                  <a:lnTo>
                    <a:pt x="273" y="217"/>
                  </a:lnTo>
                  <a:lnTo>
                    <a:pt x="275" y="219"/>
                  </a:lnTo>
                  <a:lnTo>
                    <a:pt x="275" y="219"/>
                  </a:lnTo>
                  <a:lnTo>
                    <a:pt x="292" y="224"/>
                  </a:lnTo>
                  <a:lnTo>
                    <a:pt x="310" y="226"/>
                  </a:lnTo>
                  <a:lnTo>
                    <a:pt x="345" y="232"/>
                  </a:lnTo>
                  <a:lnTo>
                    <a:pt x="362" y="235"/>
                  </a:lnTo>
                  <a:lnTo>
                    <a:pt x="379" y="239"/>
                  </a:lnTo>
                  <a:lnTo>
                    <a:pt x="393" y="245"/>
                  </a:lnTo>
                  <a:lnTo>
                    <a:pt x="407" y="250"/>
                  </a:lnTo>
                  <a:lnTo>
                    <a:pt x="407" y="250"/>
                  </a:lnTo>
                  <a:lnTo>
                    <a:pt x="377" y="246"/>
                  </a:lnTo>
                  <a:lnTo>
                    <a:pt x="346" y="240"/>
                  </a:lnTo>
                  <a:lnTo>
                    <a:pt x="316" y="233"/>
                  </a:lnTo>
                  <a:lnTo>
                    <a:pt x="285" y="228"/>
                  </a:lnTo>
                  <a:lnTo>
                    <a:pt x="285" y="228"/>
                  </a:lnTo>
                  <a:lnTo>
                    <a:pt x="273" y="225"/>
                  </a:lnTo>
                  <a:lnTo>
                    <a:pt x="271" y="225"/>
                  </a:lnTo>
                  <a:lnTo>
                    <a:pt x="268" y="225"/>
                  </a:lnTo>
                  <a:lnTo>
                    <a:pt x="265" y="226"/>
                  </a:lnTo>
                  <a:lnTo>
                    <a:pt x="264" y="229"/>
                  </a:lnTo>
                  <a:lnTo>
                    <a:pt x="264" y="229"/>
                  </a:lnTo>
                  <a:lnTo>
                    <a:pt x="279" y="236"/>
                  </a:lnTo>
                  <a:lnTo>
                    <a:pt x="297" y="240"/>
                  </a:lnTo>
                  <a:lnTo>
                    <a:pt x="337" y="249"/>
                  </a:lnTo>
                  <a:lnTo>
                    <a:pt x="358" y="252"/>
                  </a:lnTo>
                  <a:lnTo>
                    <a:pt x="377" y="256"/>
                  </a:lnTo>
                  <a:lnTo>
                    <a:pt x="394" y="262"/>
                  </a:lnTo>
                  <a:lnTo>
                    <a:pt x="411" y="269"/>
                  </a:lnTo>
                  <a:lnTo>
                    <a:pt x="411" y="269"/>
                  </a:lnTo>
                  <a:lnTo>
                    <a:pt x="368" y="262"/>
                  </a:lnTo>
                  <a:lnTo>
                    <a:pt x="324" y="255"/>
                  </a:lnTo>
                  <a:lnTo>
                    <a:pt x="234" y="236"/>
                  </a:lnTo>
                  <a:lnTo>
                    <a:pt x="234" y="236"/>
                  </a:lnTo>
                  <a:lnTo>
                    <a:pt x="245" y="242"/>
                  </a:lnTo>
                  <a:lnTo>
                    <a:pt x="258" y="246"/>
                  </a:lnTo>
                  <a:lnTo>
                    <a:pt x="285" y="253"/>
                  </a:lnTo>
                  <a:lnTo>
                    <a:pt x="313" y="259"/>
                  </a:lnTo>
                  <a:lnTo>
                    <a:pt x="341" y="263"/>
                  </a:lnTo>
                  <a:lnTo>
                    <a:pt x="369" y="267"/>
                  </a:lnTo>
                  <a:lnTo>
                    <a:pt x="396" y="273"/>
                  </a:lnTo>
                  <a:lnTo>
                    <a:pt x="421" y="280"/>
                  </a:lnTo>
                  <a:lnTo>
                    <a:pt x="434" y="285"/>
                  </a:lnTo>
                  <a:lnTo>
                    <a:pt x="443" y="291"/>
                  </a:lnTo>
                  <a:lnTo>
                    <a:pt x="443" y="291"/>
                  </a:lnTo>
                  <a:lnTo>
                    <a:pt x="369" y="274"/>
                  </a:lnTo>
                  <a:lnTo>
                    <a:pt x="331" y="269"/>
                  </a:lnTo>
                  <a:lnTo>
                    <a:pt x="292" y="264"/>
                  </a:lnTo>
                  <a:lnTo>
                    <a:pt x="292" y="264"/>
                  </a:lnTo>
                  <a:lnTo>
                    <a:pt x="296" y="266"/>
                  </a:lnTo>
                  <a:lnTo>
                    <a:pt x="300" y="269"/>
                  </a:lnTo>
                  <a:lnTo>
                    <a:pt x="303" y="273"/>
                  </a:lnTo>
                  <a:lnTo>
                    <a:pt x="306" y="276"/>
                  </a:lnTo>
                  <a:lnTo>
                    <a:pt x="306" y="276"/>
                  </a:lnTo>
                  <a:lnTo>
                    <a:pt x="323" y="280"/>
                  </a:lnTo>
                  <a:lnTo>
                    <a:pt x="341" y="283"/>
                  </a:lnTo>
                  <a:lnTo>
                    <a:pt x="379" y="287"/>
                  </a:lnTo>
                  <a:lnTo>
                    <a:pt x="397" y="290"/>
                  </a:lnTo>
                  <a:lnTo>
                    <a:pt x="415" y="292"/>
                  </a:lnTo>
                  <a:lnTo>
                    <a:pt x="432" y="297"/>
                  </a:lnTo>
                  <a:lnTo>
                    <a:pt x="448" y="304"/>
                  </a:lnTo>
                  <a:lnTo>
                    <a:pt x="448" y="304"/>
                  </a:lnTo>
                  <a:lnTo>
                    <a:pt x="425" y="302"/>
                  </a:lnTo>
                  <a:lnTo>
                    <a:pt x="405" y="299"/>
                  </a:lnTo>
                  <a:lnTo>
                    <a:pt x="370" y="292"/>
                  </a:lnTo>
                  <a:lnTo>
                    <a:pt x="354" y="290"/>
                  </a:lnTo>
                  <a:lnTo>
                    <a:pt x="337" y="288"/>
                  </a:lnTo>
                  <a:lnTo>
                    <a:pt x="318" y="288"/>
                  </a:lnTo>
                  <a:lnTo>
                    <a:pt x="299" y="291"/>
                  </a:lnTo>
                  <a:lnTo>
                    <a:pt x="299" y="291"/>
                  </a:lnTo>
                  <a:lnTo>
                    <a:pt x="403" y="311"/>
                  </a:lnTo>
                  <a:lnTo>
                    <a:pt x="505" y="329"/>
                  </a:lnTo>
                  <a:lnTo>
                    <a:pt x="505" y="329"/>
                  </a:lnTo>
                  <a:lnTo>
                    <a:pt x="508" y="330"/>
                  </a:lnTo>
                  <a:lnTo>
                    <a:pt x="509" y="333"/>
                  </a:lnTo>
                  <a:lnTo>
                    <a:pt x="511" y="335"/>
                  </a:lnTo>
                  <a:lnTo>
                    <a:pt x="512" y="336"/>
                  </a:lnTo>
                  <a:lnTo>
                    <a:pt x="512" y="336"/>
                  </a:lnTo>
                  <a:lnTo>
                    <a:pt x="515" y="335"/>
                  </a:lnTo>
                  <a:lnTo>
                    <a:pt x="518" y="335"/>
                  </a:lnTo>
                  <a:lnTo>
                    <a:pt x="526" y="336"/>
                  </a:lnTo>
                  <a:lnTo>
                    <a:pt x="533" y="336"/>
                  </a:lnTo>
                  <a:lnTo>
                    <a:pt x="535" y="336"/>
                  </a:lnTo>
                  <a:lnTo>
                    <a:pt x="536" y="335"/>
                  </a:lnTo>
                  <a:lnTo>
                    <a:pt x="536" y="335"/>
                  </a:lnTo>
                  <a:lnTo>
                    <a:pt x="533" y="332"/>
                  </a:lnTo>
                  <a:lnTo>
                    <a:pt x="529" y="329"/>
                  </a:lnTo>
                  <a:lnTo>
                    <a:pt x="526" y="326"/>
                  </a:lnTo>
                  <a:lnTo>
                    <a:pt x="526" y="325"/>
                  </a:lnTo>
                  <a:lnTo>
                    <a:pt x="526" y="321"/>
                  </a:lnTo>
                  <a:lnTo>
                    <a:pt x="526" y="321"/>
                  </a:lnTo>
                  <a:lnTo>
                    <a:pt x="514" y="319"/>
                  </a:lnTo>
                  <a:lnTo>
                    <a:pt x="504" y="319"/>
                  </a:lnTo>
                  <a:lnTo>
                    <a:pt x="494" y="318"/>
                  </a:lnTo>
                  <a:lnTo>
                    <a:pt x="484" y="313"/>
                  </a:lnTo>
                  <a:lnTo>
                    <a:pt x="484" y="313"/>
                  </a:lnTo>
                  <a:lnTo>
                    <a:pt x="487" y="311"/>
                  </a:lnTo>
                  <a:lnTo>
                    <a:pt x="487" y="308"/>
                  </a:lnTo>
                  <a:lnTo>
                    <a:pt x="485" y="306"/>
                  </a:lnTo>
                  <a:lnTo>
                    <a:pt x="484" y="305"/>
                  </a:lnTo>
                  <a:lnTo>
                    <a:pt x="481" y="302"/>
                  </a:lnTo>
                  <a:lnTo>
                    <a:pt x="480" y="299"/>
                  </a:lnTo>
                  <a:lnTo>
                    <a:pt x="478" y="297"/>
                  </a:lnTo>
                  <a:lnTo>
                    <a:pt x="478" y="297"/>
                  </a:lnTo>
                  <a:lnTo>
                    <a:pt x="491" y="294"/>
                  </a:lnTo>
                  <a:lnTo>
                    <a:pt x="505" y="294"/>
                  </a:lnTo>
                  <a:lnTo>
                    <a:pt x="519" y="295"/>
                  </a:lnTo>
                  <a:lnTo>
                    <a:pt x="532" y="298"/>
                  </a:lnTo>
                  <a:lnTo>
                    <a:pt x="532" y="298"/>
                  </a:lnTo>
                  <a:lnTo>
                    <a:pt x="530" y="291"/>
                  </a:lnTo>
                  <a:lnTo>
                    <a:pt x="532" y="288"/>
                  </a:lnTo>
                  <a:lnTo>
                    <a:pt x="533" y="287"/>
                  </a:lnTo>
                  <a:lnTo>
                    <a:pt x="536" y="285"/>
                  </a:lnTo>
                  <a:lnTo>
                    <a:pt x="536" y="285"/>
                  </a:lnTo>
                  <a:lnTo>
                    <a:pt x="525" y="284"/>
                  </a:lnTo>
                  <a:lnTo>
                    <a:pt x="511" y="283"/>
                  </a:lnTo>
                  <a:lnTo>
                    <a:pt x="485" y="281"/>
                  </a:lnTo>
                  <a:lnTo>
                    <a:pt x="459" y="278"/>
                  </a:lnTo>
                  <a:lnTo>
                    <a:pt x="446" y="277"/>
                  </a:lnTo>
                  <a:lnTo>
                    <a:pt x="434" y="274"/>
                  </a:lnTo>
                  <a:lnTo>
                    <a:pt x="434" y="274"/>
                  </a:lnTo>
                  <a:lnTo>
                    <a:pt x="441" y="271"/>
                  </a:lnTo>
                  <a:lnTo>
                    <a:pt x="449" y="271"/>
                  </a:lnTo>
                  <a:lnTo>
                    <a:pt x="466" y="273"/>
                  </a:lnTo>
                  <a:lnTo>
                    <a:pt x="481" y="273"/>
                  </a:lnTo>
                  <a:lnTo>
                    <a:pt x="488" y="273"/>
                  </a:lnTo>
                  <a:lnTo>
                    <a:pt x="494" y="270"/>
                  </a:lnTo>
                  <a:lnTo>
                    <a:pt x="494" y="270"/>
                  </a:lnTo>
                  <a:lnTo>
                    <a:pt x="504" y="274"/>
                  </a:lnTo>
                  <a:lnTo>
                    <a:pt x="514" y="277"/>
                  </a:lnTo>
                  <a:lnTo>
                    <a:pt x="525" y="277"/>
                  </a:lnTo>
                  <a:lnTo>
                    <a:pt x="535" y="276"/>
                  </a:lnTo>
                  <a:lnTo>
                    <a:pt x="535" y="276"/>
                  </a:lnTo>
                  <a:lnTo>
                    <a:pt x="532" y="274"/>
                  </a:lnTo>
                  <a:lnTo>
                    <a:pt x="528" y="274"/>
                  </a:lnTo>
                  <a:lnTo>
                    <a:pt x="525" y="273"/>
                  </a:lnTo>
                  <a:lnTo>
                    <a:pt x="523" y="271"/>
                  </a:lnTo>
                  <a:lnTo>
                    <a:pt x="522" y="270"/>
                  </a:lnTo>
                  <a:lnTo>
                    <a:pt x="522" y="270"/>
                  </a:lnTo>
                  <a:lnTo>
                    <a:pt x="523" y="269"/>
                  </a:lnTo>
                  <a:lnTo>
                    <a:pt x="525" y="267"/>
                  </a:lnTo>
                  <a:lnTo>
                    <a:pt x="529" y="267"/>
                  </a:lnTo>
                  <a:lnTo>
                    <a:pt x="533" y="267"/>
                  </a:lnTo>
                  <a:lnTo>
                    <a:pt x="536" y="264"/>
                  </a:lnTo>
                  <a:lnTo>
                    <a:pt x="536" y="264"/>
                  </a:lnTo>
                  <a:lnTo>
                    <a:pt x="488" y="256"/>
                  </a:lnTo>
                  <a:lnTo>
                    <a:pt x="464" y="252"/>
                  </a:lnTo>
                  <a:lnTo>
                    <a:pt x="442" y="243"/>
                  </a:lnTo>
                  <a:lnTo>
                    <a:pt x="442" y="243"/>
                  </a:lnTo>
                  <a:lnTo>
                    <a:pt x="452" y="243"/>
                  </a:lnTo>
                  <a:lnTo>
                    <a:pt x="460" y="243"/>
                  </a:lnTo>
                  <a:lnTo>
                    <a:pt x="480" y="245"/>
                  </a:lnTo>
                  <a:lnTo>
                    <a:pt x="498" y="247"/>
                  </a:lnTo>
                  <a:lnTo>
                    <a:pt x="518" y="249"/>
                  </a:lnTo>
                  <a:lnTo>
                    <a:pt x="518" y="249"/>
                  </a:lnTo>
                  <a:lnTo>
                    <a:pt x="519" y="246"/>
                  </a:lnTo>
                  <a:lnTo>
                    <a:pt x="521" y="243"/>
                  </a:lnTo>
                  <a:lnTo>
                    <a:pt x="523" y="243"/>
                  </a:lnTo>
                  <a:lnTo>
                    <a:pt x="528" y="243"/>
                  </a:lnTo>
                  <a:lnTo>
                    <a:pt x="535" y="243"/>
                  </a:lnTo>
                  <a:lnTo>
                    <a:pt x="539" y="242"/>
                  </a:lnTo>
                  <a:lnTo>
                    <a:pt x="542" y="240"/>
                  </a:lnTo>
                  <a:lnTo>
                    <a:pt x="542" y="240"/>
                  </a:lnTo>
                  <a:lnTo>
                    <a:pt x="516" y="236"/>
                  </a:lnTo>
                  <a:lnTo>
                    <a:pt x="488" y="233"/>
                  </a:lnTo>
                  <a:lnTo>
                    <a:pt x="463" y="231"/>
                  </a:lnTo>
                  <a:lnTo>
                    <a:pt x="450" y="229"/>
                  </a:lnTo>
                  <a:lnTo>
                    <a:pt x="439" y="226"/>
                  </a:lnTo>
                  <a:lnTo>
                    <a:pt x="439" y="226"/>
                  </a:lnTo>
                  <a:lnTo>
                    <a:pt x="431" y="224"/>
                  </a:lnTo>
                  <a:lnTo>
                    <a:pt x="427" y="221"/>
                  </a:lnTo>
                  <a:lnTo>
                    <a:pt x="425" y="215"/>
                  </a:lnTo>
                  <a:lnTo>
                    <a:pt x="425" y="215"/>
                  </a:lnTo>
                  <a:lnTo>
                    <a:pt x="429" y="214"/>
                  </a:lnTo>
                  <a:lnTo>
                    <a:pt x="434" y="214"/>
                  </a:lnTo>
                  <a:lnTo>
                    <a:pt x="446" y="214"/>
                  </a:lnTo>
                  <a:lnTo>
                    <a:pt x="471" y="218"/>
                  </a:lnTo>
                  <a:lnTo>
                    <a:pt x="471" y="218"/>
                  </a:lnTo>
                  <a:lnTo>
                    <a:pt x="495" y="221"/>
                  </a:lnTo>
                  <a:lnTo>
                    <a:pt x="518" y="225"/>
                  </a:lnTo>
                  <a:lnTo>
                    <a:pt x="528" y="225"/>
                  </a:lnTo>
                  <a:lnTo>
                    <a:pt x="537" y="226"/>
                  </a:lnTo>
                  <a:lnTo>
                    <a:pt x="546" y="225"/>
                  </a:lnTo>
                  <a:lnTo>
                    <a:pt x="553" y="222"/>
                  </a:lnTo>
                  <a:lnTo>
                    <a:pt x="553" y="222"/>
                  </a:lnTo>
                  <a:lnTo>
                    <a:pt x="529" y="219"/>
                  </a:lnTo>
                  <a:lnTo>
                    <a:pt x="504" y="217"/>
                  </a:lnTo>
                  <a:lnTo>
                    <a:pt x="491" y="215"/>
                  </a:lnTo>
                  <a:lnTo>
                    <a:pt x="480" y="212"/>
                  </a:lnTo>
                  <a:lnTo>
                    <a:pt x="470" y="208"/>
                  </a:lnTo>
                  <a:lnTo>
                    <a:pt x="462" y="204"/>
                  </a:lnTo>
                  <a:lnTo>
                    <a:pt x="462" y="204"/>
                  </a:lnTo>
                  <a:lnTo>
                    <a:pt x="488" y="204"/>
                  </a:lnTo>
                  <a:lnTo>
                    <a:pt x="514" y="205"/>
                  </a:lnTo>
                  <a:lnTo>
                    <a:pt x="514" y="205"/>
                  </a:lnTo>
                  <a:lnTo>
                    <a:pt x="501" y="200"/>
                  </a:lnTo>
                  <a:lnTo>
                    <a:pt x="485" y="196"/>
                  </a:lnTo>
                  <a:lnTo>
                    <a:pt x="470" y="193"/>
                  </a:lnTo>
                  <a:lnTo>
                    <a:pt x="455" y="191"/>
                  </a:lnTo>
                  <a:lnTo>
                    <a:pt x="419" y="189"/>
                  </a:lnTo>
                  <a:lnTo>
                    <a:pt x="403" y="186"/>
                  </a:lnTo>
                  <a:lnTo>
                    <a:pt x="384" y="183"/>
                  </a:lnTo>
                  <a:lnTo>
                    <a:pt x="384" y="183"/>
                  </a:lnTo>
                  <a:lnTo>
                    <a:pt x="380" y="177"/>
                  </a:lnTo>
                  <a:lnTo>
                    <a:pt x="379" y="174"/>
                  </a:lnTo>
                  <a:lnTo>
                    <a:pt x="380" y="173"/>
                  </a:lnTo>
                  <a:lnTo>
                    <a:pt x="382" y="172"/>
                  </a:lnTo>
                  <a:lnTo>
                    <a:pt x="382" y="172"/>
                  </a:lnTo>
                  <a:lnTo>
                    <a:pt x="389" y="176"/>
                  </a:lnTo>
                  <a:lnTo>
                    <a:pt x="398" y="179"/>
                  </a:lnTo>
                  <a:lnTo>
                    <a:pt x="421" y="180"/>
                  </a:lnTo>
                  <a:lnTo>
                    <a:pt x="446" y="182"/>
                  </a:lnTo>
                  <a:lnTo>
                    <a:pt x="469" y="183"/>
                  </a:lnTo>
                  <a:lnTo>
                    <a:pt x="469" y="183"/>
                  </a:lnTo>
                  <a:lnTo>
                    <a:pt x="473" y="180"/>
                  </a:lnTo>
                  <a:lnTo>
                    <a:pt x="478" y="179"/>
                  </a:lnTo>
                  <a:lnTo>
                    <a:pt x="492" y="179"/>
                  </a:lnTo>
                  <a:lnTo>
                    <a:pt x="492" y="179"/>
                  </a:lnTo>
                  <a:lnTo>
                    <a:pt x="491" y="177"/>
                  </a:lnTo>
                  <a:lnTo>
                    <a:pt x="488" y="176"/>
                  </a:lnTo>
                  <a:lnTo>
                    <a:pt x="480" y="174"/>
                  </a:lnTo>
                  <a:lnTo>
                    <a:pt x="463" y="174"/>
                  </a:lnTo>
                  <a:lnTo>
                    <a:pt x="463" y="174"/>
                  </a:lnTo>
                  <a:lnTo>
                    <a:pt x="463" y="169"/>
                  </a:lnTo>
                  <a:lnTo>
                    <a:pt x="464" y="165"/>
                  </a:lnTo>
                  <a:lnTo>
                    <a:pt x="464" y="165"/>
                  </a:lnTo>
                  <a:lnTo>
                    <a:pt x="436" y="159"/>
                  </a:lnTo>
                  <a:lnTo>
                    <a:pt x="407" y="151"/>
                  </a:lnTo>
                  <a:lnTo>
                    <a:pt x="376" y="145"/>
                  </a:lnTo>
                  <a:lnTo>
                    <a:pt x="362" y="142"/>
                  </a:lnTo>
                  <a:lnTo>
                    <a:pt x="348" y="141"/>
                  </a:lnTo>
                  <a:lnTo>
                    <a:pt x="348" y="141"/>
                  </a:lnTo>
                  <a:lnTo>
                    <a:pt x="366" y="138"/>
                  </a:lnTo>
                  <a:lnTo>
                    <a:pt x="386" y="138"/>
                  </a:lnTo>
                  <a:lnTo>
                    <a:pt x="404" y="139"/>
                  </a:lnTo>
                  <a:lnTo>
                    <a:pt x="421" y="142"/>
                  </a:lnTo>
                  <a:lnTo>
                    <a:pt x="456" y="146"/>
                  </a:lnTo>
                  <a:lnTo>
                    <a:pt x="473" y="149"/>
                  </a:lnTo>
                  <a:lnTo>
                    <a:pt x="490" y="149"/>
                  </a:lnTo>
                  <a:lnTo>
                    <a:pt x="490" y="149"/>
                  </a:lnTo>
                  <a:lnTo>
                    <a:pt x="490" y="146"/>
                  </a:lnTo>
                  <a:lnTo>
                    <a:pt x="488" y="145"/>
                  </a:lnTo>
                  <a:lnTo>
                    <a:pt x="484" y="142"/>
                  </a:lnTo>
                  <a:lnTo>
                    <a:pt x="481" y="141"/>
                  </a:lnTo>
                  <a:lnTo>
                    <a:pt x="481" y="138"/>
                  </a:lnTo>
                  <a:lnTo>
                    <a:pt x="483" y="135"/>
                  </a:lnTo>
                  <a:lnTo>
                    <a:pt x="483" y="135"/>
                  </a:lnTo>
                  <a:lnTo>
                    <a:pt x="477" y="137"/>
                  </a:lnTo>
                  <a:lnTo>
                    <a:pt x="471" y="135"/>
                  </a:lnTo>
                  <a:lnTo>
                    <a:pt x="462" y="134"/>
                  </a:lnTo>
                  <a:lnTo>
                    <a:pt x="452" y="131"/>
                  </a:lnTo>
                  <a:lnTo>
                    <a:pt x="442" y="128"/>
                  </a:lnTo>
                  <a:lnTo>
                    <a:pt x="442" y="128"/>
                  </a:lnTo>
                  <a:lnTo>
                    <a:pt x="435" y="128"/>
                  </a:lnTo>
                  <a:lnTo>
                    <a:pt x="427" y="130"/>
                  </a:lnTo>
                  <a:lnTo>
                    <a:pt x="419" y="128"/>
                  </a:lnTo>
                  <a:lnTo>
                    <a:pt x="417" y="127"/>
                  </a:lnTo>
                  <a:lnTo>
                    <a:pt x="414" y="123"/>
                  </a:lnTo>
                  <a:lnTo>
                    <a:pt x="414" y="123"/>
                  </a:lnTo>
                  <a:lnTo>
                    <a:pt x="424" y="123"/>
                  </a:lnTo>
                  <a:lnTo>
                    <a:pt x="435" y="121"/>
                  </a:lnTo>
                  <a:lnTo>
                    <a:pt x="456" y="123"/>
                  </a:lnTo>
                  <a:lnTo>
                    <a:pt x="478" y="123"/>
                  </a:lnTo>
                  <a:lnTo>
                    <a:pt x="488" y="121"/>
                  </a:lnTo>
                  <a:lnTo>
                    <a:pt x="498" y="120"/>
                  </a:lnTo>
                  <a:lnTo>
                    <a:pt x="498" y="120"/>
                  </a:lnTo>
                  <a:lnTo>
                    <a:pt x="480" y="117"/>
                  </a:lnTo>
                  <a:lnTo>
                    <a:pt x="462" y="116"/>
                  </a:lnTo>
                  <a:lnTo>
                    <a:pt x="445" y="113"/>
                  </a:lnTo>
                  <a:lnTo>
                    <a:pt x="436" y="111"/>
                  </a:lnTo>
                  <a:lnTo>
                    <a:pt x="428" y="107"/>
                  </a:lnTo>
                  <a:lnTo>
                    <a:pt x="428" y="107"/>
                  </a:lnTo>
                  <a:lnTo>
                    <a:pt x="436" y="107"/>
                  </a:lnTo>
                  <a:lnTo>
                    <a:pt x="443" y="107"/>
                  </a:lnTo>
                  <a:lnTo>
                    <a:pt x="459" y="108"/>
                  </a:lnTo>
                  <a:lnTo>
                    <a:pt x="474" y="110"/>
                  </a:lnTo>
                  <a:lnTo>
                    <a:pt x="484" y="110"/>
                  </a:lnTo>
                  <a:lnTo>
                    <a:pt x="492" y="110"/>
                  </a:lnTo>
                  <a:lnTo>
                    <a:pt x="492" y="110"/>
                  </a:lnTo>
                  <a:lnTo>
                    <a:pt x="473" y="107"/>
                  </a:lnTo>
                  <a:lnTo>
                    <a:pt x="453" y="103"/>
                  </a:lnTo>
                  <a:lnTo>
                    <a:pt x="415" y="96"/>
                  </a:lnTo>
                  <a:lnTo>
                    <a:pt x="415" y="96"/>
                  </a:lnTo>
                  <a:lnTo>
                    <a:pt x="415" y="100"/>
                  </a:lnTo>
                  <a:lnTo>
                    <a:pt x="415" y="103"/>
                  </a:lnTo>
                  <a:lnTo>
                    <a:pt x="412" y="103"/>
                  </a:lnTo>
                  <a:lnTo>
                    <a:pt x="412" y="103"/>
                  </a:lnTo>
                  <a:lnTo>
                    <a:pt x="411" y="101"/>
                  </a:lnTo>
                  <a:lnTo>
                    <a:pt x="411" y="101"/>
                  </a:lnTo>
                  <a:lnTo>
                    <a:pt x="411" y="99"/>
                  </a:lnTo>
                  <a:lnTo>
                    <a:pt x="410" y="97"/>
                  </a:lnTo>
                  <a:lnTo>
                    <a:pt x="407" y="97"/>
                  </a:lnTo>
                  <a:lnTo>
                    <a:pt x="407" y="97"/>
                  </a:lnTo>
                  <a:lnTo>
                    <a:pt x="330" y="89"/>
                  </a:lnTo>
                  <a:lnTo>
                    <a:pt x="330" y="89"/>
                  </a:lnTo>
                  <a:lnTo>
                    <a:pt x="337" y="93"/>
                  </a:lnTo>
                  <a:lnTo>
                    <a:pt x="345" y="96"/>
                  </a:lnTo>
                  <a:lnTo>
                    <a:pt x="363" y="97"/>
                  </a:lnTo>
                  <a:lnTo>
                    <a:pt x="372" y="99"/>
                  </a:lnTo>
                  <a:lnTo>
                    <a:pt x="379" y="101"/>
                  </a:lnTo>
                  <a:lnTo>
                    <a:pt x="382" y="104"/>
                  </a:lnTo>
                  <a:lnTo>
                    <a:pt x="384" y="106"/>
                  </a:lnTo>
                  <a:lnTo>
                    <a:pt x="386" y="108"/>
                  </a:lnTo>
                  <a:lnTo>
                    <a:pt x="386" y="113"/>
                  </a:lnTo>
                  <a:lnTo>
                    <a:pt x="386" y="113"/>
                  </a:lnTo>
                  <a:lnTo>
                    <a:pt x="368" y="108"/>
                  </a:lnTo>
                  <a:lnTo>
                    <a:pt x="346" y="106"/>
                  </a:lnTo>
                  <a:lnTo>
                    <a:pt x="328" y="104"/>
                  </a:lnTo>
                  <a:lnTo>
                    <a:pt x="320" y="104"/>
                  </a:lnTo>
                  <a:lnTo>
                    <a:pt x="313" y="106"/>
                  </a:lnTo>
                  <a:lnTo>
                    <a:pt x="313" y="106"/>
                  </a:lnTo>
                  <a:lnTo>
                    <a:pt x="317" y="108"/>
                  </a:lnTo>
                  <a:lnTo>
                    <a:pt x="324" y="110"/>
                  </a:lnTo>
                  <a:lnTo>
                    <a:pt x="342" y="113"/>
                  </a:lnTo>
                  <a:lnTo>
                    <a:pt x="351" y="114"/>
                  </a:lnTo>
                  <a:lnTo>
                    <a:pt x="358" y="117"/>
                  </a:lnTo>
                  <a:lnTo>
                    <a:pt x="363" y="123"/>
                  </a:lnTo>
                  <a:lnTo>
                    <a:pt x="366" y="125"/>
                  </a:lnTo>
                  <a:lnTo>
                    <a:pt x="368" y="128"/>
                  </a:lnTo>
                  <a:lnTo>
                    <a:pt x="368" y="128"/>
                  </a:lnTo>
                  <a:lnTo>
                    <a:pt x="348" y="125"/>
                  </a:lnTo>
                  <a:lnTo>
                    <a:pt x="328" y="121"/>
                  </a:lnTo>
                  <a:lnTo>
                    <a:pt x="309" y="118"/>
                  </a:lnTo>
                  <a:lnTo>
                    <a:pt x="299" y="118"/>
                  </a:lnTo>
                  <a:lnTo>
                    <a:pt x="290" y="120"/>
                  </a:lnTo>
                  <a:lnTo>
                    <a:pt x="290" y="120"/>
                  </a:lnTo>
                  <a:lnTo>
                    <a:pt x="296" y="124"/>
                  </a:lnTo>
                  <a:lnTo>
                    <a:pt x="303" y="127"/>
                  </a:lnTo>
                  <a:lnTo>
                    <a:pt x="318" y="130"/>
                  </a:lnTo>
                  <a:lnTo>
                    <a:pt x="325" y="132"/>
                  </a:lnTo>
                  <a:lnTo>
                    <a:pt x="331" y="134"/>
                  </a:lnTo>
                  <a:lnTo>
                    <a:pt x="335" y="138"/>
                  </a:lnTo>
                  <a:lnTo>
                    <a:pt x="337" y="142"/>
                  </a:lnTo>
                  <a:lnTo>
                    <a:pt x="337" y="142"/>
                  </a:lnTo>
                  <a:lnTo>
                    <a:pt x="328" y="142"/>
                  </a:lnTo>
                  <a:lnTo>
                    <a:pt x="318" y="139"/>
                  </a:lnTo>
                  <a:lnTo>
                    <a:pt x="300" y="135"/>
                  </a:lnTo>
                  <a:lnTo>
                    <a:pt x="290" y="134"/>
                  </a:lnTo>
                  <a:lnTo>
                    <a:pt x="282" y="132"/>
                  </a:lnTo>
                  <a:lnTo>
                    <a:pt x="275" y="132"/>
                  </a:lnTo>
                  <a:lnTo>
                    <a:pt x="268" y="135"/>
                  </a:lnTo>
                  <a:lnTo>
                    <a:pt x="268" y="135"/>
                  </a:lnTo>
                  <a:lnTo>
                    <a:pt x="254" y="131"/>
                  </a:lnTo>
                  <a:lnTo>
                    <a:pt x="240" y="127"/>
                  </a:lnTo>
                  <a:lnTo>
                    <a:pt x="226" y="124"/>
                  </a:lnTo>
                  <a:lnTo>
                    <a:pt x="212" y="120"/>
                  </a:lnTo>
                  <a:lnTo>
                    <a:pt x="212" y="120"/>
                  </a:lnTo>
                  <a:lnTo>
                    <a:pt x="230" y="127"/>
                  </a:lnTo>
                  <a:lnTo>
                    <a:pt x="250" y="132"/>
                  </a:lnTo>
                  <a:lnTo>
                    <a:pt x="290" y="142"/>
                  </a:lnTo>
                  <a:lnTo>
                    <a:pt x="309" y="148"/>
                  </a:lnTo>
                  <a:lnTo>
                    <a:pt x="327" y="153"/>
                  </a:lnTo>
                  <a:lnTo>
                    <a:pt x="344" y="162"/>
                  </a:lnTo>
                  <a:lnTo>
                    <a:pt x="351" y="166"/>
                  </a:lnTo>
                  <a:lnTo>
                    <a:pt x="356" y="172"/>
                  </a:lnTo>
                  <a:lnTo>
                    <a:pt x="356" y="172"/>
                  </a:lnTo>
                  <a:close/>
                  <a:moveTo>
                    <a:pt x="251" y="226"/>
                  </a:moveTo>
                  <a:lnTo>
                    <a:pt x="251" y="226"/>
                  </a:lnTo>
                  <a:lnTo>
                    <a:pt x="237" y="222"/>
                  </a:lnTo>
                  <a:lnTo>
                    <a:pt x="229" y="221"/>
                  </a:lnTo>
                  <a:lnTo>
                    <a:pt x="222" y="221"/>
                  </a:lnTo>
                  <a:lnTo>
                    <a:pt x="222" y="221"/>
                  </a:lnTo>
                  <a:lnTo>
                    <a:pt x="237" y="225"/>
                  </a:lnTo>
                  <a:lnTo>
                    <a:pt x="245" y="226"/>
                  </a:lnTo>
                  <a:lnTo>
                    <a:pt x="251" y="226"/>
                  </a:lnTo>
                  <a:lnTo>
                    <a:pt x="251" y="226"/>
                  </a:lnTo>
                  <a:close/>
                  <a:moveTo>
                    <a:pt x="293" y="290"/>
                  </a:moveTo>
                  <a:lnTo>
                    <a:pt x="293" y="290"/>
                  </a:lnTo>
                  <a:lnTo>
                    <a:pt x="293" y="287"/>
                  </a:lnTo>
                  <a:lnTo>
                    <a:pt x="292" y="285"/>
                  </a:lnTo>
                  <a:lnTo>
                    <a:pt x="286" y="283"/>
                  </a:lnTo>
                  <a:lnTo>
                    <a:pt x="281" y="283"/>
                  </a:lnTo>
                  <a:lnTo>
                    <a:pt x="276" y="284"/>
                  </a:lnTo>
                  <a:lnTo>
                    <a:pt x="276" y="284"/>
                  </a:lnTo>
                  <a:lnTo>
                    <a:pt x="281" y="285"/>
                  </a:lnTo>
                  <a:lnTo>
                    <a:pt x="285" y="287"/>
                  </a:lnTo>
                  <a:lnTo>
                    <a:pt x="289" y="288"/>
                  </a:lnTo>
                  <a:lnTo>
                    <a:pt x="293" y="290"/>
                  </a:lnTo>
                  <a:lnTo>
                    <a:pt x="293" y="290"/>
                  </a:lnTo>
                  <a:close/>
                  <a:moveTo>
                    <a:pt x="289" y="305"/>
                  </a:moveTo>
                  <a:lnTo>
                    <a:pt x="289" y="305"/>
                  </a:lnTo>
                  <a:lnTo>
                    <a:pt x="290" y="308"/>
                  </a:lnTo>
                  <a:lnTo>
                    <a:pt x="295" y="309"/>
                  </a:lnTo>
                  <a:lnTo>
                    <a:pt x="306" y="311"/>
                  </a:lnTo>
                  <a:lnTo>
                    <a:pt x="318" y="312"/>
                  </a:lnTo>
                  <a:lnTo>
                    <a:pt x="324" y="313"/>
                  </a:lnTo>
                  <a:lnTo>
                    <a:pt x="328" y="315"/>
                  </a:lnTo>
                  <a:lnTo>
                    <a:pt x="328" y="315"/>
                  </a:lnTo>
                  <a:lnTo>
                    <a:pt x="318" y="311"/>
                  </a:lnTo>
                  <a:lnTo>
                    <a:pt x="307" y="308"/>
                  </a:lnTo>
                  <a:lnTo>
                    <a:pt x="297" y="305"/>
                  </a:lnTo>
                  <a:lnTo>
                    <a:pt x="289" y="305"/>
                  </a:lnTo>
                  <a:lnTo>
                    <a:pt x="289" y="305"/>
                  </a:lnTo>
                  <a:close/>
                  <a:moveTo>
                    <a:pt x="419" y="326"/>
                  </a:moveTo>
                  <a:lnTo>
                    <a:pt x="419" y="326"/>
                  </a:lnTo>
                  <a:lnTo>
                    <a:pt x="412" y="322"/>
                  </a:lnTo>
                  <a:lnTo>
                    <a:pt x="404" y="318"/>
                  </a:lnTo>
                  <a:lnTo>
                    <a:pt x="394" y="315"/>
                  </a:lnTo>
                  <a:lnTo>
                    <a:pt x="383" y="312"/>
                  </a:lnTo>
                  <a:lnTo>
                    <a:pt x="362" y="309"/>
                  </a:lnTo>
                  <a:lnTo>
                    <a:pt x="341" y="308"/>
                  </a:lnTo>
                  <a:lnTo>
                    <a:pt x="341" y="308"/>
                  </a:lnTo>
                  <a:lnTo>
                    <a:pt x="342" y="311"/>
                  </a:lnTo>
                  <a:lnTo>
                    <a:pt x="342" y="312"/>
                  </a:lnTo>
                  <a:lnTo>
                    <a:pt x="339" y="313"/>
                  </a:lnTo>
                  <a:lnTo>
                    <a:pt x="335" y="313"/>
                  </a:lnTo>
                  <a:lnTo>
                    <a:pt x="332" y="315"/>
                  </a:lnTo>
                  <a:lnTo>
                    <a:pt x="332" y="315"/>
                  </a:lnTo>
                  <a:lnTo>
                    <a:pt x="355" y="321"/>
                  </a:lnTo>
                  <a:lnTo>
                    <a:pt x="377" y="326"/>
                  </a:lnTo>
                  <a:lnTo>
                    <a:pt x="424" y="337"/>
                  </a:lnTo>
                  <a:lnTo>
                    <a:pt x="448" y="342"/>
                  </a:lnTo>
                  <a:lnTo>
                    <a:pt x="470" y="346"/>
                  </a:lnTo>
                  <a:lnTo>
                    <a:pt x="494" y="347"/>
                  </a:lnTo>
                  <a:lnTo>
                    <a:pt x="518" y="346"/>
                  </a:lnTo>
                  <a:lnTo>
                    <a:pt x="518" y="346"/>
                  </a:lnTo>
                  <a:lnTo>
                    <a:pt x="492" y="340"/>
                  </a:lnTo>
                  <a:lnTo>
                    <a:pt x="469" y="335"/>
                  </a:lnTo>
                  <a:lnTo>
                    <a:pt x="445" y="330"/>
                  </a:lnTo>
                  <a:lnTo>
                    <a:pt x="419" y="326"/>
                  </a:lnTo>
                  <a:lnTo>
                    <a:pt x="419" y="326"/>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sp>
          <p:nvSpPr>
            <p:cNvPr id="27" name="Freeform 84"/>
            <p:cNvSpPr/>
            <p:nvPr/>
          </p:nvSpPr>
          <p:spPr bwMode="auto">
            <a:xfrm>
              <a:off x="3375026" y="2844800"/>
              <a:ext cx="193675" cy="155575"/>
            </a:xfrm>
            <a:custGeom>
              <a:avLst/>
              <a:gdLst/>
              <a:ahLst/>
              <a:cxnLst>
                <a:cxn ang="0">
                  <a:pos x="344" y="36"/>
                </a:cxn>
                <a:cxn ang="0">
                  <a:pos x="348" y="45"/>
                </a:cxn>
                <a:cxn ang="0">
                  <a:pos x="354" y="63"/>
                </a:cxn>
                <a:cxn ang="0">
                  <a:pos x="360" y="70"/>
                </a:cxn>
                <a:cxn ang="0">
                  <a:pos x="358" y="93"/>
                </a:cxn>
                <a:cxn ang="0">
                  <a:pos x="358" y="147"/>
                </a:cxn>
                <a:cxn ang="0">
                  <a:pos x="364" y="237"/>
                </a:cxn>
                <a:cxn ang="0">
                  <a:pos x="365" y="293"/>
                </a:cxn>
                <a:cxn ang="0">
                  <a:pos x="361" y="289"/>
                </a:cxn>
                <a:cxn ang="0">
                  <a:pos x="355" y="279"/>
                </a:cxn>
                <a:cxn ang="0">
                  <a:pos x="353" y="258"/>
                </a:cxn>
                <a:cxn ang="0">
                  <a:pos x="351" y="246"/>
                </a:cxn>
                <a:cxn ang="0">
                  <a:pos x="348" y="149"/>
                </a:cxn>
                <a:cxn ang="0">
                  <a:pos x="346" y="115"/>
                </a:cxn>
                <a:cxn ang="0">
                  <a:pos x="341" y="100"/>
                </a:cxn>
                <a:cxn ang="0">
                  <a:pos x="337" y="66"/>
                </a:cxn>
                <a:cxn ang="0">
                  <a:pos x="333" y="53"/>
                </a:cxn>
                <a:cxn ang="0">
                  <a:pos x="329" y="53"/>
                </a:cxn>
                <a:cxn ang="0">
                  <a:pos x="322" y="51"/>
                </a:cxn>
                <a:cxn ang="0">
                  <a:pos x="320" y="46"/>
                </a:cxn>
                <a:cxn ang="0">
                  <a:pos x="308" y="48"/>
                </a:cxn>
                <a:cxn ang="0">
                  <a:pos x="298" y="44"/>
                </a:cxn>
                <a:cxn ang="0">
                  <a:pos x="185" y="36"/>
                </a:cxn>
                <a:cxn ang="0">
                  <a:pos x="72" y="22"/>
                </a:cxn>
                <a:cxn ang="0">
                  <a:pos x="54" y="20"/>
                </a:cxn>
                <a:cxn ang="0">
                  <a:pos x="17" y="14"/>
                </a:cxn>
                <a:cxn ang="0">
                  <a:pos x="0" y="7"/>
                </a:cxn>
                <a:cxn ang="0">
                  <a:pos x="0" y="4"/>
                </a:cxn>
                <a:cxn ang="0">
                  <a:pos x="2" y="1"/>
                </a:cxn>
                <a:cxn ang="0">
                  <a:pos x="6" y="0"/>
                </a:cxn>
                <a:cxn ang="0">
                  <a:pos x="45" y="7"/>
                </a:cxn>
                <a:cxn ang="0">
                  <a:pos x="131" y="18"/>
                </a:cxn>
                <a:cxn ang="0">
                  <a:pos x="263" y="29"/>
                </a:cxn>
                <a:cxn ang="0">
                  <a:pos x="344" y="36"/>
                </a:cxn>
              </a:cxnLst>
              <a:rect l="0" t="0" r="r" b="b"/>
              <a:pathLst>
                <a:path w="365" h="293">
                  <a:moveTo>
                    <a:pt x="344" y="36"/>
                  </a:moveTo>
                  <a:lnTo>
                    <a:pt x="344" y="36"/>
                  </a:lnTo>
                  <a:lnTo>
                    <a:pt x="347" y="41"/>
                  </a:lnTo>
                  <a:lnTo>
                    <a:pt x="348" y="45"/>
                  </a:lnTo>
                  <a:lnTo>
                    <a:pt x="350" y="55"/>
                  </a:lnTo>
                  <a:lnTo>
                    <a:pt x="354" y="63"/>
                  </a:lnTo>
                  <a:lnTo>
                    <a:pt x="357" y="67"/>
                  </a:lnTo>
                  <a:lnTo>
                    <a:pt x="360" y="70"/>
                  </a:lnTo>
                  <a:lnTo>
                    <a:pt x="360" y="70"/>
                  </a:lnTo>
                  <a:lnTo>
                    <a:pt x="358" y="93"/>
                  </a:lnTo>
                  <a:lnTo>
                    <a:pt x="357" y="119"/>
                  </a:lnTo>
                  <a:lnTo>
                    <a:pt x="358" y="147"/>
                  </a:lnTo>
                  <a:lnTo>
                    <a:pt x="361" y="177"/>
                  </a:lnTo>
                  <a:lnTo>
                    <a:pt x="364" y="237"/>
                  </a:lnTo>
                  <a:lnTo>
                    <a:pt x="365" y="265"/>
                  </a:lnTo>
                  <a:lnTo>
                    <a:pt x="365" y="293"/>
                  </a:lnTo>
                  <a:lnTo>
                    <a:pt x="365" y="293"/>
                  </a:lnTo>
                  <a:lnTo>
                    <a:pt x="361" y="289"/>
                  </a:lnTo>
                  <a:lnTo>
                    <a:pt x="357" y="285"/>
                  </a:lnTo>
                  <a:lnTo>
                    <a:pt x="355" y="279"/>
                  </a:lnTo>
                  <a:lnTo>
                    <a:pt x="354" y="272"/>
                  </a:lnTo>
                  <a:lnTo>
                    <a:pt x="353" y="258"/>
                  </a:lnTo>
                  <a:lnTo>
                    <a:pt x="351" y="246"/>
                  </a:lnTo>
                  <a:lnTo>
                    <a:pt x="351" y="246"/>
                  </a:lnTo>
                  <a:lnTo>
                    <a:pt x="350" y="181"/>
                  </a:lnTo>
                  <a:lnTo>
                    <a:pt x="348" y="149"/>
                  </a:lnTo>
                  <a:lnTo>
                    <a:pt x="346" y="115"/>
                  </a:lnTo>
                  <a:lnTo>
                    <a:pt x="346" y="115"/>
                  </a:lnTo>
                  <a:lnTo>
                    <a:pt x="343" y="108"/>
                  </a:lnTo>
                  <a:lnTo>
                    <a:pt x="341" y="100"/>
                  </a:lnTo>
                  <a:lnTo>
                    <a:pt x="338" y="83"/>
                  </a:lnTo>
                  <a:lnTo>
                    <a:pt x="337" y="66"/>
                  </a:lnTo>
                  <a:lnTo>
                    <a:pt x="334" y="59"/>
                  </a:lnTo>
                  <a:lnTo>
                    <a:pt x="333" y="53"/>
                  </a:lnTo>
                  <a:lnTo>
                    <a:pt x="333" y="53"/>
                  </a:lnTo>
                  <a:lnTo>
                    <a:pt x="329" y="53"/>
                  </a:lnTo>
                  <a:lnTo>
                    <a:pt x="326" y="52"/>
                  </a:lnTo>
                  <a:lnTo>
                    <a:pt x="322" y="51"/>
                  </a:lnTo>
                  <a:lnTo>
                    <a:pt x="320" y="46"/>
                  </a:lnTo>
                  <a:lnTo>
                    <a:pt x="320" y="46"/>
                  </a:lnTo>
                  <a:lnTo>
                    <a:pt x="315" y="49"/>
                  </a:lnTo>
                  <a:lnTo>
                    <a:pt x="308" y="48"/>
                  </a:lnTo>
                  <a:lnTo>
                    <a:pt x="298" y="44"/>
                  </a:lnTo>
                  <a:lnTo>
                    <a:pt x="298" y="44"/>
                  </a:lnTo>
                  <a:lnTo>
                    <a:pt x="242" y="41"/>
                  </a:lnTo>
                  <a:lnTo>
                    <a:pt x="185" y="36"/>
                  </a:lnTo>
                  <a:lnTo>
                    <a:pt x="129" y="31"/>
                  </a:lnTo>
                  <a:lnTo>
                    <a:pt x="72" y="22"/>
                  </a:lnTo>
                  <a:lnTo>
                    <a:pt x="72" y="22"/>
                  </a:lnTo>
                  <a:lnTo>
                    <a:pt x="54" y="20"/>
                  </a:lnTo>
                  <a:lnTo>
                    <a:pt x="35" y="18"/>
                  </a:lnTo>
                  <a:lnTo>
                    <a:pt x="17" y="14"/>
                  </a:lnTo>
                  <a:lnTo>
                    <a:pt x="9" y="11"/>
                  </a:lnTo>
                  <a:lnTo>
                    <a:pt x="0" y="7"/>
                  </a:lnTo>
                  <a:lnTo>
                    <a:pt x="0" y="7"/>
                  </a:lnTo>
                  <a:lnTo>
                    <a:pt x="0" y="4"/>
                  </a:lnTo>
                  <a:lnTo>
                    <a:pt x="2" y="1"/>
                  </a:lnTo>
                  <a:lnTo>
                    <a:pt x="2" y="1"/>
                  </a:lnTo>
                  <a:lnTo>
                    <a:pt x="3" y="0"/>
                  </a:lnTo>
                  <a:lnTo>
                    <a:pt x="6" y="0"/>
                  </a:lnTo>
                  <a:lnTo>
                    <a:pt x="6" y="0"/>
                  </a:lnTo>
                  <a:lnTo>
                    <a:pt x="45" y="7"/>
                  </a:lnTo>
                  <a:lnTo>
                    <a:pt x="87" y="14"/>
                  </a:lnTo>
                  <a:lnTo>
                    <a:pt x="131" y="18"/>
                  </a:lnTo>
                  <a:lnTo>
                    <a:pt x="174" y="22"/>
                  </a:lnTo>
                  <a:lnTo>
                    <a:pt x="263" y="29"/>
                  </a:lnTo>
                  <a:lnTo>
                    <a:pt x="344" y="36"/>
                  </a:lnTo>
                  <a:lnTo>
                    <a:pt x="344" y="36"/>
                  </a:lnTo>
                  <a:close/>
                </a:path>
              </a:pathLst>
            </a:custGeom>
            <a:grpFill/>
            <a:ln w="9525">
              <a:solidFill>
                <a:srgbClr val="4BB08C"/>
              </a:solidFill>
              <a:round/>
            </a:ln>
          </p:spPr>
          <p:txBody>
            <a:bodyPr vert="horz" wrap="square" lIns="121920" tIns="60960" rIns="121920" bIns="60960" numCol="1" anchor="t" anchorCtr="0" compatLnSpc="1"/>
            <a:lstStyle/>
            <a:p>
              <a:endParaRPr lang="zh-CN" altLang="en-US" sz="2400"/>
            </a:p>
          </p:txBody>
        </p:sp>
      </p:grpSp>
      <p:sp>
        <p:nvSpPr>
          <p:cNvPr id="28" name="Freeform 36"/>
          <p:cNvSpPr>
            <a:spLocks noEditPoints="1"/>
          </p:cNvSpPr>
          <p:nvPr/>
        </p:nvSpPr>
        <p:spPr bwMode="auto">
          <a:xfrm>
            <a:off x="694033" y="2255099"/>
            <a:ext cx="2153292" cy="2875935"/>
          </a:xfrm>
          <a:custGeom>
            <a:avLst/>
            <a:gdLst>
              <a:gd name="T0" fmla="*/ 19 w 168"/>
              <a:gd name="T1" fmla="*/ 2 h 214"/>
              <a:gd name="T2" fmla="*/ 8 w 168"/>
              <a:gd name="T3" fmla="*/ 21 h 214"/>
              <a:gd name="T4" fmla="*/ 8 w 168"/>
              <a:gd name="T5" fmla="*/ 34 h 214"/>
              <a:gd name="T6" fmla="*/ 8 w 168"/>
              <a:gd name="T7" fmla="*/ 49 h 214"/>
              <a:gd name="T8" fmla="*/ 8 w 168"/>
              <a:gd name="T9" fmla="*/ 59 h 214"/>
              <a:gd name="T10" fmla="*/ 3 w 168"/>
              <a:gd name="T11" fmla="*/ 70 h 214"/>
              <a:gd name="T12" fmla="*/ 8 w 168"/>
              <a:gd name="T13" fmla="*/ 86 h 214"/>
              <a:gd name="T14" fmla="*/ 8 w 168"/>
              <a:gd name="T15" fmla="*/ 97 h 214"/>
              <a:gd name="T16" fmla="*/ 8 w 168"/>
              <a:gd name="T17" fmla="*/ 109 h 214"/>
              <a:gd name="T18" fmla="*/ 8 w 168"/>
              <a:gd name="T19" fmla="*/ 118 h 214"/>
              <a:gd name="T20" fmla="*/ 4 w 168"/>
              <a:gd name="T21" fmla="*/ 129 h 214"/>
              <a:gd name="T22" fmla="*/ 8 w 168"/>
              <a:gd name="T23" fmla="*/ 145 h 214"/>
              <a:gd name="T24" fmla="*/ 8 w 168"/>
              <a:gd name="T25" fmla="*/ 156 h 214"/>
              <a:gd name="T26" fmla="*/ 8 w 168"/>
              <a:gd name="T27" fmla="*/ 171 h 214"/>
              <a:gd name="T28" fmla="*/ 4 w 168"/>
              <a:gd name="T29" fmla="*/ 184 h 214"/>
              <a:gd name="T30" fmla="*/ 8 w 168"/>
              <a:gd name="T31" fmla="*/ 201 h 214"/>
              <a:gd name="T32" fmla="*/ 123 w 168"/>
              <a:gd name="T33" fmla="*/ 214 h 214"/>
              <a:gd name="T34" fmla="*/ 168 w 168"/>
              <a:gd name="T35" fmla="*/ 59 h 214"/>
              <a:gd name="T36" fmla="*/ 6 w 168"/>
              <a:gd name="T37" fmla="*/ 17 h 214"/>
              <a:gd name="T38" fmla="*/ 6 w 168"/>
              <a:gd name="T39" fmla="*/ 17 h 214"/>
              <a:gd name="T40" fmla="*/ 7 w 168"/>
              <a:gd name="T41" fmla="*/ 26 h 214"/>
              <a:gd name="T42" fmla="*/ 8 w 168"/>
              <a:gd name="T43" fmla="*/ 42 h 214"/>
              <a:gd name="T44" fmla="*/ 6 w 168"/>
              <a:gd name="T45" fmla="*/ 53 h 214"/>
              <a:gd name="T46" fmla="*/ 8 w 168"/>
              <a:gd name="T47" fmla="*/ 62 h 214"/>
              <a:gd name="T48" fmla="*/ 8 w 168"/>
              <a:gd name="T49" fmla="*/ 71 h 214"/>
              <a:gd name="T50" fmla="*/ 5 w 168"/>
              <a:gd name="T51" fmla="*/ 82 h 214"/>
              <a:gd name="T52" fmla="*/ 6 w 168"/>
              <a:gd name="T53" fmla="*/ 83 h 214"/>
              <a:gd name="T54" fmla="*/ 7 w 168"/>
              <a:gd name="T55" fmla="*/ 92 h 214"/>
              <a:gd name="T56" fmla="*/ 7 w 168"/>
              <a:gd name="T57" fmla="*/ 103 h 214"/>
              <a:gd name="T58" fmla="*/ 7 w 168"/>
              <a:gd name="T59" fmla="*/ 103 h 214"/>
              <a:gd name="T60" fmla="*/ 6 w 168"/>
              <a:gd name="T61" fmla="*/ 112 h 214"/>
              <a:gd name="T62" fmla="*/ 7 w 168"/>
              <a:gd name="T63" fmla="*/ 121 h 214"/>
              <a:gd name="T64" fmla="*/ 6 w 168"/>
              <a:gd name="T65" fmla="*/ 130 h 214"/>
              <a:gd name="T66" fmla="*/ 7 w 168"/>
              <a:gd name="T67" fmla="*/ 140 h 214"/>
              <a:gd name="T68" fmla="*/ 6 w 168"/>
              <a:gd name="T69" fmla="*/ 152 h 214"/>
              <a:gd name="T70" fmla="*/ 8 w 168"/>
              <a:gd name="T71" fmla="*/ 151 h 214"/>
              <a:gd name="T72" fmla="*/ 8 w 168"/>
              <a:gd name="T73" fmla="*/ 161 h 214"/>
              <a:gd name="T74" fmla="*/ 6 w 168"/>
              <a:gd name="T75" fmla="*/ 175 h 214"/>
              <a:gd name="T76" fmla="*/ 8 w 168"/>
              <a:gd name="T77" fmla="*/ 176 h 214"/>
              <a:gd name="T78" fmla="*/ 7 w 168"/>
              <a:gd name="T79" fmla="*/ 185 h 214"/>
              <a:gd name="T80" fmla="*/ 7 w 168"/>
              <a:gd name="T81" fmla="*/ 196 h 214"/>
              <a:gd name="T82" fmla="*/ 7 w 168"/>
              <a:gd name="T83" fmla="*/ 196 h 214"/>
              <a:gd name="T84" fmla="*/ 11 w 168"/>
              <a:gd name="T85" fmla="*/ 203 h 214"/>
              <a:gd name="T86" fmla="*/ 14 w 168"/>
              <a:gd name="T87" fmla="*/ 194 h 214"/>
              <a:gd name="T88" fmla="*/ 14 w 168"/>
              <a:gd name="T89" fmla="*/ 183 h 214"/>
              <a:gd name="T90" fmla="*/ 13 w 168"/>
              <a:gd name="T91" fmla="*/ 172 h 214"/>
              <a:gd name="T92" fmla="*/ 14 w 168"/>
              <a:gd name="T93" fmla="*/ 160 h 214"/>
              <a:gd name="T94" fmla="*/ 15 w 168"/>
              <a:gd name="T95" fmla="*/ 151 h 214"/>
              <a:gd name="T96" fmla="*/ 14 w 168"/>
              <a:gd name="T97" fmla="*/ 140 h 214"/>
              <a:gd name="T98" fmla="*/ 14 w 168"/>
              <a:gd name="T99" fmla="*/ 130 h 214"/>
              <a:gd name="T100" fmla="*/ 14 w 168"/>
              <a:gd name="T101" fmla="*/ 120 h 214"/>
              <a:gd name="T102" fmla="*/ 13 w 168"/>
              <a:gd name="T103" fmla="*/ 110 h 214"/>
              <a:gd name="T104" fmla="*/ 13 w 168"/>
              <a:gd name="T105" fmla="*/ 100 h 214"/>
              <a:gd name="T106" fmla="*/ 13 w 168"/>
              <a:gd name="T107" fmla="*/ 90 h 214"/>
              <a:gd name="T108" fmla="*/ 13 w 168"/>
              <a:gd name="T109" fmla="*/ 81 h 214"/>
              <a:gd name="T110" fmla="*/ 14 w 168"/>
              <a:gd name="T111" fmla="*/ 70 h 214"/>
              <a:gd name="T112" fmla="*/ 14 w 168"/>
              <a:gd name="T113" fmla="*/ 61 h 214"/>
              <a:gd name="T114" fmla="*/ 14 w 168"/>
              <a:gd name="T115" fmla="*/ 50 h 214"/>
              <a:gd name="T116" fmla="*/ 14 w 168"/>
              <a:gd name="T117" fmla="*/ 37 h 214"/>
              <a:gd name="T118" fmla="*/ 14 w 168"/>
              <a:gd name="T119" fmla="*/ 23 h 214"/>
              <a:gd name="T120" fmla="*/ 13 w 168"/>
              <a:gd name="T121" fmla="*/ 14 h 214"/>
              <a:gd name="T122" fmla="*/ 24 w 168"/>
              <a:gd name="T123" fmla="*/ 5 h 214"/>
              <a:gd name="T124" fmla="*/ 165 w 168"/>
              <a:gd name="T125"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8" h="214">
                <a:moveTo>
                  <a:pt x="145" y="2"/>
                </a:moveTo>
                <a:cubicBezTo>
                  <a:pt x="132" y="2"/>
                  <a:pt x="119" y="2"/>
                  <a:pt x="105" y="2"/>
                </a:cubicBezTo>
                <a:cubicBezTo>
                  <a:pt x="78" y="2"/>
                  <a:pt x="51" y="2"/>
                  <a:pt x="24" y="2"/>
                </a:cubicBezTo>
                <a:cubicBezTo>
                  <a:pt x="22" y="2"/>
                  <a:pt x="21" y="2"/>
                  <a:pt x="19" y="2"/>
                </a:cubicBezTo>
                <a:cubicBezTo>
                  <a:pt x="13" y="2"/>
                  <a:pt x="9" y="6"/>
                  <a:pt x="8" y="11"/>
                </a:cubicBezTo>
                <a:cubicBezTo>
                  <a:pt x="7" y="12"/>
                  <a:pt x="5" y="12"/>
                  <a:pt x="5" y="13"/>
                </a:cubicBezTo>
                <a:cubicBezTo>
                  <a:pt x="3" y="14"/>
                  <a:pt x="3" y="16"/>
                  <a:pt x="3" y="18"/>
                </a:cubicBezTo>
                <a:cubicBezTo>
                  <a:pt x="4" y="19"/>
                  <a:pt x="6" y="20"/>
                  <a:pt x="8" y="21"/>
                </a:cubicBezTo>
                <a:cubicBezTo>
                  <a:pt x="8" y="21"/>
                  <a:pt x="8" y="22"/>
                  <a:pt x="8" y="23"/>
                </a:cubicBezTo>
                <a:cubicBezTo>
                  <a:pt x="6" y="23"/>
                  <a:pt x="5" y="23"/>
                  <a:pt x="4" y="24"/>
                </a:cubicBezTo>
                <a:cubicBezTo>
                  <a:pt x="2" y="26"/>
                  <a:pt x="2" y="28"/>
                  <a:pt x="3" y="30"/>
                </a:cubicBezTo>
                <a:cubicBezTo>
                  <a:pt x="4" y="32"/>
                  <a:pt x="6" y="33"/>
                  <a:pt x="8" y="34"/>
                </a:cubicBezTo>
                <a:cubicBezTo>
                  <a:pt x="8" y="34"/>
                  <a:pt x="8" y="35"/>
                  <a:pt x="8" y="35"/>
                </a:cubicBezTo>
                <a:cubicBezTo>
                  <a:pt x="6" y="35"/>
                  <a:pt x="4" y="36"/>
                  <a:pt x="3" y="38"/>
                </a:cubicBezTo>
                <a:cubicBezTo>
                  <a:pt x="1" y="41"/>
                  <a:pt x="5" y="44"/>
                  <a:pt x="8" y="45"/>
                </a:cubicBezTo>
                <a:cubicBezTo>
                  <a:pt x="8" y="46"/>
                  <a:pt x="8" y="47"/>
                  <a:pt x="8" y="49"/>
                </a:cubicBezTo>
                <a:cubicBezTo>
                  <a:pt x="6" y="49"/>
                  <a:pt x="5" y="50"/>
                  <a:pt x="4" y="51"/>
                </a:cubicBezTo>
                <a:cubicBezTo>
                  <a:pt x="3" y="53"/>
                  <a:pt x="2" y="54"/>
                  <a:pt x="3" y="56"/>
                </a:cubicBezTo>
                <a:cubicBezTo>
                  <a:pt x="4" y="57"/>
                  <a:pt x="6" y="58"/>
                  <a:pt x="8" y="59"/>
                </a:cubicBezTo>
                <a:cubicBezTo>
                  <a:pt x="8" y="59"/>
                  <a:pt x="8" y="59"/>
                  <a:pt x="8" y="59"/>
                </a:cubicBezTo>
                <a:cubicBezTo>
                  <a:pt x="7" y="59"/>
                  <a:pt x="6" y="59"/>
                  <a:pt x="5" y="60"/>
                </a:cubicBezTo>
                <a:cubicBezTo>
                  <a:pt x="2" y="63"/>
                  <a:pt x="4" y="66"/>
                  <a:pt x="8" y="67"/>
                </a:cubicBezTo>
                <a:cubicBezTo>
                  <a:pt x="8" y="68"/>
                  <a:pt x="8" y="68"/>
                  <a:pt x="8" y="68"/>
                </a:cubicBezTo>
                <a:cubicBezTo>
                  <a:pt x="6" y="68"/>
                  <a:pt x="5" y="69"/>
                  <a:pt x="3" y="70"/>
                </a:cubicBezTo>
                <a:cubicBezTo>
                  <a:pt x="1" y="73"/>
                  <a:pt x="4" y="77"/>
                  <a:pt x="8" y="77"/>
                </a:cubicBezTo>
                <a:cubicBezTo>
                  <a:pt x="8" y="78"/>
                  <a:pt x="8" y="78"/>
                  <a:pt x="8" y="78"/>
                </a:cubicBezTo>
                <a:cubicBezTo>
                  <a:pt x="6" y="78"/>
                  <a:pt x="4" y="79"/>
                  <a:pt x="3" y="80"/>
                </a:cubicBezTo>
                <a:cubicBezTo>
                  <a:pt x="0" y="83"/>
                  <a:pt x="5" y="86"/>
                  <a:pt x="8" y="86"/>
                </a:cubicBezTo>
                <a:cubicBezTo>
                  <a:pt x="8" y="87"/>
                  <a:pt x="8" y="88"/>
                  <a:pt x="8" y="89"/>
                </a:cubicBezTo>
                <a:cubicBezTo>
                  <a:pt x="7" y="89"/>
                  <a:pt x="7" y="89"/>
                  <a:pt x="6" y="89"/>
                </a:cubicBezTo>
                <a:cubicBezTo>
                  <a:pt x="5" y="90"/>
                  <a:pt x="3" y="91"/>
                  <a:pt x="3" y="92"/>
                </a:cubicBezTo>
                <a:cubicBezTo>
                  <a:pt x="2" y="95"/>
                  <a:pt x="5" y="97"/>
                  <a:pt x="8" y="97"/>
                </a:cubicBezTo>
                <a:cubicBezTo>
                  <a:pt x="8" y="97"/>
                  <a:pt x="8" y="98"/>
                  <a:pt x="8" y="99"/>
                </a:cubicBezTo>
                <a:cubicBezTo>
                  <a:pt x="6" y="99"/>
                  <a:pt x="4" y="99"/>
                  <a:pt x="3" y="101"/>
                </a:cubicBezTo>
                <a:cubicBezTo>
                  <a:pt x="1" y="104"/>
                  <a:pt x="5" y="106"/>
                  <a:pt x="8" y="107"/>
                </a:cubicBezTo>
                <a:cubicBezTo>
                  <a:pt x="8" y="107"/>
                  <a:pt x="8" y="108"/>
                  <a:pt x="8" y="109"/>
                </a:cubicBezTo>
                <a:cubicBezTo>
                  <a:pt x="7" y="109"/>
                  <a:pt x="7" y="109"/>
                  <a:pt x="7" y="109"/>
                </a:cubicBezTo>
                <a:cubicBezTo>
                  <a:pt x="5" y="110"/>
                  <a:pt x="4" y="110"/>
                  <a:pt x="3" y="112"/>
                </a:cubicBezTo>
                <a:cubicBezTo>
                  <a:pt x="3" y="115"/>
                  <a:pt x="5" y="116"/>
                  <a:pt x="8" y="117"/>
                </a:cubicBezTo>
                <a:cubicBezTo>
                  <a:pt x="8" y="117"/>
                  <a:pt x="8" y="117"/>
                  <a:pt x="8" y="118"/>
                </a:cubicBezTo>
                <a:cubicBezTo>
                  <a:pt x="6" y="118"/>
                  <a:pt x="5" y="118"/>
                  <a:pt x="4" y="119"/>
                </a:cubicBezTo>
                <a:cubicBezTo>
                  <a:pt x="2" y="122"/>
                  <a:pt x="5" y="125"/>
                  <a:pt x="8" y="126"/>
                </a:cubicBezTo>
                <a:cubicBezTo>
                  <a:pt x="8" y="127"/>
                  <a:pt x="8" y="127"/>
                  <a:pt x="8" y="128"/>
                </a:cubicBezTo>
                <a:cubicBezTo>
                  <a:pt x="6" y="127"/>
                  <a:pt x="5" y="128"/>
                  <a:pt x="4" y="129"/>
                </a:cubicBezTo>
                <a:cubicBezTo>
                  <a:pt x="0" y="131"/>
                  <a:pt x="5" y="135"/>
                  <a:pt x="8" y="136"/>
                </a:cubicBezTo>
                <a:cubicBezTo>
                  <a:pt x="8" y="136"/>
                  <a:pt x="8" y="137"/>
                  <a:pt x="8" y="137"/>
                </a:cubicBezTo>
                <a:cubicBezTo>
                  <a:pt x="6" y="137"/>
                  <a:pt x="5" y="138"/>
                  <a:pt x="3" y="139"/>
                </a:cubicBezTo>
                <a:cubicBezTo>
                  <a:pt x="1" y="142"/>
                  <a:pt x="5" y="145"/>
                  <a:pt x="8" y="145"/>
                </a:cubicBezTo>
                <a:cubicBezTo>
                  <a:pt x="8" y="146"/>
                  <a:pt x="8" y="147"/>
                  <a:pt x="8" y="148"/>
                </a:cubicBezTo>
                <a:cubicBezTo>
                  <a:pt x="7" y="148"/>
                  <a:pt x="6" y="148"/>
                  <a:pt x="5" y="149"/>
                </a:cubicBezTo>
                <a:cubicBezTo>
                  <a:pt x="4" y="150"/>
                  <a:pt x="3" y="151"/>
                  <a:pt x="3" y="153"/>
                </a:cubicBezTo>
                <a:cubicBezTo>
                  <a:pt x="4" y="155"/>
                  <a:pt x="6" y="156"/>
                  <a:pt x="8" y="156"/>
                </a:cubicBezTo>
                <a:cubicBezTo>
                  <a:pt x="8" y="157"/>
                  <a:pt x="8" y="158"/>
                  <a:pt x="8" y="158"/>
                </a:cubicBezTo>
                <a:cubicBezTo>
                  <a:pt x="6" y="158"/>
                  <a:pt x="4" y="159"/>
                  <a:pt x="3" y="161"/>
                </a:cubicBezTo>
                <a:cubicBezTo>
                  <a:pt x="1" y="165"/>
                  <a:pt x="5" y="167"/>
                  <a:pt x="8" y="168"/>
                </a:cubicBezTo>
                <a:cubicBezTo>
                  <a:pt x="8" y="169"/>
                  <a:pt x="8" y="170"/>
                  <a:pt x="8" y="171"/>
                </a:cubicBezTo>
                <a:cubicBezTo>
                  <a:pt x="6" y="171"/>
                  <a:pt x="4" y="172"/>
                  <a:pt x="3" y="173"/>
                </a:cubicBezTo>
                <a:cubicBezTo>
                  <a:pt x="1" y="176"/>
                  <a:pt x="5" y="178"/>
                  <a:pt x="8" y="179"/>
                </a:cubicBezTo>
                <a:cubicBezTo>
                  <a:pt x="8" y="180"/>
                  <a:pt x="8" y="181"/>
                  <a:pt x="8" y="182"/>
                </a:cubicBezTo>
                <a:cubicBezTo>
                  <a:pt x="6" y="182"/>
                  <a:pt x="5" y="183"/>
                  <a:pt x="4" y="184"/>
                </a:cubicBezTo>
                <a:cubicBezTo>
                  <a:pt x="3" y="186"/>
                  <a:pt x="6" y="189"/>
                  <a:pt x="8" y="190"/>
                </a:cubicBezTo>
                <a:cubicBezTo>
                  <a:pt x="8" y="191"/>
                  <a:pt x="8" y="192"/>
                  <a:pt x="8" y="193"/>
                </a:cubicBezTo>
                <a:cubicBezTo>
                  <a:pt x="7" y="193"/>
                  <a:pt x="6" y="193"/>
                  <a:pt x="5" y="194"/>
                </a:cubicBezTo>
                <a:cubicBezTo>
                  <a:pt x="2" y="197"/>
                  <a:pt x="5" y="200"/>
                  <a:pt x="8" y="201"/>
                </a:cubicBezTo>
                <a:cubicBezTo>
                  <a:pt x="8" y="206"/>
                  <a:pt x="9" y="210"/>
                  <a:pt x="14" y="213"/>
                </a:cubicBezTo>
                <a:cubicBezTo>
                  <a:pt x="17" y="214"/>
                  <a:pt x="20" y="214"/>
                  <a:pt x="22" y="214"/>
                </a:cubicBezTo>
                <a:cubicBezTo>
                  <a:pt x="26" y="214"/>
                  <a:pt x="31" y="214"/>
                  <a:pt x="35" y="214"/>
                </a:cubicBezTo>
                <a:cubicBezTo>
                  <a:pt x="64" y="214"/>
                  <a:pt x="94" y="214"/>
                  <a:pt x="123" y="214"/>
                </a:cubicBezTo>
                <a:cubicBezTo>
                  <a:pt x="133" y="214"/>
                  <a:pt x="142" y="214"/>
                  <a:pt x="151" y="214"/>
                </a:cubicBezTo>
                <a:cubicBezTo>
                  <a:pt x="159" y="214"/>
                  <a:pt x="167" y="212"/>
                  <a:pt x="167" y="203"/>
                </a:cubicBezTo>
                <a:cubicBezTo>
                  <a:pt x="167" y="203"/>
                  <a:pt x="168" y="203"/>
                  <a:pt x="168" y="203"/>
                </a:cubicBezTo>
                <a:cubicBezTo>
                  <a:pt x="168" y="155"/>
                  <a:pt x="168" y="107"/>
                  <a:pt x="168" y="59"/>
                </a:cubicBezTo>
                <a:cubicBezTo>
                  <a:pt x="168" y="47"/>
                  <a:pt x="168" y="36"/>
                  <a:pt x="168" y="24"/>
                </a:cubicBezTo>
                <a:cubicBezTo>
                  <a:pt x="168" y="19"/>
                  <a:pt x="168" y="12"/>
                  <a:pt x="166" y="7"/>
                </a:cubicBezTo>
                <a:cubicBezTo>
                  <a:pt x="162" y="0"/>
                  <a:pt x="151" y="2"/>
                  <a:pt x="145" y="2"/>
                </a:cubicBezTo>
                <a:close/>
                <a:moveTo>
                  <a:pt x="6" y="17"/>
                </a:moveTo>
                <a:cubicBezTo>
                  <a:pt x="6" y="16"/>
                  <a:pt x="6" y="16"/>
                  <a:pt x="7" y="15"/>
                </a:cubicBezTo>
                <a:cubicBezTo>
                  <a:pt x="7" y="15"/>
                  <a:pt x="7" y="15"/>
                  <a:pt x="8" y="14"/>
                </a:cubicBezTo>
                <a:cubicBezTo>
                  <a:pt x="8" y="16"/>
                  <a:pt x="8" y="17"/>
                  <a:pt x="8" y="18"/>
                </a:cubicBezTo>
                <a:cubicBezTo>
                  <a:pt x="7" y="18"/>
                  <a:pt x="6" y="17"/>
                  <a:pt x="6" y="17"/>
                </a:cubicBezTo>
                <a:close/>
                <a:moveTo>
                  <a:pt x="7" y="26"/>
                </a:moveTo>
                <a:cubicBezTo>
                  <a:pt x="7" y="26"/>
                  <a:pt x="7" y="26"/>
                  <a:pt x="8" y="26"/>
                </a:cubicBezTo>
                <a:cubicBezTo>
                  <a:pt x="8" y="27"/>
                  <a:pt x="8" y="29"/>
                  <a:pt x="8" y="31"/>
                </a:cubicBezTo>
                <a:cubicBezTo>
                  <a:pt x="6" y="30"/>
                  <a:pt x="4" y="27"/>
                  <a:pt x="7" y="26"/>
                </a:cubicBezTo>
                <a:close/>
                <a:moveTo>
                  <a:pt x="6" y="41"/>
                </a:moveTo>
                <a:cubicBezTo>
                  <a:pt x="5" y="40"/>
                  <a:pt x="5" y="40"/>
                  <a:pt x="6" y="39"/>
                </a:cubicBezTo>
                <a:cubicBezTo>
                  <a:pt x="6" y="38"/>
                  <a:pt x="7" y="38"/>
                  <a:pt x="8" y="38"/>
                </a:cubicBezTo>
                <a:cubicBezTo>
                  <a:pt x="8" y="39"/>
                  <a:pt x="8" y="40"/>
                  <a:pt x="8" y="42"/>
                </a:cubicBezTo>
                <a:cubicBezTo>
                  <a:pt x="7" y="41"/>
                  <a:pt x="7" y="41"/>
                  <a:pt x="6" y="41"/>
                </a:cubicBezTo>
                <a:close/>
                <a:moveTo>
                  <a:pt x="6" y="54"/>
                </a:moveTo>
                <a:cubicBezTo>
                  <a:pt x="5" y="54"/>
                  <a:pt x="5" y="54"/>
                  <a:pt x="5" y="54"/>
                </a:cubicBezTo>
                <a:cubicBezTo>
                  <a:pt x="6" y="53"/>
                  <a:pt x="6" y="53"/>
                  <a:pt x="6" y="53"/>
                </a:cubicBezTo>
                <a:cubicBezTo>
                  <a:pt x="6" y="52"/>
                  <a:pt x="7" y="52"/>
                  <a:pt x="8" y="52"/>
                </a:cubicBezTo>
                <a:cubicBezTo>
                  <a:pt x="8" y="53"/>
                  <a:pt x="8" y="54"/>
                  <a:pt x="8" y="56"/>
                </a:cubicBezTo>
                <a:cubicBezTo>
                  <a:pt x="7" y="55"/>
                  <a:pt x="6" y="55"/>
                  <a:pt x="6" y="54"/>
                </a:cubicBezTo>
                <a:close/>
                <a:moveTo>
                  <a:pt x="8" y="62"/>
                </a:moveTo>
                <a:cubicBezTo>
                  <a:pt x="8" y="63"/>
                  <a:pt x="8" y="63"/>
                  <a:pt x="8" y="64"/>
                </a:cubicBezTo>
                <a:cubicBezTo>
                  <a:pt x="7" y="64"/>
                  <a:pt x="6" y="62"/>
                  <a:pt x="8" y="62"/>
                </a:cubicBezTo>
                <a:close/>
                <a:moveTo>
                  <a:pt x="6" y="71"/>
                </a:moveTo>
                <a:cubicBezTo>
                  <a:pt x="7" y="71"/>
                  <a:pt x="7" y="71"/>
                  <a:pt x="8" y="71"/>
                </a:cubicBezTo>
                <a:cubicBezTo>
                  <a:pt x="8" y="72"/>
                  <a:pt x="8" y="73"/>
                  <a:pt x="8" y="74"/>
                </a:cubicBezTo>
                <a:cubicBezTo>
                  <a:pt x="6" y="74"/>
                  <a:pt x="4" y="73"/>
                  <a:pt x="6" y="71"/>
                </a:cubicBezTo>
                <a:close/>
                <a:moveTo>
                  <a:pt x="6" y="83"/>
                </a:moveTo>
                <a:cubicBezTo>
                  <a:pt x="6" y="83"/>
                  <a:pt x="5" y="82"/>
                  <a:pt x="5" y="82"/>
                </a:cubicBezTo>
                <a:cubicBezTo>
                  <a:pt x="5" y="82"/>
                  <a:pt x="5" y="82"/>
                  <a:pt x="5" y="82"/>
                </a:cubicBezTo>
                <a:cubicBezTo>
                  <a:pt x="6" y="81"/>
                  <a:pt x="7" y="81"/>
                  <a:pt x="8" y="81"/>
                </a:cubicBezTo>
                <a:cubicBezTo>
                  <a:pt x="8" y="82"/>
                  <a:pt x="8" y="83"/>
                  <a:pt x="8" y="83"/>
                </a:cubicBezTo>
                <a:cubicBezTo>
                  <a:pt x="7" y="83"/>
                  <a:pt x="7" y="83"/>
                  <a:pt x="6" y="83"/>
                </a:cubicBezTo>
                <a:close/>
                <a:moveTo>
                  <a:pt x="7" y="94"/>
                </a:moveTo>
                <a:cubicBezTo>
                  <a:pt x="6" y="93"/>
                  <a:pt x="6" y="93"/>
                  <a:pt x="6" y="93"/>
                </a:cubicBezTo>
                <a:cubicBezTo>
                  <a:pt x="6" y="93"/>
                  <a:pt x="6" y="93"/>
                  <a:pt x="6" y="93"/>
                </a:cubicBezTo>
                <a:cubicBezTo>
                  <a:pt x="6" y="92"/>
                  <a:pt x="7" y="92"/>
                  <a:pt x="7" y="92"/>
                </a:cubicBezTo>
                <a:cubicBezTo>
                  <a:pt x="8" y="92"/>
                  <a:pt x="8" y="92"/>
                  <a:pt x="8" y="92"/>
                </a:cubicBezTo>
                <a:cubicBezTo>
                  <a:pt x="8" y="93"/>
                  <a:pt x="8" y="93"/>
                  <a:pt x="8" y="94"/>
                </a:cubicBezTo>
                <a:cubicBezTo>
                  <a:pt x="7" y="94"/>
                  <a:pt x="7" y="94"/>
                  <a:pt x="7" y="94"/>
                </a:cubicBezTo>
                <a:close/>
                <a:moveTo>
                  <a:pt x="7" y="103"/>
                </a:moveTo>
                <a:cubicBezTo>
                  <a:pt x="5" y="102"/>
                  <a:pt x="6" y="102"/>
                  <a:pt x="7" y="102"/>
                </a:cubicBezTo>
                <a:cubicBezTo>
                  <a:pt x="7" y="102"/>
                  <a:pt x="7" y="102"/>
                  <a:pt x="8" y="102"/>
                </a:cubicBezTo>
                <a:cubicBezTo>
                  <a:pt x="8" y="102"/>
                  <a:pt x="8" y="103"/>
                  <a:pt x="8" y="104"/>
                </a:cubicBezTo>
                <a:cubicBezTo>
                  <a:pt x="7" y="103"/>
                  <a:pt x="7" y="103"/>
                  <a:pt x="7" y="103"/>
                </a:cubicBezTo>
                <a:close/>
                <a:moveTo>
                  <a:pt x="6" y="112"/>
                </a:moveTo>
                <a:cubicBezTo>
                  <a:pt x="6" y="112"/>
                  <a:pt x="7" y="112"/>
                  <a:pt x="8" y="112"/>
                </a:cubicBezTo>
                <a:cubicBezTo>
                  <a:pt x="8" y="113"/>
                  <a:pt x="8" y="113"/>
                  <a:pt x="8" y="114"/>
                </a:cubicBezTo>
                <a:cubicBezTo>
                  <a:pt x="7" y="114"/>
                  <a:pt x="6" y="113"/>
                  <a:pt x="6" y="112"/>
                </a:cubicBezTo>
                <a:close/>
                <a:moveTo>
                  <a:pt x="7" y="121"/>
                </a:moveTo>
                <a:cubicBezTo>
                  <a:pt x="7" y="121"/>
                  <a:pt x="7" y="121"/>
                  <a:pt x="8" y="121"/>
                </a:cubicBezTo>
                <a:cubicBezTo>
                  <a:pt x="8" y="121"/>
                  <a:pt x="8" y="122"/>
                  <a:pt x="8" y="123"/>
                </a:cubicBezTo>
                <a:cubicBezTo>
                  <a:pt x="7" y="122"/>
                  <a:pt x="6" y="121"/>
                  <a:pt x="7" y="121"/>
                </a:cubicBezTo>
                <a:close/>
                <a:moveTo>
                  <a:pt x="6" y="130"/>
                </a:moveTo>
                <a:cubicBezTo>
                  <a:pt x="7" y="130"/>
                  <a:pt x="7" y="130"/>
                  <a:pt x="8" y="130"/>
                </a:cubicBezTo>
                <a:cubicBezTo>
                  <a:pt x="8" y="131"/>
                  <a:pt x="8" y="132"/>
                  <a:pt x="8" y="133"/>
                </a:cubicBezTo>
                <a:cubicBezTo>
                  <a:pt x="6" y="132"/>
                  <a:pt x="5" y="131"/>
                  <a:pt x="6" y="130"/>
                </a:cubicBezTo>
                <a:close/>
                <a:moveTo>
                  <a:pt x="7" y="140"/>
                </a:moveTo>
                <a:cubicBezTo>
                  <a:pt x="7" y="140"/>
                  <a:pt x="7" y="140"/>
                  <a:pt x="8" y="140"/>
                </a:cubicBezTo>
                <a:cubicBezTo>
                  <a:pt x="8" y="141"/>
                  <a:pt x="8" y="142"/>
                  <a:pt x="8" y="142"/>
                </a:cubicBezTo>
                <a:cubicBezTo>
                  <a:pt x="6" y="142"/>
                  <a:pt x="4" y="141"/>
                  <a:pt x="7" y="140"/>
                </a:cubicBezTo>
                <a:close/>
                <a:moveTo>
                  <a:pt x="7" y="153"/>
                </a:moveTo>
                <a:cubicBezTo>
                  <a:pt x="7" y="153"/>
                  <a:pt x="7" y="153"/>
                  <a:pt x="6" y="152"/>
                </a:cubicBezTo>
                <a:cubicBezTo>
                  <a:pt x="6" y="152"/>
                  <a:pt x="6" y="152"/>
                  <a:pt x="6" y="152"/>
                </a:cubicBezTo>
                <a:cubicBezTo>
                  <a:pt x="6" y="152"/>
                  <a:pt x="6" y="152"/>
                  <a:pt x="6" y="152"/>
                </a:cubicBezTo>
                <a:cubicBezTo>
                  <a:pt x="6" y="152"/>
                  <a:pt x="6" y="152"/>
                  <a:pt x="6" y="152"/>
                </a:cubicBezTo>
                <a:cubicBezTo>
                  <a:pt x="6" y="152"/>
                  <a:pt x="6" y="152"/>
                  <a:pt x="6" y="152"/>
                </a:cubicBezTo>
                <a:cubicBezTo>
                  <a:pt x="6" y="152"/>
                  <a:pt x="7" y="152"/>
                  <a:pt x="7" y="151"/>
                </a:cubicBezTo>
                <a:cubicBezTo>
                  <a:pt x="7" y="151"/>
                  <a:pt x="7" y="151"/>
                  <a:pt x="8" y="151"/>
                </a:cubicBezTo>
                <a:cubicBezTo>
                  <a:pt x="8" y="152"/>
                  <a:pt x="8" y="153"/>
                  <a:pt x="8" y="153"/>
                </a:cubicBezTo>
                <a:cubicBezTo>
                  <a:pt x="7" y="153"/>
                  <a:pt x="7" y="153"/>
                  <a:pt x="7" y="153"/>
                </a:cubicBezTo>
                <a:close/>
                <a:moveTo>
                  <a:pt x="6" y="162"/>
                </a:moveTo>
                <a:cubicBezTo>
                  <a:pt x="6" y="161"/>
                  <a:pt x="7" y="161"/>
                  <a:pt x="8" y="161"/>
                </a:cubicBezTo>
                <a:cubicBezTo>
                  <a:pt x="8" y="162"/>
                  <a:pt x="8" y="163"/>
                  <a:pt x="8" y="165"/>
                </a:cubicBezTo>
                <a:cubicBezTo>
                  <a:pt x="6" y="164"/>
                  <a:pt x="5" y="163"/>
                  <a:pt x="6" y="162"/>
                </a:cubicBezTo>
                <a:close/>
                <a:moveTo>
                  <a:pt x="7" y="175"/>
                </a:moveTo>
                <a:cubicBezTo>
                  <a:pt x="6" y="175"/>
                  <a:pt x="6" y="175"/>
                  <a:pt x="6" y="175"/>
                </a:cubicBezTo>
                <a:cubicBezTo>
                  <a:pt x="6" y="175"/>
                  <a:pt x="6" y="175"/>
                  <a:pt x="6" y="175"/>
                </a:cubicBezTo>
                <a:cubicBezTo>
                  <a:pt x="6" y="174"/>
                  <a:pt x="6" y="174"/>
                  <a:pt x="6" y="174"/>
                </a:cubicBezTo>
                <a:cubicBezTo>
                  <a:pt x="7" y="174"/>
                  <a:pt x="7" y="174"/>
                  <a:pt x="8" y="174"/>
                </a:cubicBezTo>
                <a:cubicBezTo>
                  <a:pt x="8" y="174"/>
                  <a:pt x="8" y="175"/>
                  <a:pt x="8" y="176"/>
                </a:cubicBezTo>
                <a:cubicBezTo>
                  <a:pt x="7" y="176"/>
                  <a:pt x="7" y="176"/>
                  <a:pt x="7" y="175"/>
                </a:cubicBezTo>
                <a:close/>
                <a:moveTo>
                  <a:pt x="7" y="186"/>
                </a:moveTo>
                <a:cubicBezTo>
                  <a:pt x="7" y="186"/>
                  <a:pt x="7" y="186"/>
                  <a:pt x="7" y="186"/>
                </a:cubicBezTo>
                <a:cubicBezTo>
                  <a:pt x="7" y="185"/>
                  <a:pt x="7" y="185"/>
                  <a:pt x="7" y="185"/>
                </a:cubicBezTo>
                <a:cubicBezTo>
                  <a:pt x="7" y="185"/>
                  <a:pt x="7" y="185"/>
                  <a:pt x="8" y="185"/>
                </a:cubicBezTo>
                <a:cubicBezTo>
                  <a:pt x="8" y="186"/>
                  <a:pt x="8" y="186"/>
                  <a:pt x="8" y="187"/>
                </a:cubicBezTo>
                <a:cubicBezTo>
                  <a:pt x="8" y="187"/>
                  <a:pt x="7" y="186"/>
                  <a:pt x="7" y="186"/>
                </a:cubicBezTo>
                <a:close/>
                <a:moveTo>
                  <a:pt x="7" y="196"/>
                </a:moveTo>
                <a:cubicBezTo>
                  <a:pt x="7" y="195"/>
                  <a:pt x="8" y="195"/>
                  <a:pt x="8" y="195"/>
                </a:cubicBezTo>
                <a:cubicBezTo>
                  <a:pt x="8" y="196"/>
                  <a:pt x="8" y="197"/>
                  <a:pt x="8" y="198"/>
                </a:cubicBezTo>
                <a:cubicBezTo>
                  <a:pt x="7" y="197"/>
                  <a:pt x="7" y="197"/>
                  <a:pt x="7" y="197"/>
                </a:cubicBezTo>
                <a:cubicBezTo>
                  <a:pt x="6" y="196"/>
                  <a:pt x="7" y="196"/>
                  <a:pt x="7" y="196"/>
                </a:cubicBezTo>
                <a:close/>
                <a:moveTo>
                  <a:pt x="141" y="211"/>
                </a:moveTo>
                <a:cubicBezTo>
                  <a:pt x="127" y="211"/>
                  <a:pt x="114" y="211"/>
                  <a:pt x="100" y="211"/>
                </a:cubicBezTo>
                <a:cubicBezTo>
                  <a:pt x="74" y="211"/>
                  <a:pt x="48" y="211"/>
                  <a:pt x="22" y="211"/>
                </a:cubicBezTo>
                <a:cubicBezTo>
                  <a:pt x="17" y="211"/>
                  <a:pt x="11" y="209"/>
                  <a:pt x="11" y="203"/>
                </a:cubicBezTo>
                <a:cubicBezTo>
                  <a:pt x="11" y="201"/>
                  <a:pt x="11" y="200"/>
                  <a:pt x="11" y="199"/>
                </a:cubicBezTo>
                <a:cubicBezTo>
                  <a:pt x="11" y="198"/>
                  <a:pt x="11" y="197"/>
                  <a:pt x="11" y="196"/>
                </a:cubicBezTo>
                <a:cubicBezTo>
                  <a:pt x="11" y="196"/>
                  <a:pt x="12" y="196"/>
                  <a:pt x="12" y="197"/>
                </a:cubicBezTo>
                <a:cubicBezTo>
                  <a:pt x="14" y="198"/>
                  <a:pt x="15" y="195"/>
                  <a:pt x="14" y="194"/>
                </a:cubicBezTo>
                <a:cubicBezTo>
                  <a:pt x="13" y="194"/>
                  <a:pt x="12" y="193"/>
                  <a:pt x="11" y="193"/>
                </a:cubicBezTo>
                <a:cubicBezTo>
                  <a:pt x="11" y="190"/>
                  <a:pt x="11" y="188"/>
                  <a:pt x="11" y="185"/>
                </a:cubicBezTo>
                <a:cubicBezTo>
                  <a:pt x="12" y="186"/>
                  <a:pt x="12" y="186"/>
                  <a:pt x="13" y="186"/>
                </a:cubicBezTo>
                <a:cubicBezTo>
                  <a:pt x="15" y="187"/>
                  <a:pt x="16" y="184"/>
                  <a:pt x="14" y="183"/>
                </a:cubicBezTo>
                <a:cubicBezTo>
                  <a:pt x="13" y="183"/>
                  <a:pt x="12" y="183"/>
                  <a:pt x="11" y="182"/>
                </a:cubicBezTo>
                <a:cubicBezTo>
                  <a:pt x="11" y="180"/>
                  <a:pt x="11" y="177"/>
                  <a:pt x="11" y="174"/>
                </a:cubicBezTo>
                <a:cubicBezTo>
                  <a:pt x="11" y="175"/>
                  <a:pt x="12" y="175"/>
                  <a:pt x="13" y="175"/>
                </a:cubicBezTo>
                <a:cubicBezTo>
                  <a:pt x="14" y="176"/>
                  <a:pt x="15" y="173"/>
                  <a:pt x="13" y="172"/>
                </a:cubicBezTo>
                <a:cubicBezTo>
                  <a:pt x="13" y="172"/>
                  <a:pt x="12" y="172"/>
                  <a:pt x="11" y="171"/>
                </a:cubicBezTo>
                <a:cubicBezTo>
                  <a:pt x="11" y="168"/>
                  <a:pt x="11" y="165"/>
                  <a:pt x="11" y="162"/>
                </a:cubicBezTo>
                <a:cubicBezTo>
                  <a:pt x="12" y="162"/>
                  <a:pt x="13" y="163"/>
                  <a:pt x="13" y="163"/>
                </a:cubicBezTo>
                <a:cubicBezTo>
                  <a:pt x="15" y="164"/>
                  <a:pt x="16" y="161"/>
                  <a:pt x="14" y="160"/>
                </a:cubicBezTo>
                <a:cubicBezTo>
                  <a:pt x="13" y="160"/>
                  <a:pt x="12" y="159"/>
                  <a:pt x="11" y="159"/>
                </a:cubicBezTo>
                <a:cubicBezTo>
                  <a:pt x="11" y="156"/>
                  <a:pt x="11" y="154"/>
                  <a:pt x="11" y="151"/>
                </a:cubicBezTo>
                <a:cubicBezTo>
                  <a:pt x="11" y="151"/>
                  <a:pt x="12" y="152"/>
                  <a:pt x="12" y="152"/>
                </a:cubicBezTo>
                <a:cubicBezTo>
                  <a:pt x="14" y="154"/>
                  <a:pt x="16" y="152"/>
                  <a:pt x="15" y="151"/>
                </a:cubicBezTo>
                <a:cubicBezTo>
                  <a:pt x="14" y="149"/>
                  <a:pt x="12" y="148"/>
                  <a:pt x="11" y="148"/>
                </a:cubicBezTo>
                <a:cubicBezTo>
                  <a:pt x="11" y="146"/>
                  <a:pt x="11" y="143"/>
                  <a:pt x="11" y="141"/>
                </a:cubicBezTo>
                <a:cubicBezTo>
                  <a:pt x="11" y="141"/>
                  <a:pt x="12" y="142"/>
                  <a:pt x="13" y="142"/>
                </a:cubicBezTo>
                <a:cubicBezTo>
                  <a:pt x="14" y="143"/>
                  <a:pt x="16" y="141"/>
                  <a:pt x="14" y="140"/>
                </a:cubicBezTo>
                <a:cubicBezTo>
                  <a:pt x="13" y="139"/>
                  <a:pt x="12" y="138"/>
                  <a:pt x="11" y="138"/>
                </a:cubicBezTo>
                <a:cubicBezTo>
                  <a:pt x="11" y="136"/>
                  <a:pt x="11" y="133"/>
                  <a:pt x="11" y="131"/>
                </a:cubicBezTo>
                <a:cubicBezTo>
                  <a:pt x="11" y="132"/>
                  <a:pt x="12" y="132"/>
                  <a:pt x="12" y="132"/>
                </a:cubicBezTo>
                <a:cubicBezTo>
                  <a:pt x="14" y="133"/>
                  <a:pt x="15" y="131"/>
                  <a:pt x="14" y="130"/>
                </a:cubicBezTo>
                <a:cubicBezTo>
                  <a:pt x="13" y="129"/>
                  <a:pt x="12" y="129"/>
                  <a:pt x="11" y="128"/>
                </a:cubicBezTo>
                <a:cubicBezTo>
                  <a:pt x="11" y="126"/>
                  <a:pt x="11" y="124"/>
                  <a:pt x="11" y="122"/>
                </a:cubicBezTo>
                <a:cubicBezTo>
                  <a:pt x="11" y="122"/>
                  <a:pt x="12" y="122"/>
                  <a:pt x="13" y="123"/>
                </a:cubicBezTo>
                <a:cubicBezTo>
                  <a:pt x="15" y="123"/>
                  <a:pt x="16" y="120"/>
                  <a:pt x="14" y="120"/>
                </a:cubicBezTo>
                <a:cubicBezTo>
                  <a:pt x="13" y="119"/>
                  <a:pt x="12" y="119"/>
                  <a:pt x="11" y="119"/>
                </a:cubicBezTo>
                <a:cubicBezTo>
                  <a:pt x="11" y="117"/>
                  <a:pt x="11" y="115"/>
                  <a:pt x="11" y="113"/>
                </a:cubicBezTo>
                <a:cubicBezTo>
                  <a:pt x="11" y="113"/>
                  <a:pt x="12" y="113"/>
                  <a:pt x="12" y="113"/>
                </a:cubicBezTo>
                <a:cubicBezTo>
                  <a:pt x="14" y="114"/>
                  <a:pt x="15" y="111"/>
                  <a:pt x="13" y="110"/>
                </a:cubicBezTo>
                <a:cubicBezTo>
                  <a:pt x="12" y="110"/>
                  <a:pt x="12" y="110"/>
                  <a:pt x="11" y="110"/>
                </a:cubicBezTo>
                <a:cubicBezTo>
                  <a:pt x="11" y="107"/>
                  <a:pt x="11" y="104"/>
                  <a:pt x="11" y="102"/>
                </a:cubicBezTo>
                <a:cubicBezTo>
                  <a:pt x="11" y="102"/>
                  <a:pt x="12" y="102"/>
                  <a:pt x="13" y="103"/>
                </a:cubicBezTo>
                <a:cubicBezTo>
                  <a:pt x="14" y="103"/>
                  <a:pt x="15" y="100"/>
                  <a:pt x="13" y="100"/>
                </a:cubicBezTo>
                <a:cubicBezTo>
                  <a:pt x="13" y="99"/>
                  <a:pt x="12" y="99"/>
                  <a:pt x="11" y="99"/>
                </a:cubicBezTo>
                <a:cubicBezTo>
                  <a:pt x="11" y="97"/>
                  <a:pt x="11" y="95"/>
                  <a:pt x="11" y="92"/>
                </a:cubicBezTo>
                <a:cubicBezTo>
                  <a:pt x="11" y="93"/>
                  <a:pt x="12" y="93"/>
                  <a:pt x="12" y="93"/>
                </a:cubicBezTo>
                <a:cubicBezTo>
                  <a:pt x="14" y="94"/>
                  <a:pt x="15" y="91"/>
                  <a:pt x="13" y="90"/>
                </a:cubicBezTo>
                <a:cubicBezTo>
                  <a:pt x="12" y="90"/>
                  <a:pt x="11" y="90"/>
                  <a:pt x="11" y="89"/>
                </a:cubicBezTo>
                <a:cubicBezTo>
                  <a:pt x="11" y="87"/>
                  <a:pt x="11" y="85"/>
                  <a:pt x="11" y="83"/>
                </a:cubicBezTo>
                <a:cubicBezTo>
                  <a:pt x="11" y="83"/>
                  <a:pt x="11" y="83"/>
                  <a:pt x="11" y="83"/>
                </a:cubicBezTo>
                <a:cubicBezTo>
                  <a:pt x="13" y="84"/>
                  <a:pt x="15" y="82"/>
                  <a:pt x="13" y="81"/>
                </a:cubicBezTo>
                <a:cubicBezTo>
                  <a:pt x="13" y="80"/>
                  <a:pt x="12" y="80"/>
                  <a:pt x="11" y="79"/>
                </a:cubicBezTo>
                <a:cubicBezTo>
                  <a:pt x="11" y="77"/>
                  <a:pt x="11" y="74"/>
                  <a:pt x="11" y="71"/>
                </a:cubicBezTo>
                <a:cubicBezTo>
                  <a:pt x="11" y="72"/>
                  <a:pt x="12" y="72"/>
                  <a:pt x="12" y="72"/>
                </a:cubicBezTo>
                <a:cubicBezTo>
                  <a:pt x="14" y="73"/>
                  <a:pt x="16" y="70"/>
                  <a:pt x="14" y="70"/>
                </a:cubicBezTo>
                <a:cubicBezTo>
                  <a:pt x="13" y="69"/>
                  <a:pt x="12" y="69"/>
                  <a:pt x="11" y="68"/>
                </a:cubicBezTo>
                <a:cubicBezTo>
                  <a:pt x="11" y="66"/>
                  <a:pt x="11" y="64"/>
                  <a:pt x="11" y="62"/>
                </a:cubicBezTo>
                <a:cubicBezTo>
                  <a:pt x="11" y="63"/>
                  <a:pt x="12" y="63"/>
                  <a:pt x="12" y="63"/>
                </a:cubicBezTo>
                <a:cubicBezTo>
                  <a:pt x="14" y="64"/>
                  <a:pt x="15" y="62"/>
                  <a:pt x="14" y="61"/>
                </a:cubicBezTo>
                <a:cubicBezTo>
                  <a:pt x="13" y="60"/>
                  <a:pt x="12" y="60"/>
                  <a:pt x="11" y="59"/>
                </a:cubicBezTo>
                <a:cubicBezTo>
                  <a:pt x="11" y="57"/>
                  <a:pt x="11" y="54"/>
                  <a:pt x="11" y="52"/>
                </a:cubicBezTo>
                <a:cubicBezTo>
                  <a:pt x="11" y="52"/>
                  <a:pt x="12" y="52"/>
                  <a:pt x="12" y="53"/>
                </a:cubicBezTo>
                <a:cubicBezTo>
                  <a:pt x="14" y="54"/>
                  <a:pt x="15" y="51"/>
                  <a:pt x="14" y="50"/>
                </a:cubicBezTo>
                <a:cubicBezTo>
                  <a:pt x="13" y="50"/>
                  <a:pt x="12" y="49"/>
                  <a:pt x="11" y="49"/>
                </a:cubicBezTo>
                <a:cubicBezTo>
                  <a:pt x="11" y="45"/>
                  <a:pt x="11" y="42"/>
                  <a:pt x="11" y="38"/>
                </a:cubicBezTo>
                <a:cubicBezTo>
                  <a:pt x="11" y="38"/>
                  <a:pt x="12" y="39"/>
                  <a:pt x="13" y="39"/>
                </a:cubicBezTo>
                <a:cubicBezTo>
                  <a:pt x="14" y="40"/>
                  <a:pt x="16" y="38"/>
                  <a:pt x="14" y="37"/>
                </a:cubicBezTo>
                <a:cubicBezTo>
                  <a:pt x="13" y="36"/>
                  <a:pt x="12" y="36"/>
                  <a:pt x="11" y="35"/>
                </a:cubicBezTo>
                <a:cubicBezTo>
                  <a:pt x="11" y="32"/>
                  <a:pt x="11" y="29"/>
                  <a:pt x="11" y="25"/>
                </a:cubicBezTo>
                <a:cubicBezTo>
                  <a:pt x="12" y="25"/>
                  <a:pt x="12" y="26"/>
                  <a:pt x="13" y="26"/>
                </a:cubicBezTo>
                <a:cubicBezTo>
                  <a:pt x="15" y="26"/>
                  <a:pt x="16" y="23"/>
                  <a:pt x="14" y="23"/>
                </a:cubicBezTo>
                <a:cubicBezTo>
                  <a:pt x="13" y="23"/>
                  <a:pt x="12" y="23"/>
                  <a:pt x="11" y="22"/>
                </a:cubicBezTo>
                <a:cubicBezTo>
                  <a:pt x="11" y="20"/>
                  <a:pt x="11" y="18"/>
                  <a:pt x="11" y="15"/>
                </a:cubicBezTo>
                <a:cubicBezTo>
                  <a:pt x="11" y="15"/>
                  <a:pt x="11" y="14"/>
                  <a:pt x="11" y="14"/>
                </a:cubicBezTo>
                <a:cubicBezTo>
                  <a:pt x="12" y="14"/>
                  <a:pt x="13" y="14"/>
                  <a:pt x="13" y="14"/>
                </a:cubicBezTo>
                <a:cubicBezTo>
                  <a:pt x="15" y="15"/>
                  <a:pt x="16" y="13"/>
                  <a:pt x="15" y="12"/>
                </a:cubicBezTo>
                <a:cubicBezTo>
                  <a:pt x="14" y="11"/>
                  <a:pt x="12" y="11"/>
                  <a:pt x="11" y="11"/>
                </a:cubicBezTo>
                <a:cubicBezTo>
                  <a:pt x="12" y="8"/>
                  <a:pt x="14" y="5"/>
                  <a:pt x="19" y="5"/>
                </a:cubicBezTo>
                <a:cubicBezTo>
                  <a:pt x="21" y="4"/>
                  <a:pt x="22" y="5"/>
                  <a:pt x="24" y="5"/>
                </a:cubicBezTo>
                <a:cubicBezTo>
                  <a:pt x="35" y="5"/>
                  <a:pt x="47" y="5"/>
                  <a:pt x="58" y="5"/>
                </a:cubicBezTo>
                <a:cubicBezTo>
                  <a:pt x="87" y="5"/>
                  <a:pt x="116" y="5"/>
                  <a:pt x="145" y="5"/>
                </a:cubicBezTo>
                <a:cubicBezTo>
                  <a:pt x="152" y="5"/>
                  <a:pt x="165" y="2"/>
                  <a:pt x="165" y="13"/>
                </a:cubicBezTo>
                <a:cubicBezTo>
                  <a:pt x="165" y="19"/>
                  <a:pt x="165" y="25"/>
                  <a:pt x="165" y="31"/>
                </a:cubicBezTo>
                <a:cubicBezTo>
                  <a:pt x="165" y="85"/>
                  <a:pt x="165" y="140"/>
                  <a:pt x="165" y="194"/>
                </a:cubicBezTo>
                <a:cubicBezTo>
                  <a:pt x="165" y="197"/>
                  <a:pt x="165" y="200"/>
                  <a:pt x="165" y="203"/>
                </a:cubicBezTo>
                <a:cubicBezTo>
                  <a:pt x="164" y="214"/>
                  <a:pt x="149" y="211"/>
                  <a:pt x="141" y="211"/>
                </a:cubicBezTo>
                <a:close/>
              </a:path>
            </a:pathLst>
          </a:custGeom>
          <a:solidFill>
            <a:srgbClr val="4BB08C"/>
          </a:solidFill>
          <a:ln>
            <a:solidFill>
              <a:srgbClr val="4BB08C"/>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Freeform 75"/>
          <p:cNvSpPr>
            <a:spLocks noEditPoints="1"/>
          </p:cNvSpPr>
          <p:nvPr/>
        </p:nvSpPr>
        <p:spPr bwMode="auto">
          <a:xfrm>
            <a:off x="1105372" y="2841742"/>
            <a:ext cx="1330613" cy="1702648"/>
          </a:xfrm>
          <a:custGeom>
            <a:avLst/>
            <a:gdLst>
              <a:gd name="T0" fmla="*/ 80 w 234"/>
              <a:gd name="T1" fmla="*/ 20 h 279"/>
              <a:gd name="T2" fmla="*/ 57 w 234"/>
              <a:gd name="T3" fmla="*/ 89 h 279"/>
              <a:gd name="T4" fmla="*/ 53 w 234"/>
              <a:gd name="T5" fmla="*/ 106 h 279"/>
              <a:gd name="T6" fmla="*/ 48 w 234"/>
              <a:gd name="T7" fmla="*/ 89 h 279"/>
              <a:gd name="T8" fmla="*/ 95 w 234"/>
              <a:gd name="T9" fmla="*/ 97 h 279"/>
              <a:gd name="T10" fmla="*/ 63 w 234"/>
              <a:gd name="T11" fmla="*/ 99 h 279"/>
              <a:gd name="T12" fmla="*/ 93 w 234"/>
              <a:gd name="T13" fmla="*/ 112 h 279"/>
              <a:gd name="T14" fmla="*/ 92 w 234"/>
              <a:gd name="T15" fmla="*/ 133 h 279"/>
              <a:gd name="T16" fmla="*/ 131 w 234"/>
              <a:gd name="T17" fmla="*/ 154 h 279"/>
              <a:gd name="T18" fmla="*/ 109 w 234"/>
              <a:gd name="T19" fmla="*/ 161 h 279"/>
              <a:gd name="T20" fmla="*/ 99 w 234"/>
              <a:gd name="T21" fmla="*/ 163 h 279"/>
              <a:gd name="T22" fmla="*/ 77 w 234"/>
              <a:gd name="T23" fmla="*/ 141 h 279"/>
              <a:gd name="T24" fmla="*/ 57 w 234"/>
              <a:gd name="T25" fmla="*/ 123 h 279"/>
              <a:gd name="T26" fmla="*/ 60 w 234"/>
              <a:gd name="T27" fmla="*/ 118 h 279"/>
              <a:gd name="T28" fmla="*/ 86 w 234"/>
              <a:gd name="T29" fmla="*/ 120 h 279"/>
              <a:gd name="T30" fmla="*/ 65 w 234"/>
              <a:gd name="T31" fmla="*/ 100 h 279"/>
              <a:gd name="T32" fmla="*/ 116 w 234"/>
              <a:gd name="T33" fmla="*/ 108 h 279"/>
              <a:gd name="T34" fmla="*/ 45 w 234"/>
              <a:gd name="T35" fmla="*/ 78 h 279"/>
              <a:gd name="T36" fmla="*/ 27 w 234"/>
              <a:gd name="T37" fmla="*/ 95 h 279"/>
              <a:gd name="T38" fmla="*/ 20 w 234"/>
              <a:gd name="T39" fmla="*/ 111 h 279"/>
              <a:gd name="T40" fmla="*/ 30 w 234"/>
              <a:gd name="T41" fmla="*/ 88 h 279"/>
              <a:gd name="T42" fmla="*/ 50 w 234"/>
              <a:gd name="T43" fmla="*/ 75 h 279"/>
              <a:gd name="T44" fmla="*/ 148 w 234"/>
              <a:gd name="T45" fmla="*/ 65 h 279"/>
              <a:gd name="T46" fmla="*/ 101 w 234"/>
              <a:gd name="T47" fmla="*/ 51 h 279"/>
              <a:gd name="T48" fmla="*/ 71 w 234"/>
              <a:gd name="T49" fmla="*/ 40 h 279"/>
              <a:gd name="T50" fmla="*/ 64 w 234"/>
              <a:gd name="T51" fmla="*/ 46 h 279"/>
              <a:gd name="T52" fmla="*/ 67 w 234"/>
              <a:gd name="T53" fmla="*/ 57 h 279"/>
              <a:gd name="T54" fmla="*/ 68 w 234"/>
              <a:gd name="T55" fmla="*/ 72 h 279"/>
              <a:gd name="T56" fmla="*/ 133 w 234"/>
              <a:gd name="T57" fmla="*/ 89 h 279"/>
              <a:gd name="T58" fmla="*/ 144 w 234"/>
              <a:gd name="T59" fmla="*/ 80 h 279"/>
              <a:gd name="T60" fmla="*/ 129 w 234"/>
              <a:gd name="T61" fmla="*/ 66 h 279"/>
              <a:gd name="T62" fmla="*/ 132 w 234"/>
              <a:gd name="T63" fmla="*/ 85 h 279"/>
              <a:gd name="T64" fmla="*/ 61 w 234"/>
              <a:gd name="T65" fmla="*/ 72 h 279"/>
              <a:gd name="T66" fmla="*/ 52 w 234"/>
              <a:gd name="T67" fmla="*/ 60 h 279"/>
              <a:gd name="T68" fmla="*/ 57 w 234"/>
              <a:gd name="T69" fmla="*/ 36 h 279"/>
              <a:gd name="T70" fmla="*/ 73 w 234"/>
              <a:gd name="T71" fmla="*/ 27 h 279"/>
              <a:gd name="T72" fmla="*/ 97 w 234"/>
              <a:gd name="T73" fmla="*/ 38 h 279"/>
              <a:gd name="T74" fmla="*/ 97 w 234"/>
              <a:gd name="T75" fmla="*/ 29 h 279"/>
              <a:gd name="T76" fmla="*/ 109 w 234"/>
              <a:gd name="T77" fmla="*/ 38 h 279"/>
              <a:gd name="T78" fmla="*/ 83 w 234"/>
              <a:gd name="T79" fmla="*/ 34 h 279"/>
              <a:gd name="T80" fmla="*/ 222 w 234"/>
              <a:gd name="T81" fmla="*/ 127 h 279"/>
              <a:gd name="T82" fmla="*/ 217 w 234"/>
              <a:gd name="T83" fmla="*/ 128 h 279"/>
              <a:gd name="T84" fmla="*/ 209 w 234"/>
              <a:gd name="T85" fmla="*/ 62 h 279"/>
              <a:gd name="T86" fmla="*/ 221 w 234"/>
              <a:gd name="T87" fmla="*/ 92 h 279"/>
              <a:gd name="T88" fmla="*/ 224 w 234"/>
              <a:gd name="T89" fmla="*/ 115 h 279"/>
              <a:gd name="T90" fmla="*/ 205 w 234"/>
              <a:gd name="T91" fmla="*/ 114 h 279"/>
              <a:gd name="T92" fmla="*/ 201 w 234"/>
              <a:gd name="T93" fmla="*/ 90 h 279"/>
              <a:gd name="T94" fmla="*/ 208 w 234"/>
              <a:gd name="T95" fmla="*/ 73 h 279"/>
              <a:gd name="T96" fmla="*/ 36 w 234"/>
              <a:gd name="T97" fmla="*/ 96 h 279"/>
              <a:gd name="T98" fmla="*/ 119 w 234"/>
              <a:gd name="T99" fmla="*/ 42 h 279"/>
              <a:gd name="T100" fmla="*/ 183 w 234"/>
              <a:gd name="T101" fmla="*/ 34 h 279"/>
              <a:gd name="T102" fmla="*/ 115 w 234"/>
              <a:gd name="T103" fmla="*/ 227 h 279"/>
              <a:gd name="T104" fmla="*/ 168 w 234"/>
              <a:gd name="T105" fmla="*/ 273 h 279"/>
              <a:gd name="T106" fmla="*/ 58 w 234"/>
              <a:gd name="T107" fmla="*/ 262 h 279"/>
              <a:gd name="T108" fmla="*/ 100 w 234"/>
              <a:gd name="T109" fmla="*/ 272 h 279"/>
              <a:gd name="T110" fmla="*/ 145 w 234"/>
              <a:gd name="T111" fmla="*/ 275 h 279"/>
              <a:gd name="T112" fmla="*/ 124 w 234"/>
              <a:gd name="T113" fmla="*/ 233 h 279"/>
              <a:gd name="T114" fmla="*/ 132 w 234"/>
              <a:gd name="T115" fmla="*/ 238 h 279"/>
              <a:gd name="T116" fmla="*/ 178 w 234"/>
              <a:gd name="T117" fmla="*/ 260 h 279"/>
              <a:gd name="T118" fmla="*/ 102 w 234"/>
              <a:gd name="T119" fmla="*/ 254 h 279"/>
              <a:gd name="T120" fmla="*/ 70 w 234"/>
              <a:gd name="T121" fmla="*/ 270 h 279"/>
              <a:gd name="T122" fmla="*/ 117 w 234"/>
              <a:gd name="T123" fmla="*/ 222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4" h="279">
                <a:moveTo>
                  <a:pt x="7" y="94"/>
                </a:moveTo>
                <a:cubicBezTo>
                  <a:pt x="0" y="132"/>
                  <a:pt x="15" y="175"/>
                  <a:pt x="47" y="199"/>
                </a:cubicBezTo>
                <a:cubicBezTo>
                  <a:pt x="61" y="208"/>
                  <a:pt x="77" y="215"/>
                  <a:pt x="93" y="218"/>
                </a:cubicBezTo>
                <a:cubicBezTo>
                  <a:pt x="100" y="220"/>
                  <a:pt x="107" y="221"/>
                  <a:pt x="114" y="221"/>
                </a:cubicBezTo>
                <a:cubicBezTo>
                  <a:pt x="111" y="228"/>
                  <a:pt x="109" y="235"/>
                  <a:pt x="110" y="243"/>
                </a:cubicBezTo>
                <a:cubicBezTo>
                  <a:pt x="92" y="246"/>
                  <a:pt x="71" y="249"/>
                  <a:pt x="55" y="261"/>
                </a:cubicBezTo>
                <a:cubicBezTo>
                  <a:pt x="52" y="263"/>
                  <a:pt x="49" y="268"/>
                  <a:pt x="52" y="271"/>
                </a:cubicBezTo>
                <a:cubicBezTo>
                  <a:pt x="56" y="274"/>
                  <a:pt x="62" y="275"/>
                  <a:pt x="66" y="276"/>
                </a:cubicBezTo>
                <a:cubicBezTo>
                  <a:pt x="84" y="279"/>
                  <a:pt x="102" y="279"/>
                  <a:pt x="120" y="279"/>
                </a:cubicBezTo>
                <a:cubicBezTo>
                  <a:pt x="138" y="279"/>
                  <a:pt x="156" y="278"/>
                  <a:pt x="173" y="275"/>
                </a:cubicBezTo>
                <a:cubicBezTo>
                  <a:pt x="178" y="275"/>
                  <a:pt x="186" y="274"/>
                  <a:pt x="189" y="270"/>
                </a:cubicBezTo>
                <a:cubicBezTo>
                  <a:pt x="192" y="266"/>
                  <a:pt x="183" y="260"/>
                  <a:pt x="180" y="258"/>
                </a:cubicBezTo>
                <a:cubicBezTo>
                  <a:pt x="172" y="252"/>
                  <a:pt x="163" y="249"/>
                  <a:pt x="153" y="247"/>
                </a:cubicBezTo>
                <a:cubicBezTo>
                  <a:pt x="147" y="245"/>
                  <a:pt x="140" y="245"/>
                  <a:pt x="134" y="243"/>
                </a:cubicBezTo>
                <a:cubicBezTo>
                  <a:pt x="134" y="243"/>
                  <a:pt x="134" y="243"/>
                  <a:pt x="134" y="243"/>
                </a:cubicBezTo>
                <a:cubicBezTo>
                  <a:pt x="137" y="235"/>
                  <a:pt x="132" y="228"/>
                  <a:pt x="130" y="221"/>
                </a:cubicBezTo>
                <a:cubicBezTo>
                  <a:pt x="141" y="220"/>
                  <a:pt x="152" y="219"/>
                  <a:pt x="162" y="215"/>
                </a:cubicBezTo>
                <a:cubicBezTo>
                  <a:pt x="164" y="220"/>
                  <a:pt x="168" y="224"/>
                  <a:pt x="173" y="221"/>
                </a:cubicBezTo>
                <a:cubicBezTo>
                  <a:pt x="179" y="216"/>
                  <a:pt x="168" y="206"/>
                  <a:pt x="166" y="201"/>
                </a:cubicBezTo>
                <a:cubicBezTo>
                  <a:pt x="185" y="193"/>
                  <a:pt x="200" y="180"/>
                  <a:pt x="211" y="163"/>
                </a:cubicBezTo>
                <a:cubicBezTo>
                  <a:pt x="234" y="127"/>
                  <a:pt x="231" y="80"/>
                  <a:pt x="203" y="48"/>
                </a:cubicBezTo>
                <a:cubicBezTo>
                  <a:pt x="175" y="15"/>
                  <a:pt x="128" y="3"/>
                  <a:pt x="87" y="17"/>
                </a:cubicBezTo>
                <a:cubicBezTo>
                  <a:pt x="87" y="17"/>
                  <a:pt x="87" y="17"/>
                  <a:pt x="87" y="17"/>
                </a:cubicBezTo>
                <a:cubicBezTo>
                  <a:pt x="84" y="12"/>
                  <a:pt x="83" y="0"/>
                  <a:pt x="74" y="4"/>
                </a:cubicBezTo>
                <a:cubicBezTo>
                  <a:pt x="72" y="6"/>
                  <a:pt x="71" y="8"/>
                  <a:pt x="71" y="10"/>
                </a:cubicBezTo>
                <a:cubicBezTo>
                  <a:pt x="71" y="10"/>
                  <a:pt x="71" y="10"/>
                  <a:pt x="71" y="10"/>
                </a:cubicBezTo>
                <a:cubicBezTo>
                  <a:pt x="55" y="18"/>
                  <a:pt x="40" y="28"/>
                  <a:pt x="29" y="43"/>
                </a:cubicBezTo>
                <a:cubicBezTo>
                  <a:pt x="18" y="58"/>
                  <a:pt x="10" y="76"/>
                  <a:pt x="7" y="94"/>
                </a:cubicBezTo>
                <a:close/>
                <a:moveTo>
                  <a:pt x="84" y="18"/>
                </a:moveTo>
                <a:cubicBezTo>
                  <a:pt x="83" y="19"/>
                  <a:pt x="82" y="19"/>
                  <a:pt x="80" y="20"/>
                </a:cubicBezTo>
                <a:cubicBezTo>
                  <a:pt x="78" y="17"/>
                  <a:pt x="70" y="8"/>
                  <a:pt x="77" y="6"/>
                </a:cubicBezTo>
                <a:cubicBezTo>
                  <a:pt x="82" y="5"/>
                  <a:pt x="83" y="15"/>
                  <a:pt x="84" y="18"/>
                </a:cubicBezTo>
                <a:close/>
                <a:moveTo>
                  <a:pt x="58" y="86"/>
                </a:moveTo>
                <a:cubicBezTo>
                  <a:pt x="56" y="85"/>
                  <a:pt x="54" y="84"/>
                  <a:pt x="52" y="84"/>
                </a:cubicBezTo>
                <a:cubicBezTo>
                  <a:pt x="49" y="82"/>
                  <a:pt x="57" y="84"/>
                  <a:pt x="58" y="84"/>
                </a:cubicBezTo>
                <a:cubicBezTo>
                  <a:pt x="58" y="85"/>
                  <a:pt x="58" y="85"/>
                  <a:pt x="58" y="86"/>
                </a:cubicBezTo>
                <a:close/>
                <a:moveTo>
                  <a:pt x="56" y="101"/>
                </a:moveTo>
                <a:cubicBezTo>
                  <a:pt x="53" y="99"/>
                  <a:pt x="48" y="100"/>
                  <a:pt x="45" y="99"/>
                </a:cubicBezTo>
                <a:cubicBezTo>
                  <a:pt x="40" y="97"/>
                  <a:pt x="46" y="98"/>
                  <a:pt x="47" y="98"/>
                </a:cubicBezTo>
                <a:cubicBezTo>
                  <a:pt x="48" y="98"/>
                  <a:pt x="49" y="99"/>
                  <a:pt x="51" y="99"/>
                </a:cubicBezTo>
                <a:cubicBezTo>
                  <a:pt x="53" y="99"/>
                  <a:pt x="54" y="100"/>
                  <a:pt x="56" y="99"/>
                </a:cubicBezTo>
                <a:cubicBezTo>
                  <a:pt x="56" y="100"/>
                  <a:pt x="56" y="100"/>
                  <a:pt x="56" y="101"/>
                </a:cubicBezTo>
                <a:close/>
                <a:moveTo>
                  <a:pt x="56" y="97"/>
                </a:moveTo>
                <a:cubicBezTo>
                  <a:pt x="56" y="98"/>
                  <a:pt x="56" y="98"/>
                  <a:pt x="56" y="98"/>
                </a:cubicBezTo>
                <a:cubicBezTo>
                  <a:pt x="53" y="97"/>
                  <a:pt x="49" y="96"/>
                  <a:pt x="46" y="95"/>
                </a:cubicBezTo>
                <a:cubicBezTo>
                  <a:pt x="47" y="95"/>
                  <a:pt x="51" y="95"/>
                  <a:pt x="52" y="96"/>
                </a:cubicBezTo>
                <a:cubicBezTo>
                  <a:pt x="54" y="96"/>
                  <a:pt x="55" y="97"/>
                  <a:pt x="56" y="97"/>
                </a:cubicBezTo>
                <a:cubicBezTo>
                  <a:pt x="56" y="97"/>
                  <a:pt x="56" y="97"/>
                  <a:pt x="56" y="97"/>
                </a:cubicBezTo>
                <a:close/>
                <a:moveTo>
                  <a:pt x="56" y="96"/>
                </a:moveTo>
                <a:cubicBezTo>
                  <a:pt x="53" y="94"/>
                  <a:pt x="50" y="93"/>
                  <a:pt x="47" y="92"/>
                </a:cubicBezTo>
                <a:cubicBezTo>
                  <a:pt x="50" y="93"/>
                  <a:pt x="53" y="93"/>
                  <a:pt x="56" y="93"/>
                </a:cubicBezTo>
                <a:cubicBezTo>
                  <a:pt x="56" y="94"/>
                  <a:pt x="56" y="95"/>
                  <a:pt x="56" y="96"/>
                </a:cubicBezTo>
                <a:close/>
                <a:moveTo>
                  <a:pt x="51" y="90"/>
                </a:moveTo>
                <a:cubicBezTo>
                  <a:pt x="49" y="89"/>
                  <a:pt x="54" y="90"/>
                  <a:pt x="54" y="90"/>
                </a:cubicBezTo>
                <a:cubicBezTo>
                  <a:pt x="55" y="90"/>
                  <a:pt x="56" y="90"/>
                  <a:pt x="57" y="90"/>
                </a:cubicBezTo>
                <a:cubicBezTo>
                  <a:pt x="57" y="90"/>
                  <a:pt x="56" y="91"/>
                  <a:pt x="56" y="92"/>
                </a:cubicBezTo>
                <a:cubicBezTo>
                  <a:pt x="55" y="91"/>
                  <a:pt x="53" y="90"/>
                  <a:pt x="51" y="90"/>
                </a:cubicBezTo>
                <a:close/>
                <a:moveTo>
                  <a:pt x="49" y="88"/>
                </a:moveTo>
                <a:cubicBezTo>
                  <a:pt x="49" y="87"/>
                  <a:pt x="49" y="87"/>
                  <a:pt x="49" y="86"/>
                </a:cubicBezTo>
                <a:cubicBezTo>
                  <a:pt x="51" y="87"/>
                  <a:pt x="55" y="89"/>
                  <a:pt x="57" y="89"/>
                </a:cubicBezTo>
                <a:cubicBezTo>
                  <a:pt x="54" y="89"/>
                  <a:pt x="51" y="88"/>
                  <a:pt x="49" y="88"/>
                </a:cubicBezTo>
                <a:close/>
                <a:moveTo>
                  <a:pt x="49" y="83"/>
                </a:moveTo>
                <a:cubicBezTo>
                  <a:pt x="49" y="83"/>
                  <a:pt x="49" y="83"/>
                  <a:pt x="49" y="83"/>
                </a:cubicBezTo>
                <a:cubicBezTo>
                  <a:pt x="51" y="84"/>
                  <a:pt x="52" y="84"/>
                  <a:pt x="53" y="85"/>
                </a:cubicBezTo>
                <a:cubicBezTo>
                  <a:pt x="55" y="85"/>
                  <a:pt x="60" y="87"/>
                  <a:pt x="55" y="86"/>
                </a:cubicBezTo>
                <a:cubicBezTo>
                  <a:pt x="53" y="86"/>
                  <a:pt x="51" y="85"/>
                  <a:pt x="49" y="86"/>
                </a:cubicBezTo>
                <a:cubicBezTo>
                  <a:pt x="49" y="85"/>
                  <a:pt x="49" y="85"/>
                  <a:pt x="49" y="85"/>
                </a:cubicBezTo>
                <a:cubicBezTo>
                  <a:pt x="49" y="84"/>
                  <a:pt x="49" y="84"/>
                  <a:pt x="49" y="83"/>
                </a:cubicBezTo>
                <a:close/>
                <a:moveTo>
                  <a:pt x="57" y="87"/>
                </a:moveTo>
                <a:cubicBezTo>
                  <a:pt x="57" y="88"/>
                  <a:pt x="57" y="88"/>
                  <a:pt x="57" y="88"/>
                </a:cubicBezTo>
                <a:cubicBezTo>
                  <a:pt x="56" y="88"/>
                  <a:pt x="55" y="88"/>
                  <a:pt x="55" y="87"/>
                </a:cubicBezTo>
                <a:cubicBezTo>
                  <a:pt x="54" y="87"/>
                  <a:pt x="51" y="86"/>
                  <a:pt x="53" y="86"/>
                </a:cubicBezTo>
                <a:cubicBezTo>
                  <a:pt x="54" y="87"/>
                  <a:pt x="56" y="87"/>
                  <a:pt x="57" y="87"/>
                </a:cubicBezTo>
                <a:close/>
                <a:moveTo>
                  <a:pt x="55" y="106"/>
                </a:moveTo>
                <a:cubicBezTo>
                  <a:pt x="53" y="106"/>
                  <a:pt x="51" y="105"/>
                  <a:pt x="49" y="105"/>
                </a:cubicBezTo>
                <a:cubicBezTo>
                  <a:pt x="47" y="104"/>
                  <a:pt x="46" y="104"/>
                  <a:pt x="44" y="103"/>
                </a:cubicBezTo>
                <a:cubicBezTo>
                  <a:pt x="43" y="102"/>
                  <a:pt x="40" y="101"/>
                  <a:pt x="44" y="102"/>
                </a:cubicBezTo>
                <a:cubicBezTo>
                  <a:pt x="48" y="102"/>
                  <a:pt x="52" y="104"/>
                  <a:pt x="56" y="103"/>
                </a:cubicBezTo>
                <a:cubicBezTo>
                  <a:pt x="56" y="104"/>
                  <a:pt x="56" y="105"/>
                  <a:pt x="55" y="106"/>
                </a:cubicBezTo>
                <a:close/>
                <a:moveTo>
                  <a:pt x="45" y="106"/>
                </a:moveTo>
                <a:cubicBezTo>
                  <a:pt x="46" y="107"/>
                  <a:pt x="47" y="107"/>
                  <a:pt x="48" y="107"/>
                </a:cubicBezTo>
                <a:cubicBezTo>
                  <a:pt x="50" y="107"/>
                  <a:pt x="52" y="108"/>
                  <a:pt x="54" y="108"/>
                </a:cubicBezTo>
                <a:cubicBezTo>
                  <a:pt x="53" y="108"/>
                  <a:pt x="52" y="109"/>
                  <a:pt x="50" y="109"/>
                </a:cubicBezTo>
                <a:cubicBezTo>
                  <a:pt x="49" y="109"/>
                  <a:pt x="48" y="109"/>
                  <a:pt x="47" y="108"/>
                </a:cubicBezTo>
                <a:cubicBezTo>
                  <a:pt x="45" y="108"/>
                  <a:pt x="44" y="108"/>
                  <a:pt x="42" y="107"/>
                </a:cubicBezTo>
                <a:cubicBezTo>
                  <a:pt x="40" y="105"/>
                  <a:pt x="45" y="106"/>
                  <a:pt x="45" y="106"/>
                </a:cubicBezTo>
                <a:close/>
                <a:moveTo>
                  <a:pt x="40" y="102"/>
                </a:moveTo>
                <a:cubicBezTo>
                  <a:pt x="40" y="102"/>
                  <a:pt x="40" y="102"/>
                  <a:pt x="40" y="101"/>
                </a:cubicBezTo>
                <a:cubicBezTo>
                  <a:pt x="40" y="101"/>
                  <a:pt x="40" y="101"/>
                  <a:pt x="40" y="101"/>
                </a:cubicBezTo>
                <a:cubicBezTo>
                  <a:pt x="44" y="104"/>
                  <a:pt x="49" y="105"/>
                  <a:pt x="53" y="106"/>
                </a:cubicBezTo>
                <a:cubicBezTo>
                  <a:pt x="53" y="106"/>
                  <a:pt x="54" y="107"/>
                  <a:pt x="55" y="107"/>
                </a:cubicBezTo>
                <a:cubicBezTo>
                  <a:pt x="55" y="107"/>
                  <a:pt x="55" y="107"/>
                  <a:pt x="55" y="107"/>
                </a:cubicBezTo>
                <a:cubicBezTo>
                  <a:pt x="55" y="107"/>
                  <a:pt x="55" y="107"/>
                  <a:pt x="55" y="107"/>
                </a:cubicBezTo>
                <a:cubicBezTo>
                  <a:pt x="53" y="107"/>
                  <a:pt x="51" y="107"/>
                  <a:pt x="50" y="106"/>
                </a:cubicBezTo>
                <a:cubicBezTo>
                  <a:pt x="47" y="106"/>
                  <a:pt x="44" y="105"/>
                  <a:pt x="40" y="105"/>
                </a:cubicBezTo>
                <a:cubicBezTo>
                  <a:pt x="40" y="105"/>
                  <a:pt x="40" y="105"/>
                  <a:pt x="40" y="105"/>
                </a:cubicBezTo>
                <a:cubicBezTo>
                  <a:pt x="40" y="104"/>
                  <a:pt x="40" y="103"/>
                  <a:pt x="40" y="102"/>
                </a:cubicBezTo>
                <a:close/>
                <a:moveTo>
                  <a:pt x="41" y="101"/>
                </a:moveTo>
                <a:cubicBezTo>
                  <a:pt x="41" y="100"/>
                  <a:pt x="42" y="99"/>
                  <a:pt x="42" y="98"/>
                </a:cubicBezTo>
                <a:cubicBezTo>
                  <a:pt x="45" y="100"/>
                  <a:pt x="50" y="100"/>
                  <a:pt x="53" y="101"/>
                </a:cubicBezTo>
                <a:cubicBezTo>
                  <a:pt x="54" y="101"/>
                  <a:pt x="56" y="101"/>
                  <a:pt x="56" y="102"/>
                </a:cubicBezTo>
                <a:cubicBezTo>
                  <a:pt x="56" y="102"/>
                  <a:pt x="56" y="102"/>
                  <a:pt x="56" y="103"/>
                </a:cubicBezTo>
                <a:cubicBezTo>
                  <a:pt x="56" y="103"/>
                  <a:pt x="55" y="103"/>
                  <a:pt x="54" y="103"/>
                </a:cubicBezTo>
                <a:cubicBezTo>
                  <a:pt x="52" y="103"/>
                  <a:pt x="51" y="102"/>
                  <a:pt x="49" y="102"/>
                </a:cubicBezTo>
                <a:cubicBezTo>
                  <a:pt x="46" y="101"/>
                  <a:pt x="44" y="101"/>
                  <a:pt x="41" y="101"/>
                </a:cubicBezTo>
                <a:cubicBezTo>
                  <a:pt x="41" y="101"/>
                  <a:pt x="41" y="101"/>
                  <a:pt x="41" y="101"/>
                </a:cubicBezTo>
                <a:close/>
                <a:moveTo>
                  <a:pt x="43" y="97"/>
                </a:moveTo>
                <a:cubicBezTo>
                  <a:pt x="43" y="96"/>
                  <a:pt x="44" y="96"/>
                  <a:pt x="44" y="95"/>
                </a:cubicBezTo>
                <a:cubicBezTo>
                  <a:pt x="44" y="95"/>
                  <a:pt x="44" y="95"/>
                  <a:pt x="45" y="95"/>
                </a:cubicBezTo>
                <a:cubicBezTo>
                  <a:pt x="46" y="96"/>
                  <a:pt x="48" y="96"/>
                  <a:pt x="50" y="97"/>
                </a:cubicBezTo>
                <a:cubicBezTo>
                  <a:pt x="51" y="98"/>
                  <a:pt x="53" y="98"/>
                  <a:pt x="54" y="98"/>
                </a:cubicBezTo>
                <a:cubicBezTo>
                  <a:pt x="56" y="99"/>
                  <a:pt x="56" y="99"/>
                  <a:pt x="55" y="99"/>
                </a:cubicBezTo>
                <a:cubicBezTo>
                  <a:pt x="51" y="99"/>
                  <a:pt x="47" y="97"/>
                  <a:pt x="43" y="97"/>
                </a:cubicBezTo>
                <a:close/>
                <a:moveTo>
                  <a:pt x="45" y="94"/>
                </a:moveTo>
                <a:cubicBezTo>
                  <a:pt x="46" y="93"/>
                  <a:pt x="46" y="93"/>
                  <a:pt x="46" y="92"/>
                </a:cubicBezTo>
                <a:cubicBezTo>
                  <a:pt x="49" y="93"/>
                  <a:pt x="51" y="94"/>
                  <a:pt x="53" y="95"/>
                </a:cubicBezTo>
                <a:cubicBezTo>
                  <a:pt x="54" y="95"/>
                  <a:pt x="58" y="97"/>
                  <a:pt x="54" y="96"/>
                </a:cubicBezTo>
                <a:cubicBezTo>
                  <a:pt x="51" y="95"/>
                  <a:pt x="48" y="94"/>
                  <a:pt x="45" y="94"/>
                </a:cubicBezTo>
                <a:close/>
                <a:moveTo>
                  <a:pt x="47" y="92"/>
                </a:moveTo>
                <a:cubicBezTo>
                  <a:pt x="47" y="91"/>
                  <a:pt x="48" y="90"/>
                  <a:pt x="48" y="89"/>
                </a:cubicBezTo>
                <a:cubicBezTo>
                  <a:pt x="50" y="90"/>
                  <a:pt x="52" y="91"/>
                  <a:pt x="54" y="91"/>
                </a:cubicBezTo>
                <a:cubicBezTo>
                  <a:pt x="58" y="93"/>
                  <a:pt x="54" y="92"/>
                  <a:pt x="53" y="92"/>
                </a:cubicBezTo>
                <a:cubicBezTo>
                  <a:pt x="51" y="92"/>
                  <a:pt x="49" y="92"/>
                  <a:pt x="47" y="92"/>
                </a:cubicBezTo>
                <a:close/>
                <a:moveTo>
                  <a:pt x="45" y="80"/>
                </a:moveTo>
                <a:cubicBezTo>
                  <a:pt x="44" y="80"/>
                  <a:pt x="44" y="81"/>
                  <a:pt x="43" y="81"/>
                </a:cubicBezTo>
                <a:cubicBezTo>
                  <a:pt x="39" y="80"/>
                  <a:pt x="35" y="78"/>
                  <a:pt x="31" y="77"/>
                </a:cubicBezTo>
                <a:cubicBezTo>
                  <a:pt x="27" y="75"/>
                  <a:pt x="31" y="77"/>
                  <a:pt x="33" y="77"/>
                </a:cubicBezTo>
                <a:cubicBezTo>
                  <a:pt x="34" y="77"/>
                  <a:pt x="35" y="78"/>
                  <a:pt x="36" y="78"/>
                </a:cubicBezTo>
                <a:cubicBezTo>
                  <a:pt x="44" y="79"/>
                  <a:pt x="51" y="82"/>
                  <a:pt x="59" y="82"/>
                </a:cubicBezTo>
                <a:cubicBezTo>
                  <a:pt x="59" y="82"/>
                  <a:pt x="59" y="83"/>
                  <a:pt x="59" y="83"/>
                </a:cubicBezTo>
                <a:cubicBezTo>
                  <a:pt x="58" y="83"/>
                  <a:pt x="58" y="83"/>
                  <a:pt x="58" y="83"/>
                </a:cubicBezTo>
                <a:cubicBezTo>
                  <a:pt x="58" y="83"/>
                  <a:pt x="58" y="83"/>
                  <a:pt x="58" y="83"/>
                </a:cubicBezTo>
                <a:cubicBezTo>
                  <a:pt x="55" y="83"/>
                  <a:pt x="52" y="83"/>
                  <a:pt x="49" y="82"/>
                </a:cubicBezTo>
                <a:cubicBezTo>
                  <a:pt x="49" y="82"/>
                  <a:pt x="49" y="83"/>
                  <a:pt x="49" y="83"/>
                </a:cubicBezTo>
                <a:cubicBezTo>
                  <a:pt x="48" y="81"/>
                  <a:pt x="47" y="80"/>
                  <a:pt x="45" y="80"/>
                </a:cubicBezTo>
                <a:close/>
                <a:moveTo>
                  <a:pt x="85" y="94"/>
                </a:moveTo>
                <a:cubicBezTo>
                  <a:pt x="94" y="98"/>
                  <a:pt x="103" y="101"/>
                  <a:pt x="113" y="104"/>
                </a:cubicBezTo>
                <a:cubicBezTo>
                  <a:pt x="115" y="104"/>
                  <a:pt x="117" y="105"/>
                  <a:pt x="119" y="106"/>
                </a:cubicBezTo>
                <a:cubicBezTo>
                  <a:pt x="119" y="106"/>
                  <a:pt x="119" y="106"/>
                  <a:pt x="119" y="106"/>
                </a:cubicBezTo>
                <a:cubicBezTo>
                  <a:pt x="118" y="106"/>
                  <a:pt x="116" y="106"/>
                  <a:pt x="116" y="106"/>
                </a:cubicBezTo>
                <a:cubicBezTo>
                  <a:pt x="113" y="105"/>
                  <a:pt x="111" y="104"/>
                  <a:pt x="108" y="103"/>
                </a:cubicBezTo>
                <a:cubicBezTo>
                  <a:pt x="102" y="101"/>
                  <a:pt x="95" y="100"/>
                  <a:pt x="89" y="98"/>
                </a:cubicBezTo>
                <a:cubicBezTo>
                  <a:pt x="83" y="97"/>
                  <a:pt x="78" y="95"/>
                  <a:pt x="72" y="93"/>
                </a:cubicBezTo>
                <a:cubicBezTo>
                  <a:pt x="70" y="92"/>
                  <a:pt x="68" y="91"/>
                  <a:pt x="66" y="91"/>
                </a:cubicBezTo>
                <a:cubicBezTo>
                  <a:pt x="66" y="91"/>
                  <a:pt x="66" y="90"/>
                  <a:pt x="67" y="90"/>
                </a:cubicBezTo>
                <a:cubicBezTo>
                  <a:pt x="67" y="89"/>
                  <a:pt x="67" y="89"/>
                  <a:pt x="67" y="89"/>
                </a:cubicBezTo>
                <a:cubicBezTo>
                  <a:pt x="67" y="89"/>
                  <a:pt x="67" y="89"/>
                  <a:pt x="67" y="89"/>
                </a:cubicBezTo>
                <a:cubicBezTo>
                  <a:pt x="73" y="91"/>
                  <a:pt x="79" y="93"/>
                  <a:pt x="85" y="94"/>
                </a:cubicBezTo>
                <a:close/>
                <a:moveTo>
                  <a:pt x="90" y="96"/>
                </a:moveTo>
                <a:cubicBezTo>
                  <a:pt x="92" y="96"/>
                  <a:pt x="94" y="97"/>
                  <a:pt x="95" y="97"/>
                </a:cubicBezTo>
                <a:cubicBezTo>
                  <a:pt x="103" y="99"/>
                  <a:pt x="111" y="102"/>
                  <a:pt x="119" y="102"/>
                </a:cubicBezTo>
                <a:cubicBezTo>
                  <a:pt x="119" y="103"/>
                  <a:pt x="119" y="104"/>
                  <a:pt x="119" y="105"/>
                </a:cubicBezTo>
                <a:cubicBezTo>
                  <a:pt x="116" y="104"/>
                  <a:pt x="113" y="104"/>
                  <a:pt x="111" y="102"/>
                </a:cubicBezTo>
                <a:cubicBezTo>
                  <a:pt x="106" y="101"/>
                  <a:pt x="100" y="99"/>
                  <a:pt x="95" y="98"/>
                </a:cubicBezTo>
                <a:cubicBezTo>
                  <a:pt x="94" y="97"/>
                  <a:pt x="92" y="96"/>
                  <a:pt x="90" y="96"/>
                </a:cubicBezTo>
                <a:close/>
                <a:moveTo>
                  <a:pt x="119" y="101"/>
                </a:moveTo>
                <a:cubicBezTo>
                  <a:pt x="116" y="100"/>
                  <a:pt x="114" y="100"/>
                  <a:pt x="111" y="99"/>
                </a:cubicBezTo>
                <a:cubicBezTo>
                  <a:pt x="107" y="98"/>
                  <a:pt x="102" y="96"/>
                  <a:pt x="97" y="95"/>
                </a:cubicBezTo>
                <a:cubicBezTo>
                  <a:pt x="88" y="91"/>
                  <a:pt x="78" y="89"/>
                  <a:pt x="70" y="84"/>
                </a:cubicBezTo>
                <a:cubicBezTo>
                  <a:pt x="76" y="88"/>
                  <a:pt x="87" y="90"/>
                  <a:pt x="95" y="92"/>
                </a:cubicBezTo>
                <a:cubicBezTo>
                  <a:pt x="103" y="94"/>
                  <a:pt x="112" y="95"/>
                  <a:pt x="120" y="99"/>
                </a:cubicBezTo>
                <a:cubicBezTo>
                  <a:pt x="119" y="99"/>
                  <a:pt x="119" y="100"/>
                  <a:pt x="119" y="101"/>
                </a:cubicBezTo>
                <a:close/>
                <a:moveTo>
                  <a:pt x="120" y="109"/>
                </a:moveTo>
                <a:cubicBezTo>
                  <a:pt x="116" y="107"/>
                  <a:pt x="112" y="106"/>
                  <a:pt x="108" y="105"/>
                </a:cubicBezTo>
                <a:cubicBezTo>
                  <a:pt x="103" y="103"/>
                  <a:pt x="98" y="102"/>
                  <a:pt x="93" y="100"/>
                </a:cubicBezTo>
                <a:cubicBezTo>
                  <a:pt x="87" y="99"/>
                  <a:pt x="81" y="97"/>
                  <a:pt x="76" y="95"/>
                </a:cubicBezTo>
                <a:cubicBezTo>
                  <a:pt x="83" y="97"/>
                  <a:pt x="90" y="99"/>
                  <a:pt x="97" y="101"/>
                </a:cubicBezTo>
                <a:cubicBezTo>
                  <a:pt x="102" y="102"/>
                  <a:pt x="106" y="103"/>
                  <a:pt x="110" y="105"/>
                </a:cubicBezTo>
                <a:cubicBezTo>
                  <a:pt x="113" y="106"/>
                  <a:pt x="116" y="107"/>
                  <a:pt x="119" y="107"/>
                </a:cubicBezTo>
                <a:cubicBezTo>
                  <a:pt x="119" y="107"/>
                  <a:pt x="119" y="108"/>
                  <a:pt x="120" y="109"/>
                </a:cubicBezTo>
                <a:close/>
                <a:moveTo>
                  <a:pt x="121" y="113"/>
                </a:moveTo>
                <a:cubicBezTo>
                  <a:pt x="117" y="111"/>
                  <a:pt x="113" y="110"/>
                  <a:pt x="109" y="109"/>
                </a:cubicBezTo>
                <a:cubicBezTo>
                  <a:pt x="105" y="108"/>
                  <a:pt x="102" y="106"/>
                  <a:pt x="98" y="104"/>
                </a:cubicBezTo>
                <a:cubicBezTo>
                  <a:pt x="102" y="105"/>
                  <a:pt x="106" y="107"/>
                  <a:pt x="109" y="108"/>
                </a:cubicBezTo>
                <a:cubicBezTo>
                  <a:pt x="113" y="109"/>
                  <a:pt x="116" y="110"/>
                  <a:pt x="120" y="110"/>
                </a:cubicBezTo>
                <a:cubicBezTo>
                  <a:pt x="120" y="111"/>
                  <a:pt x="121" y="112"/>
                  <a:pt x="121" y="113"/>
                </a:cubicBezTo>
                <a:close/>
                <a:moveTo>
                  <a:pt x="122" y="116"/>
                </a:moveTo>
                <a:cubicBezTo>
                  <a:pt x="114" y="112"/>
                  <a:pt x="104" y="110"/>
                  <a:pt x="95" y="108"/>
                </a:cubicBezTo>
                <a:cubicBezTo>
                  <a:pt x="84" y="105"/>
                  <a:pt x="74" y="102"/>
                  <a:pt x="63" y="99"/>
                </a:cubicBezTo>
                <a:cubicBezTo>
                  <a:pt x="63" y="99"/>
                  <a:pt x="63" y="99"/>
                  <a:pt x="63" y="99"/>
                </a:cubicBezTo>
                <a:cubicBezTo>
                  <a:pt x="63" y="98"/>
                  <a:pt x="63" y="98"/>
                  <a:pt x="63" y="97"/>
                </a:cubicBezTo>
                <a:cubicBezTo>
                  <a:pt x="74" y="101"/>
                  <a:pt x="85" y="104"/>
                  <a:pt x="96" y="108"/>
                </a:cubicBezTo>
                <a:cubicBezTo>
                  <a:pt x="101" y="109"/>
                  <a:pt x="106" y="110"/>
                  <a:pt x="111" y="112"/>
                </a:cubicBezTo>
                <a:cubicBezTo>
                  <a:pt x="114" y="113"/>
                  <a:pt x="118" y="114"/>
                  <a:pt x="122" y="114"/>
                </a:cubicBezTo>
                <a:cubicBezTo>
                  <a:pt x="122" y="115"/>
                  <a:pt x="122" y="116"/>
                  <a:pt x="122" y="116"/>
                </a:cubicBezTo>
                <a:close/>
                <a:moveTo>
                  <a:pt x="123" y="120"/>
                </a:moveTo>
                <a:cubicBezTo>
                  <a:pt x="115" y="116"/>
                  <a:pt x="106" y="113"/>
                  <a:pt x="97" y="110"/>
                </a:cubicBezTo>
                <a:cubicBezTo>
                  <a:pt x="90" y="108"/>
                  <a:pt x="83" y="105"/>
                  <a:pt x="76" y="103"/>
                </a:cubicBezTo>
                <a:cubicBezTo>
                  <a:pt x="77" y="103"/>
                  <a:pt x="77" y="103"/>
                  <a:pt x="78" y="104"/>
                </a:cubicBezTo>
                <a:cubicBezTo>
                  <a:pt x="83" y="105"/>
                  <a:pt x="88" y="107"/>
                  <a:pt x="93" y="108"/>
                </a:cubicBezTo>
                <a:cubicBezTo>
                  <a:pt x="103" y="111"/>
                  <a:pt x="113" y="113"/>
                  <a:pt x="123" y="117"/>
                </a:cubicBezTo>
                <a:cubicBezTo>
                  <a:pt x="123" y="118"/>
                  <a:pt x="123" y="119"/>
                  <a:pt x="123" y="120"/>
                </a:cubicBezTo>
                <a:close/>
                <a:moveTo>
                  <a:pt x="71" y="110"/>
                </a:moveTo>
                <a:cubicBezTo>
                  <a:pt x="77" y="112"/>
                  <a:pt x="83" y="114"/>
                  <a:pt x="90" y="115"/>
                </a:cubicBezTo>
                <a:cubicBezTo>
                  <a:pt x="96" y="117"/>
                  <a:pt x="102" y="119"/>
                  <a:pt x="108" y="121"/>
                </a:cubicBezTo>
                <a:cubicBezTo>
                  <a:pt x="112" y="122"/>
                  <a:pt x="115" y="123"/>
                  <a:pt x="118" y="124"/>
                </a:cubicBezTo>
                <a:cubicBezTo>
                  <a:pt x="120" y="125"/>
                  <a:pt x="121" y="126"/>
                  <a:pt x="123" y="126"/>
                </a:cubicBezTo>
                <a:cubicBezTo>
                  <a:pt x="123" y="127"/>
                  <a:pt x="123" y="128"/>
                  <a:pt x="123" y="129"/>
                </a:cubicBezTo>
                <a:cubicBezTo>
                  <a:pt x="113" y="125"/>
                  <a:pt x="104" y="122"/>
                  <a:pt x="94" y="119"/>
                </a:cubicBezTo>
                <a:cubicBezTo>
                  <a:pt x="88" y="117"/>
                  <a:pt x="82" y="115"/>
                  <a:pt x="76" y="114"/>
                </a:cubicBezTo>
                <a:cubicBezTo>
                  <a:pt x="71" y="112"/>
                  <a:pt x="67" y="111"/>
                  <a:pt x="62" y="109"/>
                </a:cubicBezTo>
                <a:cubicBezTo>
                  <a:pt x="62" y="109"/>
                  <a:pt x="62" y="108"/>
                  <a:pt x="62" y="108"/>
                </a:cubicBezTo>
                <a:cubicBezTo>
                  <a:pt x="65" y="109"/>
                  <a:pt x="68" y="110"/>
                  <a:pt x="71" y="110"/>
                </a:cubicBezTo>
                <a:close/>
                <a:moveTo>
                  <a:pt x="123" y="125"/>
                </a:moveTo>
                <a:cubicBezTo>
                  <a:pt x="119" y="123"/>
                  <a:pt x="115" y="121"/>
                  <a:pt x="111" y="120"/>
                </a:cubicBezTo>
                <a:cubicBezTo>
                  <a:pt x="106" y="118"/>
                  <a:pt x="101" y="116"/>
                  <a:pt x="96" y="114"/>
                </a:cubicBezTo>
                <a:cubicBezTo>
                  <a:pt x="90" y="112"/>
                  <a:pt x="85" y="111"/>
                  <a:pt x="79" y="109"/>
                </a:cubicBezTo>
                <a:cubicBezTo>
                  <a:pt x="79" y="109"/>
                  <a:pt x="78" y="108"/>
                  <a:pt x="77" y="108"/>
                </a:cubicBezTo>
                <a:cubicBezTo>
                  <a:pt x="77" y="108"/>
                  <a:pt x="77" y="108"/>
                  <a:pt x="78" y="108"/>
                </a:cubicBezTo>
                <a:cubicBezTo>
                  <a:pt x="83" y="110"/>
                  <a:pt x="88" y="111"/>
                  <a:pt x="93" y="112"/>
                </a:cubicBezTo>
                <a:cubicBezTo>
                  <a:pt x="103" y="115"/>
                  <a:pt x="113" y="120"/>
                  <a:pt x="123" y="122"/>
                </a:cubicBezTo>
                <a:cubicBezTo>
                  <a:pt x="123" y="123"/>
                  <a:pt x="123" y="124"/>
                  <a:pt x="123" y="125"/>
                </a:cubicBezTo>
                <a:close/>
                <a:moveTo>
                  <a:pt x="123" y="133"/>
                </a:moveTo>
                <a:cubicBezTo>
                  <a:pt x="120" y="131"/>
                  <a:pt x="118" y="130"/>
                  <a:pt x="115" y="129"/>
                </a:cubicBezTo>
                <a:cubicBezTo>
                  <a:pt x="117" y="130"/>
                  <a:pt x="120" y="130"/>
                  <a:pt x="123" y="131"/>
                </a:cubicBezTo>
                <a:cubicBezTo>
                  <a:pt x="123" y="131"/>
                  <a:pt x="123" y="131"/>
                  <a:pt x="123" y="131"/>
                </a:cubicBezTo>
                <a:cubicBezTo>
                  <a:pt x="123" y="132"/>
                  <a:pt x="123" y="132"/>
                  <a:pt x="123" y="133"/>
                </a:cubicBezTo>
                <a:close/>
                <a:moveTo>
                  <a:pt x="125" y="138"/>
                </a:moveTo>
                <a:cubicBezTo>
                  <a:pt x="117" y="134"/>
                  <a:pt x="109" y="130"/>
                  <a:pt x="100" y="127"/>
                </a:cubicBezTo>
                <a:cubicBezTo>
                  <a:pt x="104" y="128"/>
                  <a:pt x="108" y="130"/>
                  <a:pt x="112" y="131"/>
                </a:cubicBezTo>
                <a:cubicBezTo>
                  <a:pt x="116" y="132"/>
                  <a:pt x="120" y="135"/>
                  <a:pt x="124" y="136"/>
                </a:cubicBezTo>
                <a:cubicBezTo>
                  <a:pt x="124" y="136"/>
                  <a:pt x="125" y="137"/>
                  <a:pt x="125" y="138"/>
                </a:cubicBezTo>
                <a:cubicBezTo>
                  <a:pt x="125" y="138"/>
                  <a:pt x="125" y="138"/>
                  <a:pt x="125" y="138"/>
                </a:cubicBezTo>
                <a:close/>
                <a:moveTo>
                  <a:pt x="127" y="141"/>
                </a:moveTo>
                <a:cubicBezTo>
                  <a:pt x="123" y="139"/>
                  <a:pt x="118" y="138"/>
                  <a:pt x="114" y="137"/>
                </a:cubicBezTo>
                <a:cubicBezTo>
                  <a:pt x="108" y="134"/>
                  <a:pt x="103" y="132"/>
                  <a:pt x="97" y="130"/>
                </a:cubicBezTo>
                <a:cubicBezTo>
                  <a:pt x="94" y="129"/>
                  <a:pt x="90" y="128"/>
                  <a:pt x="87" y="126"/>
                </a:cubicBezTo>
                <a:cubicBezTo>
                  <a:pt x="89" y="127"/>
                  <a:pt x="91" y="128"/>
                  <a:pt x="93" y="128"/>
                </a:cubicBezTo>
                <a:cubicBezTo>
                  <a:pt x="100" y="130"/>
                  <a:pt x="108" y="132"/>
                  <a:pt x="115" y="135"/>
                </a:cubicBezTo>
                <a:cubicBezTo>
                  <a:pt x="118" y="137"/>
                  <a:pt x="122" y="139"/>
                  <a:pt x="126" y="140"/>
                </a:cubicBezTo>
                <a:cubicBezTo>
                  <a:pt x="126" y="140"/>
                  <a:pt x="126" y="141"/>
                  <a:pt x="127" y="141"/>
                </a:cubicBezTo>
                <a:close/>
                <a:moveTo>
                  <a:pt x="129" y="146"/>
                </a:moveTo>
                <a:cubicBezTo>
                  <a:pt x="125" y="144"/>
                  <a:pt x="120" y="143"/>
                  <a:pt x="116" y="141"/>
                </a:cubicBezTo>
                <a:cubicBezTo>
                  <a:pt x="109" y="139"/>
                  <a:pt x="103" y="136"/>
                  <a:pt x="96" y="133"/>
                </a:cubicBezTo>
                <a:cubicBezTo>
                  <a:pt x="95" y="133"/>
                  <a:pt x="95" y="133"/>
                  <a:pt x="94" y="133"/>
                </a:cubicBezTo>
                <a:cubicBezTo>
                  <a:pt x="101" y="135"/>
                  <a:pt x="107" y="137"/>
                  <a:pt x="113" y="139"/>
                </a:cubicBezTo>
                <a:cubicBezTo>
                  <a:pt x="118" y="140"/>
                  <a:pt x="122" y="142"/>
                  <a:pt x="127" y="143"/>
                </a:cubicBezTo>
                <a:cubicBezTo>
                  <a:pt x="128" y="144"/>
                  <a:pt x="128" y="145"/>
                  <a:pt x="129" y="146"/>
                </a:cubicBezTo>
                <a:close/>
                <a:moveTo>
                  <a:pt x="80" y="129"/>
                </a:moveTo>
                <a:cubicBezTo>
                  <a:pt x="84" y="130"/>
                  <a:pt x="88" y="132"/>
                  <a:pt x="92" y="133"/>
                </a:cubicBezTo>
                <a:cubicBezTo>
                  <a:pt x="99" y="135"/>
                  <a:pt x="106" y="138"/>
                  <a:pt x="112" y="141"/>
                </a:cubicBezTo>
                <a:cubicBezTo>
                  <a:pt x="118" y="143"/>
                  <a:pt x="124" y="144"/>
                  <a:pt x="129" y="147"/>
                </a:cubicBezTo>
                <a:cubicBezTo>
                  <a:pt x="129" y="147"/>
                  <a:pt x="129" y="147"/>
                  <a:pt x="129" y="147"/>
                </a:cubicBezTo>
                <a:cubicBezTo>
                  <a:pt x="124" y="144"/>
                  <a:pt x="118" y="143"/>
                  <a:pt x="112" y="141"/>
                </a:cubicBezTo>
                <a:cubicBezTo>
                  <a:pt x="105" y="139"/>
                  <a:pt x="99" y="137"/>
                  <a:pt x="93" y="134"/>
                </a:cubicBezTo>
                <a:cubicBezTo>
                  <a:pt x="86" y="132"/>
                  <a:pt x="79" y="130"/>
                  <a:pt x="72" y="128"/>
                </a:cubicBezTo>
                <a:cubicBezTo>
                  <a:pt x="67" y="126"/>
                  <a:pt x="61" y="124"/>
                  <a:pt x="55" y="122"/>
                </a:cubicBezTo>
                <a:cubicBezTo>
                  <a:pt x="55" y="121"/>
                  <a:pt x="55" y="121"/>
                  <a:pt x="56" y="120"/>
                </a:cubicBezTo>
                <a:cubicBezTo>
                  <a:pt x="58" y="121"/>
                  <a:pt x="60" y="121"/>
                  <a:pt x="61" y="122"/>
                </a:cubicBezTo>
                <a:cubicBezTo>
                  <a:pt x="62" y="122"/>
                  <a:pt x="62" y="122"/>
                  <a:pt x="63" y="122"/>
                </a:cubicBezTo>
                <a:cubicBezTo>
                  <a:pt x="66" y="123"/>
                  <a:pt x="69" y="125"/>
                  <a:pt x="72" y="126"/>
                </a:cubicBezTo>
                <a:cubicBezTo>
                  <a:pt x="75" y="127"/>
                  <a:pt x="78" y="128"/>
                  <a:pt x="80" y="129"/>
                </a:cubicBezTo>
                <a:close/>
                <a:moveTo>
                  <a:pt x="74" y="129"/>
                </a:moveTo>
                <a:cubicBezTo>
                  <a:pt x="74" y="129"/>
                  <a:pt x="75" y="129"/>
                  <a:pt x="76" y="130"/>
                </a:cubicBezTo>
                <a:cubicBezTo>
                  <a:pt x="75" y="130"/>
                  <a:pt x="75" y="129"/>
                  <a:pt x="75" y="129"/>
                </a:cubicBezTo>
                <a:cubicBezTo>
                  <a:pt x="71" y="128"/>
                  <a:pt x="68" y="127"/>
                  <a:pt x="65" y="126"/>
                </a:cubicBezTo>
                <a:cubicBezTo>
                  <a:pt x="68" y="127"/>
                  <a:pt x="71" y="128"/>
                  <a:pt x="74" y="129"/>
                </a:cubicBezTo>
                <a:close/>
                <a:moveTo>
                  <a:pt x="130" y="152"/>
                </a:moveTo>
                <a:cubicBezTo>
                  <a:pt x="119" y="146"/>
                  <a:pt x="107" y="142"/>
                  <a:pt x="95" y="137"/>
                </a:cubicBezTo>
                <a:cubicBezTo>
                  <a:pt x="91" y="135"/>
                  <a:pt x="86" y="133"/>
                  <a:pt x="82" y="132"/>
                </a:cubicBezTo>
                <a:cubicBezTo>
                  <a:pt x="86" y="133"/>
                  <a:pt x="90" y="134"/>
                  <a:pt x="94" y="136"/>
                </a:cubicBezTo>
                <a:cubicBezTo>
                  <a:pt x="101" y="138"/>
                  <a:pt x="108" y="140"/>
                  <a:pt x="115" y="142"/>
                </a:cubicBezTo>
                <a:cubicBezTo>
                  <a:pt x="118" y="144"/>
                  <a:pt x="122" y="145"/>
                  <a:pt x="125" y="146"/>
                </a:cubicBezTo>
                <a:cubicBezTo>
                  <a:pt x="127" y="147"/>
                  <a:pt x="128" y="148"/>
                  <a:pt x="129" y="148"/>
                </a:cubicBezTo>
                <a:cubicBezTo>
                  <a:pt x="130" y="149"/>
                  <a:pt x="130" y="151"/>
                  <a:pt x="130" y="152"/>
                </a:cubicBezTo>
                <a:close/>
                <a:moveTo>
                  <a:pt x="63" y="129"/>
                </a:moveTo>
                <a:cubicBezTo>
                  <a:pt x="66" y="130"/>
                  <a:pt x="69" y="131"/>
                  <a:pt x="73" y="132"/>
                </a:cubicBezTo>
                <a:cubicBezTo>
                  <a:pt x="80" y="134"/>
                  <a:pt x="86" y="137"/>
                  <a:pt x="93" y="140"/>
                </a:cubicBezTo>
                <a:cubicBezTo>
                  <a:pt x="100" y="142"/>
                  <a:pt x="106" y="145"/>
                  <a:pt x="113" y="148"/>
                </a:cubicBezTo>
                <a:cubicBezTo>
                  <a:pt x="119" y="150"/>
                  <a:pt x="125" y="152"/>
                  <a:pt x="131" y="154"/>
                </a:cubicBezTo>
                <a:cubicBezTo>
                  <a:pt x="131" y="156"/>
                  <a:pt x="131" y="157"/>
                  <a:pt x="132" y="158"/>
                </a:cubicBezTo>
                <a:cubicBezTo>
                  <a:pt x="120" y="151"/>
                  <a:pt x="108" y="147"/>
                  <a:pt x="96" y="142"/>
                </a:cubicBezTo>
                <a:cubicBezTo>
                  <a:pt x="90" y="139"/>
                  <a:pt x="83" y="137"/>
                  <a:pt x="77" y="134"/>
                </a:cubicBezTo>
                <a:cubicBezTo>
                  <a:pt x="70" y="132"/>
                  <a:pt x="63" y="130"/>
                  <a:pt x="58" y="127"/>
                </a:cubicBezTo>
                <a:cubicBezTo>
                  <a:pt x="54" y="124"/>
                  <a:pt x="61" y="128"/>
                  <a:pt x="63" y="129"/>
                </a:cubicBezTo>
                <a:close/>
                <a:moveTo>
                  <a:pt x="132" y="163"/>
                </a:moveTo>
                <a:cubicBezTo>
                  <a:pt x="127" y="160"/>
                  <a:pt x="121" y="159"/>
                  <a:pt x="116" y="157"/>
                </a:cubicBezTo>
                <a:cubicBezTo>
                  <a:pt x="109" y="154"/>
                  <a:pt x="103" y="151"/>
                  <a:pt x="96" y="148"/>
                </a:cubicBezTo>
                <a:cubicBezTo>
                  <a:pt x="94" y="147"/>
                  <a:pt x="92" y="146"/>
                  <a:pt x="90" y="144"/>
                </a:cubicBezTo>
                <a:cubicBezTo>
                  <a:pt x="92" y="145"/>
                  <a:pt x="93" y="146"/>
                  <a:pt x="95" y="146"/>
                </a:cubicBezTo>
                <a:cubicBezTo>
                  <a:pt x="102" y="149"/>
                  <a:pt x="109" y="151"/>
                  <a:pt x="116" y="153"/>
                </a:cubicBezTo>
                <a:cubicBezTo>
                  <a:pt x="121" y="155"/>
                  <a:pt x="126" y="158"/>
                  <a:pt x="132" y="159"/>
                </a:cubicBezTo>
                <a:cubicBezTo>
                  <a:pt x="132" y="160"/>
                  <a:pt x="132" y="162"/>
                  <a:pt x="132" y="163"/>
                </a:cubicBezTo>
                <a:close/>
                <a:moveTo>
                  <a:pt x="129" y="162"/>
                </a:moveTo>
                <a:cubicBezTo>
                  <a:pt x="129" y="162"/>
                  <a:pt x="128" y="162"/>
                  <a:pt x="128" y="162"/>
                </a:cubicBezTo>
                <a:cubicBezTo>
                  <a:pt x="128" y="162"/>
                  <a:pt x="129" y="162"/>
                  <a:pt x="129" y="162"/>
                </a:cubicBezTo>
                <a:close/>
                <a:moveTo>
                  <a:pt x="130" y="163"/>
                </a:moveTo>
                <a:cubicBezTo>
                  <a:pt x="130" y="163"/>
                  <a:pt x="130" y="163"/>
                  <a:pt x="130" y="163"/>
                </a:cubicBezTo>
                <a:cubicBezTo>
                  <a:pt x="130" y="163"/>
                  <a:pt x="130" y="163"/>
                  <a:pt x="130" y="163"/>
                </a:cubicBezTo>
                <a:close/>
                <a:moveTo>
                  <a:pt x="132" y="164"/>
                </a:moveTo>
                <a:cubicBezTo>
                  <a:pt x="132" y="165"/>
                  <a:pt x="132" y="166"/>
                  <a:pt x="132" y="167"/>
                </a:cubicBezTo>
                <a:cubicBezTo>
                  <a:pt x="130" y="165"/>
                  <a:pt x="128" y="164"/>
                  <a:pt x="126" y="163"/>
                </a:cubicBezTo>
                <a:cubicBezTo>
                  <a:pt x="120" y="161"/>
                  <a:pt x="114" y="159"/>
                  <a:pt x="109" y="156"/>
                </a:cubicBezTo>
                <a:cubicBezTo>
                  <a:pt x="105" y="155"/>
                  <a:pt x="101" y="153"/>
                  <a:pt x="97" y="151"/>
                </a:cubicBezTo>
                <a:cubicBezTo>
                  <a:pt x="99" y="152"/>
                  <a:pt x="102" y="153"/>
                  <a:pt x="104" y="154"/>
                </a:cubicBezTo>
                <a:cubicBezTo>
                  <a:pt x="113" y="157"/>
                  <a:pt x="123" y="161"/>
                  <a:pt x="132" y="164"/>
                </a:cubicBezTo>
                <a:close/>
                <a:moveTo>
                  <a:pt x="132" y="169"/>
                </a:moveTo>
                <a:cubicBezTo>
                  <a:pt x="131" y="170"/>
                  <a:pt x="131" y="171"/>
                  <a:pt x="131" y="171"/>
                </a:cubicBezTo>
                <a:cubicBezTo>
                  <a:pt x="129" y="170"/>
                  <a:pt x="126" y="169"/>
                  <a:pt x="124" y="168"/>
                </a:cubicBezTo>
                <a:cubicBezTo>
                  <a:pt x="119" y="166"/>
                  <a:pt x="114" y="163"/>
                  <a:pt x="109" y="161"/>
                </a:cubicBezTo>
                <a:cubicBezTo>
                  <a:pt x="104" y="159"/>
                  <a:pt x="100" y="158"/>
                  <a:pt x="95" y="156"/>
                </a:cubicBezTo>
                <a:cubicBezTo>
                  <a:pt x="94" y="155"/>
                  <a:pt x="93" y="155"/>
                  <a:pt x="92" y="155"/>
                </a:cubicBezTo>
                <a:cubicBezTo>
                  <a:pt x="97" y="156"/>
                  <a:pt x="101" y="158"/>
                  <a:pt x="105" y="159"/>
                </a:cubicBezTo>
                <a:cubicBezTo>
                  <a:pt x="110" y="161"/>
                  <a:pt x="116" y="162"/>
                  <a:pt x="121" y="164"/>
                </a:cubicBezTo>
                <a:cubicBezTo>
                  <a:pt x="124" y="165"/>
                  <a:pt x="128" y="167"/>
                  <a:pt x="132" y="169"/>
                </a:cubicBezTo>
                <a:close/>
                <a:moveTo>
                  <a:pt x="90" y="159"/>
                </a:moveTo>
                <a:cubicBezTo>
                  <a:pt x="92" y="160"/>
                  <a:pt x="95" y="160"/>
                  <a:pt x="98" y="161"/>
                </a:cubicBezTo>
                <a:cubicBezTo>
                  <a:pt x="102" y="162"/>
                  <a:pt x="106" y="164"/>
                  <a:pt x="110" y="166"/>
                </a:cubicBezTo>
                <a:cubicBezTo>
                  <a:pt x="117" y="169"/>
                  <a:pt x="123" y="172"/>
                  <a:pt x="130" y="172"/>
                </a:cubicBezTo>
                <a:cubicBezTo>
                  <a:pt x="129" y="174"/>
                  <a:pt x="128" y="175"/>
                  <a:pt x="125" y="176"/>
                </a:cubicBezTo>
                <a:cubicBezTo>
                  <a:pt x="120" y="177"/>
                  <a:pt x="114" y="174"/>
                  <a:pt x="109" y="170"/>
                </a:cubicBezTo>
                <a:cubicBezTo>
                  <a:pt x="110" y="171"/>
                  <a:pt x="111" y="171"/>
                  <a:pt x="112" y="171"/>
                </a:cubicBezTo>
                <a:cubicBezTo>
                  <a:pt x="113" y="172"/>
                  <a:pt x="114" y="172"/>
                  <a:pt x="115" y="172"/>
                </a:cubicBezTo>
                <a:cubicBezTo>
                  <a:pt x="115" y="172"/>
                  <a:pt x="119" y="174"/>
                  <a:pt x="119" y="174"/>
                </a:cubicBezTo>
                <a:cubicBezTo>
                  <a:pt x="118" y="174"/>
                  <a:pt x="118" y="175"/>
                  <a:pt x="119" y="175"/>
                </a:cubicBezTo>
                <a:cubicBezTo>
                  <a:pt x="119" y="175"/>
                  <a:pt x="119" y="175"/>
                  <a:pt x="119" y="175"/>
                </a:cubicBezTo>
                <a:cubicBezTo>
                  <a:pt x="120" y="175"/>
                  <a:pt x="120" y="175"/>
                  <a:pt x="120" y="175"/>
                </a:cubicBezTo>
                <a:cubicBezTo>
                  <a:pt x="118" y="173"/>
                  <a:pt x="116" y="172"/>
                  <a:pt x="114" y="171"/>
                </a:cubicBezTo>
                <a:cubicBezTo>
                  <a:pt x="112" y="171"/>
                  <a:pt x="110" y="170"/>
                  <a:pt x="109" y="169"/>
                </a:cubicBezTo>
                <a:cubicBezTo>
                  <a:pt x="107" y="168"/>
                  <a:pt x="111" y="170"/>
                  <a:pt x="111" y="170"/>
                </a:cubicBezTo>
                <a:cubicBezTo>
                  <a:pt x="115" y="171"/>
                  <a:pt x="118" y="173"/>
                  <a:pt x="122" y="174"/>
                </a:cubicBezTo>
                <a:cubicBezTo>
                  <a:pt x="123" y="175"/>
                  <a:pt x="125" y="175"/>
                  <a:pt x="127" y="175"/>
                </a:cubicBezTo>
                <a:cubicBezTo>
                  <a:pt x="127" y="175"/>
                  <a:pt x="127" y="174"/>
                  <a:pt x="127" y="174"/>
                </a:cubicBezTo>
                <a:cubicBezTo>
                  <a:pt x="125" y="172"/>
                  <a:pt x="122" y="172"/>
                  <a:pt x="120" y="171"/>
                </a:cubicBezTo>
                <a:cubicBezTo>
                  <a:pt x="117" y="169"/>
                  <a:pt x="114" y="168"/>
                  <a:pt x="111" y="166"/>
                </a:cubicBezTo>
                <a:cubicBezTo>
                  <a:pt x="106" y="165"/>
                  <a:pt x="102" y="163"/>
                  <a:pt x="98" y="162"/>
                </a:cubicBezTo>
                <a:cubicBezTo>
                  <a:pt x="96" y="161"/>
                  <a:pt x="94" y="160"/>
                  <a:pt x="91" y="160"/>
                </a:cubicBezTo>
                <a:cubicBezTo>
                  <a:pt x="91" y="159"/>
                  <a:pt x="90" y="159"/>
                  <a:pt x="90" y="159"/>
                </a:cubicBezTo>
                <a:close/>
                <a:moveTo>
                  <a:pt x="96" y="162"/>
                </a:moveTo>
                <a:cubicBezTo>
                  <a:pt x="97" y="162"/>
                  <a:pt x="98" y="162"/>
                  <a:pt x="99" y="163"/>
                </a:cubicBezTo>
                <a:cubicBezTo>
                  <a:pt x="105" y="165"/>
                  <a:pt x="111" y="167"/>
                  <a:pt x="116" y="170"/>
                </a:cubicBezTo>
                <a:cubicBezTo>
                  <a:pt x="119" y="171"/>
                  <a:pt x="121" y="172"/>
                  <a:pt x="123" y="173"/>
                </a:cubicBezTo>
                <a:cubicBezTo>
                  <a:pt x="127" y="174"/>
                  <a:pt x="124" y="174"/>
                  <a:pt x="123" y="174"/>
                </a:cubicBezTo>
                <a:cubicBezTo>
                  <a:pt x="122" y="173"/>
                  <a:pt x="121" y="173"/>
                  <a:pt x="120" y="172"/>
                </a:cubicBezTo>
                <a:cubicBezTo>
                  <a:pt x="115" y="170"/>
                  <a:pt x="111" y="169"/>
                  <a:pt x="107" y="168"/>
                </a:cubicBezTo>
                <a:cubicBezTo>
                  <a:pt x="106" y="168"/>
                  <a:pt x="106" y="168"/>
                  <a:pt x="106" y="168"/>
                </a:cubicBezTo>
                <a:cubicBezTo>
                  <a:pt x="103" y="166"/>
                  <a:pt x="99" y="164"/>
                  <a:pt x="96" y="162"/>
                </a:cubicBezTo>
                <a:close/>
                <a:moveTo>
                  <a:pt x="79" y="150"/>
                </a:moveTo>
                <a:cubicBezTo>
                  <a:pt x="87" y="154"/>
                  <a:pt x="95" y="157"/>
                  <a:pt x="104" y="160"/>
                </a:cubicBezTo>
                <a:cubicBezTo>
                  <a:pt x="111" y="163"/>
                  <a:pt x="119" y="167"/>
                  <a:pt x="127" y="170"/>
                </a:cubicBezTo>
                <a:cubicBezTo>
                  <a:pt x="128" y="170"/>
                  <a:pt x="129" y="171"/>
                  <a:pt x="130" y="171"/>
                </a:cubicBezTo>
                <a:cubicBezTo>
                  <a:pt x="128" y="172"/>
                  <a:pt x="127" y="172"/>
                  <a:pt x="126" y="171"/>
                </a:cubicBezTo>
                <a:cubicBezTo>
                  <a:pt x="124" y="171"/>
                  <a:pt x="122" y="170"/>
                  <a:pt x="120" y="169"/>
                </a:cubicBezTo>
                <a:cubicBezTo>
                  <a:pt x="116" y="168"/>
                  <a:pt x="113" y="166"/>
                  <a:pt x="109" y="164"/>
                </a:cubicBezTo>
                <a:cubicBezTo>
                  <a:pt x="101" y="161"/>
                  <a:pt x="94" y="159"/>
                  <a:pt x="86" y="157"/>
                </a:cubicBezTo>
                <a:cubicBezTo>
                  <a:pt x="83" y="155"/>
                  <a:pt x="80" y="153"/>
                  <a:pt x="79" y="150"/>
                </a:cubicBezTo>
                <a:close/>
                <a:moveTo>
                  <a:pt x="78" y="146"/>
                </a:moveTo>
                <a:cubicBezTo>
                  <a:pt x="78" y="145"/>
                  <a:pt x="78" y="145"/>
                  <a:pt x="78" y="144"/>
                </a:cubicBezTo>
                <a:cubicBezTo>
                  <a:pt x="80" y="145"/>
                  <a:pt x="81" y="146"/>
                  <a:pt x="83" y="147"/>
                </a:cubicBezTo>
                <a:cubicBezTo>
                  <a:pt x="84" y="147"/>
                  <a:pt x="85" y="147"/>
                  <a:pt x="85" y="148"/>
                </a:cubicBezTo>
                <a:cubicBezTo>
                  <a:pt x="90" y="149"/>
                  <a:pt x="94" y="151"/>
                  <a:pt x="99" y="153"/>
                </a:cubicBezTo>
                <a:cubicBezTo>
                  <a:pt x="109" y="157"/>
                  <a:pt x="119" y="161"/>
                  <a:pt x="128" y="166"/>
                </a:cubicBezTo>
                <a:cubicBezTo>
                  <a:pt x="129" y="166"/>
                  <a:pt x="131" y="168"/>
                  <a:pt x="131" y="168"/>
                </a:cubicBezTo>
                <a:cubicBezTo>
                  <a:pt x="130" y="167"/>
                  <a:pt x="128" y="167"/>
                  <a:pt x="127" y="166"/>
                </a:cubicBezTo>
                <a:cubicBezTo>
                  <a:pt x="125" y="165"/>
                  <a:pt x="124" y="164"/>
                  <a:pt x="122" y="164"/>
                </a:cubicBezTo>
                <a:cubicBezTo>
                  <a:pt x="117" y="162"/>
                  <a:pt x="112" y="160"/>
                  <a:pt x="107" y="159"/>
                </a:cubicBezTo>
                <a:cubicBezTo>
                  <a:pt x="98" y="156"/>
                  <a:pt x="88" y="154"/>
                  <a:pt x="79" y="150"/>
                </a:cubicBezTo>
                <a:cubicBezTo>
                  <a:pt x="79" y="150"/>
                  <a:pt x="79" y="150"/>
                  <a:pt x="79" y="150"/>
                </a:cubicBezTo>
                <a:cubicBezTo>
                  <a:pt x="78" y="149"/>
                  <a:pt x="78" y="147"/>
                  <a:pt x="78" y="146"/>
                </a:cubicBezTo>
                <a:close/>
                <a:moveTo>
                  <a:pt x="77" y="141"/>
                </a:moveTo>
                <a:cubicBezTo>
                  <a:pt x="77" y="141"/>
                  <a:pt x="78" y="141"/>
                  <a:pt x="78" y="141"/>
                </a:cubicBezTo>
                <a:cubicBezTo>
                  <a:pt x="80" y="141"/>
                  <a:pt x="83" y="142"/>
                  <a:pt x="85" y="143"/>
                </a:cubicBezTo>
                <a:cubicBezTo>
                  <a:pt x="87" y="144"/>
                  <a:pt x="88" y="144"/>
                  <a:pt x="90" y="145"/>
                </a:cubicBezTo>
                <a:cubicBezTo>
                  <a:pt x="98" y="150"/>
                  <a:pt x="108" y="154"/>
                  <a:pt x="117" y="158"/>
                </a:cubicBezTo>
                <a:cubicBezTo>
                  <a:pt x="107" y="154"/>
                  <a:pt x="97" y="151"/>
                  <a:pt x="87" y="148"/>
                </a:cubicBezTo>
                <a:cubicBezTo>
                  <a:pt x="85" y="147"/>
                  <a:pt x="83" y="146"/>
                  <a:pt x="81" y="145"/>
                </a:cubicBezTo>
                <a:cubicBezTo>
                  <a:pt x="80" y="144"/>
                  <a:pt x="80" y="144"/>
                  <a:pt x="79" y="144"/>
                </a:cubicBezTo>
                <a:cubicBezTo>
                  <a:pt x="79" y="144"/>
                  <a:pt x="78" y="144"/>
                  <a:pt x="78" y="143"/>
                </a:cubicBezTo>
                <a:cubicBezTo>
                  <a:pt x="78" y="142"/>
                  <a:pt x="78" y="141"/>
                  <a:pt x="77" y="141"/>
                </a:cubicBezTo>
                <a:close/>
                <a:moveTo>
                  <a:pt x="76" y="138"/>
                </a:moveTo>
                <a:cubicBezTo>
                  <a:pt x="78" y="140"/>
                  <a:pt x="81" y="141"/>
                  <a:pt x="83" y="142"/>
                </a:cubicBezTo>
                <a:cubicBezTo>
                  <a:pt x="81" y="141"/>
                  <a:pt x="79" y="140"/>
                  <a:pt x="77" y="140"/>
                </a:cubicBezTo>
                <a:cubicBezTo>
                  <a:pt x="77" y="139"/>
                  <a:pt x="76" y="139"/>
                  <a:pt x="76" y="138"/>
                </a:cubicBezTo>
                <a:close/>
                <a:moveTo>
                  <a:pt x="57" y="127"/>
                </a:moveTo>
                <a:cubicBezTo>
                  <a:pt x="61" y="129"/>
                  <a:pt x="65" y="131"/>
                  <a:pt x="70" y="132"/>
                </a:cubicBezTo>
                <a:cubicBezTo>
                  <a:pt x="77" y="135"/>
                  <a:pt x="83" y="137"/>
                  <a:pt x="90" y="140"/>
                </a:cubicBezTo>
                <a:cubicBezTo>
                  <a:pt x="103" y="146"/>
                  <a:pt x="117" y="150"/>
                  <a:pt x="130" y="158"/>
                </a:cubicBezTo>
                <a:cubicBezTo>
                  <a:pt x="130" y="158"/>
                  <a:pt x="131" y="158"/>
                  <a:pt x="132" y="158"/>
                </a:cubicBezTo>
                <a:cubicBezTo>
                  <a:pt x="131" y="158"/>
                  <a:pt x="131" y="158"/>
                  <a:pt x="130" y="158"/>
                </a:cubicBezTo>
                <a:cubicBezTo>
                  <a:pt x="129" y="157"/>
                  <a:pt x="127" y="157"/>
                  <a:pt x="126" y="156"/>
                </a:cubicBezTo>
                <a:cubicBezTo>
                  <a:pt x="123" y="155"/>
                  <a:pt x="120" y="154"/>
                  <a:pt x="116" y="153"/>
                </a:cubicBezTo>
                <a:cubicBezTo>
                  <a:pt x="110" y="150"/>
                  <a:pt x="102" y="148"/>
                  <a:pt x="96" y="145"/>
                </a:cubicBezTo>
                <a:cubicBezTo>
                  <a:pt x="93" y="145"/>
                  <a:pt x="90" y="144"/>
                  <a:pt x="87" y="143"/>
                </a:cubicBezTo>
                <a:cubicBezTo>
                  <a:pt x="84" y="141"/>
                  <a:pt x="80" y="139"/>
                  <a:pt x="77" y="138"/>
                </a:cubicBezTo>
                <a:cubicBezTo>
                  <a:pt x="76" y="138"/>
                  <a:pt x="75" y="137"/>
                  <a:pt x="75" y="137"/>
                </a:cubicBezTo>
                <a:cubicBezTo>
                  <a:pt x="74" y="137"/>
                  <a:pt x="74" y="136"/>
                  <a:pt x="74" y="136"/>
                </a:cubicBezTo>
                <a:cubicBezTo>
                  <a:pt x="70" y="133"/>
                  <a:pt x="61" y="131"/>
                  <a:pt x="57" y="127"/>
                </a:cubicBezTo>
                <a:close/>
                <a:moveTo>
                  <a:pt x="55" y="123"/>
                </a:moveTo>
                <a:cubicBezTo>
                  <a:pt x="56" y="123"/>
                  <a:pt x="56" y="123"/>
                  <a:pt x="56" y="123"/>
                </a:cubicBezTo>
                <a:cubicBezTo>
                  <a:pt x="56" y="123"/>
                  <a:pt x="56" y="123"/>
                  <a:pt x="57" y="123"/>
                </a:cubicBezTo>
                <a:cubicBezTo>
                  <a:pt x="62" y="125"/>
                  <a:pt x="67" y="128"/>
                  <a:pt x="73" y="130"/>
                </a:cubicBezTo>
                <a:cubicBezTo>
                  <a:pt x="80" y="132"/>
                  <a:pt x="86" y="134"/>
                  <a:pt x="93" y="137"/>
                </a:cubicBezTo>
                <a:cubicBezTo>
                  <a:pt x="106" y="142"/>
                  <a:pt x="119" y="146"/>
                  <a:pt x="131" y="153"/>
                </a:cubicBezTo>
                <a:cubicBezTo>
                  <a:pt x="131" y="153"/>
                  <a:pt x="131" y="153"/>
                  <a:pt x="131" y="154"/>
                </a:cubicBezTo>
                <a:cubicBezTo>
                  <a:pt x="126" y="151"/>
                  <a:pt x="120" y="150"/>
                  <a:pt x="115" y="148"/>
                </a:cubicBezTo>
                <a:cubicBezTo>
                  <a:pt x="108" y="145"/>
                  <a:pt x="101" y="142"/>
                  <a:pt x="95" y="140"/>
                </a:cubicBezTo>
                <a:cubicBezTo>
                  <a:pt x="88" y="137"/>
                  <a:pt x="81" y="134"/>
                  <a:pt x="75" y="132"/>
                </a:cubicBezTo>
                <a:cubicBezTo>
                  <a:pt x="68" y="130"/>
                  <a:pt x="62" y="127"/>
                  <a:pt x="56" y="125"/>
                </a:cubicBezTo>
                <a:cubicBezTo>
                  <a:pt x="56" y="124"/>
                  <a:pt x="55" y="124"/>
                  <a:pt x="55" y="123"/>
                </a:cubicBezTo>
                <a:close/>
                <a:moveTo>
                  <a:pt x="56" y="120"/>
                </a:moveTo>
                <a:cubicBezTo>
                  <a:pt x="56" y="119"/>
                  <a:pt x="56" y="118"/>
                  <a:pt x="57" y="118"/>
                </a:cubicBezTo>
                <a:cubicBezTo>
                  <a:pt x="62" y="120"/>
                  <a:pt x="68" y="121"/>
                  <a:pt x="73" y="123"/>
                </a:cubicBezTo>
                <a:cubicBezTo>
                  <a:pt x="74" y="123"/>
                  <a:pt x="74" y="123"/>
                  <a:pt x="75" y="123"/>
                </a:cubicBezTo>
                <a:cubicBezTo>
                  <a:pt x="75" y="123"/>
                  <a:pt x="76" y="123"/>
                  <a:pt x="76" y="123"/>
                </a:cubicBezTo>
                <a:cubicBezTo>
                  <a:pt x="83" y="126"/>
                  <a:pt x="91" y="128"/>
                  <a:pt x="98" y="131"/>
                </a:cubicBezTo>
                <a:cubicBezTo>
                  <a:pt x="104" y="133"/>
                  <a:pt x="110" y="137"/>
                  <a:pt x="116" y="138"/>
                </a:cubicBezTo>
                <a:cubicBezTo>
                  <a:pt x="120" y="140"/>
                  <a:pt x="124" y="140"/>
                  <a:pt x="127" y="142"/>
                </a:cubicBezTo>
                <a:cubicBezTo>
                  <a:pt x="126" y="142"/>
                  <a:pt x="125" y="142"/>
                  <a:pt x="124" y="142"/>
                </a:cubicBezTo>
                <a:cubicBezTo>
                  <a:pt x="124" y="141"/>
                  <a:pt x="123" y="141"/>
                  <a:pt x="123" y="141"/>
                </a:cubicBezTo>
                <a:cubicBezTo>
                  <a:pt x="121" y="141"/>
                  <a:pt x="119" y="140"/>
                  <a:pt x="118" y="140"/>
                </a:cubicBezTo>
                <a:cubicBezTo>
                  <a:pt x="111" y="137"/>
                  <a:pt x="104" y="135"/>
                  <a:pt x="97" y="133"/>
                </a:cubicBezTo>
                <a:cubicBezTo>
                  <a:pt x="93" y="132"/>
                  <a:pt x="89" y="131"/>
                  <a:pt x="85" y="129"/>
                </a:cubicBezTo>
                <a:cubicBezTo>
                  <a:pt x="76" y="126"/>
                  <a:pt x="67" y="123"/>
                  <a:pt x="58" y="120"/>
                </a:cubicBezTo>
                <a:cubicBezTo>
                  <a:pt x="58" y="120"/>
                  <a:pt x="58" y="120"/>
                  <a:pt x="58" y="120"/>
                </a:cubicBezTo>
                <a:cubicBezTo>
                  <a:pt x="57" y="120"/>
                  <a:pt x="56" y="120"/>
                  <a:pt x="56" y="120"/>
                </a:cubicBezTo>
                <a:close/>
                <a:moveTo>
                  <a:pt x="60" y="118"/>
                </a:moveTo>
                <a:cubicBezTo>
                  <a:pt x="56" y="117"/>
                  <a:pt x="61" y="118"/>
                  <a:pt x="62" y="119"/>
                </a:cubicBezTo>
                <a:cubicBezTo>
                  <a:pt x="63" y="119"/>
                  <a:pt x="65" y="120"/>
                  <a:pt x="66" y="120"/>
                </a:cubicBezTo>
                <a:cubicBezTo>
                  <a:pt x="67" y="120"/>
                  <a:pt x="68" y="121"/>
                  <a:pt x="69" y="121"/>
                </a:cubicBezTo>
                <a:cubicBezTo>
                  <a:pt x="66" y="120"/>
                  <a:pt x="63" y="119"/>
                  <a:pt x="60" y="118"/>
                </a:cubicBezTo>
                <a:close/>
                <a:moveTo>
                  <a:pt x="57" y="117"/>
                </a:moveTo>
                <a:cubicBezTo>
                  <a:pt x="58" y="116"/>
                  <a:pt x="58" y="116"/>
                  <a:pt x="58" y="115"/>
                </a:cubicBezTo>
                <a:cubicBezTo>
                  <a:pt x="66" y="119"/>
                  <a:pt x="75" y="120"/>
                  <a:pt x="83" y="122"/>
                </a:cubicBezTo>
                <a:cubicBezTo>
                  <a:pt x="86" y="123"/>
                  <a:pt x="88" y="124"/>
                  <a:pt x="91" y="125"/>
                </a:cubicBezTo>
                <a:cubicBezTo>
                  <a:pt x="98" y="127"/>
                  <a:pt x="105" y="130"/>
                  <a:pt x="112" y="133"/>
                </a:cubicBezTo>
                <a:cubicBezTo>
                  <a:pt x="116" y="134"/>
                  <a:pt x="120" y="136"/>
                  <a:pt x="123" y="138"/>
                </a:cubicBezTo>
                <a:cubicBezTo>
                  <a:pt x="123" y="138"/>
                  <a:pt x="125" y="138"/>
                  <a:pt x="126" y="139"/>
                </a:cubicBezTo>
                <a:cubicBezTo>
                  <a:pt x="126" y="139"/>
                  <a:pt x="126" y="139"/>
                  <a:pt x="126" y="139"/>
                </a:cubicBezTo>
                <a:cubicBezTo>
                  <a:pt x="126" y="139"/>
                  <a:pt x="125" y="139"/>
                  <a:pt x="125" y="139"/>
                </a:cubicBezTo>
                <a:cubicBezTo>
                  <a:pt x="123" y="139"/>
                  <a:pt x="121" y="138"/>
                  <a:pt x="119" y="137"/>
                </a:cubicBezTo>
                <a:cubicBezTo>
                  <a:pt x="107" y="131"/>
                  <a:pt x="93" y="127"/>
                  <a:pt x="79" y="123"/>
                </a:cubicBezTo>
                <a:cubicBezTo>
                  <a:pt x="79" y="123"/>
                  <a:pt x="79" y="123"/>
                  <a:pt x="78" y="123"/>
                </a:cubicBezTo>
                <a:cubicBezTo>
                  <a:pt x="71" y="120"/>
                  <a:pt x="64" y="118"/>
                  <a:pt x="57" y="117"/>
                </a:cubicBezTo>
                <a:close/>
                <a:moveTo>
                  <a:pt x="60" y="115"/>
                </a:moveTo>
                <a:cubicBezTo>
                  <a:pt x="62" y="116"/>
                  <a:pt x="64" y="116"/>
                  <a:pt x="65" y="117"/>
                </a:cubicBezTo>
                <a:cubicBezTo>
                  <a:pt x="64" y="116"/>
                  <a:pt x="62" y="116"/>
                  <a:pt x="60" y="115"/>
                </a:cubicBezTo>
                <a:close/>
                <a:moveTo>
                  <a:pt x="59" y="114"/>
                </a:moveTo>
                <a:cubicBezTo>
                  <a:pt x="60" y="114"/>
                  <a:pt x="60" y="113"/>
                  <a:pt x="61" y="112"/>
                </a:cubicBezTo>
                <a:cubicBezTo>
                  <a:pt x="73" y="118"/>
                  <a:pt x="87" y="120"/>
                  <a:pt x="100" y="124"/>
                </a:cubicBezTo>
                <a:cubicBezTo>
                  <a:pt x="107" y="126"/>
                  <a:pt x="114" y="129"/>
                  <a:pt x="120" y="132"/>
                </a:cubicBezTo>
                <a:cubicBezTo>
                  <a:pt x="121" y="133"/>
                  <a:pt x="122" y="133"/>
                  <a:pt x="123" y="134"/>
                </a:cubicBezTo>
                <a:cubicBezTo>
                  <a:pt x="124" y="134"/>
                  <a:pt x="124" y="135"/>
                  <a:pt x="124" y="135"/>
                </a:cubicBezTo>
                <a:cubicBezTo>
                  <a:pt x="123" y="135"/>
                  <a:pt x="122" y="135"/>
                  <a:pt x="122" y="134"/>
                </a:cubicBezTo>
                <a:cubicBezTo>
                  <a:pt x="119" y="133"/>
                  <a:pt x="117" y="132"/>
                  <a:pt x="114" y="131"/>
                </a:cubicBezTo>
                <a:cubicBezTo>
                  <a:pt x="101" y="126"/>
                  <a:pt x="89" y="123"/>
                  <a:pt x="76" y="120"/>
                </a:cubicBezTo>
                <a:cubicBezTo>
                  <a:pt x="76" y="120"/>
                  <a:pt x="76" y="120"/>
                  <a:pt x="75" y="119"/>
                </a:cubicBezTo>
                <a:cubicBezTo>
                  <a:pt x="70" y="118"/>
                  <a:pt x="65" y="116"/>
                  <a:pt x="59" y="114"/>
                </a:cubicBezTo>
                <a:close/>
                <a:moveTo>
                  <a:pt x="73" y="116"/>
                </a:moveTo>
                <a:cubicBezTo>
                  <a:pt x="74" y="116"/>
                  <a:pt x="75" y="116"/>
                  <a:pt x="76" y="117"/>
                </a:cubicBezTo>
                <a:cubicBezTo>
                  <a:pt x="79" y="118"/>
                  <a:pt x="83" y="119"/>
                  <a:pt x="86" y="120"/>
                </a:cubicBezTo>
                <a:cubicBezTo>
                  <a:pt x="82" y="118"/>
                  <a:pt x="77" y="117"/>
                  <a:pt x="73" y="116"/>
                </a:cubicBezTo>
                <a:close/>
                <a:moveTo>
                  <a:pt x="61" y="111"/>
                </a:moveTo>
                <a:cubicBezTo>
                  <a:pt x="61" y="111"/>
                  <a:pt x="62" y="110"/>
                  <a:pt x="62" y="110"/>
                </a:cubicBezTo>
                <a:cubicBezTo>
                  <a:pt x="66" y="112"/>
                  <a:pt x="70" y="113"/>
                  <a:pt x="75" y="114"/>
                </a:cubicBezTo>
                <a:cubicBezTo>
                  <a:pt x="80" y="115"/>
                  <a:pt x="85" y="117"/>
                  <a:pt x="90" y="119"/>
                </a:cubicBezTo>
                <a:cubicBezTo>
                  <a:pt x="101" y="122"/>
                  <a:pt x="112" y="125"/>
                  <a:pt x="122" y="130"/>
                </a:cubicBezTo>
                <a:cubicBezTo>
                  <a:pt x="120" y="129"/>
                  <a:pt x="117" y="129"/>
                  <a:pt x="115" y="128"/>
                </a:cubicBezTo>
                <a:cubicBezTo>
                  <a:pt x="112" y="127"/>
                  <a:pt x="110" y="126"/>
                  <a:pt x="107" y="125"/>
                </a:cubicBezTo>
                <a:cubicBezTo>
                  <a:pt x="102" y="123"/>
                  <a:pt x="97" y="122"/>
                  <a:pt x="92" y="120"/>
                </a:cubicBezTo>
                <a:cubicBezTo>
                  <a:pt x="81" y="118"/>
                  <a:pt x="71" y="115"/>
                  <a:pt x="61" y="111"/>
                </a:cubicBezTo>
                <a:close/>
                <a:moveTo>
                  <a:pt x="62" y="107"/>
                </a:moveTo>
                <a:cubicBezTo>
                  <a:pt x="62" y="105"/>
                  <a:pt x="62" y="104"/>
                  <a:pt x="62" y="103"/>
                </a:cubicBezTo>
                <a:cubicBezTo>
                  <a:pt x="62" y="103"/>
                  <a:pt x="63" y="103"/>
                  <a:pt x="63" y="103"/>
                </a:cubicBezTo>
                <a:cubicBezTo>
                  <a:pt x="68" y="105"/>
                  <a:pt x="73" y="107"/>
                  <a:pt x="78" y="109"/>
                </a:cubicBezTo>
                <a:cubicBezTo>
                  <a:pt x="83" y="111"/>
                  <a:pt x="89" y="112"/>
                  <a:pt x="94" y="114"/>
                </a:cubicBezTo>
                <a:cubicBezTo>
                  <a:pt x="99" y="116"/>
                  <a:pt x="105" y="118"/>
                  <a:pt x="111" y="120"/>
                </a:cubicBezTo>
                <a:cubicBezTo>
                  <a:pt x="114" y="121"/>
                  <a:pt x="117" y="122"/>
                  <a:pt x="120" y="124"/>
                </a:cubicBezTo>
                <a:cubicBezTo>
                  <a:pt x="121" y="124"/>
                  <a:pt x="123" y="125"/>
                  <a:pt x="123" y="125"/>
                </a:cubicBezTo>
                <a:cubicBezTo>
                  <a:pt x="123" y="125"/>
                  <a:pt x="123" y="125"/>
                  <a:pt x="123" y="125"/>
                </a:cubicBezTo>
                <a:cubicBezTo>
                  <a:pt x="123" y="125"/>
                  <a:pt x="122" y="125"/>
                  <a:pt x="121" y="124"/>
                </a:cubicBezTo>
                <a:cubicBezTo>
                  <a:pt x="111" y="120"/>
                  <a:pt x="100" y="118"/>
                  <a:pt x="90" y="115"/>
                </a:cubicBezTo>
                <a:cubicBezTo>
                  <a:pt x="84" y="113"/>
                  <a:pt x="78" y="112"/>
                  <a:pt x="73" y="110"/>
                </a:cubicBezTo>
                <a:cubicBezTo>
                  <a:pt x="71" y="109"/>
                  <a:pt x="68" y="109"/>
                  <a:pt x="66" y="109"/>
                </a:cubicBezTo>
                <a:cubicBezTo>
                  <a:pt x="66" y="108"/>
                  <a:pt x="65" y="108"/>
                  <a:pt x="63" y="108"/>
                </a:cubicBezTo>
                <a:cubicBezTo>
                  <a:pt x="64" y="108"/>
                  <a:pt x="64" y="107"/>
                  <a:pt x="63" y="107"/>
                </a:cubicBezTo>
                <a:cubicBezTo>
                  <a:pt x="63" y="107"/>
                  <a:pt x="63" y="107"/>
                  <a:pt x="62" y="107"/>
                </a:cubicBezTo>
                <a:close/>
                <a:moveTo>
                  <a:pt x="62" y="102"/>
                </a:moveTo>
                <a:cubicBezTo>
                  <a:pt x="63" y="101"/>
                  <a:pt x="63" y="100"/>
                  <a:pt x="63" y="100"/>
                </a:cubicBezTo>
                <a:cubicBezTo>
                  <a:pt x="63" y="100"/>
                  <a:pt x="63" y="100"/>
                  <a:pt x="63" y="100"/>
                </a:cubicBezTo>
                <a:cubicBezTo>
                  <a:pt x="63" y="100"/>
                  <a:pt x="64" y="100"/>
                  <a:pt x="65" y="100"/>
                </a:cubicBezTo>
                <a:cubicBezTo>
                  <a:pt x="65" y="101"/>
                  <a:pt x="65" y="101"/>
                  <a:pt x="66" y="101"/>
                </a:cubicBezTo>
                <a:cubicBezTo>
                  <a:pt x="76" y="104"/>
                  <a:pt x="86" y="107"/>
                  <a:pt x="95" y="110"/>
                </a:cubicBezTo>
                <a:cubicBezTo>
                  <a:pt x="100" y="112"/>
                  <a:pt x="106" y="113"/>
                  <a:pt x="111" y="115"/>
                </a:cubicBezTo>
                <a:cubicBezTo>
                  <a:pt x="114" y="117"/>
                  <a:pt x="117" y="118"/>
                  <a:pt x="120" y="119"/>
                </a:cubicBezTo>
                <a:cubicBezTo>
                  <a:pt x="121" y="120"/>
                  <a:pt x="126" y="122"/>
                  <a:pt x="122" y="121"/>
                </a:cubicBezTo>
                <a:cubicBezTo>
                  <a:pt x="112" y="118"/>
                  <a:pt x="102" y="114"/>
                  <a:pt x="92" y="111"/>
                </a:cubicBezTo>
                <a:cubicBezTo>
                  <a:pt x="87" y="110"/>
                  <a:pt x="81" y="109"/>
                  <a:pt x="76" y="107"/>
                </a:cubicBezTo>
                <a:cubicBezTo>
                  <a:pt x="72" y="105"/>
                  <a:pt x="67" y="104"/>
                  <a:pt x="63" y="102"/>
                </a:cubicBezTo>
                <a:cubicBezTo>
                  <a:pt x="63" y="102"/>
                  <a:pt x="63" y="102"/>
                  <a:pt x="62" y="102"/>
                </a:cubicBezTo>
                <a:close/>
                <a:moveTo>
                  <a:pt x="64" y="97"/>
                </a:moveTo>
                <a:cubicBezTo>
                  <a:pt x="64" y="96"/>
                  <a:pt x="64" y="95"/>
                  <a:pt x="65" y="95"/>
                </a:cubicBezTo>
                <a:cubicBezTo>
                  <a:pt x="72" y="98"/>
                  <a:pt x="80" y="100"/>
                  <a:pt x="88" y="102"/>
                </a:cubicBezTo>
                <a:cubicBezTo>
                  <a:pt x="92" y="103"/>
                  <a:pt x="95" y="104"/>
                  <a:pt x="99" y="106"/>
                </a:cubicBezTo>
                <a:cubicBezTo>
                  <a:pt x="105" y="108"/>
                  <a:pt x="111" y="110"/>
                  <a:pt x="118" y="112"/>
                </a:cubicBezTo>
                <a:cubicBezTo>
                  <a:pt x="120" y="113"/>
                  <a:pt x="121" y="113"/>
                  <a:pt x="121" y="113"/>
                </a:cubicBezTo>
                <a:cubicBezTo>
                  <a:pt x="121" y="113"/>
                  <a:pt x="121" y="113"/>
                  <a:pt x="121" y="113"/>
                </a:cubicBezTo>
                <a:cubicBezTo>
                  <a:pt x="121" y="114"/>
                  <a:pt x="118" y="113"/>
                  <a:pt x="116" y="112"/>
                </a:cubicBezTo>
                <a:cubicBezTo>
                  <a:pt x="113" y="112"/>
                  <a:pt x="110" y="111"/>
                  <a:pt x="107" y="110"/>
                </a:cubicBezTo>
                <a:cubicBezTo>
                  <a:pt x="92" y="106"/>
                  <a:pt x="78" y="102"/>
                  <a:pt x="64" y="97"/>
                </a:cubicBezTo>
                <a:close/>
                <a:moveTo>
                  <a:pt x="66" y="95"/>
                </a:moveTo>
                <a:cubicBezTo>
                  <a:pt x="67" y="95"/>
                  <a:pt x="68" y="95"/>
                  <a:pt x="69" y="96"/>
                </a:cubicBezTo>
                <a:cubicBezTo>
                  <a:pt x="70" y="96"/>
                  <a:pt x="71" y="96"/>
                  <a:pt x="71" y="96"/>
                </a:cubicBezTo>
                <a:cubicBezTo>
                  <a:pt x="70" y="96"/>
                  <a:pt x="68" y="95"/>
                  <a:pt x="66" y="95"/>
                </a:cubicBezTo>
                <a:close/>
                <a:moveTo>
                  <a:pt x="65" y="94"/>
                </a:moveTo>
                <a:cubicBezTo>
                  <a:pt x="65" y="93"/>
                  <a:pt x="66" y="93"/>
                  <a:pt x="66" y="92"/>
                </a:cubicBezTo>
                <a:cubicBezTo>
                  <a:pt x="68" y="92"/>
                  <a:pt x="70" y="93"/>
                  <a:pt x="72" y="94"/>
                </a:cubicBezTo>
                <a:cubicBezTo>
                  <a:pt x="74" y="94"/>
                  <a:pt x="75" y="95"/>
                  <a:pt x="76" y="96"/>
                </a:cubicBezTo>
                <a:cubicBezTo>
                  <a:pt x="78" y="97"/>
                  <a:pt x="81" y="98"/>
                  <a:pt x="84" y="99"/>
                </a:cubicBezTo>
                <a:cubicBezTo>
                  <a:pt x="91" y="100"/>
                  <a:pt x="99" y="103"/>
                  <a:pt x="106" y="105"/>
                </a:cubicBezTo>
                <a:cubicBezTo>
                  <a:pt x="109" y="106"/>
                  <a:pt x="112" y="107"/>
                  <a:pt x="116" y="108"/>
                </a:cubicBezTo>
                <a:cubicBezTo>
                  <a:pt x="117" y="109"/>
                  <a:pt x="119" y="109"/>
                  <a:pt x="120" y="110"/>
                </a:cubicBezTo>
                <a:cubicBezTo>
                  <a:pt x="120" y="110"/>
                  <a:pt x="120" y="110"/>
                  <a:pt x="120" y="110"/>
                </a:cubicBezTo>
                <a:cubicBezTo>
                  <a:pt x="118" y="110"/>
                  <a:pt x="116" y="109"/>
                  <a:pt x="114" y="109"/>
                </a:cubicBezTo>
                <a:cubicBezTo>
                  <a:pt x="107" y="107"/>
                  <a:pt x="100" y="104"/>
                  <a:pt x="93" y="102"/>
                </a:cubicBezTo>
                <a:cubicBezTo>
                  <a:pt x="92" y="102"/>
                  <a:pt x="92" y="102"/>
                  <a:pt x="91" y="102"/>
                </a:cubicBezTo>
                <a:cubicBezTo>
                  <a:pt x="86" y="100"/>
                  <a:pt x="81" y="99"/>
                  <a:pt x="76" y="98"/>
                </a:cubicBezTo>
                <a:cubicBezTo>
                  <a:pt x="72" y="96"/>
                  <a:pt x="69" y="94"/>
                  <a:pt x="65" y="94"/>
                </a:cubicBezTo>
                <a:close/>
                <a:moveTo>
                  <a:pt x="66" y="80"/>
                </a:moveTo>
                <a:cubicBezTo>
                  <a:pt x="69" y="80"/>
                  <a:pt x="71" y="81"/>
                  <a:pt x="74" y="82"/>
                </a:cubicBezTo>
                <a:cubicBezTo>
                  <a:pt x="90" y="86"/>
                  <a:pt x="106" y="92"/>
                  <a:pt x="122" y="96"/>
                </a:cubicBezTo>
                <a:cubicBezTo>
                  <a:pt x="121" y="97"/>
                  <a:pt x="121" y="97"/>
                  <a:pt x="120" y="98"/>
                </a:cubicBezTo>
                <a:cubicBezTo>
                  <a:pt x="113" y="95"/>
                  <a:pt x="104" y="93"/>
                  <a:pt x="97" y="91"/>
                </a:cubicBezTo>
                <a:cubicBezTo>
                  <a:pt x="87" y="89"/>
                  <a:pt x="77" y="87"/>
                  <a:pt x="68" y="83"/>
                </a:cubicBezTo>
                <a:cubicBezTo>
                  <a:pt x="68" y="83"/>
                  <a:pt x="68" y="84"/>
                  <a:pt x="68" y="84"/>
                </a:cubicBezTo>
                <a:cubicBezTo>
                  <a:pt x="76" y="89"/>
                  <a:pt x="85" y="91"/>
                  <a:pt x="94" y="94"/>
                </a:cubicBezTo>
                <a:cubicBezTo>
                  <a:pt x="101" y="97"/>
                  <a:pt x="110" y="101"/>
                  <a:pt x="118" y="101"/>
                </a:cubicBezTo>
                <a:cubicBezTo>
                  <a:pt x="109" y="101"/>
                  <a:pt x="99" y="98"/>
                  <a:pt x="90" y="95"/>
                </a:cubicBezTo>
                <a:cubicBezTo>
                  <a:pt x="87" y="94"/>
                  <a:pt x="84" y="93"/>
                  <a:pt x="81" y="92"/>
                </a:cubicBezTo>
                <a:cubicBezTo>
                  <a:pt x="76" y="91"/>
                  <a:pt x="72" y="89"/>
                  <a:pt x="67" y="88"/>
                </a:cubicBezTo>
                <a:cubicBezTo>
                  <a:pt x="67" y="88"/>
                  <a:pt x="67" y="88"/>
                  <a:pt x="67" y="88"/>
                </a:cubicBezTo>
                <a:cubicBezTo>
                  <a:pt x="68" y="85"/>
                  <a:pt x="68" y="81"/>
                  <a:pt x="66" y="80"/>
                </a:cubicBezTo>
                <a:close/>
                <a:moveTo>
                  <a:pt x="50" y="75"/>
                </a:moveTo>
                <a:cubicBezTo>
                  <a:pt x="46" y="74"/>
                  <a:pt x="43" y="73"/>
                  <a:pt x="39" y="72"/>
                </a:cubicBezTo>
                <a:cubicBezTo>
                  <a:pt x="38" y="71"/>
                  <a:pt x="29" y="69"/>
                  <a:pt x="34" y="70"/>
                </a:cubicBezTo>
                <a:cubicBezTo>
                  <a:pt x="50" y="71"/>
                  <a:pt x="67" y="78"/>
                  <a:pt x="83" y="83"/>
                </a:cubicBezTo>
                <a:cubicBezTo>
                  <a:pt x="91" y="86"/>
                  <a:pt x="99" y="89"/>
                  <a:pt x="107" y="90"/>
                </a:cubicBezTo>
                <a:cubicBezTo>
                  <a:pt x="112" y="92"/>
                  <a:pt x="117" y="92"/>
                  <a:pt x="121" y="95"/>
                </a:cubicBezTo>
                <a:cubicBezTo>
                  <a:pt x="105" y="91"/>
                  <a:pt x="90" y="86"/>
                  <a:pt x="74" y="81"/>
                </a:cubicBezTo>
                <a:cubicBezTo>
                  <a:pt x="66" y="79"/>
                  <a:pt x="58" y="77"/>
                  <a:pt x="50" y="75"/>
                </a:cubicBezTo>
                <a:close/>
                <a:moveTo>
                  <a:pt x="45" y="78"/>
                </a:moveTo>
                <a:cubicBezTo>
                  <a:pt x="42" y="77"/>
                  <a:pt x="39" y="76"/>
                  <a:pt x="37" y="75"/>
                </a:cubicBezTo>
                <a:cubicBezTo>
                  <a:pt x="35" y="74"/>
                  <a:pt x="34" y="74"/>
                  <a:pt x="32" y="73"/>
                </a:cubicBezTo>
                <a:cubicBezTo>
                  <a:pt x="31" y="72"/>
                  <a:pt x="31" y="72"/>
                  <a:pt x="33" y="73"/>
                </a:cubicBezTo>
                <a:cubicBezTo>
                  <a:pt x="37" y="74"/>
                  <a:pt x="42" y="76"/>
                  <a:pt x="47" y="77"/>
                </a:cubicBezTo>
                <a:cubicBezTo>
                  <a:pt x="52" y="78"/>
                  <a:pt x="56" y="79"/>
                  <a:pt x="61" y="80"/>
                </a:cubicBezTo>
                <a:cubicBezTo>
                  <a:pt x="61" y="80"/>
                  <a:pt x="60" y="81"/>
                  <a:pt x="60" y="81"/>
                </a:cubicBezTo>
                <a:cubicBezTo>
                  <a:pt x="55" y="80"/>
                  <a:pt x="50" y="79"/>
                  <a:pt x="45" y="78"/>
                </a:cubicBezTo>
                <a:close/>
                <a:moveTo>
                  <a:pt x="40" y="83"/>
                </a:moveTo>
                <a:cubicBezTo>
                  <a:pt x="39" y="82"/>
                  <a:pt x="37" y="82"/>
                  <a:pt x="35" y="81"/>
                </a:cubicBezTo>
                <a:cubicBezTo>
                  <a:pt x="34" y="81"/>
                  <a:pt x="26" y="78"/>
                  <a:pt x="31" y="79"/>
                </a:cubicBezTo>
                <a:cubicBezTo>
                  <a:pt x="34" y="80"/>
                  <a:pt x="38" y="81"/>
                  <a:pt x="42" y="82"/>
                </a:cubicBezTo>
                <a:cubicBezTo>
                  <a:pt x="41" y="82"/>
                  <a:pt x="41" y="83"/>
                  <a:pt x="40" y="83"/>
                </a:cubicBezTo>
                <a:close/>
                <a:moveTo>
                  <a:pt x="38" y="87"/>
                </a:moveTo>
                <a:cubicBezTo>
                  <a:pt x="36" y="86"/>
                  <a:pt x="34" y="85"/>
                  <a:pt x="32" y="84"/>
                </a:cubicBezTo>
                <a:cubicBezTo>
                  <a:pt x="31" y="83"/>
                  <a:pt x="26" y="80"/>
                  <a:pt x="29" y="81"/>
                </a:cubicBezTo>
                <a:cubicBezTo>
                  <a:pt x="33" y="82"/>
                  <a:pt x="36" y="84"/>
                  <a:pt x="40" y="84"/>
                </a:cubicBezTo>
                <a:cubicBezTo>
                  <a:pt x="39" y="85"/>
                  <a:pt x="39" y="86"/>
                  <a:pt x="38" y="87"/>
                </a:cubicBezTo>
                <a:close/>
                <a:moveTo>
                  <a:pt x="36" y="90"/>
                </a:moveTo>
                <a:cubicBezTo>
                  <a:pt x="34" y="89"/>
                  <a:pt x="32" y="88"/>
                  <a:pt x="29" y="87"/>
                </a:cubicBezTo>
                <a:cubicBezTo>
                  <a:pt x="28" y="86"/>
                  <a:pt x="23" y="84"/>
                  <a:pt x="27" y="86"/>
                </a:cubicBezTo>
                <a:cubicBezTo>
                  <a:pt x="31" y="86"/>
                  <a:pt x="34" y="87"/>
                  <a:pt x="37" y="88"/>
                </a:cubicBezTo>
                <a:cubicBezTo>
                  <a:pt x="37" y="88"/>
                  <a:pt x="37" y="88"/>
                  <a:pt x="37" y="89"/>
                </a:cubicBezTo>
                <a:cubicBezTo>
                  <a:pt x="37" y="89"/>
                  <a:pt x="36" y="90"/>
                  <a:pt x="36" y="90"/>
                </a:cubicBezTo>
                <a:close/>
                <a:moveTo>
                  <a:pt x="34" y="94"/>
                </a:moveTo>
                <a:cubicBezTo>
                  <a:pt x="31" y="92"/>
                  <a:pt x="28" y="91"/>
                  <a:pt x="25" y="89"/>
                </a:cubicBezTo>
                <a:cubicBezTo>
                  <a:pt x="26" y="90"/>
                  <a:pt x="31" y="90"/>
                  <a:pt x="32" y="91"/>
                </a:cubicBezTo>
                <a:cubicBezTo>
                  <a:pt x="33" y="91"/>
                  <a:pt x="34" y="91"/>
                  <a:pt x="36" y="91"/>
                </a:cubicBezTo>
                <a:cubicBezTo>
                  <a:pt x="35" y="92"/>
                  <a:pt x="34" y="93"/>
                  <a:pt x="34" y="94"/>
                </a:cubicBezTo>
                <a:close/>
                <a:moveTo>
                  <a:pt x="32" y="97"/>
                </a:moveTo>
                <a:cubicBezTo>
                  <a:pt x="30" y="97"/>
                  <a:pt x="29" y="96"/>
                  <a:pt x="27" y="95"/>
                </a:cubicBezTo>
                <a:cubicBezTo>
                  <a:pt x="26" y="94"/>
                  <a:pt x="21" y="92"/>
                  <a:pt x="25" y="93"/>
                </a:cubicBezTo>
                <a:cubicBezTo>
                  <a:pt x="28" y="94"/>
                  <a:pt x="30" y="95"/>
                  <a:pt x="33" y="95"/>
                </a:cubicBezTo>
                <a:cubicBezTo>
                  <a:pt x="33" y="96"/>
                  <a:pt x="32" y="97"/>
                  <a:pt x="32" y="97"/>
                </a:cubicBezTo>
                <a:close/>
                <a:moveTo>
                  <a:pt x="30" y="100"/>
                </a:moveTo>
                <a:cubicBezTo>
                  <a:pt x="29" y="99"/>
                  <a:pt x="28" y="98"/>
                  <a:pt x="27" y="98"/>
                </a:cubicBezTo>
                <a:cubicBezTo>
                  <a:pt x="26" y="98"/>
                  <a:pt x="22" y="96"/>
                  <a:pt x="26" y="97"/>
                </a:cubicBezTo>
                <a:cubicBezTo>
                  <a:pt x="27" y="98"/>
                  <a:pt x="29" y="98"/>
                  <a:pt x="31" y="98"/>
                </a:cubicBezTo>
                <a:cubicBezTo>
                  <a:pt x="31" y="98"/>
                  <a:pt x="31" y="98"/>
                  <a:pt x="31" y="98"/>
                </a:cubicBezTo>
                <a:cubicBezTo>
                  <a:pt x="31" y="99"/>
                  <a:pt x="30" y="99"/>
                  <a:pt x="30" y="100"/>
                </a:cubicBezTo>
                <a:cubicBezTo>
                  <a:pt x="30" y="100"/>
                  <a:pt x="30" y="100"/>
                  <a:pt x="30" y="100"/>
                </a:cubicBezTo>
                <a:close/>
                <a:moveTo>
                  <a:pt x="25" y="101"/>
                </a:moveTo>
                <a:cubicBezTo>
                  <a:pt x="24" y="100"/>
                  <a:pt x="24" y="100"/>
                  <a:pt x="25" y="99"/>
                </a:cubicBezTo>
                <a:cubicBezTo>
                  <a:pt x="27" y="100"/>
                  <a:pt x="28" y="100"/>
                  <a:pt x="30" y="100"/>
                </a:cubicBezTo>
                <a:cubicBezTo>
                  <a:pt x="29" y="101"/>
                  <a:pt x="28" y="101"/>
                  <a:pt x="28" y="102"/>
                </a:cubicBezTo>
                <a:cubicBezTo>
                  <a:pt x="27" y="101"/>
                  <a:pt x="26" y="101"/>
                  <a:pt x="25" y="101"/>
                </a:cubicBezTo>
                <a:close/>
                <a:moveTo>
                  <a:pt x="27" y="103"/>
                </a:moveTo>
                <a:cubicBezTo>
                  <a:pt x="26" y="103"/>
                  <a:pt x="26" y="104"/>
                  <a:pt x="25" y="104"/>
                </a:cubicBezTo>
                <a:cubicBezTo>
                  <a:pt x="25" y="104"/>
                  <a:pt x="24" y="103"/>
                  <a:pt x="23" y="102"/>
                </a:cubicBezTo>
                <a:cubicBezTo>
                  <a:pt x="24" y="102"/>
                  <a:pt x="26" y="102"/>
                  <a:pt x="27" y="103"/>
                </a:cubicBezTo>
                <a:close/>
                <a:moveTo>
                  <a:pt x="23" y="107"/>
                </a:moveTo>
                <a:cubicBezTo>
                  <a:pt x="22" y="105"/>
                  <a:pt x="23" y="105"/>
                  <a:pt x="24" y="105"/>
                </a:cubicBezTo>
                <a:cubicBezTo>
                  <a:pt x="24" y="105"/>
                  <a:pt x="24" y="105"/>
                  <a:pt x="24" y="106"/>
                </a:cubicBezTo>
                <a:cubicBezTo>
                  <a:pt x="24" y="106"/>
                  <a:pt x="23" y="107"/>
                  <a:pt x="23" y="107"/>
                </a:cubicBezTo>
                <a:close/>
                <a:moveTo>
                  <a:pt x="22" y="108"/>
                </a:moveTo>
                <a:cubicBezTo>
                  <a:pt x="22" y="109"/>
                  <a:pt x="22" y="109"/>
                  <a:pt x="21" y="110"/>
                </a:cubicBezTo>
                <a:cubicBezTo>
                  <a:pt x="21" y="109"/>
                  <a:pt x="21" y="108"/>
                  <a:pt x="21" y="108"/>
                </a:cubicBezTo>
                <a:cubicBezTo>
                  <a:pt x="22" y="108"/>
                  <a:pt x="22" y="108"/>
                  <a:pt x="22" y="108"/>
                </a:cubicBezTo>
                <a:close/>
                <a:moveTo>
                  <a:pt x="21" y="111"/>
                </a:moveTo>
                <a:cubicBezTo>
                  <a:pt x="21" y="111"/>
                  <a:pt x="20" y="112"/>
                  <a:pt x="20" y="112"/>
                </a:cubicBezTo>
                <a:cubicBezTo>
                  <a:pt x="20" y="112"/>
                  <a:pt x="20" y="112"/>
                  <a:pt x="20" y="111"/>
                </a:cubicBezTo>
                <a:cubicBezTo>
                  <a:pt x="20" y="111"/>
                  <a:pt x="20" y="110"/>
                  <a:pt x="20" y="109"/>
                </a:cubicBezTo>
                <a:cubicBezTo>
                  <a:pt x="20" y="110"/>
                  <a:pt x="21" y="110"/>
                  <a:pt x="21" y="111"/>
                </a:cubicBezTo>
                <a:close/>
                <a:moveTo>
                  <a:pt x="20" y="107"/>
                </a:moveTo>
                <a:cubicBezTo>
                  <a:pt x="21" y="102"/>
                  <a:pt x="21" y="97"/>
                  <a:pt x="22" y="92"/>
                </a:cubicBezTo>
                <a:cubicBezTo>
                  <a:pt x="22" y="92"/>
                  <a:pt x="22" y="92"/>
                  <a:pt x="22" y="92"/>
                </a:cubicBezTo>
                <a:cubicBezTo>
                  <a:pt x="24" y="94"/>
                  <a:pt x="27" y="96"/>
                  <a:pt x="29" y="97"/>
                </a:cubicBezTo>
                <a:cubicBezTo>
                  <a:pt x="33" y="99"/>
                  <a:pt x="28" y="97"/>
                  <a:pt x="27" y="97"/>
                </a:cubicBezTo>
                <a:cubicBezTo>
                  <a:pt x="26" y="97"/>
                  <a:pt x="25" y="96"/>
                  <a:pt x="23" y="96"/>
                </a:cubicBezTo>
                <a:cubicBezTo>
                  <a:pt x="23" y="96"/>
                  <a:pt x="23" y="96"/>
                  <a:pt x="23" y="97"/>
                </a:cubicBezTo>
                <a:cubicBezTo>
                  <a:pt x="25" y="98"/>
                  <a:pt x="27" y="98"/>
                  <a:pt x="29" y="99"/>
                </a:cubicBezTo>
                <a:cubicBezTo>
                  <a:pt x="27" y="99"/>
                  <a:pt x="24" y="99"/>
                  <a:pt x="23" y="99"/>
                </a:cubicBezTo>
                <a:cubicBezTo>
                  <a:pt x="22" y="99"/>
                  <a:pt x="22" y="99"/>
                  <a:pt x="22" y="99"/>
                </a:cubicBezTo>
                <a:cubicBezTo>
                  <a:pt x="23" y="100"/>
                  <a:pt x="24" y="101"/>
                  <a:pt x="25" y="101"/>
                </a:cubicBezTo>
                <a:cubicBezTo>
                  <a:pt x="25" y="101"/>
                  <a:pt x="25" y="101"/>
                  <a:pt x="25" y="101"/>
                </a:cubicBezTo>
                <a:cubicBezTo>
                  <a:pt x="23" y="101"/>
                  <a:pt x="24" y="101"/>
                  <a:pt x="22" y="101"/>
                </a:cubicBezTo>
                <a:cubicBezTo>
                  <a:pt x="22" y="101"/>
                  <a:pt x="22" y="101"/>
                  <a:pt x="22" y="101"/>
                </a:cubicBezTo>
                <a:cubicBezTo>
                  <a:pt x="22" y="103"/>
                  <a:pt x="23" y="103"/>
                  <a:pt x="24" y="104"/>
                </a:cubicBezTo>
                <a:cubicBezTo>
                  <a:pt x="25" y="105"/>
                  <a:pt x="22" y="104"/>
                  <a:pt x="21" y="104"/>
                </a:cubicBezTo>
                <a:cubicBezTo>
                  <a:pt x="21" y="104"/>
                  <a:pt x="21" y="104"/>
                  <a:pt x="21" y="104"/>
                </a:cubicBezTo>
                <a:cubicBezTo>
                  <a:pt x="21" y="106"/>
                  <a:pt x="23" y="107"/>
                  <a:pt x="20" y="107"/>
                </a:cubicBezTo>
                <a:close/>
                <a:moveTo>
                  <a:pt x="22" y="92"/>
                </a:moveTo>
                <a:cubicBezTo>
                  <a:pt x="23" y="91"/>
                  <a:pt x="23" y="90"/>
                  <a:pt x="23" y="89"/>
                </a:cubicBezTo>
                <a:cubicBezTo>
                  <a:pt x="23" y="89"/>
                  <a:pt x="23" y="89"/>
                  <a:pt x="23" y="89"/>
                </a:cubicBezTo>
                <a:cubicBezTo>
                  <a:pt x="25" y="90"/>
                  <a:pt x="26" y="91"/>
                  <a:pt x="28" y="92"/>
                </a:cubicBezTo>
                <a:cubicBezTo>
                  <a:pt x="29" y="92"/>
                  <a:pt x="32" y="94"/>
                  <a:pt x="33" y="94"/>
                </a:cubicBezTo>
                <a:cubicBezTo>
                  <a:pt x="29" y="94"/>
                  <a:pt x="26" y="92"/>
                  <a:pt x="23" y="91"/>
                </a:cubicBezTo>
                <a:cubicBezTo>
                  <a:pt x="23" y="91"/>
                  <a:pt x="22" y="91"/>
                  <a:pt x="22" y="92"/>
                </a:cubicBezTo>
                <a:close/>
                <a:moveTo>
                  <a:pt x="23" y="88"/>
                </a:moveTo>
                <a:cubicBezTo>
                  <a:pt x="23" y="87"/>
                  <a:pt x="24" y="86"/>
                  <a:pt x="24" y="85"/>
                </a:cubicBezTo>
                <a:cubicBezTo>
                  <a:pt x="26" y="86"/>
                  <a:pt x="28" y="87"/>
                  <a:pt x="30" y="88"/>
                </a:cubicBezTo>
                <a:cubicBezTo>
                  <a:pt x="32" y="89"/>
                  <a:pt x="34" y="90"/>
                  <a:pt x="35" y="90"/>
                </a:cubicBezTo>
                <a:cubicBezTo>
                  <a:pt x="31" y="90"/>
                  <a:pt x="27" y="88"/>
                  <a:pt x="23" y="88"/>
                </a:cubicBezTo>
                <a:cubicBezTo>
                  <a:pt x="23" y="88"/>
                  <a:pt x="23" y="88"/>
                  <a:pt x="23" y="88"/>
                </a:cubicBezTo>
                <a:close/>
                <a:moveTo>
                  <a:pt x="24" y="84"/>
                </a:moveTo>
                <a:cubicBezTo>
                  <a:pt x="25" y="81"/>
                  <a:pt x="26" y="79"/>
                  <a:pt x="27" y="76"/>
                </a:cubicBezTo>
                <a:cubicBezTo>
                  <a:pt x="27" y="76"/>
                  <a:pt x="27" y="76"/>
                  <a:pt x="27" y="76"/>
                </a:cubicBezTo>
                <a:cubicBezTo>
                  <a:pt x="32" y="78"/>
                  <a:pt x="37" y="80"/>
                  <a:pt x="42" y="81"/>
                </a:cubicBezTo>
                <a:cubicBezTo>
                  <a:pt x="37" y="80"/>
                  <a:pt x="32" y="79"/>
                  <a:pt x="28" y="78"/>
                </a:cubicBezTo>
                <a:cubicBezTo>
                  <a:pt x="27" y="78"/>
                  <a:pt x="27" y="78"/>
                  <a:pt x="27" y="79"/>
                </a:cubicBezTo>
                <a:cubicBezTo>
                  <a:pt x="29" y="80"/>
                  <a:pt x="31" y="81"/>
                  <a:pt x="33" y="81"/>
                </a:cubicBezTo>
                <a:cubicBezTo>
                  <a:pt x="34" y="81"/>
                  <a:pt x="41" y="84"/>
                  <a:pt x="38" y="83"/>
                </a:cubicBezTo>
                <a:cubicBezTo>
                  <a:pt x="34" y="82"/>
                  <a:pt x="30" y="80"/>
                  <a:pt x="26" y="80"/>
                </a:cubicBezTo>
                <a:cubicBezTo>
                  <a:pt x="26" y="80"/>
                  <a:pt x="26" y="81"/>
                  <a:pt x="26" y="81"/>
                </a:cubicBezTo>
                <a:cubicBezTo>
                  <a:pt x="30" y="83"/>
                  <a:pt x="34" y="85"/>
                  <a:pt x="38" y="87"/>
                </a:cubicBezTo>
                <a:cubicBezTo>
                  <a:pt x="36" y="86"/>
                  <a:pt x="33" y="86"/>
                  <a:pt x="31" y="86"/>
                </a:cubicBezTo>
                <a:cubicBezTo>
                  <a:pt x="29" y="85"/>
                  <a:pt x="27" y="85"/>
                  <a:pt x="24" y="84"/>
                </a:cubicBezTo>
                <a:close/>
                <a:moveTo>
                  <a:pt x="27" y="76"/>
                </a:moveTo>
                <a:cubicBezTo>
                  <a:pt x="29" y="72"/>
                  <a:pt x="31" y="68"/>
                  <a:pt x="33" y="65"/>
                </a:cubicBezTo>
                <a:cubicBezTo>
                  <a:pt x="40" y="68"/>
                  <a:pt x="48" y="70"/>
                  <a:pt x="55" y="72"/>
                </a:cubicBezTo>
                <a:cubicBezTo>
                  <a:pt x="64" y="75"/>
                  <a:pt x="72" y="78"/>
                  <a:pt x="80" y="80"/>
                </a:cubicBezTo>
                <a:cubicBezTo>
                  <a:pt x="89" y="83"/>
                  <a:pt x="97" y="86"/>
                  <a:pt x="106" y="88"/>
                </a:cubicBezTo>
                <a:cubicBezTo>
                  <a:pt x="110" y="90"/>
                  <a:pt x="115" y="91"/>
                  <a:pt x="119" y="92"/>
                </a:cubicBezTo>
                <a:cubicBezTo>
                  <a:pt x="121" y="93"/>
                  <a:pt x="124" y="93"/>
                  <a:pt x="126" y="94"/>
                </a:cubicBezTo>
                <a:cubicBezTo>
                  <a:pt x="125" y="94"/>
                  <a:pt x="124" y="95"/>
                  <a:pt x="123" y="95"/>
                </a:cubicBezTo>
                <a:cubicBezTo>
                  <a:pt x="119" y="92"/>
                  <a:pt x="113" y="91"/>
                  <a:pt x="108" y="90"/>
                </a:cubicBezTo>
                <a:cubicBezTo>
                  <a:pt x="99" y="88"/>
                  <a:pt x="90" y="85"/>
                  <a:pt x="81" y="82"/>
                </a:cubicBezTo>
                <a:cubicBezTo>
                  <a:pt x="72" y="79"/>
                  <a:pt x="63" y="76"/>
                  <a:pt x="53" y="73"/>
                </a:cubicBezTo>
                <a:cubicBezTo>
                  <a:pt x="46" y="71"/>
                  <a:pt x="38" y="69"/>
                  <a:pt x="31" y="69"/>
                </a:cubicBezTo>
                <a:cubicBezTo>
                  <a:pt x="30" y="69"/>
                  <a:pt x="30" y="69"/>
                  <a:pt x="31" y="70"/>
                </a:cubicBezTo>
                <a:cubicBezTo>
                  <a:pt x="36" y="73"/>
                  <a:pt x="44" y="74"/>
                  <a:pt x="50" y="75"/>
                </a:cubicBezTo>
                <a:cubicBezTo>
                  <a:pt x="54" y="77"/>
                  <a:pt x="59" y="78"/>
                  <a:pt x="63" y="79"/>
                </a:cubicBezTo>
                <a:cubicBezTo>
                  <a:pt x="63" y="79"/>
                  <a:pt x="62" y="79"/>
                  <a:pt x="62" y="79"/>
                </a:cubicBezTo>
                <a:cubicBezTo>
                  <a:pt x="56" y="78"/>
                  <a:pt x="50" y="77"/>
                  <a:pt x="44" y="75"/>
                </a:cubicBezTo>
                <a:cubicBezTo>
                  <a:pt x="39" y="74"/>
                  <a:pt x="34" y="72"/>
                  <a:pt x="29" y="72"/>
                </a:cubicBezTo>
                <a:cubicBezTo>
                  <a:pt x="29" y="72"/>
                  <a:pt x="29" y="72"/>
                  <a:pt x="29" y="72"/>
                </a:cubicBezTo>
                <a:cubicBezTo>
                  <a:pt x="37" y="77"/>
                  <a:pt x="46" y="79"/>
                  <a:pt x="55" y="81"/>
                </a:cubicBezTo>
                <a:cubicBezTo>
                  <a:pt x="54" y="81"/>
                  <a:pt x="53" y="81"/>
                  <a:pt x="52" y="80"/>
                </a:cubicBezTo>
                <a:cubicBezTo>
                  <a:pt x="49" y="80"/>
                  <a:pt x="46" y="79"/>
                  <a:pt x="44" y="78"/>
                </a:cubicBezTo>
                <a:cubicBezTo>
                  <a:pt x="38" y="77"/>
                  <a:pt x="33" y="77"/>
                  <a:pt x="28" y="76"/>
                </a:cubicBezTo>
                <a:cubicBezTo>
                  <a:pt x="28" y="76"/>
                  <a:pt x="27" y="76"/>
                  <a:pt x="27" y="76"/>
                </a:cubicBezTo>
                <a:close/>
                <a:moveTo>
                  <a:pt x="148" y="65"/>
                </a:moveTo>
                <a:cubicBezTo>
                  <a:pt x="147" y="65"/>
                  <a:pt x="147" y="65"/>
                  <a:pt x="147" y="65"/>
                </a:cubicBezTo>
                <a:cubicBezTo>
                  <a:pt x="143" y="64"/>
                  <a:pt x="140" y="62"/>
                  <a:pt x="136" y="62"/>
                </a:cubicBezTo>
                <a:cubicBezTo>
                  <a:pt x="131" y="61"/>
                  <a:pt x="126" y="60"/>
                  <a:pt x="122" y="59"/>
                </a:cubicBezTo>
                <a:cubicBezTo>
                  <a:pt x="113" y="57"/>
                  <a:pt x="105" y="54"/>
                  <a:pt x="96" y="53"/>
                </a:cubicBezTo>
                <a:cubicBezTo>
                  <a:pt x="98" y="51"/>
                  <a:pt x="100" y="50"/>
                  <a:pt x="102" y="48"/>
                </a:cubicBezTo>
                <a:cubicBezTo>
                  <a:pt x="109" y="51"/>
                  <a:pt x="117" y="52"/>
                  <a:pt x="124" y="54"/>
                </a:cubicBezTo>
                <a:cubicBezTo>
                  <a:pt x="128" y="55"/>
                  <a:pt x="132" y="56"/>
                  <a:pt x="136" y="57"/>
                </a:cubicBezTo>
                <a:cubicBezTo>
                  <a:pt x="138" y="58"/>
                  <a:pt x="140" y="59"/>
                  <a:pt x="142" y="60"/>
                </a:cubicBezTo>
                <a:cubicBezTo>
                  <a:pt x="142" y="60"/>
                  <a:pt x="143" y="60"/>
                  <a:pt x="144" y="60"/>
                </a:cubicBezTo>
                <a:cubicBezTo>
                  <a:pt x="144" y="60"/>
                  <a:pt x="144" y="61"/>
                  <a:pt x="144" y="61"/>
                </a:cubicBezTo>
                <a:cubicBezTo>
                  <a:pt x="141" y="60"/>
                  <a:pt x="138" y="59"/>
                  <a:pt x="135" y="58"/>
                </a:cubicBezTo>
                <a:cubicBezTo>
                  <a:pt x="130" y="57"/>
                  <a:pt x="126" y="56"/>
                  <a:pt x="122" y="55"/>
                </a:cubicBezTo>
                <a:cubicBezTo>
                  <a:pt x="115" y="53"/>
                  <a:pt x="107" y="51"/>
                  <a:pt x="100" y="50"/>
                </a:cubicBezTo>
                <a:cubicBezTo>
                  <a:pt x="99" y="50"/>
                  <a:pt x="99" y="51"/>
                  <a:pt x="99" y="51"/>
                </a:cubicBezTo>
                <a:cubicBezTo>
                  <a:pt x="107" y="55"/>
                  <a:pt x="116" y="56"/>
                  <a:pt x="124" y="58"/>
                </a:cubicBezTo>
                <a:cubicBezTo>
                  <a:pt x="129" y="59"/>
                  <a:pt x="134" y="60"/>
                  <a:pt x="138" y="61"/>
                </a:cubicBezTo>
                <a:cubicBezTo>
                  <a:pt x="140" y="62"/>
                  <a:pt x="142" y="62"/>
                  <a:pt x="144" y="63"/>
                </a:cubicBezTo>
                <a:cubicBezTo>
                  <a:pt x="144" y="63"/>
                  <a:pt x="146" y="64"/>
                  <a:pt x="147" y="64"/>
                </a:cubicBezTo>
                <a:cubicBezTo>
                  <a:pt x="147" y="65"/>
                  <a:pt x="148" y="65"/>
                  <a:pt x="148" y="65"/>
                </a:cubicBezTo>
                <a:close/>
                <a:moveTo>
                  <a:pt x="103" y="47"/>
                </a:moveTo>
                <a:cubicBezTo>
                  <a:pt x="104" y="47"/>
                  <a:pt x="105" y="46"/>
                  <a:pt x="106" y="45"/>
                </a:cubicBezTo>
                <a:cubicBezTo>
                  <a:pt x="106" y="46"/>
                  <a:pt x="106" y="46"/>
                  <a:pt x="106" y="46"/>
                </a:cubicBezTo>
                <a:cubicBezTo>
                  <a:pt x="112" y="48"/>
                  <a:pt x="119" y="49"/>
                  <a:pt x="125" y="51"/>
                </a:cubicBezTo>
                <a:cubicBezTo>
                  <a:pt x="128" y="52"/>
                  <a:pt x="130" y="53"/>
                  <a:pt x="133" y="54"/>
                </a:cubicBezTo>
                <a:cubicBezTo>
                  <a:pt x="133" y="54"/>
                  <a:pt x="143" y="57"/>
                  <a:pt x="138" y="56"/>
                </a:cubicBezTo>
                <a:cubicBezTo>
                  <a:pt x="132" y="55"/>
                  <a:pt x="126" y="52"/>
                  <a:pt x="119" y="51"/>
                </a:cubicBezTo>
                <a:cubicBezTo>
                  <a:pt x="114" y="50"/>
                  <a:pt x="108" y="49"/>
                  <a:pt x="103" y="47"/>
                </a:cubicBezTo>
                <a:close/>
                <a:moveTo>
                  <a:pt x="107" y="45"/>
                </a:moveTo>
                <a:cubicBezTo>
                  <a:pt x="109" y="45"/>
                  <a:pt x="111" y="44"/>
                  <a:pt x="114" y="44"/>
                </a:cubicBezTo>
                <a:cubicBezTo>
                  <a:pt x="119" y="45"/>
                  <a:pt x="124" y="47"/>
                  <a:pt x="129" y="49"/>
                </a:cubicBezTo>
                <a:cubicBezTo>
                  <a:pt x="121" y="47"/>
                  <a:pt x="114" y="46"/>
                  <a:pt x="107" y="45"/>
                </a:cubicBezTo>
                <a:cubicBezTo>
                  <a:pt x="107" y="45"/>
                  <a:pt x="107" y="45"/>
                  <a:pt x="107" y="45"/>
                </a:cubicBezTo>
                <a:close/>
                <a:moveTo>
                  <a:pt x="138" y="55"/>
                </a:moveTo>
                <a:cubicBezTo>
                  <a:pt x="135" y="54"/>
                  <a:pt x="132" y="52"/>
                  <a:pt x="128" y="51"/>
                </a:cubicBezTo>
                <a:cubicBezTo>
                  <a:pt x="123" y="50"/>
                  <a:pt x="118" y="49"/>
                  <a:pt x="113" y="47"/>
                </a:cubicBezTo>
                <a:cubicBezTo>
                  <a:pt x="112" y="47"/>
                  <a:pt x="110" y="47"/>
                  <a:pt x="108" y="46"/>
                </a:cubicBezTo>
                <a:cubicBezTo>
                  <a:pt x="109" y="46"/>
                  <a:pt x="110" y="47"/>
                  <a:pt x="111" y="47"/>
                </a:cubicBezTo>
                <a:cubicBezTo>
                  <a:pt x="113" y="47"/>
                  <a:pt x="116" y="48"/>
                  <a:pt x="118" y="48"/>
                </a:cubicBezTo>
                <a:cubicBezTo>
                  <a:pt x="122" y="49"/>
                  <a:pt x="127" y="49"/>
                  <a:pt x="131" y="50"/>
                </a:cubicBezTo>
                <a:cubicBezTo>
                  <a:pt x="134" y="52"/>
                  <a:pt x="136" y="53"/>
                  <a:pt x="138" y="55"/>
                </a:cubicBezTo>
                <a:close/>
                <a:moveTo>
                  <a:pt x="143" y="59"/>
                </a:moveTo>
                <a:cubicBezTo>
                  <a:pt x="137" y="57"/>
                  <a:pt x="131" y="55"/>
                  <a:pt x="126" y="54"/>
                </a:cubicBezTo>
                <a:cubicBezTo>
                  <a:pt x="120" y="52"/>
                  <a:pt x="114" y="51"/>
                  <a:pt x="108" y="49"/>
                </a:cubicBezTo>
                <a:cubicBezTo>
                  <a:pt x="109" y="50"/>
                  <a:pt x="110" y="50"/>
                  <a:pt x="110" y="50"/>
                </a:cubicBezTo>
                <a:cubicBezTo>
                  <a:pt x="114" y="50"/>
                  <a:pt x="117" y="51"/>
                  <a:pt x="121" y="52"/>
                </a:cubicBezTo>
                <a:cubicBezTo>
                  <a:pt x="127" y="54"/>
                  <a:pt x="134" y="56"/>
                  <a:pt x="141" y="57"/>
                </a:cubicBezTo>
                <a:cubicBezTo>
                  <a:pt x="141" y="58"/>
                  <a:pt x="142" y="58"/>
                  <a:pt x="143" y="59"/>
                </a:cubicBezTo>
                <a:close/>
                <a:moveTo>
                  <a:pt x="146" y="63"/>
                </a:moveTo>
                <a:cubicBezTo>
                  <a:pt x="132" y="57"/>
                  <a:pt x="115" y="58"/>
                  <a:pt x="101" y="51"/>
                </a:cubicBezTo>
                <a:cubicBezTo>
                  <a:pt x="104" y="52"/>
                  <a:pt x="109" y="53"/>
                  <a:pt x="113" y="54"/>
                </a:cubicBezTo>
                <a:cubicBezTo>
                  <a:pt x="118" y="55"/>
                  <a:pt x="123" y="56"/>
                  <a:pt x="127" y="57"/>
                </a:cubicBezTo>
                <a:cubicBezTo>
                  <a:pt x="131" y="58"/>
                  <a:pt x="136" y="59"/>
                  <a:pt x="140" y="60"/>
                </a:cubicBezTo>
                <a:cubicBezTo>
                  <a:pt x="141" y="61"/>
                  <a:pt x="143" y="62"/>
                  <a:pt x="145" y="62"/>
                </a:cubicBezTo>
                <a:cubicBezTo>
                  <a:pt x="145" y="62"/>
                  <a:pt x="145" y="62"/>
                  <a:pt x="146" y="63"/>
                </a:cubicBezTo>
                <a:cubicBezTo>
                  <a:pt x="146" y="63"/>
                  <a:pt x="146" y="63"/>
                  <a:pt x="146" y="63"/>
                </a:cubicBezTo>
                <a:close/>
                <a:moveTo>
                  <a:pt x="150" y="69"/>
                </a:moveTo>
                <a:cubicBezTo>
                  <a:pt x="140" y="67"/>
                  <a:pt x="131" y="64"/>
                  <a:pt x="122" y="62"/>
                </a:cubicBezTo>
                <a:cubicBezTo>
                  <a:pt x="113" y="60"/>
                  <a:pt x="104" y="58"/>
                  <a:pt x="94" y="56"/>
                </a:cubicBezTo>
                <a:cubicBezTo>
                  <a:pt x="94" y="56"/>
                  <a:pt x="94" y="56"/>
                  <a:pt x="94" y="56"/>
                </a:cubicBezTo>
                <a:cubicBezTo>
                  <a:pt x="95" y="55"/>
                  <a:pt x="95" y="54"/>
                  <a:pt x="96" y="54"/>
                </a:cubicBezTo>
                <a:cubicBezTo>
                  <a:pt x="107" y="55"/>
                  <a:pt x="118" y="59"/>
                  <a:pt x="128" y="61"/>
                </a:cubicBezTo>
                <a:cubicBezTo>
                  <a:pt x="133" y="62"/>
                  <a:pt x="137" y="63"/>
                  <a:pt x="141" y="64"/>
                </a:cubicBezTo>
                <a:cubicBezTo>
                  <a:pt x="144" y="65"/>
                  <a:pt x="146" y="66"/>
                  <a:pt x="148" y="66"/>
                </a:cubicBezTo>
                <a:cubicBezTo>
                  <a:pt x="149" y="67"/>
                  <a:pt x="149" y="68"/>
                  <a:pt x="150" y="69"/>
                </a:cubicBezTo>
                <a:close/>
                <a:moveTo>
                  <a:pt x="81" y="41"/>
                </a:moveTo>
                <a:cubicBezTo>
                  <a:pt x="79" y="39"/>
                  <a:pt x="76" y="37"/>
                  <a:pt x="74" y="35"/>
                </a:cubicBezTo>
                <a:cubicBezTo>
                  <a:pt x="73" y="35"/>
                  <a:pt x="73" y="35"/>
                  <a:pt x="72" y="34"/>
                </a:cubicBezTo>
                <a:cubicBezTo>
                  <a:pt x="76" y="36"/>
                  <a:pt x="79" y="38"/>
                  <a:pt x="82" y="40"/>
                </a:cubicBezTo>
                <a:cubicBezTo>
                  <a:pt x="82" y="40"/>
                  <a:pt x="82" y="40"/>
                  <a:pt x="82" y="40"/>
                </a:cubicBezTo>
                <a:cubicBezTo>
                  <a:pt x="81" y="40"/>
                  <a:pt x="81" y="41"/>
                  <a:pt x="81" y="41"/>
                </a:cubicBezTo>
                <a:cubicBezTo>
                  <a:pt x="81" y="41"/>
                  <a:pt x="81" y="41"/>
                  <a:pt x="81" y="41"/>
                </a:cubicBezTo>
                <a:close/>
                <a:moveTo>
                  <a:pt x="81" y="41"/>
                </a:moveTo>
                <a:cubicBezTo>
                  <a:pt x="80" y="42"/>
                  <a:pt x="80" y="42"/>
                  <a:pt x="80" y="43"/>
                </a:cubicBezTo>
                <a:cubicBezTo>
                  <a:pt x="78" y="41"/>
                  <a:pt x="75" y="39"/>
                  <a:pt x="72" y="37"/>
                </a:cubicBezTo>
                <a:cubicBezTo>
                  <a:pt x="75" y="39"/>
                  <a:pt x="78" y="40"/>
                  <a:pt x="81" y="41"/>
                </a:cubicBezTo>
                <a:cubicBezTo>
                  <a:pt x="81" y="41"/>
                  <a:pt x="81" y="41"/>
                  <a:pt x="81" y="41"/>
                </a:cubicBezTo>
                <a:close/>
                <a:moveTo>
                  <a:pt x="80" y="44"/>
                </a:moveTo>
                <a:cubicBezTo>
                  <a:pt x="79" y="45"/>
                  <a:pt x="79" y="45"/>
                  <a:pt x="78" y="46"/>
                </a:cubicBezTo>
                <a:cubicBezTo>
                  <a:pt x="76" y="44"/>
                  <a:pt x="73" y="42"/>
                  <a:pt x="71" y="40"/>
                </a:cubicBezTo>
                <a:cubicBezTo>
                  <a:pt x="68" y="38"/>
                  <a:pt x="65" y="37"/>
                  <a:pt x="63" y="35"/>
                </a:cubicBezTo>
                <a:cubicBezTo>
                  <a:pt x="61" y="33"/>
                  <a:pt x="66" y="36"/>
                  <a:pt x="67" y="37"/>
                </a:cubicBezTo>
                <a:cubicBezTo>
                  <a:pt x="68" y="37"/>
                  <a:pt x="70" y="38"/>
                  <a:pt x="71" y="39"/>
                </a:cubicBezTo>
                <a:cubicBezTo>
                  <a:pt x="74" y="40"/>
                  <a:pt x="77" y="42"/>
                  <a:pt x="80" y="44"/>
                </a:cubicBezTo>
                <a:close/>
                <a:moveTo>
                  <a:pt x="78" y="47"/>
                </a:moveTo>
                <a:cubicBezTo>
                  <a:pt x="78" y="47"/>
                  <a:pt x="78" y="48"/>
                  <a:pt x="77" y="48"/>
                </a:cubicBezTo>
                <a:cubicBezTo>
                  <a:pt x="77" y="49"/>
                  <a:pt x="77" y="49"/>
                  <a:pt x="77" y="49"/>
                </a:cubicBezTo>
                <a:cubicBezTo>
                  <a:pt x="75" y="48"/>
                  <a:pt x="74" y="47"/>
                  <a:pt x="72" y="46"/>
                </a:cubicBezTo>
                <a:cubicBezTo>
                  <a:pt x="70" y="45"/>
                  <a:pt x="67" y="43"/>
                  <a:pt x="65" y="41"/>
                </a:cubicBezTo>
                <a:cubicBezTo>
                  <a:pt x="63" y="40"/>
                  <a:pt x="61" y="38"/>
                  <a:pt x="59" y="37"/>
                </a:cubicBezTo>
                <a:cubicBezTo>
                  <a:pt x="61" y="38"/>
                  <a:pt x="64" y="39"/>
                  <a:pt x="66" y="40"/>
                </a:cubicBezTo>
                <a:cubicBezTo>
                  <a:pt x="70" y="42"/>
                  <a:pt x="74" y="45"/>
                  <a:pt x="78" y="47"/>
                </a:cubicBezTo>
                <a:cubicBezTo>
                  <a:pt x="78" y="47"/>
                  <a:pt x="78" y="47"/>
                  <a:pt x="78" y="47"/>
                </a:cubicBezTo>
                <a:close/>
                <a:moveTo>
                  <a:pt x="76" y="50"/>
                </a:moveTo>
                <a:cubicBezTo>
                  <a:pt x="74" y="52"/>
                  <a:pt x="73" y="50"/>
                  <a:pt x="70" y="48"/>
                </a:cubicBezTo>
                <a:cubicBezTo>
                  <a:pt x="70" y="48"/>
                  <a:pt x="69" y="48"/>
                  <a:pt x="69" y="48"/>
                </a:cubicBezTo>
                <a:cubicBezTo>
                  <a:pt x="68" y="47"/>
                  <a:pt x="67" y="47"/>
                  <a:pt x="66" y="47"/>
                </a:cubicBezTo>
                <a:cubicBezTo>
                  <a:pt x="65" y="46"/>
                  <a:pt x="64" y="45"/>
                  <a:pt x="63" y="44"/>
                </a:cubicBezTo>
                <a:cubicBezTo>
                  <a:pt x="61" y="43"/>
                  <a:pt x="60" y="42"/>
                  <a:pt x="59" y="41"/>
                </a:cubicBezTo>
                <a:cubicBezTo>
                  <a:pt x="57" y="40"/>
                  <a:pt x="57" y="39"/>
                  <a:pt x="59" y="40"/>
                </a:cubicBezTo>
                <a:cubicBezTo>
                  <a:pt x="61" y="41"/>
                  <a:pt x="63" y="42"/>
                  <a:pt x="65" y="43"/>
                </a:cubicBezTo>
                <a:cubicBezTo>
                  <a:pt x="67" y="44"/>
                  <a:pt x="69" y="45"/>
                  <a:pt x="72" y="47"/>
                </a:cubicBezTo>
                <a:cubicBezTo>
                  <a:pt x="73" y="47"/>
                  <a:pt x="74" y="48"/>
                  <a:pt x="75" y="49"/>
                </a:cubicBezTo>
                <a:cubicBezTo>
                  <a:pt x="75" y="49"/>
                  <a:pt x="76" y="50"/>
                  <a:pt x="76" y="49"/>
                </a:cubicBezTo>
                <a:cubicBezTo>
                  <a:pt x="76" y="49"/>
                  <a:pt x="76" y="50"/>
                  <a:pt x="76" y="50"/>
                </a:cubicBezTo>
                <a:close/>
                <a:moveTo>
                  <a:pt x="67" y="48"/>
                </a:moveTo>
                <a:cubicBezTo>
                  <a:pt x="66" y="48"/>
                  <a:pt x="64" y="49"/>
                  <a:pt x="63" y="49"/>
                </a:cubicBezTo>
                <a:cubicBezTo>
                  <a:pt x="60" y="47"/>
                  <a:pt x="57" y="46"/>
                  <a:pt x="54" y="43"/>
                </a:cubicBezTo>
                <a:cubicBezTo>
                  <a:pt x="51" y="39"/>
                  <a:pt x="58" y="43"/>
                  <a:pt x="59" y="44"/>
                </a:cubicBezTo>
                <a:cubicBezTo>
                  <a:pt x="60" y="45"/>
                  <a:pt x="62" y="45"/>
                  <a:pt x="64" y="46"/>
                </a:cubicBezTo>
                <a:cubicBezTo>
                  <a:pt x="65" y="47"/>
                  <a:pt x="66" y="47"/>
                  <a:pt x="67" y="48"/>
                </a:cubicBezTo>
                <a:cubicBezTo>
                  <a:pt x="67" y="48"/>
                  <a:pt x="67" y="48"/>
                  <a:pt x="67" y="48"/>
                </a:cubicBezTo>
                <a:cubicBezTo>
                  <a:pt x="67" y="48"/>
                  <a:pt x="67" y="48"/>
                  <a:pt x="67" y="48"/>
                </a:cubicBezTo>
                <a:close/>
                <a:moveTo>
                  <a:pt x="61" y="50"/>
                </a:moveTo>
                <a:cubicBezTo>
                  <a:pt x="61" y="50"/>
                  <a:pt x="60" y="51"/>
                  <a:pt x="59" y="51"/>
                </a:cubicBezTo>
                <a:cubicBezTo>
                  <a:pt x="57" y="50"/>
                  <a:pt x="56" y="49"/>
                  <a:pt x="54" y="48"/>
                </a:cubicBezTo>
                <a:cubicBezTo>
                  <a:pt x="52" y="47"/>
                  <a:pt x="49" y="44"/>
                  <a:pt x="53" y="46"/>
                </a:cubicBezTo>
                <a:cubicBezTo>
                  <a:pt x="56" y="47"/>
                  <a:pt x="59" y="49"/>
                  <a:pt x="61" y="50"/>
                </a:cubicBezTo>
                <a:close/>
                <a:moveTo>
                  <a:pt x="56" y="54"/>
                </a:moveTo>
                <a:cubicBezTo>
                  <a:pt x="53" y="52"/>
                  <a:pt x="50" y="50"/>
                  <a:pt x="48" y="48"/>
                </a:cubicBezTo>
                <a:cubicBezTo>
                  <a:pt x="50" y="50"/>
                  <a:pt x="55" y="51"/>
                  <a:pt x="58" y="52"/>
                </a:cubicBezTo>
                <a:cubicBezTo>
                  <a:pt x="57" y="52"/>
                  <a:pt x="57" y="53"/>
                  <a:pt x="56" y="54"/>
                </a:cubicBezTo>
                <a:close/>
                <a:moveTo>
                  <a:pt x="48" y="55"/>
                </a:moveTo>
                <a:cubicBezTo>
                  <a:pt x="50" y="55"/>
                  <a:pt x="52" y="56"/>
                  <a:pt x="54" y="57"/>
                </a:cubicBezTo>
                <a:cubicBezTo>
                  <a:pt x="54" y="57"/>
                  <a:pt x="54" y="57"/>
                  <a:pt x="54" y="58"/>
                </a:cubicBezTo>
                <a:cubicBezTo>
                  <a:pt x="52" y="57"/>
                  <a:pt x="50" y="56"/>
                  <a:pt x="48" y="55"/>
                </a:cubicBezTo>
                <a:close/>
                <a:moveTo>
                  <a:pt x="61" y="63"/>
                </a:moveTo>
                <a:cubicBezTo>
                  <a:pt x="61" y="63"/>
                  <a:pt x="60" y="63"/>
                  <a:pt x="60" y="63"/>
                </a:cubicBezTo>
                <a:cubicBezTo>
                  <a:pt x="60" y="63"/>
                  <a:pt x="60" y="62"/>
                  <a:pt x="61" y="62"/>
                </a:cubicBezTo>
                <a:cubicBezTo>
                  <a:pt x="61" y="62"/>
                  <a:pt x="61" y="62"/>
                  <a:pt x="61" y="63"/>
                </a:cubicBezTo>
                <a:close/>
                <a:moveTo>
                  <a:pt x="62" y="61"/>
                </a:moveTo>
                <a:cubicBezTo>
                  <a:pt x="62" y="61"/>
                  <a:pt x="63" y="61"/>
                  <a:pt x="63" y="61"/>
                </a:cubicBezTo>
                <a:cubicBezTo>
                  <a:pt x="63" y="61"/>
                  <a:pt x="63" y="61"/>
                  <a:pt x="62" y="61"/>
                </a:cubicBezTo>
                <a:close/>
                <a:moveTo>
                  <a:pt x="65" y="59"/>
                </a:moveTo>
                <a:cubicBezTo>
                  <a:pt x="67" y="61"/>
                  <a:pt x="65" y="60"/>
                  <a:pt x="64" y="60"/>
                </a:cubicBezTo>
                <a:cubicBezTo>
                  <a:pt x="64" y="59"/>
                  <a:pt x="65" y="59"/>
                  <a:pt x="65" y="59"/>
                </a:cubicBezTo>
                <a:cubicBezTo>
                  <a:pt x="65" y="59"/>
                  <a:pt x="65" y="59"/>
                  <a:pt x="65" y="59"/>
                </a:cubicBezTo>
                <a:close/>
                <a:moveTo>
                  <a:pt x="65" y="59"/>
                </a:moveTo>
                <a:cubicBezTo>
                  <a:pt x="65" y="58"/>
                  <a:pt x="65" y="58"/>
                  <a:pt x="65" y="58"/>
                </a:cubicBezTo>
                <a:cubicBezTo>
                  <a:pt x="66" y="58"/>
                  <a:pt x="67" y="58"/>
                  <a:pt x="67" y="57"/>
                </a:cubicBezTo>
                <a:cubicBezTo>
                  <a:pt x="67" y="58"/>
                  <a:pt x="68" y="59"/>
                  <a:pt x="68" y="59"/>
                </a:cubicBezTo>
                <a:cubicBezTo>
                  <a:pt x="67" y="59"/>
                  <a:pt x="66" y="59"/>
                  <a:pt x="65" y="59"/>
                </a:cubicBezTo>
                <a:cubicBezTo>
                  <a:pt x="65" y="59"/>
                  <a:pt x="65" y="59"/>
                  <a:pt x="65" y="59"/>
                </a:cubicBezTo>
                <a:close/>
                <a:moveTo>
                  <a:pt x="68" y="60"/>
                </a:moveTo>
                <a:cubicBezTo>
                  <a:pt x="68" y="60"/>
                  <a:pt x="68" y="60"/>
                  <a:pt x="67" y="60"/>
                </a:cubicBezTo>
                <a:cubicBezTo>
                  <a:pt x="67" y="60"/>
                  <a:pt x="67" y="60"/>
                  <a:pt x="67" y="60"/>
                </a:cubicBezTo>
                <a:cubicBezTo>
                  <a:pt x="66" y="59"/>
                  <a:pt x="67" y="59"/>
                  <a:pt x="68" y="60"/>
                </a:cubicBezTo>
                <a:cubicBezTo>
                  <a:pt x="68" y="60"/>
                  <a:pt x="68" y="60"/>
                  <a:pt x="68" y="60"/>
                </a:cubicBezTo>
                <a:close/>
                <a:moveTo>
                  <a:pt x="67" y="61"/>
                </a:moveTo>
                <a:cubicBezTo>
                  <a:pt x="66" y="61"/>
                  <a:pt x="65" y="61"/>
                  <a:pt x="65" y="62"/>
                </a:cubicBezTo>
                <a:cubicBezTo>
                  <a:pt x="65" y="62"/>
                  <a:pt x="65" y="62"/>
                  <a:pt x="65" y="62"/>
                </a:cubicBezTo>
                <a:cubicBezTo>
                  <a:pt x="65" y="62"/>
                  <a:pt x="65" y="62"/>
                  <a:pt x="65" y="62"/>
                </a:cubicBezTo>
                <a:cubicBezTo>
                  <a:pt x="64" y="61"/>
                  <a:pt x="65" y="61"/>
                  <a:pt x="67" y="61"/>
                </a:cubicBezTo>
                <a:close/>
                <a:moveTo>
                  <a:pt x="64" y="62"/>
                </a:moveTo>
                <a:cubicBezTo>
                  <a:pt x="63" y="62"/>
                  <a:pt x="63" y="63"/>
                  <a:pt x="62" y="63"/>
                </a:cubicBezTo>
                <a:cubicBezTo>
                  <a:pt x="61" y="61"/>
                  <a:pt x="62" y="62"/>
                  <a:pt x="64" y="62"/>
                </a:cubicBezTo>
                <a:close/>
                <a:moveTo>
                  <a:pt x="61" y="64"/>
                </a:moveTo>
                <a:cubicBezTo>
                  <a:pt x="60" y="64"/>
                  <a:pt x="59" y="65"/>
                  <a:pt x="59" y="66"/>
                </a:cubicBezTo>
                <a:cubicBezTo>
                  <a:pt x="56" y="64"/>
                  <a:pt x="53" y="63"/>
                  <a:pt x="49" y="61"/>
                </a:cubicBezTo>
                <a:cubicBezTo>
                  <a:pt x="46" y="60"/>
                  <a:pt x="43" y="57"/>
                  <a:pt x="40" y="57"/>
                </a:cubicBezTo>
                <a:cubicBezTo>
                  <a:pt x="47" y="59"/>
                  <a:pt x="54" y="63"/>
                  <a:pt x="61" y="64"/>
                </a:cubicBezTo>
                <a:close/>
                <a:moveTo>
                  <a:pt x="58" y="69"/>
                </a:moveTo>
                <a:cubicBezTo>
                  <a:pt x="58" y="69"/>
                  <a:pt x="58" y="69"/>
                  <a:pt x="58" y="69"/>
                </a:cubicBezTo>
                <a:cubicBezTo>
                  <a:pt x="58" y="69"/>
                  <a:pt x="57" y="68"/>
                  <a:pt x="57" y="68"/>
                </a:cubicBezTo>
                <a:cubicBezTo>
                  <a:pt x="53" y="67"/>
                  <a:pt x="49" y="65"/>
                  <a:pt x="45" y="63"/>
                </a:cubicBezTo>
                <a:cubicBezTo>
                  <a:pt x="43" y="62"/>
                  <a:pt x="41" y="60"/>
                  <a:pt x="39" y="60"/>
                </a:cubicBezTo>
                <a:cubicBezTo>
                  <a:pt x="42" y="60"/>
                  <a:pt x="44" y="61"/>
                  <a:pt x="46" y="62"/>
                </a:cubicBezTo>
                <a:cubicBezTo>
                  <a:pt x="50" y="64"/>
                  <a:pt x="54" y="66"/>
                  <a:pt x="59" y="67"/>
                </a:cubicBezTo>
                <a:cubicBezTo>
                  <a:pt x="59" y="68"/>
                  <a:pt x="58" y="68"/>
                  <a:pt x="58" y="69"/>
                </a:cubicBezTo>
                <a:close/>
                <a:moveTo>
                  <a:pt x="68" y="72"/>
                </a:moveTo>
                <a:cubicBezTo>
                  <a:pt x="69" y="73"/>
                  <a:pt x="71" y="73"/>
                  <a:pt x="72" y="74"/>
                </a:cubicBezTo>
                <a:cubicBezTo>
                  <a:pt x="74" y="75"/>
                  <a:pt x="77" y="76"/>
                  <a:pt x="79" y="76"/>
                </a:cubicBezTo>
                <a:cubicBezTo>
                  <a:pt x="83" y="78"/>
                  <a:pt x="87" y="79"/>
                  <a:pt x="90" y="80"/>
                </a:cubicBezTo>
                <a:cubicBezTo>
                  <a:pt x="82" y="78"/>
                  <a:pt x="74" y="76"/>
                  <a:pt x="66" y="72"/>
                </a:cubicBezTo>
                <a:cubicBezTo>
                  <a:pt x="67" y="72"/>
                  <a:pt x="67" y="72"/>
                  <a:pt x="67" y="72"/>
                </a:cubicBezTo>
                <a:cubicBezTo>
                  <a:pt x="67" y="72"/>
                  <a:pt x="67" y="72"/>
                  <a:pt x="68" y="72"/>
                </a:cubicBezTo>
                <a:close/>
                <a:moveTo>
                  <a:pt x="68" y="72"/>
                </a:moveTo>
                <a:cubicBezTo>
                  <a:pt x="69" y="71"/>
                  <a:pt x="69" y="71"/>
                  <a:pt x="70" y="71"/>
                </a:cubicBezTo>
                <a:cubicBezTo>
                  <a:pt x="70" y="71"/>
                  <a:pt x="70" y="71"/>
                  <a:pt x="70" y="71"/>
                </a:cubicBezTo>
                <a:cubicBezTo>
                  <a:pt x="82" y="75"/>
                  <a:pt x="93" y="79"/>
                  <a:pt x="105" y="82"/>
                </a:cubicBezTo>
                <a:cubicBezTo>
                  <a:pt x="110" y="84"/>
                  <a:pt x="115" y="86"/>
                  <a:pt x="120" y="88"/>
                </a:cubicBezTo>
                <a:cubicBezTo>
                  <a:pt x="123" y="89"/>
                  <a:pt x="127" y="90"/>
                  <a:pt x="130" y="91"/>
                </a:cubicBezTo>
                <a:cubicBezTo>
                  <a:pt x="128" y="90"/>
                  <a:pt x="124" y="90"/>
                  <a:pt x="122" y="89"/>
                </a:cubicBezTo>
                <a:cubicBezTo>
                  <a:pt x="114" y="87"/>
                  <a:pt x="107" y="85"/>
                  <a:pt x="100" y="83"/>
                </a:cubicBezTo>
                <a:cubicBezTo>
                  <a:pt x="93" y="80"/>
                  <a:pt x="86" y="78"/>
                  <a:pt x="79" y="76"/>
                </a:cubicBezTo>
                <a:cubicBezTo>
                  <a:pt x="76" y="74"/>
                  <a:pt x="72" y="73"/>
                  <a:pt x="68" y="72"/>
                </a:cubicBezTo>
                <a:close/>
                <a:moveTo>
                  <a:pt x="82" y="74"/>
                </a:moveTo>
                <a:cubicBezTo>
                  <a:pt x="79" y="73"/>
                  <a:pt x="75" y="72"/>
                  <a:pt x="72" y="70"/>
                </a:cubicBezTo>
                <a:cubicBezTo>
                  <a:pt x="75" y="72"/>
                  <a:pt x="78" y="72"/>
                  <a:pt x="82" y="74"/>
                </a:cubicBezTo>
                <a:cubicBezTo>
                  <a:pt x="86" y="75"/>
                  <a:pt x="90" y="77"/>
                  <a:pt x="94" y="78"/>
                </a:cubicBezTo>
                <a:cubicBezTo>
                  <a:pt x="90" y="77"/>
                  <a:pt x="86" y="76"/>
                  <a:pt x="82" y="74"/>
                </a:cubicBezTo>
                <a:close/>
                <a:moveTo>
                  <a:pt x="71" y="70"/>
                </a:moveTo>
                <a:cubicBezTo>
                  <a:pt x="73" y="70"/>
                  <a:pt x="74" y="69"/>
                  <a:pt x="75" y="69"/>
                </a:cubicBezTo>
                <a:cubicBezTo>
                  <a:pt x="75" y="69"/>
                  <a:pt x="76" y="69"/>
                  <a:pt x="77" y="69"/>
                </a:cubicBezTo>
                <a:cubicBezTo>
                  <a:pt x="78" y="69"/>
                  <a:pt x="78" y="69"/>
                  <a:pt x="78" y="69"/>
                </a:cubicBezTo>
                <a:cubicBezTo>
                  <a:pt x="78" y="69"/>
                  <a:pt x="79" y="69"/>
                  <a:pt x="79" y="69"/>
                </a:cubicBezTo>
                <a:cubicBezTo>
                  <a:pt x="79" y="69"/>
                  <a:pt x="79" y="69"/>
                  <a:pt x="80" y="70"/>
                </a:cubicBezTo>
                <a:cubicBezTo>
                  <a:pt x="83" y="70"/>
                  <a:pt x="85" y="72"/>
                  <a:pt x="88" y="73"/>
                </a:cubicBezTo>
                <a:cubicBezTo>
                  <a:pt x="102" y="78"/>
                  <a:pt x="115" y="83"/>
                  <a:pt x="129" y="88"/>
                </a:cubicBezTo>
                <a:cubicBezTo>
                  <a:pt x="130" y="88"/>
                  <a:pt x="132" y="89"/>
                  <a:pt x="133" y="89"/>
                </a:cubicBezTo>
                <a:cubicBezTo>
                  <a:pt x="133" y="89"/>
                  <a:pt x="137" y="91"/>
                  <a:pt x="136" y="90"/>
                </a:cubicBezTo>
                <a:cubicBezTo>
                  <a:pt x="132" y="89"/>
                  <a:pt x="129" y="88"/>
                  <a:pt x="125" y="87"/>
                </a:cubicBezTo>
                <a:cubicBezTo>
                  <a:pt x="119" y="85"/>
                  <a:pt x="113" y="83"/>
                  <a:pt x="106" y="81"/>
                </a:cubicBezTo>
                <a:cubicBezTo>
                  <a:pt x="105" y="81"/>
                  <a:pt x="105" y="81"/>
                  <a:pt x="104" y="81"/>
                </a:cubicBezTo>
                <a:cubicBezTo>
                  <a:pt x="98" y="79"/>
                  <a:pt x="92" y="77"/>
                  <a:pt x="86" y="75"/>
                </a:cubicBezTo>
                <a:cubicBezTo>
                  <a:pt x="82" y="73"/>
                  <a:pt x="77" y="71"/>
                  <a:pt x="71" y="70"/>
                </a:cubicBezTo>
                <a:close/>
                <a:moveTo>
                  <a:pt x="76" y="68"/>
                </a:moveTo>
                <a:cubicBezTo>
                  <a:pt x="77" y="67"/>
                  <a:pt x="79" y="67"/>
                  <a:pt x="80" y="66"/>
                </a:cubicBezTo>
                <a:cubicBezTo>
                  <a:pt x="89" y="71"/>
                  <a:pt x="100" y="75"/>
                  <a:pt x="110" y="78"/>
                </a:cubicBezTo>
                <a:cubicBezTo>
                  <a:pt x="112" y="79"/>
                  <a:pt x="115" y="80"/>
                  <a:pt x="117" y="80"/>
                </a:cubicBezTo>
                <a:cubicBezTo>
                  <a:pt x="112" y="79"/>
                  <a:pt x="106" y="77"/>
                  <a:pt x="100" y="75"/>
                </a:cubicBezTo>
                <a:cubicBezTo>
                  <a:pt x="94" y="73"/>
                  <a:pt x="87" y="70"/>
                  <a:pt x="80" y="69"/>
                </a:cubicBezTo>
                <a:cubicBezTo>
                  <a:pt x="79" y="69"/>
                  <a:pt x="78" y="68"/>
                  <a:pt x="77" y="68"/>
                </a:cubicBezTo>
                <a:cubicBezTo>
                  <a:pt x="77" y="68"/>
                  <a:pt x="76" y="68"/>
                  <a:pt x="76" y="68"/>
                </a:cubicBezTo>
                <a:close/>
                <a:moveTo>
                  <a:pt x="81" y="66"/>
                </a:moveTo>
                <a:cubicBezTo>
                  <a:pt x="83" y="65"/>
                  <a:pt x="84" y="64"/>
                  <a:pt x="85" y="63"/>
                </a:cubicBezTo>
                <a:cubicBezTo>
                  <a:pt x="97" y="67"/>
                  <a:pt x="108" y="72"/>
                  <a:pt x="119" y="76"/>
                </a:cubicBezTo>
                <a:cubicBezTo>
                  <a:pt x="125" y="78"/>
                  <a:pt x="131" y="80"/>
                  <a:pt x="136" y="82"/>
                </a:cubicBezTo>
                <a:cubicBezTo>
                  <a:pt x="139" y="83"/>
                  <a:pt x="141" y="84"/>
                  <a:pt x="144" y="85"/>
                </a:cubicBezTo>
                <a:cubicBezTo>
                  <a:pt x="150" y="87"/>
                  <a:pt x="147" y="86"/>
                  <a:pt x="144" y="85"/>
                </a:cubicBezTo>
                <a:cubicBezTo>
                  <a:pt x="139" y="84"/>
                  <a:pt x="134" y="81"/>
                  <a:pt x="129" y="80"/>
                </a:cubicBezTo>
                <a:cubicBezTo>
                  <a:pt x="123" y="78"/>
                  <a:pt x="117" y="77"/>
                  <a:pt x="112" y="75"/>
                </a:cubicBezTo>
                <a:cubicBezTo>
                  <a:pt x="101" y="72"/>
                  <a:pt x="91" y="69"/>
                  <a:pt x="81" y="66"/>
                </a:cubicBezTo>
                <a:close/>
                <a:moveTo>
                  <a:pt x="86" y="63"/>
                </a:moveTo>
                <a:cubicBezTo>
                  <a:pt x="87" y="62"/>
                  <a:pt x="87" y="62"/>
                  <a:pt x="87" y="62"/>
                </a:cubicBezTo>
                <a:cubicBezTo>
                  <a:pt x="88" y="62"/>
                  <a:pt x="88" y="61"/>
                  <a:pt x="89" y="61"/>
                </a:cubicBezTo>
                <a:cubicBezTo>
                  <a:pt x="89" y="61"/>
                  <a:pt x="89" y="61"/>
                  <a:pt x="89" y="61"/>
                </a:cubicBezTo>
                <a:cubicBezTo>
                  <a:pt x="99" y="66"/>
                  <a:pt x="109" y="69"/>
                  <a:pt x="120" y="72"/>
                </a:cubicBezTo>
                <a:cubicBezTo>
                  <a:pt x="125" y="74"/>
                  <a:pt x="131" y="76"/>
                  <a:pt x="136" y="78"/>
                </a:cubicBezTo>
                <a:cubicBezTo>
                  <a:pt x="139" y="79"/>
                  <a:pt x="141" y="79"/>
                  <a:pt x="144" y="80"/>
                </a:cubicBezTo>
                <a:cubicBezTo>
                  <a:pt x="145" y="80"/>
                  <a:pt x="154" y="83"/>
                  <a:pt x="148" y="82"/>
                </a:cubicBezTo>
                <a:cubicBezTo>
                  <a:pt x="138" y="79"/>
                  <a:pt x="128" y="75"/>
                  <a:pt x="117" y="72"/>
                </a:cubicBezTo>
                <a:cubicBezTo>
                  <a:pt x="107" y="69"/>
                  <a:pt x="97" y="66"/>
                  <a:pt x="86" y="63"/>
                </a:cubicBezTo>
                <a:close/>
                <a:moveTo>
                  <a:pt x="89" y="60"/>
                </a:moveTo>
                <a:cubicBezTo>
                  <a:pt x="91" y="59"/>
                  <a:pt x="92" y="58"/>
                  <a:pt x="94" y="56"/>
                </a:cubicBezTo>
                <a:cubicBezTo>
                  <a:pt x="94" y="56"/>
                  <a:pt x="94" y="56"/>
                  <a:pt x="94" y="56"/>
                </a:cubicBezTo>
                <a:cubicBezTo>
                  <a:pt x="98" y="58"/>
                  <a:pt x="103" y="59"/>
                  <a:pt x="108" y="60"/>
                </a:cubicBezTo>
                <a:cubicBezTo>
                  <a:pt x="113" y="62"/>
                  <a:pt x="118" y="64"/>
                  <a:pt x="123" y="65"/>
                </a:cubicBezTo>
                <a:cubicBezTo>
                  <a:pt x="132" y="69"/>
                  <a:pt x="143" y="70"/>
                  <a:pt x="152" y="75"/>
                </a:cubicBezTo>
                <a:cubicBezTo>
                  <a:pt x="152" y="75"/>
                  <a:pt x="152" y="75"/>
                  <a:pt x="152" y="75"/>
                </a:cubicBezTo>
                <a:cubicBezTo>
                  <a:pt x="148" y="72"/>
                  <a:pt x="142" y="72"/>
                  <a:pt x="137" y="71"/>
                </a:cubicBezTo>
                <a:cubicBezTo>
                  <a:pt x="132" y="69"/>
                  <a:pt x="126" y="68"/>
                  <a:pt x="121" y="66"/>
                </a:cubicBezTo>
                <a:cubicBezTo>
                  <a:pt x="111" y="63"/>
                  <a:pt x="102" y="60"/>
                  <a:pt x="92" y="58"/>
                </a:cubicBezTo>
                <a:cubicBezTo>
                  <a:pt x="91" y="58"/>
                  <a:pt x="91" y="59"/>
                  <a:pt x="92" y="59"/>
                </a:cubicBezTo>
                <a:cubicBezTo>
                  <a:pt x="101" y="63"/>
                  <a:pt x="111" y="66"/>
                  <a:pt x="121" y="69"/>
                </a:cubicBezTo>
                <a:cubicBezTo>
                  <a:pt x="123" y="70"/>
                  <a:pt x="124" y="70"/>
                  <a:pt x="125" y="71"/>
                </a:cubicBezTo>
                <a:cubicBezTo>
                  <a:pt x="124" y="70"/>
                  <a:pt x="122" y="70"/>
                  <a:pt x="120" y="69"/>
                </a:cubicBezTo>
                <a:cubicBezTo>
                  <a:pt x="110" y="66"/>
                  <a:pt x="100" y="62"/>
                  <a:pt x="89" y="60"/>
                </a:cubicBezTo>
                <a:cubicBezTo>
                  <a:pt x="89" y="60"/>
                  <a:pt x="89" y="60"/>
                  <a:pt x="89" y="60"/>
                </a:cubicBezTo>
                <a:close/>
                <a:moveTo>
                  <a:pt x="152" y="78"/>
                </a:moveTo>
                <a:cubicBezTo>
                  <a:pt x="152" y="78"/>
                  <a:pt x="152" y="78"/>
                  <a:pt x="152" y="78"/>
                </a:cubicBezTo>
                <a:cubicBezTo>
                  <a:pt x="152" y="78"/>
                  <a:pt x="151" y="78"/>
                  <a:pt x="151" y="78"/>
                </a:cubicBezTo>
                <a:cubicBezTo>
                  <a:pt x="141" y="75"/>
                  <a:pt x="132" y="72"/>
                  <a:pt x="123" y="69"/>
                </a:cubicBezTo>
                <a:cubicBezTo>
                  <a:pt x="113" y="66"/>
                  <a:pt x="103" y="63"/>
                  <a:pt x="93" y="59"/>
                </a:cubicBezTo>
                <a:cubicBezTo>
                  <a:pt x="97" y="60"/>
                  <a:pt x="103" y="61"/>
                  <a:pt x="107" y="62"/>
                </a:cubicBezTo>
                <a:cubicBezTo>
                  <a:pt x="112" y="64"/>
                  <a:pt x="117" y="66"/>
                  <a:pt x="122" y="67"/>
                </a:cubicBezTo>
                <a:cubicBezTo>
                  <a:pt x="132" y="70"/>
                  <a:pt x="142" y="73"/>
                  <a:pt x="152" y="75"/>
                </a:cubicBezTo>
                <a:cubicBezTo>
                  <a:pt x="152" y="76"/>
                  <a:pt x="152" y="77"/>
                  <a:pt x="152" y="78"/>
                </a:cubicBezTo>
                <a:close/>
                <a:moveTo>
                  <a:pt x="152" y="74"/>
                </a:moveTo>
                <a:cubicBezTo>
                  <a:pt x="145" y="70"/>
                  <a:pt x="136" y="69"/>
                  <a:pt x="129" y="66"/>
                </a:cubicBezTo>
                <a:cubicBezTo>
                  <a:pt x="124" y="65"/>
                  <a:pt x="118" y="63"/>
                  <a:pt x="113" y="61"/>
                </a:cubicBezTo>
                <a:cubicBezTo>
                  <a:pt x="109" y="60"/>
                  <a:pt x="105" y="59"/>
                  <a:pt x="101" y="58"/>
                </a:cubicBezTo>
                <a:cubicBezTo>
                  <a:pt x="103" y="58"/>
                  <a:pt x="105" y="59"/>
                  <a:pt x="106" y="59"/>
                </a:cubicBezTo>
                <a:cubicBezTo>
                  <a:pt x="112" y="60"/>
                  <a:pt x="117" y="61"/>
                  <a:pt x="122" y="63"/>
                </a:cubicBezTo>
                <a:cubicBezTo>
                  <a:pt x="131" y="65"/>
                  <a:pt x="141" y="68"/>
                  <a:pt x="150" y="69"/>
                </a:cubicBezTo>
                <a:cubicBezTo>
                  <a:pt x="151" y="71"/>
                  <a:pt x="151" y="72"/>
                  <a:pt x="152" y="74"/>
                </a:cubicBezTo>
                <a:close/>
                <a:moveTo>
                  <a:pt x="152" y="79"/>
                </a:moveTo>
                <a:cubicBezTo>
                  <a:pt x="152" y="80"/>
                  <a:pt x="152" y="81"/>
                  <a:pt x="151" y="81"/>
                </a:cubicBezTo>
                <a:cubicBezTo>
                  <a:pt x="151" y="81"/>
                  <a:pt x="151" y="82"/>
                  <a:pt x="151" y="82"/>
                </a:cubicBezTo>
                <a:cubicBezTo>
                  <a:pt x="147" y="80"/>
                  <a:pt x="142" y="79"/>
                  <a:pt x="138" y="78"/>
                </a:cubicBezTo>
                <a:cubicBezTo>
                  <a:pt x="133" y="76"/>
                  <a:pt x="128" y="74"/>
                  <a:pt x="123" y="73"/>
                </a:cubicBezTo>
                <a:cubicBezTo>
                  <a:pt x="113" y="69"/>
                  <a:pt x="101" y="66"/>
                  <a:pt x="91" y="61"/>
                </a:cubicBezTo>
                <a:cubicBezTo>
                  <a:pt x="95" y="63"/>
                  <a:pt x="101" y="64"/>
                  <a:pt x="106" y="66"/>
                </a:cubicBezTo>
                <a:cubicBezTo>
                  <a:pt x="111" y="67"/>
                  <a:pt x="117" y="69"/>
                  <a:pt x="122" y="70"/>
                </a:cubicBezTo>
                <a:cubicBezTo>
                  <a:pt x="132" y="73"/>
                  <a:pt x="142" y="77"/>
                  <a:pt x="152" y="79"/>
                </a:cubicBezTo>
                <a:close/>
                <a:moveTo>
                  <a:pt x="151" y="83"/>
                </a:moveTo>
                <a:cubicBezTo>
                  <a:pt x="150" y="84"/>
                  <a:pt x="149" y="85"/>
                  <a:pt x="148" y="86"/>
                </a:cubicBezTo>
                <a:cubicBezTo>
                  <a:pt x="138" y="81"/>
                  <a:pt x="127" y="78"/>
                  <a:pt x="116" y="74"/>
                </a:cubicBezTo>
                <a:cubicBezTo>
                  <a:pt x="110" y="72"/>
                  <a:pt x="105" y="70"/>
                  <a:pt x="99" y="67"/>
                </a:cubicBezTo>
                <a:cubicBezTo>
                  <a:pt x="98" y="67"/>
                  <a:pt x="98" y="67"/>
                  <a:pt x="97" y="67"/>
                </a:cubicBezTo>
                <a:cubicBezTo>
                  <a:pt x="106" y="69"/>
                  <a:pt x="115" y="72"/>
                  <a:pt x="124" y="75"/>
                </a:cubicBezTo>
                <a:cubicBezTo>
                  <a:pt x="129" y="76"/>
                  <a:pt x="135" y="78"/>
                  <a:pt x="140" y="80"/>
                </a:cubicBezTo>
                <a:cubicBezTo>
                  <a:pt x="143" y="81"/>
                  <a:pt x="147" y="83"/>
                  <a:pt x="151" y="83"/>
                </a:cubicBezTo>
                <a:close/>
                <a:moveTo>
                  <a:pt x="147" y="87"/>
                </a:moveTo>
                <a:cubicBezTo>
                  <a:pt x="146" y="88"/>
                  <a:pt x="145" y="88"/>
                  <a:pt x="143" y="89"/>
                </a:cubicBezTo>
                <a:cubicBezTo>
                  <a:pt x="143" y="89"/>
                  <a:pt x="142" y="88"/>
                  <a:pt x="142" y="88"/>
                </a:cubicBezTo>
                <a:cubicBezTo>
                  <a:pt x="142" y="88"/>
                  <a:pt x="141" y="88"/>
                  <a:pt x="140" y="88"/>
                </a:cubicBezTo>
                <a:cubicBezTo>
                  <a:pt x="140" y="88"/>
                  <a:pt x="139" y="87"/>
                  <a:pt x="139" y="87"/>
                </a:cubicBezTo>
                <a:cubicBezTo>
                  <a:pt x="138" y="87"/>
                  <a:pt x="138" y="87"/>
                  <a:pt x="137" y="86"/>
                </a:cubicBezTo>
                <a:cubicBezTo>
                  <a:pt x="135" y="86"/>
                  <a:pt x="133" y="85"/>
                  <a:pt x="132" y="85"/>
                </a:cubicBezTo>
                <a:cubicBezTo>
                  <a:pt x="124" y="82"/>
                  <a:pt x="116" y="79"/>
                  <a:pt x="108" y="76"/>
                </a:cubicBezTo>
                <a:cubicBezTo>
                  <a:pt x="101" y="74"/>
                  <a:pt x="93" y="71"/>
                  <a:pt x="86" y="68"/>
                </a:cubicBezTo>
                <a:cubicBezTo>
                  <a:pt x="88" y="69"/>
                  <a:pt x="89" y="69"/>
                  <a:pt x="90" y="69"/>
                </a:cubicBezTo>
                <a:cubicBezTo>
                  <a:pt x="94" y="70"/>
                  <a:pt x="97" y="71"/>
                  <a:pt x="101" y="72"/>
                </a:cubicBezTo>
                <a:cubicBezTo>
                  <a:pt x="110" y="75"/>
                  <a:pt x="118" y="78"/>
                  <a:pt x="127" y="80"/>
                </a:cubicBezTo>
                <a:cubicBezTo>
                  <a:pt x="134" y="82"/>
                  <a:pt x="140" y="85"/>
                  <a:pt x="147" y="87"/>
                </a:cubicBezTo>
                <a:close/>
                <a:moveTo>
                  <a:pt x="142" y="89"/>
                </a:moveTo>
                <a:cubicBezTo>
                  <a:pt x="141" y="90"/>
                  <a:pt x="139" y="90"/>
                  <a:pt x="138" y="90"/>
                </a:cubicBezTo>
                <a:cubicBezTo>
                  <a:pt x="134" y="88"/>
                  <a:pt x="129" y="87"/>
                  <a:pt x="125" y="85"/>
                </a:cubicBezTo>
                <a:cubicBezTo>
                  <a:pt x="119" y="83"/>
                  <a:pt x="112" y="81"/>
                  <a:pt x="106" y="79"/>
                </a:cubicBezTo>
                <a:cubicBezTo>
                  <a:pt x="100" y="77"/>
                  <a:pt x="94" y="74"/>
                  <a:pt x="88" y="72"/>
                </a:cubicBezTo>
                <a:cubicBezTo>
                  <a:pt x="87" y="72"/>
                  <a:pt x="87" y="71"/>
                  <a:pt x="86" y="71"/>
                </a:cubicBezTo>
                <a:cubicBezTo>
                  <a:pt x="91" y="72"/>
                  <a:pt x="96" y="74"/>
                  <a:pt x="102" y="76"/>
                </a:cubicBezTo>
                <a:cubicBezTo>
                  <a:pt x="110" y="79"/>
                  <a:pt x="119" y="82"/>
                  <a:pt x="128" y="84"/>
                </a:cubicBezTo>
                <a:cubicBezTo>
                  <a:pt x="130" y="85"/>
                  <a:pt x="133" y="86"/>
                  <a:pt x="135" y="87"/>
                </a:cubicBezTo>
                <a:cubicBezTo>
                  <a:pt x="137" y="88"/>
                  <a:pt x="140" y="88"/>
                  <a:pt x="142" y="89"/>
                </a:cubicBezTo>
                <a:close/>
                <a:moveTo>
                  <a:pt x="135" y="91"/>
                </a:moveTo>
                <a:cubicBezTo>
                  <a:pt x="134" y="91"/>
                  <a:pt x="133" y="91"/>
                  <a:pt x="132" y="91"/>
                </a:cubicBezTo>
                <a:cubicBezTo>
                  <a:pt x="129" y="89"/>
                  <a:pt x="125" y="89"/>
                  <a:pt x="122" y="87"/>
                </a:cubicBezTo>
                <a:cubicBezTo>
                  <a:pt x="119" y="86"/>
                  <a:pt x="116" y="85"/>
                  <a:pt x="114" y="84"/>
                </a:cubicBezTo>
                <a:cubicBezTo>
                  <a:pt x="117" y="85"/>
                  <a:pt x="120" y="86"/>
                  <a:pt x="124" y="87"/>
                </a:cubicBezTo>
                <a:cubicBezTo>
                  <a:pt x="127" y="88"/>
                  <a:pt x="131" y="90"/>
                  <a:pt x="135" y="91"/>
                </a:cubicBezTo>
                <a:close/>
                <a:moveTo>
                  <a:pt x="130" y="92"/>
                </a:moveTo>
                <a:cubicBezTo>
                  <a:pt x="129" y="92"/>
                  <a:pt x="129" y="92"/>
                  <a:pt x="128" y="93"/>
                </a:cubicBezTo>
                <a:cubicBezTo>
                  <a:pt x="126" y="91"/>
                  <a:pt x="123" y="90"/>
                  <a:pt x="120" y="90"/>
                </a:cubicBezTo>
                <a:cubicBezTo>
                  <a:pt x="115" y="88"/>
                  <a:pt x="111" y="87"/>
                  <a:pt x="106" y="85"/>
                </a:cubicBezTo>
                <a:cubicBezTo>
                  <a:pt x="114" y="88"/>
                  <a:pt x="122" y="90"/>
                  <a:pt x="130" y="92"/>
                </a:cubicBezTo>
                <a:close/>
                <a:moveTo>
                  <a:pt x="33" y="64"/>
                </a:moveTo>
                <a:cubicBezTo>
                  <a:pt x="33" y="64"/>
                  <a:pt x="34" y="63"/>
                  <a:pt x="34" y="62"/>
                </a:cubicBezTo>
                <a:cubicBezTo>
                  <a:pt x="43" y="65"/>
                  <a:pt x="52" y="70"/>
                  <a:pt x="61" y="72"/>
                </a:cubicBezTo>
                <a:cubicBezTo>
                  <a:pt x="61" y="73"/>
                  <a:pt x="62" y="73"/>
                  <a:pt x="63" y="73"/>
                </a:cubicBezTo>
                <a:cubicBezTo>
                  <a:pt x="64" y="73"/>
                  <a:pt x="64" y="73"/>
                  <a:pt x="65" y="73"/>
                </a:cubicBezTo>
                <a:cubicBezTo>
                  <a:pt x="65" y="73"/>
                  <a:pt x="65" y="73"/>
                  <a:pt x="66" y="73"/>
                </a:cubicBezTo>
                <a:cubicBezTo>
                  <a:pt x="71" y="75"/>
                  <a:pt x="77" y="78"/>
                  <a:pt x="83" y="79"/>
                </a:cubicBezTo>
                <a:cubicBezTo>
                  <a:pt x="89" y="81"/>
                  <a:pt x="96" y="82"/>
                  <a:pt x="102" y="85"/>
                </a:cubicBezTo>
                <a:cubicBezTo>
                  <a:pt x="109" y="87"/>
                  <a:pt x="115" y="89"/>
                  <a:pt x="122" y="91"/>
                </a:cubicBezTo>
                <a:cubicBezTo>
                  <a:pt x="123" y="91"/>
                  <a:pt x="127" y="93"/>
                  <a:pt x="127" y="93"/>
                </a:cubicBezTo>
                <a:cubicBezTo>
                  <a:pt x="127" y="93"/>
                  <a:pt x="127" y="93"/>
                  <a:pt x="127" y="93"/>
                </a:cubicBezTo>
                <a:cubicBezTo>
                  <a:pt x="126" y="93"/>
                  <a:pt x="126" y="93"/>
                  <a:pt x="124" y="93"/>
                </a:cubicBezTo>
                <a:cubicBezTo>
                  <a:pt x="121" y="92"/>
                  <a:pt x="118" y="91"/>
                  <a:pt x="115" y="90"/>
                </a:cubicBezTo>
                <a:cubicBezTo>
                  <a:pt x="101" y="87"/>
                  <a:pt x="87" y="82"/>
                  <a:pt x="74" y="77"/>
                </a:cubicBezTo>
                <a:cubicBezTo>
                  <a:pt x="60" y="73"/>
                  <a:pt x="46" y="70"/>
                  <a:pt x="33" y="64"/>
                </a:cubicBezTo>
                <a:close/>
                <a:moveTo>
                  <a:pt x="35" y="61"/>
                </a:moveTo>
                <a:cubicBezTo>
                  <a:pt x="36" y="60"/>
                  <a:pt x="37" y="58"/>
                  <a:pt x="38" y="56"/>
                </a:cubicBezTo>
                <a:cubicBezTo>
                  <a:pt x="38" y="56"/>
                  <a:pt x="38" y="56"/>
                  <a:pt x="38" y="56"/>
                </a:cubicBezTo>
                <a:cubicBezTo>
                  <a:pt x="44" y="61"/>
                  <a:pt x="51" y="62"/>
                  <a:pt x="58" y="66"/>
                </a:cubicBezTo>
                <a:cubicBezTo>
                  <a:pt x="52" y="63"/>
                  <a:pt x="44" y="60"/>
                  <a:pt x="38" y="59"/>
                </a:cubicBezTo>
                <a:cubicBezTo>
                  <a:pt x="38" y="58"/>
                  <a:pt x="37" y="59"/>
                  <a:pt x="38" y="59"/>
                </a:cubicBezTo>
                <a:cubicBezTo>
                  <a:pt x="43" y="64"/>
                  <a:pt x="51" y="66"/>
                  <a:pt x="58" y="69"/>
                </a:cubicBezTo>
                <a:cubicBezTo>
                  <a:pt x="59" y="70"/>
                  <a:pt x="59" y="70"/>
                  <a:pt x="59" y="71"/>
                </a:cubicBezTo>
                <a:cubicBezTo>
                  <a:pt x="58" y="71"/>
                  <a:pt x="58" y="70"/>
                  <a:pt x="57" y="70"/>
                </a:cubicBezTo>
                <a:cubicBezTo>
                  <a:pt x="55" y="69"/>
                  <a:pt x="52" y="68"/>
                  <a:pt x="50" y="67"/>
                </a:cubicBezTo>
                <a:cubicBezTo>
                  <a:pt x="45" y="65"/>
                  <a:pt x="40" y="63"/>
                  <a:pt x="35" y="61"/>
                </a:cubicBezTo>
                <a:close/>
                <a:moveTo>
                  <a:pt x="39" y="56"/>
                </a:moveTo>
                <a:cubicBezTo>
                  <a:pt x="39" y="55"/>
                  <a:pt x="40" y="54"/>
                  <a:pt x="40" y="54"/>
                </a:cubicBezTo>
                <a:cubicBezTo>
                  <a:pt x="40" y="54"/>
                  <a:pt x="40" y="54"/>
                  <a:pt x="40" y="54"/>
                </a:cubicBezTo>
                <a:cubicBezTo>
                  <a:pt x="45" y="56"/>
                  <a:pt x="49" y="58"/>
                  <a:pt x="54" y="59"/>
                </a:cubicBezTo>
                <a:cubicBezTo>
                  <a:pt x="54" y="59"/>
                  <a:pt x="54" y="60"/>
                  <a:pt x="54" y="60"/>
                </a:cubicBezTo>
                <a:cubicBezTo>
                  <a:pt x="55" y="60"/>
                  <a:pt x="55" y="61"/>
                  <a:pt x="55" y="61"/>
                </a:cubicBezTo>
                <a:cubicBezTo>
                  <a:pt x="54" y="61"/>
                  <a:pt x="53" y="60"/>
                  <a:pt x="52" y="60"/>
                </a:cubicBezTo>
                <a:cubicBezTo>
                  <a:pt x="48" y="58"/>
                  <a:pt x="43" y="57"/>
                  <a:pt x="39" y="56"/>
                </a:cubicBezTo>
                <a:close/>
                <a:moveTo>
                  <a:pt x="40" y="53"/>
                </a:moveTo>
                <a:cubicBezTo>
                  <a:pt x="41" y="53"/>
                  <a:pt x="41" y="53"/>
                  <a:pt x="41" y="52"/>
                </a:cubicBezTo>
                <a:cubicBezTo>
                  <a:pt x="45" y="54"/>
                  <a:pt x="50" y="56"/>
                  <a:pt x="54" y="58"/>
                </a:cubicBezTo>
                <a:cubicBezTo>
                  <a:pt x="54" y="58"/>
                  <a:pt x="54" y="58"/>
                  <a:pt x="54" y="58"/>
                </a:cubicBezTo>
                <a:cubicBezTo>
                  <a:pt x="49" y="57"/>
                  <a:pt x="45" y="55"/>
                  <a:pt x="40" y="53"/>
                </a:cubicBezTo>
                <a:cubicBezTo>
                  <a:pt x="40" y="53"/>
                  <a:pt x="40" y="53"/>
                  <a:pt x="40" y="53"/>
                </a:cubicBezTo>
                <a:close/>
                <a:moveTo>
                  <a:pt x="42" y="52"/>
                </a:moveTo>
                <a:cubicBezTo>
                  <a:pt x="42" y="51"/>
                  <a:pt x="43" y="50"/>
                  <a:pt x="43" y="50"/>
                </a:cubicBezTo>
                <a:cubicBezTo>
                  <a:pt x="43" y="50"/>
                  <a:pt x="43" y="50"/>
                  <a:pt x="44" y="50"/>
                </a:cubicBezTo>
                <a:cubicBezTo>
                  <a:pt x="47" y="51"/>
                  <a:pt x="51" y="53"/>
                  <a:pt x="55" y="55"/>
                </a:cubicBezTo>
                <a:cubicBezTo>
                  <a:pt x="55" y="55"/>
                  <a:pt x="55" y="55"/>
                  <a:pt x="54" y="56"/>
                </a:cubicBezTo>
                <a:cubicBezTo>
                  <a:pt x="50" y="55"/>
                  <a:pt x="46" y="53"/>
                  <a:pt x="42" y="52"/>
                </a:cubicBezTo>
                <a:close/>
                <a:moveTo>
                  <a:pt x="44" y="49"/>
                </a:moveTo>
                <a:cubicBezTo>
                  <a:pt x="45" y="47"/>
                  <a:pt x="47" y="46"/>
                  <a:pt x="49" y="44"/>
                </a:cubicBezTo>
                <a:cubicBezTo>
                  <a:pt x="51" y="47"/>
                  <a:pt x="54" y="49"/>
                  <a:pt x="57" y="51"/>
                </a:cubicBezTo>
                <a:cubicBezTo>
                  <a:pt x="59" y="52"/>
                  <a:pt x="57" y="51"/>
                  <a:pt x="56" y="51"/>
                </a:cubicBezTo>
                <a:cubicBezTo>
                  <a:pt x="55" y="50"/>
                  <a:pt x="53" y="49"/>
                  <a:pt x="52" y="49"/>
                </a:cubicBezTo>
                <a:cubicBezTo>
                  <a:pt x="50" y="48"/>
                  <a:pt x="49" y="47"/>
                  <a:pt x="47" y="47"/>
                </a:cubicBezTo>
                <a:cubicBezTo>
                  <a:pt x="47" y="46"/>
                  <a:pt x="46" y="47"/>
                  <a:pt x="47" y="47"/>
                </a:cubicBezTo>
                <a:cubicBezTo>
                  <a:pt x="49" y="49"/>
                  <a:pt x="53" y="53"/>
                  <a:pt x="56" y="54"/>
                </a:cubicBezTo>
                <a:cubicBezTo>
                  <a:pt x="52" y="53"/>
                  <a:pt x="48" y="51"/>
                  <a:pt x="44" y="49"/>
                </a:cubicBezTo>
                <a:close/>
                <a:moveTo>
                  <a:pt x="49" y="43"/>
                </a:moveTo>
                <a:cubicBezTo>
                  <a:pt x="50" y="43"/>
                  <a:pt x="51" y="42"/>
                  <a:pt x="52" y="41"/>
                </a:cubicBezTo>
                <a:cubicBezTo>
                  <a:pt x="54" y="44"/>
                  <a:pt x="57" y="47"/>
                  <a:pt x="61" y="49"/>
                </a:cubicBezTo>
                <a:cubicBezTo>
                  <a:pt x="59" y="48"/>
                  <a:pt x="58" y="48"/>
                  <a:pt x="56" y="47"/>
                </a:cubicBezTo>
                <a:cubicBezTo>
                  <a:pt x="54" y="46"/>
                  <a:pt x="52" y="44"/>
                  <a:pt x="49" y="43"/>
                </a:cubicBezTo>
                <a:close/>
                <a:moveTo>
                  <a:pt x="52" y="41"/>
                </a:moveTo>
                <a:cubicBezTo>
                  <a:pt x="53" y="40"/>
                  <a:pt x="55" y="39"/>
                  <a:pt x="56" y="38"/>
                </a:cubicBezTo>
                <a:cubicBezTo>
                  <a:pt x="56" y="37"/>
                  <a:pt x="57" y="37"/>
                  <a:pt x="57" y="36"/>
                </a:cubicBezTo>
                <a:cubicBezTo>
                  <a:pt x="57" y="36"/>
                  <a:pt x="57" y="36"/>
                  <a:pt x="58" y="37"/>
                </a:cubicBezTo>
                <a:cubicBezTo>
                  <a:pt x="60" y="39"/>
                  <a:pt x="63" y="41"/>
                  <a:pt x="66" y="43"/>
                </a:cubicBezTo>
                <a:cubicBezTo>
                  <a:pt x="63" y="41"/>
                  <a:pt x="59" y="40"/>
                  <a:pt x="56" y="39"/>
                </a:cubicBezTo>
                <a:cubicBezTo>
                  <a:pt x="56" y="38"/>
                  <a:pt x="55" y="39"/>
                  <a:pt x="56" y="39"/>
                </a:cubicBezTo>
                <a:cubicBezTo>
                  <a:pt x="58" y="41"/>
                  <a:pt x="60" y="43"/>
                  <a:pt x="62" y="44"/>
                </a:cubicBezTo>
                <a:cubicBezTo>
                  <a:pt x="59" y="43"/>
                  <a:pt x="55" y="42"/>
                  <a:pt x="52" y="41"/>
                </a:cubicBezTo>
                <a:close/>
                <a:moveTo>
                  <a:pt x="58" y="36"/>
                </a:moveTo>
                <a:cubicBezTo>
                  <a:pt x="59" y="35"/>
                  <a:pt x="60" y="34"/>
                  <a:pt x="61" y="34"/>
                </a:cubicBezTo>
                <a:cubicBezTo>
                  <a:pt x="61" y="34"/>
                  <a:pt x="61" y="34"/>
                  <a:pt x="61" y="34"/>
                </a:cubicBezTo>
                <a:cubicBezTo>
                  <a:pt x="64" y="39"/>
                  <a:pt x="71" y="41"/>
                  <a:pt x="75" y="45"/>
                </a:cubicBezTo>
                <a:cubicBezTo>
                  <a:pt x="79" y="47"/>
                  <a:pt x="75" y="44"/>
                  <a:pt x="74" y="44"/>
                </a:cubicBezTo>
                <a:cubicBezTo>
                  <a:pt x="72" y="43"/>
                  <a:pt x="71" y="42"/>
                  <a:pt x="69" y="41"/>
                </a:cubicBezTo>
                <a:cubicBezTo>
                  <a:pt x="65" y="39"/>
                  <a:pt x="62" y="38"/>
                  <a:pt x="58" y="36"/>
                </a:cubicBezTo>
                <a:cubicBezTo>
                  <a:pt x="58" y="36"/>
                  <a:pt x="58" y="36"/>
                  <a:pt x="58" y="36"/>
                </a:cubicBezTo>
                <a:close/>
                <a:moveTo>
                  <a:pt x="61" y="33"/>
                </a:moveTo>
                <a:cubicBezTo>
                  <a:pt x="62" y="33"/>
                  <a:pt x="63" y="32"/>
                  <a:pt x="63" y="32"/>
                </a:cubicBezTo>
                <a:cubicBezTo>
                  <a:pt x="63" y="32"/>
                  <a:pt x="63" y="32"/>
                  <a:pt x="63" y="32"/>
                </a:cubicBezTo>
                <a:cubicBezTo>
                  <a:pt x="66" y="34"/>
                  <a:pt x="68" y="36"/>
                  <a:pt x="70" y="37"/>
                </a:cubicBezTo>
                <a:cubicBezTo>
                  <a:pt x="67" y="36"/>
                  <a:pt x="64" y="35"/>
                  <a:pt x="61" y="33"/>
                </a:cubicBezTo>
                <a:cubicBezTo>
                  <a:pt x="61" y="33"/>
                  <a:pt x="61" y="33"/>
                  <a:pt x="61" y="33"/>
                </a:cubicBezTo>
                <a:close/>
                <a:moveTo>
                  <a:pt x="64" y="32"/>
                </a:moveTo>
                <a:cubicBezTo>
                  <a:pt x="68" y="29"/>
                  <a:pt x="72" y="26"/>
                  <a:pt x="77" y="24"/>
                </a:cubicBezTo>
                <a:cubicBezTo>
                  <a:pt x="77" y="24"/>
                  <a:pt x="77" y="24"/>
                  <a:pt x="77" y="24"/>
                </a:cubicBezTo>
                <a:cubicBezTo>
                  <a:pt x="77" y="24"/>
                  <a:pt x="77" y="25"/>
                  <a:pt x="77" y="25"/>
                </a:cubicBezTo>
                <a:cubicBezTo>
                  <a:pt x="78" y="25"/>
                  <a:pt x="79" y="26"/>
                  <a:pt x="80" y="26"/>
                </a:cubicBezTo>
                <a:cubicBezTo>
                  <a:pt x="79" y="26"/>
                  <a:pt x="78" y="25"/>
                  <a:pt x="77" y="25"/>
                </a:cubicBezTo>
                <a:cubicBezTo>
                  <a:pt x="76" y="25"/>
                  <a:pt x="76" y="26"/>
                  <a:pt x="76" y="26"/>
                </a:cubicBezTo>
                <a:cubicBezTo>
                  <a:pt x="77" y="26"/>
                  <a:pt x="77" y="27"/>
                  <a:pt x="77" y="27"/>
                </a:cubicBezTo>
                <a:cubicBezTo>
                  <a:pt x="77" y="27"/>
                  <a:pt x="77" y="27"/>
                  <a:pt x="77" y="27"/>
                </a:cubicBezTo>
                <a:cubicBezTo>
                  <a:pt x="75" y="27"/>
                  <a:pt x="74" y="26"/>
                  <a:pt x="73" y="27"/>
                </a:cubicBezTo>
                <a:cubicBezTo>
                  <a:pt x="72" y="27"/>
                  <a:pt x="72" y="27"/>
                  <a:pt x="72" y="27"/>
                </a:cubicBezTo>
                <a:cubicBezTo>
                  <a:pt x="73" y="28"/>
                  <a:pt x="74" y="28"/>
                  <a:pt x="75" y="29"/>
                </a:cubicBezTo>
                <a:cubicBezTo>
                  <a:pt x="74" y="28"/>
                  <a:pt x="72" y="28"/>
                  <a:pt x="71" y="28"/>
                </a:cubicBezTo>
                <a:cubicBezTo>
                  <a:pt x="71" y="28"/>
                  <a:pt x="71" y="28"/>
                  <a:pt x="71" y="29"/>
                </a:cubicBezTo>
                <a:cubicBezTo>
                  <a:pt x="72" y="29"/>
                  <a:pt x="74" y="30"/>
                  <a:pt x="75" y="30"/>
                </a:cubicBezTo>
                <a:cubicBezTo>
                  <a:pt x="74" y="32"/>
                  <a:pt x="76" y="34"/>
                  <a:pt x="78" y="34"/>
                </a:cubicBezTo>
                <a:cubicBezTo>
                  <a:pt x="78" y="34"/>
                  <a:pt x="79" y="34"/>
                  <a:pt x="79" y="34"/>
                </a:cubicBezTo>
                <a:cubicBezTo>
                  <a:pt x="80" y="35"/>
                  <a:pt x="81" y="36"/>
                  <a:pt x="83" y="37"/>
                </a:cubicBezTo>
                <a:cubicBezTo>
                  <a:pt x="83" y="37"/>
                  <a:pt x="83" y="38"/>
                  <a:pt x="84" y="38"/>
                </a:cubicBezTo>
                <a:cubicBezTo>
                  <a:pt x="84" y="38"/>
                  <a:pt x="84" y="38"/>
                  <a:pt x="84" y="38"/>
                </a:cubicBezTo>
                <a:cubicBezTo>
                  <a:pt x="83" y="38"/>
                  <a:pt x="83" y="38"/>
                  <a:pt x="83" y="37"/>
                </a:cubicBezTo>
                <a:cubicBezTo>
                  <a:pt x="82" y="37"/>
                  <a:pt x="80" y="36"/>
                  <a:pt x="79" y="36"/>
                </a:cubicBezTo>
                <a:cubicBezTo>
                  <a:pt x="76" y="34"/>
                  <a:pt x="72" y="31"/>
                  <a:pt x="68" y="29"/>
                </a:cubicBezTo>
                <a:cubicBezTo>
                  <a:pt x="68" y="29"/>
                  <a:pt x="68" y="30"/>
                  <a:pt x="68" y="30"/>
                </a:cubicBezTo>
                <a:cubicBezTo>
                  <a:pt x="73" y="32"/>
                  <a:pt x="78" y="36"/>
                  <a:pt x="83" y="38"/>
                </a:cubicBezTo>
                <a:cubicBezTo>
                  <a:pt x="83" y="39"/>
                  <a:pt x="82" y="39"/>
                  <a:pt x="82" y="39"/>
                </a:cubicBezTo>
                <a:cubicBezTo>
                  <a:pt x="82" y="39"/>
                  <a:pt x="82" y="39"/>
                  <a:pt x="82" y="39"/>
                </a:cubicBezTo>
                <a:cubicBezTo>
                  <a:pt x="79" y="37"/>
                  <a:pt x="76" y="36"/>
                  <a:pt x="73" y="34"/>
                </a:cubicBezTo>
                <a:cubicBezTo>
                  <a:pt x="72" y="33"/>
                  <a:pt x="71" y="32"/>
                  <a:pt x="69" y="32"/>
                </a:cubicBezTo>
                <a:cubicBezTo>
                  <a:pt x="69" y="31"/>
                  <a:pt x="69" y="31"/>
                  <a:pt x="69" y="31"/>
                </a:cubicBezTo>
                <a:cubicBezTo>
                  <a:pt x="68" y="31"/>
                  <a:pt x="67" y="30"/>
                  <a:pt x="67" y="30"/>
                </a:cubicBezTo>
                <a:cubicBezTo>
                  <a:pt x="66" y="30"/>
                  <a:pt x="66" y="31"/>
                  <a:pt x="66" y="31"/>
                </a:cubicBezTo>
                <a:cubicBezTo>
                  <a:pt x="71" y="34"/>
                  <a:pt x="75" y="38"/>
                  <a:pt x="79" y="40"/>
                </a:cubicBezTo>
                <a:cubicBezTo>
                  <a:pt x="74" y="38"/>
                  <a:pt x="69" y="35"/>
                  <a:pt x="64" y="32"/>
                </a:cubicBezTo>
                <a:cubicBezTo>
                  <a:pt x="64" y="32"/>
                  <a:pt x="64" y="32"/>
                  <a:pt x="64" y="32"/>
                </a:cubicBezTo>
                <a:close/>
                <a:moveTo>
                  <a:pt x="93" y="36"/>
                </a:moveTo>
                <a:cubicBezTo>
                  <a:pt x="92" y="35"/>
                  <a:pt x="91" y="35"/>
                  <a:pt x="90" y="34"/>
                </a:cubicBezTo>
                <a:cubicBezTo>
                  <a:pt x="86" y="31"/>
                  <a:pt x="91" y="33"/>
                  <a:pt x="92" y="34"/>
                </a:cubicBezTo>
                <a:cubicBezTo>
                  <a:pt x="92" y="34"/>
                  <a:pt x="92" y="34"/>
                  <a:pt x="92" y="34"/>
                </a:cubicBezTo>
                <a:cubicBezTo>
                  <a:pt x="94" y="35"/>
                  <a:pt x="96" y="37"/>
                  <a:pt x="97" y="38"/>
                </a:cubicBezTo>
                <a:cubicBezTo>
                  <a:pt x="97" y="38"/>
                  <a:pt x="97" y="38"/>
                  <a:pt x="97" y="38"/>
                </a:cubicBezTo>
                <a:cubicBezTo>
                  <a:pt x="97" y="38"/>
                  <a:pt x="97" y="38"/>
                  <a:pt x="97" y="37"/>
                </a:cubicBezTo>
                <a:cubicBezTo>
                  <a:pt x="96" y="37"/>
                  <a:pt x="94" y="36"/>
                  <a:pt x="93" y="36"/>
                </a:cubicBezTo>
                <a:close/>
                <a:moveTo>
                  <a:pt x="93" y="33"/>
                </a:moveTo>
                <a:cubicBezTo>
                  <a:pt x="93" y="33"/>
                  <a:pt x="93" y="33"/>
                  <a:pt x="93" y="33"/>
                </a:cubicBezTo>
                <a:cubicBezTo>
                  <a:pt x="93" y="33"/>
                  <a:pt x="93" y="33"/>
                  <a:pt x="93" y="33"/>
                </a:cubicBezTo>
                <a:close/>
                <a:moveTo>
                  <a:pt x="89" y="31"/>
                </a:moveTo>
                <a:cubicBezTo>
                  <a:pt x="90" y="31"/>
                  <a:pt x="91" y="30"/>
                  <a:pt x="92" y="29"/>
                </a:cubicBezTo>
                <a:cubicBezTo>
                  <a:pt x="92" y="29"/>
                  <a:pt x="92" y="30"/>
                  <a:pt x="92" y="30"/>
                </a:cubicBezTo>
                <a:cubicBezTo>
                  <a:pt x="92" y="31"/>
                  <a:pt x="93" y="32"/>
                  <a:pt x="94" y="33"/>
                </a:cubicBezTo>
                <a:cubicBezTo>
                  <a:pt x="94" y="33"/>
                  <a:pt x="94" y="33"/>
                  <a:pt x="94" y="33"/>
                </a:cubicBezTo>
                <a:cubicBezTo>
                  <a:pt x="93" y="33"/>
                  <a:pt x="93" y="32"/>
                  <a:pt x="92" y="32"/>
                </a:cubicBezTo>
                <a:cubicBezTo>
                  <a:pt x="92" y="32"/>
                  <a:pt x="91" y="32"/>
                  <a:pt x="91" y="32"/>
                </a:cubicBezTo>
                <a:cubicBezTo>
                  <a:pt x="91" y="32"/>
                  <a:pt x="91" y="32"/>
                  <a:pt x="91" y="32"/>
                </a:cubicBezTo>
                <a:cubicBezTo>
                  <a:pt x="91" y="32"/>
                  <a:pt x="91" y="32"/>
                  <a:pt x="91" y="32"/>
                </a:cubicBezTo>
                <a:cubicBezTo>
                  <a:pt x="90" y="32"/>
                  <a:pt x="89" y="31"/>
                  <a:pt x="89" y="31"/>
                </a:cubicBezTo>
                <a:close/>
                <a:moveTo>
                  <a:pt x="92" y="29"/>
                </a:moveTo>
                <a:cubicBezTo>
                  <a:pt x="92" y="29"/>
                  <a:pt x="92" y="29"/>
                  <a:pt x="92" y="29"/>
                </a:cubicBezTo>
                <a:cubicBezTo>
                  <a:pt x="93" y="29"/>
                  <a:pt x="93" y="28"/>
                  <a:pt x="94" y="28"/>
                </a:cubicBezTo>
                <a:cubicBezTo>
                  <a:pt x="94" y="28"/>
                  <a:pt x="94" y="28"/>
                  <a:pt x="94" y="28"/>
                </a:cubicBezTo>
                <a:cubicBezTo>
                  <a:pt x="95" y="30"/>
                  <a:pt x="98" y="32"/>
                  <a:pt x="92" y="29"/>
                </a:cubicBezTo>
                <a:cubicBezTo>
                  <a:pt x="92" y="29"/>
                  <a:pt x="92" y="29"/>
                  <a:pt x="92" y="29"/>
                </a:cubicBezTo>
                <a:close/>
                <a:moveTo>
                  <a:pt x="94" y="28"/>
                </a:moveTo>
                <a:cubicBezTo>
                  <a:pt x="94" y="27"/>
                  <a:pt x="95" y="27"/>
                  <a:pt x="95" y="27"/>
                </a:cubicBezTo>
                <a:cubicBezTo>
                  <a:pt x="96" y="26"/>
                  <a:pt x="97" y="27"/>
                  <a:pt x="97" y="28"/>
                </a:cubicBezTo>
                <a:cubicBezTo>
                  <a:pt x="96" y="28"/>
                  <a:pt x="95" y="28"/>
                  <a:pt x="94" y="28"/>
                </a:cubicBezTo>
                <a:cubicBezTo>
                  <a:pt x="94" y="28"/>
                  <a:pt x="94" y="28"/>
                  <a:pt x="94" y="28"/>
                </a:cubicBezTo>
                <a:close/>
                <a:moveTo>
                  <a:pt x="97" y="29"/>
                </a:moveTo>
                <a:cubicBezTo>
                  <a:pt x="97" y="29"/>
                  <a:pt x="97" y="29"/>
                  <a:pt x="97" y="30"/>
                </a:cubicBezTo>
                <a:cubicBezTo>
                  <a:pt x="96" y="29"/>
                  <a:pt x="95" y="28"/>
                  <a:pt x="97" y="29"/>
                </a:cubicBezTo>
                <a:close/>
                <a:moveTo>
                  <a:pt x="102" y="36"/>
                </a:moveTo>
                <a:cubicBezTo>
                  <a:pt x="102" y="36"/>
                  <a:pt x="102" y="36"/>
                  <a:pt x="102" y="37"/>
                </a:cubicBezTo>
                <a:cubicBezTo>
                  <a:pt x="103" y="37"/>
                  <a:pt x="105" y="38"/>
                  <a:pt x="105" y="39"/>
                </a:cubicBezTo>
                <a:cubicBezTo>
                  <a:pt x="105" y="39"/>
                  <a:pt x="105" y="39"/>
                  <a:pt x="104" y="39"/>
                </a:cubicBezTo>
                <a:cubicBezTo>
                  <a:pt x="104" y="39"/>
                  <a:pt x="104" y="39"/>
                  <a:pt x="104" y="39"/>
                </a:cubicBezTo>
                <a:cubicBezTo>
                  <a:pt x="101" y="38"/>
                  <a:pt x="99" y="36"/>
                  <a:pt x="96" y="35"/>
                </a:cubicBezTo>
                <a:cubicBezTo>
                  <a:pt x="97" y="35"/>
                  <a:pt x="97" y="34"/>
                  <a:pt x="97" y="34"/>
                </a:cubicBezTo>
                <a:cubicBezTo>
                  <a:pt x="96" y="33"/>
                  <a:pt x="95" y="32"/>
                  <a:pt x="94" y="31"/>
                </a:cubicBezTo>
                <a:cubicBezTo>
                  <a:pt x="93" y="30"/>
                  <a:pt x="95" y="31"/>
                  <a:pt x="96" y="31"/>
                </a:cubicBezTo>
                <a:cubicBezTo>
                  <a:pt x="96" y="32"/>
                  <a:pt x="96" y="33"/>
                  <a:pt x="96" y="33"/>
                </a:cubicBezTo>
                <a:cubicBezTo>
                  <a:pt x="97" y="35"/>
                  <a:pt x="100" y="36"/>
                  <a:pt x="102" y="36"/>
                </a:cubicBezTo>
                <a:close/>
                <a:moveTo>
                  <a:pt x="106" y="35"/>
                </a:moveTo>
                <a:cubicBezTo>
                  <a:pt x="106" y="36"/>
                  <a:pt x="107" y="37"/>
                  <a:pt x="108" y="37"/>
                </a:cubicBezTo>
                <a:cubicBezTo>
                  <a:pt x="106" y="37"/>
                  <a:pt x="105" y="36"/>
                  <a:pt x="103" y="35"/>
                </a:cubicBezTo>
                <a:cubicBezTo>
                  <a:pt x="104" y="35"/>
                  <a:pt x="105" y="35"/>
                  <a:pt x="106" y="35"/>
                </a:cubicBezTo>
                <a:cubicBezTo>
                  <a:pt x="106" y="35"/>
                  <a:pt x="106" y="35"/>
                  <a:pt x="106" y="35"/>
                </a:cubicBezTo>
                <a:close/>
                <a:moveTo>
                  <a:pt x="106" y="35"/>
                </a:moveTo>
                <a:cubicBezTo>
                  <a:pt x="107" y="35"/>
                  <a:pt x="108" y="34"/>
                  <a:pt x="109" y="34"/>
                </a:cubicBezTo>
                <a:cubicBezTo>
                  <a:pt x="109" y="34"/>
                  <a:pt x="109" y="34"/>
                  <a:pt x="109" y="35"/>
                </a:cubicBezTo>
                <a:cubicBezTo>
                  <a:pt x="109" y="36"/>
                  <a:pt x="111" y="37"/>
                  <a:pt x="109" y="36"/>
                </a:cubicBezTo>
                <a:cubicBezTo>
                  <a:pt x="107" y="35"/>
                  <a:pt x="107" y="35"/>
                  <a:pt x="106" y="35"/>
                </a:cubicBezTo>
                <a:close/>
                <a:moveTo>
                  <a:pt x="110" y="34"/>
                </a:moveTo>
                <a:cubicBezTo>
                  <a:pt x="111" y="34"/>
                  <a:pt x="113" y="34"/>
                  <a:pt x="112" y="35"/>
                </a:cubicBezTo>
                <a:cubicBezTo>
                  <a:pt x="112" y="35"/>
                  <a:pt x="112" y="35"/>
                  <a:pt x="112" y="36"/>
                </a:cubicBezTo>
                <a:cubicBezTo>
                  <a:pt x="111" y="35"/>
                  <a:pt x="110" y="35"/>
                  <a:pt x="110" y="34"/>
                </a:cubicBezTo>
                <a:close/>
                <a:moveTo>
                  <a:pt x="112" y="36"/>
                </a:moveTo>
                <a:cubicBezTo>
                  <a:pt x="111" y="36"/>
                  <a:pt x="111" y="36"/>
                  <a:pt x="111" y="37"/>
                </a:cubicBezTo>
                <a:cubicBezTo>
                  <a:pt x="110" y="35"/>
                  <a:pt x="110" y="35"/>
                  <a:pt x="112" y="36"/>
                </a:cubicBezTo>
                <a:close/>
                <a:moveTo>
                  <a:pt x="110" y="37"/>
                </a:moveTo>
                <a:cubicBezTo>
                  <a:pt x="110" y="37"/>
                  <a:pt x="109" y="37"/>
                  <a:pt x="109" y="38"/>
                </a:cubicBezTo>
                <a:cubicBezTo>
                  <a:pt x="107" y="36"/>
                  <a:pt x="109" y="37"/>
                  <a:pt x="110" y="37"/>
                </a:cubicBezTo>
                <a:close/>
                <a:moveTo>
                  <a:pt x="108" y="38"/>
                </a:moveTo>
                <a:cubicBezTo>
                  <a:pt x="107" y="38"/>
                  <a:pt x="106" y="38"/>
                  <a:pt x="105" y="38"/>
                </a:cubicBezTo>
                <a:cubicBezTo>
                  <a:pt x="105" y="38"/>
                  <a:pt x="103" y="36"/>
                  <a:pt x="103" y="36"/>
                </a:cubicBezTo>
                <a:cubicBezTo>
                  <a:pt x="105" y="37"/>
                  <a:pt x="106" y="37"/>
                  <a:pt x="108" y="38"/>
                </a:cubicBezTo>
                <a:close/>
                <a:moveTo>
                  <a:pt x="103" y="39"/>
                </a:moveTo>
                <a:cubicBezTo>
                  <a:pt x="102" y="39"/>
                  <a:pt x="101" y="39"/>
                  <a:pt x="101" y="39"/>
                </a:cubicBezTo>
                <a:cubicBezTo>
                  <a:pt x="99" y="38"/>
                  <a:pt x="98" y="37"/>
                  <a:pt x="97" y="37"/>
                </a:cubicBezTo>
                <a:cubicBezTo>
                  <a:pt x="96" y="36"/>
                  <a:pt x="95" y="35"/>
                  <a:pt x="95" y="35"/>
                </a:cubicBezTo>
                <a:cubicBezTo>
                  <a:pt x="95" y="35"/>
                  <a:pt x="95" y="35"/>
                  <a:pt x="95" y="35"/>
                </a:cubicBezTo>
                <a:cubicBezTo>
                  <a:pt x="98" y="36"/>
                  <a:pt x="100" y="38"/>
                  <a:pt x="103" y="39"/>
                </a:cubicBezTo>
                <a:close/>
                <a:moveTo>
                  <a:pt x="91" y="35"/>
                </a:moveTo>
                <a:cubicBezTo>
                  <a:pt x="90" y="35"/>
                  <a:pt x="90" y="35"/>
                  <a:pt x="90" y="35"/>
                </a:cubicBezTo>
                <a:cubicBezTo>
                  <a:pt x="90" y="35"/>
                  <a:pt x="90" y="35"/>
                  <a:pt x="90" y="35"/>
                </a:cubicBezTo>
                <a:cubicBezTo>
                  <a:pt x="88" y="34"/>
                  <a:pt x="87" y="33"/>
                  <a:pt x="85" y="33"/>
                </a:cubicBezTo>
                <a:cubicBezTo>
                  <a:pt x="86" y="33"/>
                  <a:pt x="86" y="32"/>
                  <a:pt x="87" y="32"/>
                </a:cubicBezTo>
                <a:cubicBezTo>
                  <a:pt x="88" y="33"/>
                  <a:pt x="89" y="34"/>
                  <a:pt x="91" y="35"/>
                </a:cubicBezTo>
                <a:close/>
                <a:moveTo>
                  <a:pt x="81" y="26"/>
                </a:moveTo>
                <a:cubicBezTo>
                  <a:pt x="80" y="26"/>
                  <a:pt x="79" y="25"/>
                  <a:pt x="78" y="25"/>
                </a:cubicBezTo>
                <a:cubicBezTo>
                  <a:pt x="80" y="25"/>
                  <a:pt x="82" y="25"/>
                  <a:pt x="83" y="26"/>
                </a:cubicBezTo>
                <a:cubicBezTo>
                  <a:pt x="83" y="26"/>
                  <a:pt x="82" y="26"/>
                  <a:pt x="81" y="26"/>
                </a:cubicBezTo>
                <a:close/>
                <a:moveTo>
                  <a:pt x="76" y="28"/>
                </a:moveTo>
                <a:cubicBezTo>
                  <a:pt x="75" y="28"/>
                  <a:pt x="74" y="28"/>
                  <a:pt x="74" y="27"/>
                </a:cubicBezTo>
                <a:cubicBezTo>
                  <a:pt x="75" y="27"/>
                  <a:pt x="75" y="27"/>
                  <a:pt x="76" y="28"/>
                </a:cubicBezTo>
                <a:cubicBezTo>
                  <a:pt x="76" y="28"/>
                  <a:pt x="76" y="28"/>
                  <a:pt x="76" y="28"/>
                </a:cubicBezTo>
                <a:close/>
                <a:moveTo>
                  <a:pt x="78" y="26"/>
                </a:moveTo>
                <a:cubicBezTo>
                  <a:pt x="78" y="26"/>
                  <a:pt x="78" y="26"/>
                  <a:pt x="79" y="26"/>
                </a:cubicBezTo>
                <a:cubicBezTo>
                  <a:pt x="78" y="27"/>
                  <a:pt x="78" y="27"/>
                  <a:pt x="78" y="27"/>
                </a:cubicBezTo>
                <a:cubicBezTo>
                  <a:pt x="78" y="26"/>
                  <a:pt x="78" y="26"/>
                  <a:pt x="78" y="26"/>
                </a:cubicBezTo>
                <a:close/>
                <a:moveTo>
                  <a:pt x="83" y="34"/>
                </a:moveTo>
                <a:cubicBezTo>
                  <a:pt x="83" y="34"/>
                  <a:pt x="82" y="34"/>
                  <a:pt x="82" y="34"/>
                </a:cubicBezTo>
                <a:cubicBezTo>
                  <a:pt x="83" y="33"/>
                  <a:pt x="83" y="33"/>
                  <a:pt x="84" y="33"/>
                </a:cubicBezTo>
                <a:cubicBezTo>
                  <a:pt x="85" y="34"/>
                  <a:pt x="86" y="34"/>
                  <a:pt x="86" y="35"/>
                </a:cubicBezTo>
                <a:cubicBezTo>
                  <a:pt x="86" y="35"/>
                  <a:pt x="87" y="36"/>
                  <a:pt x="87" y="36"/>
                </a:cubicBezTo>
                <a:cubicBezTo>
                  <a:pt x="87" y="36"/>
                  <a:pt x="86" y="36"/>
                  <a:pt x="86" y="36"/>
                </a:cubicBezTo>
                <a:cubicBezTo>
                  <a:pt x="85" y="36"/>
                  <a:pt x="84" y="35"/>
                  <a:pt x="83" y="34"/>
                </a:cubicBezTo>
                <a:close/>
                <a:moveTo>
                  <a:pt x="89" y="35"/>
                </a:moveTo>
                <a:cubicBezTo>
                  <a:pt x="88" y="35"/>
                  <a:pt x="88" y="35"/>
                  <a:pt x="87" y="36"/>
                </a:cubicBezTo>
                <a:cubicBezTo>
                  <a:pt x="87" y="35"/>
                  <a:pt x="86" y="34"/>
                  <a:pt x="85" y="33"/>
                </a:cubicBezTo>
                <a:cubicBezTo>
                  <a:pt x="86" y="34"/>
                  <a:pt x="87" y="35"/>
                  <a:pt x="89" y="35"/>
                </a:cubicBezTo>
                <a:close/>
                <a:moveTo>
                  <a:pt x="86" y="36"/>
                </a:moveTo>
                <a:cubicBezTo>
                  <a:pt x="85" y="37"/>
                  <a:pt x="85" y="37"/>
                  <a:pt x="84" y="37"/>
                </a:cubicBezTo>
                <a:cubicBezTo>
                  <a:pt x="83" y="36"/>
                  <a:pt x="81" y="35"/>
                  <a:pt x="80" y="34"/>
                </a:cubicBezTo>
                <a:cubicBezTo>
                  <a:pt x="80" y="34"/>
                  <a:pt x="80" y="34"/>
                  <a:pt x="80" y="34"/>
                </a:cubicBezTo>
                <a:cubicBezTo>
                  <a:pt x="80" y="34"/>
                  <a:pt x="81" y="34"/>
                  <a:pt x="81" y="34"/>
                </a:cubicBezTo>
                <a:cubicBezTo>
                  <a:pt x="81" y="34"/>
                  <a:pt x="82" y="34"/>
                  <a:pt x="82" y="34"/>
                </a:cubicBezTo>
                <a:cubicBezTo>
                  <a:pt x="83" y="35"/>
                  <a:pt x="84" y="36"/>
                  <a:pt x="86" y="36"/>
                </a:cubicBezTo>
                <a:close/>
                <a:moveTo>
                  <a:pt x="221" y="133"/>
                </a:moveTo>
                <a:cubicBezTo>
                  <a:pt x="220" y="132"/>
                  <a:pt x="219" y="132"/>
                  <a:pt x="219" y="131"/>
                </a:cubicBezTo>
                <a:cubicBezTo>
                  <a:pt x="217" y="128"/>
                  <a:pt x="220" y="130"/>
                  <a:pt x="221" y="130"/>
                </a:cubicBezTo>
                <a:cubicBezTo>
                  <a:pt x="222" y="130"/>
                  <a:pt x="222" y="130"/>
                  <a:pt x="222" y="130"/>
                </a:cubicBezTo>
                <a:cubicBezTo>
                  <a:pt x="222" y="131"/>
                  <a:pt x="221" y="132"/>
                  <a:pt x="221" y="133"/>
                </a:cubicBezTo>
                <a:close/>
                <a:moveTo>
                  <a:pt x="222" y="126"/>
                </a:moveTo>
                <a:cubicBezTo>
                  <a:pt x="221" y="125"/>
                  <a:pt x="220" y="124"/>
                  <a:pt x="218" y="123"/>
                </a:cubicBezTo>
                <a:cubicBezTo>
                  <a:pt x="218" y="123"/>
                  <a:pt x="217" y="122"/>
                  <a:pt x="217" y="122"/>
                </a:cubicBezTo>
                <a:cubicBezTo>
                  <a:pt x="217" y="122"/>
                  <a:pt x="217" y="121"/>
                  <a:pt x="217" y="121"/>
                </a:cubicBezTo>
                <a:cubicBezTo>
                  <a:pt x="217" y="121"/>
                  <a:pt x="218" y="122"/>
                  <a:pt x="218" y="122"/>
                </a:cubicBezTo>
                <a:cubicBezTo>
                  <a:pt x="220" y="122"/>
                  <a:pt x="221" y="123"/>
                  <a:pt x="223" y="124"/>
                </a:cubicBezTo>
                <a:cubicBezTo>
                  <a:pt x="223" y="125"/>
                  <a:pt x="223" y="125"/>
                  <a:pt x="222" y="126"/>
                </a:cubicBezTo>
                <a:close/>
                <a:moveTo>
                  <a:pt x="222" y="127"/>
                </a:moveTo>
                <a:cubicBezTo>
                  <a:pt x="222" y="128"/>
                  <a:pt x="222" y="129"/>
                  <a:pt x="222" y="130"/>
                </a:cubicBezTo>
                <a:cubicBezTo>
                  <a:pt x="222" y="130"/>
                  <a:pt x="222" y="130"/>
                  <a:pt x="222" y="130"/>
                </a:cubicBezTo>
                <a:cubicBezTo>
                  <a:pt x="221" y="128"/>
                  <a:pt x="219" y="127"/>
                  <a:pt x="218" y="126"/>
                </a:cubicBezTo>
                <a:cubicBezTo>
                  <a:pt x="219" y="126"/>
                  <a:pt x="220" y="126"/>
                  <a:pt x="220" y="126"/>
                </a:cubicBezTo>
                <a:cubicBezTo>
                  <a:pt x="221" y="127"/>
                  <a:pt x="222" y="127"/>
                  <a:pt x="222" y="127"/>
                </a:cubicBezTo>
                <a:cubicBezTo>
                  <a:pt x="222" y="127"/>
                  <a:pt x="222" y="127"/>
                  <a:pt x="222" y="127"/>
                </a:cubicBezTo>
                <a:close/>
                <a:moveTo>
                  <a:pt x="217" y="129"/>
                </a:moveTo>
                <a:cubicBezTo>
                  <a:pt x="217" y="130"/>
                  <a:pt x="218" y="131"/>
                  <a:pt x="219" y="132"/>
                </a:cubicBezTo>
                <a:cubicBezTo>
                  <a:pt x="220" y="133"/>
                  <a:pt x="218" y="132"/>
                  <a:pt x="217" y="132"/>
                </a:cubicBezTo>
                <a:cubicBezTo>
                  <a:pt x="217" y="132"/>
                  <a:pt x="217" y="132"/>
                  <a:pt x="217" y="132"/>
                </a:cubicBezTo>
                <a:cubicBezTo>
                  <a:pt x="217" y="131"/>
                  <a:pt x="217" y="130"/>
                  <a:pt x="217" y="129"/>
                </a:cubicBezTo>
                <a:close/>
                <a:moveTo>
                  <a:pt x="221" y="134"/>
                </a:moveTo>
                <a:cubicBezTo>
                  <a:pt x="221" y="135"/>
                  <a:pt x="220" y="137"/>
                  <a:pt x="220" y="138"/>
                </a:cubicBezTo>
                <a:cubicBezTo>
                  <a:pt x="220" y="137"/>
                  <a:pt x="220" y="137"/>
                  <a:pt x="219" y="136"/>
                </a:cubicBezTo>
                <a:cubicBezTo>
                  <a:pt x="219" y="135"/>
                  <a:pt x="218" y="135"/>
                  <a:pt x="218" y="134"/>
                </a:cubicBezTo>
                <a:cubicBezTo>
                  <a:pt x="217" y="132"/>
                  <a:pt x="220" y="134"/>
                  <a:pt x="221" y="134"/>
                </a:cubicBezTo>
                <a:cubicBezTo>
                  <a:pt x="221" y="134"/>
                  <a:pt x="221" y="134"/>
                  <a:pt x="221" y="134"/>
                </a:cubicBezTo>
                <a:close/>
                <a:moveTo>
                  <a:pt x="220" y="139"/>
                </a:moveTo>
                <a:cubicBezTo>
                  <a:pt x="219" y="139"/>
                  <a:pt x="219" y="139"/>
                  <a:pt x="219" y="140"/>
                </a:cubicBezTo>
                <a:cubicBezTo>
                  <a:pt x="219" y="140"/>
                  <a:pt x="219" y="140"/>
                  <a:pt x="219" y="139"/>
                </a:cubicBezTo>
                <a:cubicBezTo>
                  <a:pt x="219" y="139"/>
                  <a:pt x="219" y="139"/>
                  <a:pt x="219" y="139"/>
                </a:cubicBezTo>
                <a:cubicBezTo>
                  <a:pt x="219" y="139"/>
                  <a:pt x="219" y="139"/>
                  <a:pt x="220" y="139"/>
                </a:cubicBezTo>
                <a:close/>
                <a:moveTo>
                  <a:pt x="218" y="136"/>
                </a:moveTo>
                <a:cubicBezTo>
                  <a:pt x="218" y="136"/>
                  <a:pt x="218" y="135"/>
                  <a:pt x="218" y="135"/>
                </a:cubicBezTo>
                <a:cubicBezTo>
                  <a:pt x="218" y="136"/>
                  <a:pt x="219" y="137"/>
                  <a:pt x="219" y="139"/>
                </a:cubicBezTo>
                <a:cubicBezTo>
                  <a:pt x="219" y="138"/>
                  <a:pt x="218" y="137"/>
                  <a:pt x="218" y="136"/>
                </a:cubicBezTo>
                <a:close/>
                <a:moveTo>
                  <a:pt x="217" y="126"/>
                </a:moveTo>
                <a:cubicBezTo>
                  <a:pt x="218" y="127"/>
                  <a:pt x="218" y="127"/>
                  <a:pt x="219" y="128"/>
                </a:cubicBezTo>
                <a:cubicBezTo>
                  <a:pt x="220" y="128"/>
                  <a:pt x="222" y="130"/>
                  <a:pt x="219" y="129"/>
                </a:cubicBezTo>
                <a:cubicBezTo>
                  <a:pt x="219" y="129"/>
                  <a:pt x="218" y="128"/>
                  <a:pt x="217" y="128"/>
                </a:cubicBezTo>
                <a:cubicBezTo>
                  <a:pt x="217" y="128"/>
                  <a:pt x="217" y="128"/>
                  <a:pt x="217" y="128"/>
                </a:cubicBezTo>
                <a:cubicBezTo>
                  <a:pt x="217" y="128"/>
                  <a:pt x="217" y="127"/>
                  <a:pt x="217" y="127"/>
                </a:cubicBezTo>
                <a:cubicBezTo>
                  <a:pt x="217" y="126"/>
                  <a:pt x="217" y="126"/>
                  <a:pt x="217" y="126"/>
                </a:cubicBezTo>
                <a:close/>
                <a:moveTo>
                  <a:pt x="217" y="123"/>
                </a:moveTo>
                <a:cubicBezTo>
                  <a:pt x="218" y="124"/>
                  <a:pt x="220" y="125"/>
                  <a:pt x="221" y="126"/>
                </a:cubicBezTo>
                <a:cubicBezTo>
                  <a:pt x="222" y="126"/>
                  <a:pt x="222" y="126"/>
                  <a:pt x="221" y="126"/>
                </a:cubicBezTo>
                <a:cubicBezTo>
                  <a:pt x="220" y="125"/>
                  <a:pt x="219" y="125"/>
                  <a:pt x="219" y="125"/>
                </a:cubicBezTo>
                <a:cubicBezTo>
                  <a:pt x="218" y="124"/>
                  <a:pt x="218" y="124"/>
                  <a:pt x="217" y="124"/>
                </a:cubicBezTo>
                <a:cubicBezTo>
                  <a:pt x="217" y="124"/>
                  <a:pt x="217" y="123"/>
                  <a:pt x="217" y="123"/>
                </a:cubicBezTo>
                <a:close/>
                <a:moveTo>
                  <a:pt x="214" y="117"/>
                </a:moveTo>
                <a:cubicBezTo>
                  <a:pt x="213" y="117"/>
                  <a:pt x="212" y="117"/>
                  <a:pt x="212" y="117"/>
                </a:cubicBezTo>
                <a:cubicBezTo>
                  <a:pt x="210" y="116"/>
                  <a:pt x="209" y="115"/>
                  <a:pt x="207" y="114"/>
                </a:cubicBezTo>
                <a:cubicBezTo>
                  <a:pt x="206" y="113"/>
                  <a:pt x="206" y="113"/>
                  <a:pt x="208" y="114"/>
                </a:cubicBezTo>
                <a:cubicBezTo>
                  <a:pt x="209" y="114"/>
                  <a:pt x="211" y="115"/>
                  <a:pt x="212" y="116"/>
                </a:cubicBezTo>
                <a:cubicBezTo>
                  <a:pt x="216" y="118"/>
                  <a:pt x="219" y="120"/>
                  <a:pt x="223" y="121"/>
                </a:cubicBezTo>
                <a:cubicBezTo>
                  <a:pt x="223" y="121"/>
                  <a:pt x="223" y="122"/>
                  <a:pt x="223" y="123"/>
                </a:cubicBezTo>
                <a:cubicBezTo>
                  <a:pt x="221" y="122"/>
                  <a:pt x="219" y="121"/>
                  <a:pt x="217" y="120"/>
                </a:cubicBezTo>
                <a:cubicBezTo>
                  <a:pt x="216" y="119"/>
                  <a:pt x="215" y="118"/>
                  <a:pt x="214" y="117"/>
                </a:cubicBezTo>
                <a:close/>
                <a:moveTo>
                  <a:pt x="217" y="77"/>
                </a:moveTo>
                <a:cubicBezTo>
                  <a:pt x="215" y="76"/>
                  <a:pt x="213" y="76"/>
                  <a:pt x="211" y="74"/>
                </a:cubicBezTo>
                <a:cubicBezTo>
                  <a:pt x="208" y="72"/>
                  <a:pt x="212" y="75"/>
                  <a:pt x="213" y="75"/>
                </a:cubicBezTo>
                <a:cubicBezTo>
                  <a:pt x="214" y="76"/>
                  <a:pt x="215" y="76"/>
                  <a:pt x="216" y="76"/>
                </a:cubicBezTo>
                <a:cubicBezTo>
                  <a:pt x="217" y="77"/>
                  <a:pt x="217" y="77"/>
                  <a:pt x="217" y="77"/>
                </a:cubicBezTo>
                <a:close/>
                <a:moveTo>
                  <a:pt x="208" y="61"/>
                </a:moveTo>
                <a:cubicBezTo>
                  <a:pt x="206" y="59"/>
                  <a:pt x="206" y="60"/>
                  <a:pt x="208" y="60"/>
                </a:cubicBezTo>
                <a:cubicBezTo>
                  <a:pt x="208" y="60"/>
                  <a:pt x="208" y="60"/>
                  <a:pt x="208" y="61"/>
                </a:cubicBezTo>
                <a:close/>
                <a:moveTo>
                  <a:pt x="210" y="64"/>
                </a:moveTo>
                <a:cubicBezTo>
                  <a:pt x="210" y="63"/>
                  <a:pt x="209" y="63"/>
                  <a:pt x="209" y="63"/>
                </a:cubicBezTo>
                <a:cubicBezTo>
                  <a:pt x="208" y="62"/>
                  <a:pt x="207" y="61"/>
                  <a:pt x="206" y="61"/>
                </a:cubicBezTo>
                <a:cubicBezTo>
                  <a:pt x="207" y="61"/>
                  <a:pt x="208" y="62"/>
                  <a:pt x="209" y="62"/>
                </a:cubicBezTo>
                <a:cubicBezTo>
                  <a:pt x="210" y="63"/>
                  <a:pt x="210" y="63"/>
                  <a:pt x="210" y="64"/>
                </a:cubicBezTo>
                <a:close/>
                <a:moveTo>
                  <a:pt x="213" y="70"/>
                </a:moveTo>
                <a:cubicBezTo>
                  <a:pt x="211" y="68"/>
                  <a:pt x="209" y="67"/>
                  <a:pt x="207" y="66"/>
                </a:cubicBezTo>
                <a:cubicBezTo>
                  <a:pt x="203" y="63"/>
                  <a:pt x="208" y="65"/>
                  <a:pt x="210" y="66"/>
                </a:cubicBezTo>
                <a:cubicBezTo>
                  <a:pt x="211" y="66"/>
                  <a:pt x="211" y="67"/>
                  <a:pt x="212" y="67"/>
                </a:cubicBezTo>
                <a:cubicBezTo>
                  <a:pt x="212" y="68"/>
                  <a:pt x="213" y="69"/>
                  <a:pt x="213" y="70"/>
                </a:cubicBezTo>
                <a:close/>
                <a:moveTo>
                  <a:pt x="215" y="73"/>
                </a:moveTo>
                <a:cubicBezTo>
                  <a:pt x="213" y="72"/>
                  <a:pt x="211" y="71"/>
                  <a:pt x="209" y="70"/>
                </a:cubicBezTo>
                <a:cubicBezTo>
                  <a:pt x="208" y="69"/>
                  <a:pt x="207" y="69"/>
                  <a:pt x="206" y="68"/>
                </a:cubicBezTo>
                <a:cubicBezTo>
                  <a:pt x="208" y="69"/>
                  <a:pt x="209" y="70"/>
                  <a:pt x="211" y="71"/>
                </a:cubicBezTo>
                <a:cubicBezTo>
                  <a:pt x="212" y="71"/>
                  <a:pt x="213" y="71"/>
                  <a:pt x="214" y="71"/>
                </a:cubicBezTo>
                <a:cubicBezTo>
                  <a:pt x="215" y="72"/>
                  <a:pt x="215" y="73"/>
                  <a:pt x="215" y="73"/>
                </a:cubicBezTo>
                <a:close/>
                <a:moveTo>
                  <a:pt x="219" y="83"/>
                </a:moveTo>
                <a:cubicBezTo>
                  <a:pt x="216" y="81"/>
                  <a:pt x="214" y="80"/>
                  <a:pt x="211" y="79"/>
                </a:cubicBezTo>
                <a:cubicBezTo>
                  <a:pt x="207" y="76"/>
                  <a:pt x="213" y="78"/>
                  <a:pt x="214" y="79"/>
                </a:cubicBezTo>
                <a:cubicBezTo>
                  <a:pt x="215" y="79"/>
                  <a:pt x="217" y="80"/>
                  <a:pt x="218" y="80"/>
                </a:cubicBezTo>
                <a:cubicBezTo>
                  <a:pt x="218" y="81"/>
                  <a:pt x="219" y="82"/>
                  <a:pt x="219" y="83"/>
                </a:cubicBezTo>
                <a:close/>
                <a:moveTo>
                  <a:pt x="208" y="77"/>
                </a:moveTo>
                <a:cubicBezTo>
                  <a:pt x="211" y="80"/>
                  <a:pt x="215" y="81"/>
                  <a:pt x="218" y="83"/>
                </a:cubicBezTo>
                <a:cubicBezTo>
                  <a:pt x="221" y="85"/>
                  <a:pt x="214" y="82"/>
                  <a:pt x="215" y="82"/>
                </a:cubicBezTo>
                <a:cubicBezTo>
                  <a:pt x="214" y="82"/>
                  <a:pt x="213" y="81"/>
                  <a:pt x="212" y="81"/>
                </a:cubicBezTo>
                <a:cubicBezTo>
                  <a:pt x="211" y="80"/>
                  <a:pt x="209" y="80"/>
                  <a:pt x="208" y="79"/>
                </a:cubicBezTo>
                <a:cubicBezTo>
                  <a:pt x="208" y="79"/>
                  <a:pt x="208" y="78"/>
                  <a:pt x="208" y="77"/>
                </a:cubicBezTo>
                <a:close/>
                <a:moveTo>
                  <a:pt x="220" y="87"/>
                </a:moveTo>
                <a:cubicBezTo>
                  <a:pt x="217" y="85"/>
                  <a:pt x="213" y="83"/>
                  <a:pt x="209" y="81"/>
                </a:cubicBezTo>
                <a:cubicBezTo>
                  <a:pt x="208" y="80"/>
                  <a:pt x="207" y="80"/>
                  <a:pt x="209" y="81"/>
                </a:cubicBezTo>
                <a:cubicBezTo>
                  <a:pt x="211" y="81"/>
                  <a:pt x="213" y="82"/>
                  <a:pt x="215" y="83"/>
                </a:cubicBezTo>
                <a:cubicBezTo>
                  <a:pt x="216" y="84"/>
                  <a:pt x="218" y="84"/>
                  <a:pt x="219" y="85"/>
                </a:cubicBezTo>
                <a:cubicBezTo>
                  <a:pt x="220" y="86"/>
                  <a:pt x="220" y="87"/>
                  <a:pt x="220" y="87"/>
                </a:cubicBezTo>
                <a:close/>
                <a:moveTo>
                  <a:pt x="221" y="92"/>
                </a:moveTo>
                <a:cubicBezTo>
                  <a:pt x="217" y="89"/>
                  <a:pt x="211" y="87"/>
                  <a:pt x="207" y="85"/>
                </a:cubicBezTo>
                <a:cubicBezTo>
                  <a:pt x="204" y="83"/>
                  <a:pt x="208" y="84"/>
                  <a:pt x="209" y="84"/>
                </a:cubicBezTo>
                <a:cubicBezTo>
                  <a:pt x="211" y="85"/>
                  <a:pt x="212" y="86"/>
                  <a:pt x="214" y="86"/>
                </a:cubicBezTo>
                <a:cubicBezTo>
                  <a:pt x="216" y="87"/>
                  <a:pt x="218" y="88"/>
                  <a:pt x="221" y="89"/>
                </a:cubicBezTo>
                <a:cubicBezTo>
                  <a:pt x="221" y="90"/>
                  <a:pt x="221" y="91"/>
                  <a:pt x="221" y="92"/>
                </a:cubicBezTo>
                <a:close/>
                <a:moveTo>
                  <a:pt x="222" y="97"/>
                </a:moveTo>
                <a:cubicBezTo>
                  <a:pt x="217" y="93"/>
                  <a:pt x="211" y="91"/>
                  <a:pt x="206" y="88"/>
                </a:cubicBezTo>
                <a:cubicBezTo>
                  <a:pt x="205" y="87"/>
                  <a:pt x="200" y="85"/>
                  <a:pt x="204" y="87"/>
                </a:cubicBezTo>
                <a:cubicBezTo>
                  <a:pt x="207" y="88"/>
                  <a:pt x="210" y="89"/>
                  <a:pt x="212" y="90"/>
                </a:cubicBezTo>
                <a:cubicBezTo>
                  <a:pt x="215" y="91"/>
                  <a:pt x="218" y="93"/>
                  <a:pt x="222" y="94"/>
                </a:cubicBezTo>
                <a:cubicBezTo>
                  <a:pt x="222" y="95"/>
                  <a:pt x="222" y="96"/>
                  <a:pt x="222" y="97"/>
                </a:cubicBezTo>
                <a:close/>
                <a:moveTo>
                  <a:pt x="223" y="102"/>
                </a:moveTo>
                <a:cubicBezTo>
                  <a:pt x="220" y="100"/>
                  <a:pt x="217" y="99"/>
                  <a:pt x="215" y="97"/>
                </a:cubicBezTo>
                <a:cubicBezTo>
                  <a:pt x="212" y="95"/>
                  <a:pt x="209" y="94"/>
                  <a:pt x="206" y="92"/>
                </a:cubicBezTo>
                <a:cubicBezTo>
                  <a:pt x="205" y="91"/>
                  <a:pt x="204" y="91"/>
                  <a:pt x="203" y="90"/>
                </a:cubicBezTo>
                <a:cubicBezTo>
                  <a:pt x="204" y="91"/>
                  <a:pt x="205" y="91"/>
                  <a:pt x="207" y="92"/>
                </a:cubicBezTo>
                <a:cubicBezTo>
                  <a:pt x="209" y="92"/>
                  <a:pt x="212" y="93"/>
                  <a:pt x="214" y="94"/>
                </a:cubicBezTo>
                <a:cubicBezTo>
                  <a:pt x="217" y="96"/>
                  <a:pt x="220" y="97"/>
                  <a:pt x="223" y="98"/>
                </a:cubicBezTo>
                <a:cubicBezTo>
                  <a:pt x="223" y="99"/>
                  <a:pt x="223" y="100"/>
                  <a:pt x="223" y="102"/>
                </a:cubicBezTo>
                <a:close/>
                <a:moveTo>
                  <a:pt x="223" y="106"/>
                </a:moveTo>
                <a:cubicBezTo>
                  <a:pt x="217" y="101"/>
                  <a:pt x="210" y="98"/>
                  <a:pt x="203" y="94"/>
                </a:cubicBezTo>
                <a:cubicBezTo>
                  <a:pt x="199" y="92"/>
                  <a:pt x="205" y="95"/>
                  <a:pt x="205" y="95"/>
                </a:cubicBezTo>
                <a:cubicBezTo>
                  <a:pt x="207" y="96"/>
                  <a:pt x="209" y="97"/>
                  <a:pt x="211" y="98"/>
                </a:cubicBezTo>
                <a:cubicBezTo>
                  <a:pt x="215" y="99"/>
                  <a:pt x="219" y="101"/>
                  <a:pt x="223" y="102"/>
                </a:cubicBezTo>
                <a:cubicBezTo>
                  <a:pt x="223" y="102"/>
                  <a:pt x="223" y="102"/>
                  <a:pt x="223" y="102"/>
                </a:cubicBezTo>
                <a:cubicBezTo>
                  <a:pt x="223" y="104"/>
                  <a:pt x="223" y="105"/>
                  <a:pt x="223" y="106"/>
                </a:cubicBezTo>
                <a:close/>
                <a:moveTo>
                  <a:pt x="203" y="103"/>
                </a:moveTo>
                <a:cubicBezTo>
                  <a:pt x="209" y="107"/>
                  <a:pt x="216" y="110"/>
                  <a:pt x="223" y="112"/>
                </a:cubicBezTo>
                <a:cubicBezTo>
                  <a:pt x="223" y="112"/>
                  <a:pt x="224" y="112"/>
                  <a:pt x="224" y="112"/>
                </a:cubicBezTo>
                <a:cubicBezTo>
                  <a:pt x="224" y="113"/>
                  <a:pt x="224" y="114"/>
                  <a:pt x="224" y="115"/>
                </a:cubicBezTo>
                <a:cubicBezTo>
                  <a:pt x="221" y="113"/>
                  <a:pt x="218" y="111"/>
                  <a:pt x="215" y="110"/>
                </a:cubicBezTo>
                <a:cubicBezTo>
                  <a:pt x="211" y="108"/>
                  <a:pt x="207" y="105"/>
                  <a:pt x="203" y="103"/>
                </a:cubicBezTo>
                <a:close/>
                <a:moveTo>
                  <a:pt x="213" y="104"/>
                </a:moveTo>
                <a:cubicBezTo>
                  <a:pt x="209" y="102"/>
                  <a:pt x="205" y="100"/>
                  <a:pt x="201" y="98"/>
                </a:cubicBezTo>
                <a:cubicBezTo>
                  <a:pt x="201" y="98"/>
                  <a:pt x="200" y="98"/>
                  <a:pt x="200" y="98"/>
                </a:cubicBezTo>
                <a:cubicBezTo>
                  <a:pt x="201" y="98"/>
                  <a:pt x="201" y="98"/>
                  <a:pt x="201" y="98"/>
                </a:cubicBezTo>
                <a:cubicBezTo>
                  <a:pt x="203" y="99"/>
                  <a:pt x="204" y="99"/>
                  <a:pt x="205" y="100"/>
                </a:cubicBezTo>
                <a:cubicBezTo>
                  <a:pt x="207" y="100"/>
                  <a:pt x="208" y="101"/>
                  <a:pt x="210" y="101"/>
                </a:cubicBezTo>
                <a:cubicBezTo>
                  <a:pt x="214" y="103"/>
                  <a:pt x="219" y="106"/>
                  <a:pt x="223" y="107"/>
                </a:cubicBezTo>
                <a:cubicBezTo>
                  <a:pt x="224" y="108"/>
                  <a:pt x="224" y="110"/>
                  <a:pt x="224" y="111"/>
                </a:cubicBezTo>
                <a:cubicBezTo>
                  <a:pt x="220" y="109"/>
                  <a:pt x="217" y="106"/>
                  <a:pt x="213" y="104"/>
                </a:cubicBezTo>
                <a:close/>
                <a:moveTo>
                  <a:pt x="223" y="120"/>
                </a:moveTo>
                <a:cubicBezTo>
                  <a:pt x="217" y="116"/>
                  <a:pt x="211" y="112"/>
                  <a:pt x="205" y="109"/>
                </a:cubicBezTo>
                <a:cubicBezTo>
                  <a:pt x="205" y="109"/>
                  <a:pt x="205" y="109"/>
                  <a:pt x="205" y="109"/>
                </a:cubicBezTo>
                <a:cubicBezTo>
                  <a:pt x="209" y="110"/>
                  <a:pt x="212" y="112"/>
                  <a:pt x="216" y="113"/>
                </a:cubicBezTo>
                <a:cubicBezTo>
                  <a:pt x="218" y="115"/>
                  <a:pt x="221" y="116"/>
                  <a:pt x="223" y="116"/>
                </a:cubicBezTo>
                <a:cubicBezTo>
                  <a:pt x="223" y="116"/>
                  <a:pt x="223" y="116"/>
                  <a:pt x="224" y="116"/>
                </a:cubicBezTo>
                <a:cubicBezTo>
                  <a:pt x="223" y="117"/>
                  <a:pt x="223" y="119"/>
                  <a:pt x="223" y="120"/>
                </a:cubicBezTo>
                <a:close/>
                <a:moveTo>
                  <a:pt x="209" y="119"/>
                </a:moveTo>
                <a:cubicBezTo>
                  <a:pt x="208" y="118"/>
                  <a:pt x="209" y="118"/>
                  <a:pt x="210" y="118"/>
                </a:cubicBezTo>
                <a:cubicBezTo>
                  <a:pt x="210" y="118"/>
                  <a:pt x="209" y="119"/>
                  <a:pt x="209" y="119"/>
                </a:cubicBezTo>
                <a:cubicBezTo>
                  <a:pt x="208" y="120"/>
                  <a:pt x="207" y="120"/>
                  <a:pt x="206" y="119"/>
                </a:cubicBezTo>
                <a:cubicBezTo>
                  <a:pt x="207" y="119"/>
                  <a:pt x="208" y="119"/>
                  <a:pt x="208" y="119"/>
                </a:cubicBezTo>
                <a:cubicBezTo>
                  <a:pt x="209" y="119"/>
                  <a:pt x="209" y="119"/>
                  <a:pt x="209" y="119"/>
                </a:cubicBezTo>
                <a:close/>
                <a:moveTo>
                  <a:pt x="205" y="114"/>
                </a:moveTo>
                <a:cubicBezTo>
                  <a:pt x="207" y="115"/>
                  <a:pt x="208" y="116"/>
                  <a:pt x="210" y="117"/>
                </a:cubicBezTo>
                <a:cubicBezTo>
                  <a:pt x="212" y="118"/>
                  <a:pt x="208" y="116"/>
                  <a:pt x="207" y="117"/>
                </a:cubicBezTo>
                <a:cubicBezTo>
                  <a:pt x="206" y="117"/>
                  <a:pt x="206" y="117"/>
                  <a:pt x="206" y="117"/>
                </a:cubicBezTo>
                <a:cubicBezTo>
                  <a:pt x="207" y="118"/>
                  <a:pt x="207" y="119"/>
                  <a:pt x="206" y="118"/>
                </a:cubicBezTo>
                <a:cubicBezTo>
                  <a:pt x="206" y="117"/>
                  <a:pt x="205" y="115"/>
                  <a:pt x="205" y="114"/>
                </a:cubicBezTo>
                <a:close/>
                <a:moveTo>
                  <a:pt x="205" y="109"/>
                </a:moveTo>
                <a:cubicBezTo>
                  <a:pt x="210" y="113"/>
                  <a:pt x="216" y="116"/>
                  <a:pt x="221" y="119"/>
                </a:cubicBezTo>
                <a:cubicBezTo>
                  <a:pt x="225" y="122"/>
                  <a:pt x="218" y="118"/>
                  <a:pt x="218" y="118"/>
                </a:cubicBezTo>
                <a:cubicBezTo>
                  <a:pt x="217" y="117"/>
                  <a:pt x="215" y="117"/>
                  <a:pt x="214" y="116"/>
                </a:cubicBezTo>
                <a:cubicBezTo>
                  <a:pt x="211" y="114"/>
                  <a:pt x="208" y="113"/>
                  <a:pt x="205" y="112"/>
                </a:cubicBezTo>
                <a:cubicBezTo>
                  <a:pt x="205" y="111"/>
                  <a:pt x="205" y="110"/>
                  <a:pt x="205" y="109"/>
                </a:cubicBezTo>
                <a:close/>
                <a:moveTo>
                  <a:pt x="203" y="104"/>
                </a:moveTo>
                <a:cubicBezTo>
                  <a:pt x="206" y="106"/>
                  <a:pt x="209" y="107"/>
                  <a:pt x="212" y="109"/>
                </a:cubicBezTo>
                <a:cubicBezTo>
                  <a:pt x="215" y="111"/>
                  <a:pt x="220" y="112"/>
                  <a:pt x="222" y="115"/>
                </a:cubicBezTo>
                <a:cubicBezTo>
                  <a:pt x="223" y="115"/>
                  <a:pt x="217" y="113"/>
                  <a:pt x="218" y="113"/>
                </a:cubicBezTo>
                <a:cubicBezTo>
                  <a:pt x="216" y="113"/>
                  <a:pt x="215" y="112"/>
                  <a:pt x="214" y="112"/>
                </a:cubicBezTo>
                <a:cubicBezTo>
                  <a:pt x="211" y="110"/>
                  <a:pt x="208" y="109"/>
                  <a:pt x="205" y="108"/>
                </a:cubicBezTo>
                <a:cubicBezTo>
                  <a:pt x="205" y="107"/>
                  <a:pt x="205" y="107"/>
                  <a:pt x="205" y="106"/>
                </a:cubicBezTo>
                <a:cubicBezTo>
                  <a:pt x="204" y="105"/>
                  <a:pt x="204" y="105"/>
                  <a:pt x="203" y="104"/>
                </a:cubicBezTo>
                <a:close/>
                <a:moveTo>
                  <a:pt x="198" y="97"/>
                </a:moveTo>
                <a:cubicBezTo>
                  <a:pt x="205" y="102"/>
                  <a:pt x="213" y="104"/>
                  <a:pt x="219" y="109"/>
                </a:cubicBezTo>
                <a:cubicBezTo>
                  <a:pt x="224" y="113"/>
                  <a:pt x="221" y="111"/>
                  <a:pt x="219" y="110"/>
                </a:cubicBezTo>
                <a:cubicBezTo>
                  <a:pt x="216" y="109"/>
                  <a:pt x="214" y="108"/>
                  <a:pt x="211" y="107"/>
                </a:cubicBezTo>
                <a:cubicBezTo>
                  <a:pt x="208" y="105"/>
                  <a:pt x="205" y="103"/>
                  <a:pt x="201" y="102"/>
                </a:cubicBezTo>
                <a:cubicBezTo>
                  <a:pt x="201" y="102"/>
                  <a:pt x="201" y="102"/>
                  <a:pt x="201" y="102"/>
                </a:cubicBezTo>
                <a:cubicBezTo>
                  <a:pt x="200" y="101"/>
                  <a:pt x="198" y="99"/>
                  <a:pt x="198" y="97"/>
                </a:cubicBezTo>
                <a:close/>
                <a:moveTo>
                  <a:pt x="199" y="96"/>
                </a:moveTo>
                <a:cubicBezTo>
                  <a:pt x="199" y="96"/>
                  <a:pt x="199" y="96"/>
                  <a:pt x="199" y="95"/>
                </a:cubicBezTo>
                <a:cubicBezTo>
                  <a:pt x="200" y="95"/>
                  <a:pt x="200" y="94"/>
                  <a:pt x="200" y="94"/>
                </a:cubicBezTo>
                <a:cubicBezTo>
                  <a:pt x="204" y="96"/>
                  <a:pt x="208" y="98"/>
                  <a:pt x="211" y="100"/>
                </a:cubicBezTo>
                <a:cubicBezTo>
                  <a:pt x="213" y="101"/>
                  <a:pt x="215" y="102"/>
                  <a:pt x="217" y="103"/>
                </a:cubicBezTo>
                <a:cubicBezTo>
                  <a:pt x="219" y="104"/>
                  <a:pt x="221" y="105"/>
                  <a:pt x="222" y="106"/>
                </a:cubicBezTo>
                <a:cubicBezTo>
                  <a:pt x="214" y="103"/>
                  <a:pt x="207" y="99"/>
                  <a:pt x="199" y="96"/>
                </a:cubicBezTo>
                <a:close/>
                <a:moveTo>
                  <a:pt x="201" y="93"/>
                </a:moveTo>
                <a:cubicBezTo>
                  <a:pt x="201" y="92"/>
                  <a:pt x="202" y="91"/>
                  <a:pt x="201" y="90"/>
                </a:cubicBezTo>
                <a:cubicBezTo>
                  <a:pt x="201" y="88"/>
                  <a:pt x="201" y="87"/>
                  <a:pt x="201" y="86"/>
                </a:cubicBezTo>
                <a:cubicBezTo>
                  <a:pt x="207" y="90"/>
                  <a:pt x="214" y="91"/>
                  <a:pt x="220" y="96"/>
                </a:cubicBezTo>
                <a:cubicBezTo>
                  <a:pt x="225" y="99"/>
                  <a:pt x="219" y="96"/>
                  <a:pt x="217" y="95"/>
                </a:cubicBezTo>
                <a:cubicBezTo>
                  <a:pt x="215" y="94"/>
                  <a:pt x="214" y="93"/>
                  <a:pt x="212" y="92"/>
                </a:cubicBezTo>
                <a:cubicBezTo>
                  <a:pt x="208" y="91"/>
                  <a:pt x="205" y="90"/>
                  <a:pt x="202" y="89"/>
                </a:cubicBezTo>
                <a:cubicBezTo>
                  <a:pt x="202" y="89"/>
                  <a:pt x="201" y="90"/>
                  <a:pt x="202" y="90"/>
                </a:cubicBezTo>
                <a:cubicBezTo>
                  <a:pt x="207" y="95"/>
                  <a:pt x="215" y="97"/>
                  <a:pt x="221" y="101"/>
                </a:cubicBezTo>
                <a:cubicBezTo>
                  <a:pt x="223" y="102"/>
                  <a:pt x="219" y="100"/>
                  <a:pt x="218" y="100"/>
                </a:cubicBezTo>
                <a:cubicBezTo>
                  <a:pt x="216" y="99"/>
                  <a:pt x="213" y="98"/>
                  <a:pt x="210" y="96"/>
                </a:cubicBezTo>
                <a:cubicBezTo>
                  <a:pt x="207" y="95"/>
                  <a:pt x="204" y="94"/>
                  <a:pt x="201" y="93"/>
                </a:cubicBezTo>
                <a:close/>
                <a:moveTo>
                  <a:pt x="201" y="85"/>
                </a:moveTo>
                <a:cubicBezTo>
                  <a:pt x="202" y="84"/>
                  <a:pt x="202" y="83"/>
                  <a:pt x="203" y="83"/>
                </a:cubicBezTo>
                <a:cubicBezTo>
                  <a:pt x="208" y="87"/>
                  <a:pt x="214" y="88"/>
                  <a:pt x="219" y="91"/>
                </a:cubicBezTo>
                <a:cubicBezTo>
                  <a:pt x="224" y="94"/>
                  <a:pt x="219" y="92"/>
                  <a:pt x="217" y="91"/>
                </a:cubicBezTo>
                <a:cubicBezTo>
                  <a:pt x="215" y="90"/>
                  <a:pt x="213" y="89"/>
                  <a:pt x="211" y="89"/>
                </a:cubicBezTo>
                <a:cubicBezTo>
                  <a:pt x="208" y="87"/>
                  <a:pt x="205" y="86"/>
                  <a:pt x="201" y="85"/>
                </a:cubicBezTo>
                <a:close/>
                <a:moveTo>
                  <a:pt x="204" y="82"/>
                </a:moveTo>
                <a:cubicBezTo>
                  <a:pt x="204" y="82"/>
                  <a:pt x="205" y="82"/>
                  <a:pt x="205" y="82"/>
                </a:cubicBezTo>
                <a:cubicBezTo>
                  <a:pt x="206" y="82"/>
                  <a:pt x="207" y="81"/>
                  <a:pt x="207" y="81"/>
                </a:cubicBezTo>
                <a:cubicBezTo>
                  <a:pt x="209" y="82"/>
                  <a:pt x="211" y="83"/>
                  <a:pt x="214" y="84"/>
                </a:cubicBezTo>
                <a:cubicBezTo>
                  <a:pt x="215" y="85"/>
                  <a:pt x="216" y="86"/>
                  <a:pt x="218" y="86"/>
                </a:cubicBezTo>
                <a:cubicBezTo>
                  <a:pt x="218" y="87"/>
                  <a:pt x="222" y="89"/>
                  <a:pt x="219" y="88"/>
                </a:cubicBezTo>
                <a:cubicBezTo>
                  <a:pt x="214" y="86"/>
                  <a:pt x="209" y="83"/>
                  <a:pt x="204" y="82"/>
                </a:cubicBezTo>
                <a:close/>
                <a:moveTo>
                  <a:pt x="206" y="69"/>
                </a:moveTo>
                <a:cubicBezTo>
                  <a:pt x="208" y="70"/>
                  <a:pt x="211" y="71"/>
                  <a:pt x="213" y="72"/>
                </a:cubicBezTo>
                <a:cubicBezTo>
                  <a:pt x="214" y="73"/>
                  <a:pt x="215" y="74"/>
                  <a:pt x="215" y="74"/>
                </a:cubicBezTo>
                <a:cubicBezTo>
                  <a:pt x="216" y="75"/>
                  <a:pt x="216" y="75"/>
                  <a:pt x="216" y="75"/>
                </a:cubicBezTo>
                <a:cubicBezTo>
                  <a:pt x="215" y="75"/>
                  <a:pt x="213" y="74"/>
                  <a:pt x="212" y="74"/>
                </a:cubicBezTo>
                <a:cubicBezTo>
                  <a:pt x="211" y="73"/>
                  <a:pt x="210" y="73"/>
                  <a:pt x="208" y="72"/>
                </a:cubicBezTo>
                <a:cubicBezTo>
                  <a:pt x="208" y="72"/>
                  <a:pt x="208" y="73"/>
                  <a:pt x="208" y="73"/>
                </a:cubicBezTo>
                <a:cubicBezTo>
                  <a:pt x="211" y="75"/>
                  <a:pt x="214" y="78"/>
                  <a:pt x="218" y="79"/>
                </a:cubicBezTo>
                <a:cubicBezTo>
                  <a:pt x="218" y="79"/>
                  <a:pt x="218" y="79"/>
                  <a:pt x="218" y="79"/>
                </a:cubicBezTo>
                <a:cubicBezTo>
                  <a:pt x="215" y="78"/>
                  <a:pt x="212" y="77"/>
                  <a:pt x="208" y="76"/>
                </a:cubicBezTo>
                <a:cubicBezTo>
                  <a:pt x="208" y="75"/>
                  <a:pt x="208" y="74"/>
                  <a:pt x="208" y="73"/>
                </a:cubicBezTo>
                <a:cubicBezTo>
                  <a:pt x="207" y="72"/>
                  <a:pt x="207" y="70"/>
                  <a:pt x="206" y="69"/>
                </a:cubicBezTo>
                <a:close/>
                <a:moveTo>
                  <a:pt x="204" y="64"/>
                </a:moveTo>
                <a:cubicBezTo>
                  <a:pt x="206" y="66"/>
                  <a:pt x="209" y="68"/>
                  <a:pt x="211" y="69"/>
                </a:cubicBezTo>
                <a:cubicBezTo>
                  <a:pt x="215" y="71"/>
                  <a:pt x="211" y="70"/>
                  <a:pt x="209" y="69"/>
                </a:cubicBezTo>
                <a:cubicBezTo>
                  <a:pt x="208" y="68"/>
                  <a:pt x="207" y="68"/>
                  <a:pt x="205" y="67"/>
                </a:cubicBezTo>
                <a:cubicBezTo>
                  <a:pt x="205" y="66"/>
                  <a:pt x="205" y="65"/>
                  <a:pt x="204" y="64"/>
                </a:cubicBezTo>
                <a:close/>
                <a:moveTo>
                  <a:pt x="204" y="61"/>
                </a:moveTo>
                <a:cubicBezTo>
                  <a:pt x="206" y="62"/>
                  <a:pt x="209" y="63"/>
                  <a:pt x="211" y="65"/>
                </a:cubicBezTo>
                <a:cubicBezTo>
                  <a:pt x="211" y="65"/>
                  <a:pt x="211" y="65"/>
                  <a:pt x="211" y="66"/>
                </a:cubicBezTo>
                <a:cubicBezTo>
                  <a:pt x="210" y="65"/>
                  <a:pt x="209" y="65"/>
                  <a:pt x="207" y="64"/>
                </a:cubicBezTo>
                <a:cubicBezTo>
                  <a:pt x="206" y="64"/>
                  <a:pt x="206" y="63"/>
                  <a:pt x="204" y="63"/>
                </a:cubicBezTo>
                <a:cubicBezTo>
                  <a:pt x="204" y="63"/>
                  <a:pt x="204" y="63"/>
                  <a:pt x="204" y="63"/>
                </a:cubicBezTo>
                <a:cubicBezTo>
                  <a:pt x="204" y="63"/>
                  <a:pt x="204" y="62"/>
                  <a:pt x="204" y="62"/>
                </a:cubicBezTo>
                <a:cubicBezTo>
                  <a:pt x="204" y="62"/>
                  <a:pt x="204" y="61"/>
                  <a:pt x="204" y="61"/>
                </a:cubicBezTo>
                <a:close/>
                <a:moveTo>
                  <a:pt x="205" y="56"/>
                </a:moveTo>
                <a:cubicBezTo>
                  <a:pt x="206" y="57"/>
                  <a:pt x="207" y="58"/>
                  <a:pt x="207" y="59"/>
                </a:cubicBezTo>
                <a:cubicBezTo>
                  <a:pt x="207" y="59"/>
                  <a:pt x="206" y="59"/>
                  <a:pt x="205" y="59"/>
                </a:cubicBezTo>
                <a:cubicBezTo>
                  <a:pt x="205" y="58"/>
                  <a:pt x="204" y="59"/>
                  <a:pt x="205" y="59"/>
                </a:cubicBezTo>
                <a:cubicBezTo>
                  <a:pt x="206" y="60"/>
                  <a:pt x="206" y="60"/>
                  <a:pt x="207" y="61"/>
                </a:cubicBezTo>
                <a:cubicBezTo>
                  <a:pt x="206" y="60"/>
                  <a:pt x="205" y="60"/>
                  <a:pt x="205" y="60"/>
                </a:cubicBezTo>
                <a:cubicBezTo>
                  <a:pt x="205" y="59"/>
                  <a:pt x="205" y="57"/>
                  <a:pt x="205" y="56"/>
                </a:cubicBezTo>
                <a:close/>
                <a:moveTo>
                  <a:pt x="99" y="206"/>
                </a:moveTo>
                <a:cubicBezTo>
                  <a:pt x="58" y="196"/>
                  <a:pt x="26" y="163"/>
                  <a:pt x="21" y="121"/>
                </a:cubicBezTo>
                <a:cubicBezTo>
                  <a:pt x="21" y="121"/>
                  <a:pt x="21" y="121"/>
                  <a:pt x="21" y="121"/>
                </a:cubicBezTo>
                <a:cubicBezTo>
                  <a:pt x="22" y="115"/>
                  <a:pt x="24" y="110"/>
                  <a:pt x="28" y="105"/>
                </a:cubicBezTo>
                <a:cubicBezTo>
                  <a:pt x="32" y="103"/>
                  <a:pt x="34" y="100"/>
                  <a:pt x="36" y="96"/>
                </a:cubicBezTo>
                <a:cubicBezTo>
                  <a:pt x="38" y="92"/>
                  <a:pt x="41" y="86"/>
                  <a:pt x="45" y="83"/>
                </a:cubicBezTo>
                <a:cubicBezTo>
                  <a:pt x="48" y="82"/>
                  <a:pt x="45" y="89"/>
                  <a:pt x="45" y="88"/>
                </a:cubicBezTo>
                <a:cubicBezTo>
                  <a:pt x="45" y="89"/>
                  <a:pt x="45" y="89"/>
                  <a:pt x="44" y="90"/>
                </a:cubicBezTo>
                <a:cubicBezTo>
                  <a:pt x="43" y="91"/>
                  <a:pt x="42" y="93"/>
                  <a:pt x="42" y="94"/>
                </a:cubicBezTo>
                <a:cubicBezTo>
                  <a:pt x="39" y="97"/>
                  <a:pt x="36" y="101"/>
                  <a:pt x="37" y="106"/>
                </a:cubicBezTo>
                <a:cubicBezTo>
                  <a:pt x="38" y="109"/>
                  <a:pt x="43" y="111"/>
                  <a:pt x="46" y="111"/>
                </a:cubicBezTo>
                <a:cubicBezTo>
                  <a:pt x="49" y="112"/>
                  <a:pt x="54" y="113"/>
                  <a:pt x="57" y="110"/>
                </a:cubicBezTo>
                <a:cubicBezTo>
                  <a:pt x="59" y="107"/>
                  <a:pt x="59" y="104"/>
                  <a:pt x="59" y="101"/>
                </a:cubicBezTo>
                <a:cubicBezTo>
                  <a:pt x="59" y="95"/>
                  <a:pt x="59" y="88"/>
                  <a:pt x="62" y="83"/>
                </a:cubicBezTo>
                <a:cubicBezTo>
                  <a:pt x="64" y="83"/>
                  <a:pt x="65" y="85"/>
                  <a:pt x="65" y="87"/>
                </a:cubicBezTo>
                <a:cubicBezTo>
                  <a:pt x="64" y="87"/>
                  <a:pt x="64" y="88"/>
                  <a:pt x="64" y="88"/>
                </a:cubicBezTo>
                <a:cubicBezTo>
                  <a:pt x="64" y="89"/>
                  <a:pt x="63" y="91"/>
                  <a:pt x="62" y="92"/>
                </a:cubicBezTo>
                <a:cubicBezTo>
                  <a:pt x="61" y="95"/>
                  <a:pt x="60" y="97"/>
                  <a:pt x="60" y="99"/>
                </a:cubicBezTo>
                <a:cubicBezTo>
                  <a:pt x="59" y="102"/>
                  <a:pt x="60" y="106"/>
                  <a:pt x="59" y="109"/>
                </a:cubicBezTo>
                <a:cubicBezTo>
                  <a:pt x="58" y="112"/>
                  <a:pt x="55" y="114"/>
                  <a:pt x="54" y="117"/>
                </a:cubicBezTo>
                <a:cubicBezTo>
                  <a:pt x="52" y="120"/>
                  <a:pt x="52" y="123"/>
                  <a:pt x="53" y="126"/>
                </a:cubicBezTo>
                <a:cubicBezTo>
                  <a:pt x="57" y="133"/>
                  <a:pt x="66" y="134"/>
                  <a:pt x="72" y="138"/>
                </a:cubicBezTo>
                <a:cubicBezTo>
                  <a:pt x="77" y="142"/>
                  <a:pt x="74" y="148"/>
                  <a:pt x="77" y="153"/>
                </a:cubicBezTo>
                <a:cubicBezTo>
                  <a:pt x="80" y="157"/>
                  <a:pt x="84" y="159"/>
                  <a:pt x="88" y="161"/>
                </a:cubicBezTo>
                <a:cubicBezTo>
                  <a:pt x="95" y="164"/>
                  <a:pt x="101" y="167"/>
                  <a:pt x="106" y="172"/>
                </a:cubicBezTo>
                <a:cubicBezTo>
                  <a:pt x="111" y="175"/>
                  <a:pt x="115" y="178"/>
                  <a:pt x="120" y="178"/>
                </a:cubicBezTo>
                <a:cubicBezTo>
                  <a:pt x="126" y="179"/>
                  <a:pt x="131" y="178"/>
                  <a:pt x="134" y="173"/>
                </a:cubicBezTo>
                <a:cubicBezTo>
                  <a:pt x="136" y="167"/>
                  <a:pt x="135" y="159"/>
                  <a:pt x="134" y="153"/>
                </a:cubicBezTo>
                <a:cubicBezTo>
                  <a:pt x="133" y="150"/>
                  <a:pt x="132" y="146"/>
                  <a:pt x="131" y="143"/>
                </a:cubicBezTo>
                <a:cubicBezTo>
                  <a:pt x="129" y="139"/>
                  <a:pt x="125" y="134"/>
                  <a:pt x="126" y="130"/>
                </a:cubicBezTo>
                <a:cubicBezTo>
                  <a:pt x="126" y="126"/>
                  <a:pt x="127" y="123"/>
                  <a:pt x="126" y="120"/>
                </a:cubicBezTo>
                <a:cubicBezTo>
                  <a:pt x="126" y="118"/>
                  <a:pt x="125" y="116"/>
                  <a:pt x="124" y="113"/>
                </a:cubicBezTo>
                <a:cubicBezTo>
                  <a:pt x="122" y="108"/>
                  <a:pt x="119" y="100"/>
                  <a:pt x="126" y="97"/>
                </a:cubicBezTo>
                <a:cubicBezTo>
                  <a:pt x="134" y="92"/>
                  <a:pt x="148" y="95"/>
                  <a:pt x="153" y="85"/>
                </a:cubicBezTo>
                <a:cubicBezTo>
                  <a:pt x="162" y="65"/>
                  <a:pt x="135" y="46"/>
                  <a:pt x="119" y="42"/>
                </a:cubicBezTo>
                <a:cubicBezTo>
                  <a:pt x="114" y="41"/>
                  <a:pt x="109" y="41"/>
                  <a:pt x="105" y="43"/>
                </a:cubicBezTo>
                <a:cubicBezTo>
                  <a:pt x="101" y="44"/>
                  <a:pt x="97" y="48"/>
                  <a:pt x="95" y="51"/>
                </a:cubicBezTo>
                <a:cubicBezTo>
                  <a:pt x="90" y="56"/>
                  <a:pt x="86" y="60"/>
                  <a:pt x="80" y="63"/>
                </a:cubicBezTo>
                <a:cubicBezTo>
                  <a:pt x="75" y="65"/>
                  <a:pt x="70" y="67"/>
                  <a:pt x="65" y="70"/>
                </a:cubicBezTo>
                <a:cubicBezTo>
                  <a:pt x="65" y="70"/>
                  <a:pt x="65" y="70"/>
                  <a:pt x="65" y="70"/>
                </a:cubicBezTo>
                <a:cubicBezTo>
                  <a:pt x="62" y="68"/>
                  <a:pt x="61" y="66"/>
                  <a:pt x="64" y="65"/>
                </a:cubicBezTo>
                <a:cubicBezTo>
                  <a:pt x="64" y="65"/>
                  <a:pt x="64" y="65"/>
                  <a:pt x="65" y="65"/>
                </a:cubicBezTo>
                <a:cubicBezTo>
                  <a:pt x="67" y="64"/>
                  <a:pt x="72" y="62"/>
                  <a:pt x="71" y="59"/>
                </a:cubicBezTo>
                <a:cubicBezTo>
                  <a:pt x="71" y="56"/>
                  <a:pt x="70" y="54"/>
                  <a:pt x="68" y="54"/>
                </a:cubicBezTo>
                <a:cubicBezTo>
                  <a:pt x="64" y="55"/>
                  <a:pt x="62" y="58"/>
                  <a:pt x="59" y="60"/>
                </a:cubicBezTo>
                <a:cubicBezTo>
                  <a:pt x="55" y="62"/>
                  <a:pt x="58" y="56"/>
                  <a:pt x="58" y="56"/>
                </a:cubicBezTo>
                <a:cubicBezTo>
                  <a:pt x="59" y="55"/>
                  <a:pt x="60" y="54"/>
                  <a:pt x="61" y="53"/>
                </a:cubicBezTo>
                <a:cubicBezTo>
                  <a:pt x="63" y="52"/>
                  <a:pt x="65" y="51"/>
                  <a:pt x="67" y="51"/>
                </a:cubicBezTo>
                <a:cubicBezTo>
                  <a:pt x="71" y="50"/>
                  <a:pt x="73" y="56"/>
                  <a:pt x="77" y="53"/>
                </a:cubicBezTo>
                <a:cubicBezTo>
                  <a:pt x="81" y="50"/>
                  <a:pt x="81" y="44"/>
                  <a:pt x="84" y="41"/>
                </a:cubicBezTo>
                <a:cubicBezTo>
                  <a:pt x="88" y="37"/>
                  <a:pt x="92" y="38"/>
                  <a:pt x="96" y="41"/>
                </a:cubicBezTo>
                <a:cubicBezTo>
                  <a:pt x="98" y="41"/>
                  <a:pt x="99" y="42"/>
                  <a:pt x="101" y="42"/>
                </a:cubicBezTo>
                <a:cubicBezTo>
                  <a:pt x="104" y="42"/>
                  <a:pt x="109" y="41"/>
                  <a:pt x="112" y="40"/>
                </a:cubicBezTo>
                <a:cubicBezTo>
                  <a:pt x="116" y="37"/>
                  <a:pt x="117" y="30"/>
                  <a:pt x="110" y="31"/>
                </a:cubicBezTo>
                <a:cubicBezTo>
                  <a:pt x="107" y="31"/>
                  <a:pt x="104" y="33"/>
                  <a:pt x="101" y="33"/>
                </a:cubicBezTo>
                <a:cubicBezTo>
                  <a:pt x="98" y="33"/>
                  <a:pt x="100" y="30"/>
                  <a:pt x="100" y="28"/>
                </a:cubicBezTo>
                <a:cubicBezTo>
                  <a:pt x="99" y="26"/>
                  <a:pt x="99" y="25"/>
                  <a:pt x="98" y="24"/>
                </a:cubicBezTo>
                <a:cubicBezTo>
                  <a:pt x="95" y="22"/>
                  <a:pt x="91" y="27"/>
                  <a:pt x="89" y="28"/>
                </a:cubicBezTo>
                <a:cubicBezTo>
                  <a:pt x="86" y="29"/>
                  <a:pt x="82" y="31"/>
                  <a:pt x="79" y="31"/>
                </a:cubicBezTo>
                <a:cubicBezTo>
                  <a:pt x="79" y="29"/>
                  <a:pt x="79" y="29"/>
                  <a:pt x="80" y="29"/>
                </a:cubicBezTo>
                <a:cubicBezTo>
                  <a:pt x="81" y="29"/>
                  <a:pt x="81" y="29"/>
                  <a:pt x="81" y="29"/>
                </a:cubicBezTo>
                <a:cubicBezTo>
                  <a:pt x="82" y="29"/>
                  <a:pt x="83" y="30"/>
                  <a:pt x="84" y="29"/>
                </a:cubicBezTo>
                <a:cubicBezTo>
                  <a:pt x="86" y="29"/>
                  <a:pt x="88" y="26"/>
                  <a:pt x="86" y="25"/>
                </a:cubicBezTo>
                <a:cubicBezTo>
                  <a:pt x="85" y="23"/>
                  <a:pt x="83" y="23"/>
                  <a:pt x="81" y="22"/>
                </a:cubicBezTo>
                <a:cubicBezTo>
                  <a:pt x="115" y="9"/>
                  <a:pt x="154" y="12"/>
                  <a:pt x="183" y="34"/>
                </a:cubicBezTo>
                <a:cubicBezTo>
                  <a:pt x="191" y="39"/>
                  <a:pt x="197" y="45"/>
                  <a:pt x="202" y="52"/>
                </a:cubicBezTo>
                <a:cubicBezTo>
                  <a:pt x="202" y="56"/>
                  <a:pt x="201" y="60"/>
                  <a:pt x="201" y="64"/>
                </a:cubicBezTo>
                <a:cubicBezTo>
                  <a:pt x="202" y="66"/>
                  <a:pt x="203" y="69"/>
                  <a:pt x="204" y="71"/>
                </a:cubicBezTo>
                <a:cubicBezTo>
                  <a:pt x="205" y="73"/>
                  <a:pt x="207" y="78"/>
                  <a:pt x="203" y="80"/>
                </a:cubicBezTo>
                <a:cubicBezTo>
                  <a:pt x="202" y="80"/>
                  <a:pt x="201" y="80"/>
                  <a:pt x="201" y="80"/>
                </a:cubicBezTo>
                <a:cubicBezTo>
                  <a:pt x="199" y="81"/>
                  <a:pt x="198" y="83"/>
                  <a:pt x="198" y="85"/>
                </a:cubicBezTo>
                <a:cubicBezTo>
                  <a:pt x="197" y="86"/>
                  <a:pt x="198" y="88"/>
                  <a:pt x="198" y="90"/>
                </a:cubicBezTo>
                <a:cubicBezTo>
                  <a:pt x="199" y="92"/>
                  <a:pt x="197" y="93"/>
                  <a:pt x="196" y="94"/>
                </a:cubicBezTo>
                <a:cubicBezTo>
                  <a:pt x="194" y="97"/>
                  <a:pt x="196" y="102"/>
                  <a:pt x="199" y="104"/>
                </a:cubicBezTo>
                <a:cubicBezTo>
                  <a:pt x="202" y="107"/>
                  <a:pt x="202" y="110"/>
                  <a:pt x="203" y="114"/>
                </a:cubicBezTo>
                <a:cubicBezTo>
                  <a:pt x="203" y="116"/>
                  <a:pt x="203" y="118"/>
                  <a:pt x="203" y="120"/>
                </a:cubicBezTo>
                <a:cubicBezTo>
                  <a:pt x="204" y="122"/>
                  <a:pt x="206" y="123"/>
                  <a:pt x="209" y="123"/>
                </a:cubicBezTo>
                <a:cubicBezTo>
                  <a:pt x="210" y="123"/>
                  <a:pt x="211" y="122"/>
                  <a:pt x="211" y="121"/>
                </a:cubicBezTo>
                <a:cubicBezTo>
                  <a:pt x="214" y="118"/>
                  <a:pt x="214" y="125"/>
                  <a:pt x="214" y="127"/>
                </a:cubicBezTo>
                <a:cubicBezTo>
                  <a:pt x="214" y="129"/>
                  <a:pt x="213" y="132"/>
                  <a:pt x="214" y="134"/>
                </a:cubicBezTo>
                <a:cubicBezTo>
                  <a:pt x="215" y="137"/>
                  <a:pt x="217" y="140"/>
                  <a:pt x="217" y="144"/>
                </a:cubicBezTo>
                <a:cubicBezTo>
                  <a:pt x="217" y="144"/>
                  <a:pt x="217" y="144"/>
                  <a:pt x="218" y="145"/>
                </a:cubicBezTo>
                <a:cubicBezTo>
                  <a:pt x="216" y="147"/>
                  <a:pt x="215" y="150"/>
                  <a:pt x="214" y="153"/>
                </a:cubicBezTo>
                <a:cubicBezTo>
                  <a:pt x="193" y="194"/>
                  <a:pt x="144" y="216"/>
                  <a:pt x="99" y="206"/>
                </a:cubicBezTo>
                <a:close/>
                <a:moveTo>
                  <a:pt x="160" y="204"/>
                </a:moveTo>
                <a:cubicBezTo>
                  <a:pt x="161" y="203"/>
                  <a:pt x="163" y="203"/>
                  <a:pt x="164" y="203"/>
                </a:cubicBezTo>
                <a:cubicBezTo>
                  <a:pt x="165" y="205"/>
                  <a:pt x="166" y="207"/>
                  <a:pt x="168" y="209"/>
                </a:cubicBezTo>
                <a:cubicBezTo>
                  <a:pt x="169" y="211"/>
                  <a:pt x="173" y="216"/>
                  <a:pt x="172" y="218"/>
                </a:cubicBezTo>
                <a:cubicBezTo>
                  <a:pt x="168" y="223"/>
                  <a:pt x="162" y="209"/>
                  <a:pt x="160" y="204"/>
                </a:cubicBezTo>
                <a:close/>
                <a:moveTo>
                  <a:pt x="127" y="221"/>
                </a:moveTo>
                <a:cubicBezTo>
                  <a:pt x="127" y="222"/>
                  <a:pt x="127" y="222"/>
                  <a:pt x="128" y="223"/>
                </a:cubicBezTo>
                <a:cubicBezTo>
                  <a:pt x="124" y="223"/>
                  <a:pt x="121" y="222"/>
                  <a:pt x="118" y="221"/>
                </a:cubicBezTo>
                <a:cubicBezTo>
                  <a:pt x="121" y="221"/>
                  <a:pt x="123" y="221"/>
                  <a:pt x="126" y="221"/>
                </a:cubicBezTo>
                <a:cubicBezTo>
                  <a:pt x="126" y="221"/>
                  <a:pt x="127" y="221"/>
                  <a:pt x="127" y="221"/>
                </a:cubicBezTo>
                <a:close/>
                <a:moveTo>
                  <a:pt x="115" y="227"/>
                </a:moveTo>
                <a:cubicBezTo>
                  <a:pt x="118" y="228"/>
                  <a:pt x="122" y="230"/>
                  <a:pt x="125" y="232"/>
                </a:cubicBezTo>
                <a:cubicBezTo>
                  <a:pt x="127" y="232"/>
                  <a:pt x="128" y="233"/>
                  <a:pt x="130" y="234"/>
                </a:cubicBezTo>
                <a:cubicBezTo>
                  <a:pt x="130" y="234"/>
                  <a:pt x="130" y="234"/>
                  <a:pt x="131" y="234"/>
                </a:cubicBezTo>
                <a:cubicBezTo>
                  <a:pt x="131" y="234"/>
                  <a:pt x="130" y="234"/>
                  <a:pt x="130" y="234"/>
                </a:cubicBezTo>
                <a:cubicBezTo>
                  <a:pt x="125" y="233"/>
                  <a:pt x="119" y="231"/>
                  <a:pt x="114" y="229"/>
                </a:cubicBezTo>
                <a:cubicBezTo>
                  <a:pt x="114" y="228"/>
                  <a:pt x="114" y="227"/>
                  <a:pt x="115" y="227"/>
                </a:cubicBezTo>
                <a:cubicBezTo>
                  <a:pt x="115" y="227"/>
                  <a:pt x="115" y="227"/>
                  <a:pt x="115" y="227"/>
                </a:cubicBezTo>
                <a:close/>
                <a:moveTo>
                  <a:pt x="114" y="230"/>
                </a:moveTo>
                <a:cubicBezTo>
                  <a:pt x="117" y="231"/>
                  <a:pt x="120" y="233"/>
                  <a:pt x="123" y="234"/>
                </a:cubicBezTo>
                <a:cubicBezTo>
                  <a:pt x="126" y="235"/>
                  <a:pt x="129" y="237"/>
                  <a:pt x="132" y="237"/>
                </a:cubicBezTo>
                <a:cubicBezTo>
                  <a:pt x="132" y="237"/>
                  <a:pt x="132" y="237"/>
                  <a:pt x="132" y="237"/>
                </a:cubicBezTo>
                <a:cubicBezTo>
                  <a:pt x="125" y="237"/>
                  <a:pt x="119" y="235"/>
                  <a:pt x="113" y="233"/>
                </a:cubicBezTo>
                <a:cubicBezTo>
                  <a:pt x="113" y="233"/>
                  <a:pt x="113" y="233"/>
                  <a:pt x="113" y="233"/>
                </a:cubicBezTo>
                <a:cubicBezTo>
                  <a:pt x="113" y="232"/>
                  <a:pt x="114" y="231"/>
                  <a:pt x="114" y="230"/>
                </a:cubicBezTo>
                <a:close/>
                <a:moveTo>
                  <a:pt x="109" y="246"/>
                </a:moveTo>
                <a:cubicBezTo>
                  <a:pt x="119" y="252"/>
                  <a:pt x="130" y="255"/>
                  <a:pt x="141" y="258"/>
                </a:cubicBezTo>
                <a:cubicBezTo>
                  <a:pt x="147" y="261"/>
                  <a:pt x="154" y="263"/>
                  <a:pt x="160" y="265"/>
                </a:cubicBezTo>
                <a:cubicBezTo>
                  <a:pt x="165" y="267"/>
                  <a:pt x="172" y="270"/>
                  <a:pt x="177" y="271"/>
                </a:cubicBezTo>
                <a:cubicBezTo>
                  <a:pt x="163" y="268"/>
                  <a:pt x="150" y="263"/>
                  <a:pt x="137" y="259"/>
                </a:cubicBezTo>
                <a:cubicBezTo>
                  <a:pt x="130" y="257"/>
                  <a:pt x="124" y="255"/>
                  <a:pt x="117" y="253"/>
                </a:cubicBezTo>
                <a:cubicBezTo>
                  <a:pt x="115" y="253"/>
                  <a:pt x="112" y="252"/>
                  <a:pt x="110" y="252"/>
                </a:cubicBezTo>
                <a:cubicBezTo>
                  <a:pt x="106" y="250"/>
                  <a:pt x="102" y="249"/>
                  <a:pt x="99" y="248"/>
                </a:cubicBezTo>
                <a:cubicBezTo>
                  <a:pt x="102" y="247"/>
                  <a:pt x="105" y="246"/>
                  <a:pt x="109" y="246"/>
                </a:cubicBezTo>
                <a:close/>
                <a:moveTo>
                  <a:pt x="97" y="248"/>
                </a:moveTo>
                <a:cubicBezTo>
                  <a:pt x="101" y="250"/>
                  <a:pt x="105" y="251"/>
                  <a:pt x="109" y="252"/>
                </a:cubicBezTo>
                <a:cubicBezTo>
                  <a:pt x="111" y="253"/>
                  <a:pt x="113" y="254"/>
                  <a:pt x="115" y="255"/>
                </a:cubicBezTo>
                <a:cubicBezTo>
                  <a:pt x="122" y="257"/>
                  <a:pt x="128" y="259"/>
                  <a:pt x="134" y="261"/>
                </a:cubicBezTo>
                <a:cubicBezTo>
                  <a:pt x="140" y="263"/>
                  <a:pt x="147" y="266"/>
                  <a:pt x="154" y="268"/>
                </a:cubicBezTo>
                <a:cubicBezTo>
                  <a:pt x="157" y="269"/>
                  <a:pt x="160" y="270"/>
                  <a:pt x="164" y="271"/>
                </a:cubicBezTo>
                <a:cubicBezTo>
                  <a:pt x="165" y="272"/>
                  <a:pt x="167" y="272"/>
                  <a:pt x="168" y="273"/>
                </a:cubicBezTo>
                <a:cubicBezTo>
                  <a:pt x="167" y="272"/>
                  <a:pt x="166" y="272"/>
                  <a:pt x="165" y="272"/>
                </a:cubicBezTo>
                <a:cubicBezTo>
                  <a:pt x="152" y="270"/>
                  <a:pt x="139" y="265"/>
                  <a:pt x="126" y="260"/>
                </a:cubicBezTo>
                <a:cubicBezTo>
                  <a:pt x="114" y="256"/>
                  <a:pt x="102" y="253"/>
                  <a:pt x="90" y="250"/>
                </a:cubicBezTo>
                <a:cubicBezTo>
                  <a:pt x="92" y="249"/>
                  <a:pt x="95" y="249"/>
                  <a:pt x="97" y="248"/>
                </a:cubicBezTo>
                <a:close/>
                <a:moveTo>
                  <a:pt x="88" y="250"/>
                </a:moveTo>
                <a:cubicBezTo>
                  <a:pt x="88" y="250"/>
                  <a:pt x="88" y="250"/>
                  <a:pt x="88" y="250"/>
                </a:cubicBezTo>
                <a:cubicBezTo>
                  <a:pt x="100" y="254"/>
                  <a:pt x="112" y="259"/>
                  <a:pt x="124" y="263"/>
                </a:cubicBezTo>
                <a:cubicBezTo>
                  <a:pt x="129" y="266"/>
                  <a:pt x="135" y="268"/>
                  <a:pt x="141" y="269"/>
                </a:cubicBezTo>
                <a:cubicBezTo>
                  <a:pt x="144" y="270"/>
                  <a:pt x="147" y="271"/>
                  <a:pt x="149" y="271"/>
                </a:cubicBezTo>
                <a:cubicBezTo>
                  <a:pt x="150" y="272"/>
                  <a:pt x="157" y="274"/>
                  <a:pt x="152" y="273"/>
                </a:cubicBezTo>
                <a:cubicBezTo>
                  <a:pt x="146" y="271"/>
                  <a:pt x="140" y="269"/>
                  <a:pt x="134" y="268"/>
                </a:cubicBezTo>
                <a:cubicBezTo>
                  <a:pt x="129" y="266"/>
                  <a:pt x="123" y="264"/>
                  <a:pt x="117" y="262"/>
                </a:cubicBezTo>
                <a:cubicBezTo>
                  <a:pt x="106" y="258"/>
                  <a:pt x="95" y="254"/>
                  <a:pt x="83" y="252"/>
                </a:cubicBezTo>
                <a:cubicBezTo>
                  <a:pt x="85" y="251"/>
                  <a:pt x="86" y="251"/>
                  <a:pt x="88" y="250"/>
                </a:cubicBezTo>
                <a:close/>
                <a:moveTo>
                  <a:pt x="71" y="255"/>
                </a:moveTo>
                <a:cubicBezTo>
                  <a:pt x="74" y="257"/>
                  <a:pt x="77" y="258"/>
                  <a:pt x="81" y="259"/>
                </a:cubicBezTo>
                <a:cubicBezTo>
                  <a:pt x="85" y="261"/>
                  <a:pt x="89" y="263"/>
                  <a:pt x="94" y="265"/>
                </a:cubicBezTo>
                <a:cubicBezTo>
                  <a:pt x="98" y="267"/>
                  <a:pt x="103" y="269"/>
                  <a:pt x="108" y="271"/>
                </a:cubicBezTo>
                <a:cubicBezTo>
                  <a:pt x="103" y="270"/>
                  <a:pt x="99" y="268"/>
                  <a:pt x="95" y="267"/>
                </a:cubicBezTo>
                <a:cubicBezTo>
                  <a:pt x="86" y="264"/>
                  <a:pt x="76" y="260"/>
                  <a:pt x="67" y="257"/>
                </a:cubicBezTo>
                <a:cubicBezTo>
                  <a:pt x="68" y="257"/>
                  <a:pt x="70" y="256"/>
                  <a:pt x="71" y="255"/>
                </a:cubicBezTo>
                <a:close/>
                <a:moveTo>
                  <a:pt x="62" y="259"/>
                </a:moveTo>
                <a:cubicBezTo>
                  <a:pt x="71" y="266"/>
                  <a:pt x="82" y="268"/>
                  <a:pt x="91" y="273"/>
                </a:cubicBezTo>
                <a:cubicBezTo>
                  <a:pt x="92" y="274"/>
                  <a:pt x="93" y="275"/>
                  <a:pt x="94" y="275"/>
                </a:cubicBezTo>
                <a:cubicBezTo>
                  <a:pt x="92" y="275"/>
                  <a:pt x="91" y="274"/>
                  <a:pt x="89" y="274"/>
                </a:cubicBezTo>
                <a:cubicBezTo>
                  <a:pt x="86" y="273"/>
                  <a:pt x="84" y="272"/>
                  <a:pt x="81" y="270"/>
                </a:cubicBezTo>
                <a:cubicBezTo>
                  <a:pt x="76" y="268"/>
                  <a:pt x="71" y="267"/>
                  <a:pt x="66" y="265"/>
                </a:cubicBezTo>
                <a:cubicBezTo>
                  <a:pt x="66" y="265"/>
                  <a:pt x="66" y="265"/>
                  <a:pt x="65" y="265"/>
                </a:cubicBezTo>
                <a:cubicBezTo>
                  <a:pt x="63" y="264"/>
                  <a:pt x="61" y="263"/>
                  <a:pt x="58" y="262"/>
                </a:cubicBezTo>
                <a:cubicBezTo>
                  <a:pt x="58" y="262"/>
                  <a:pt x="58" y="262"/>
                  <a:pt x="58" y="262"/>
                </a:cubicBezTo>
                <a:cubicBezTo>
                  <a:pt x="60" y="261"/>
                  <a:pt x="61" y="260"/>
                  <a:pt x="62" y="259"/>
                </a:cubicBezTo>
                <a:close/>
                <a:moveTo>
                  <a:pt x="54" y="266"/>
                </a:moveTo>
                <a:cubicBezTo>
                  <a:pt x="58" y="269"/>
                  <a:pt x="62" y="270"/>
                  <a:pt x="66" y="272"/>
                </a:cubicBezTo>
                <a:cubicBezTo>
                  <a:pt x="66" y="272"/>
                  <a:pt x="66" y="272"/>
                  <a:pt x="66" y="272"/>
                </a:cubicBezTo>
                <a:cubicBezTo>
                  <a:pt x="65" y="272"/>
                  <a:pt x="63" y="271"/>
                  <a:pt x="62" y="271"/>
                </a:cubicBezTo>
                <a:cubicBezTo>
                  <a:pt x="59" y="270"/>
                  <a:pt x="57" y="269"/>
                  <a:pt x="54" y="268"/>
                </a:cubicBezTo>
                <a:cubicBezTo>
                  <a:pt x="54" y="268"/>
                  <a:pt x="54" y="268"/>
                  <a:pt x="54" y="268"/>
                </a:cubicBezTo>
                <a:cubicBezTo>
                  <a:pt x="54" y="267"/>
                  <a:pt x="54" y="267"/>
                  <a:pt x="54" y="266"/>
                </a:cubicBezTo>
                <a:cubicBezTo>
                  <a:pt x="54" y="266"/>
                  <a:pt x="54" y="266"/>
                  <a:pt x="54" y="266"/>
                </a:cubicBezTo>
                <a:close/>
                <a:moveTo>
                  <a:pt x="56" y="266"/>
                </a:moveTo>
                <a:cubicBezTo>
                  <a:pt x="57" y="266"/>
                  <a:pt x="59" y="267"/>
                  <a:pt x="60" y="267"/>
                </a:cubicBezTo>
                <a:cubicBezTo>
                  <a:pt x="67" y="270"/>
                  <a:pt x="74" y="271"/>
                  <a:pt x="81" y="275"/>
                </a:cubicBezTo>
                <a:cubicBezTo>
                  <a:pt x="77" y="274"/>
                  <a:pt x="73" y="274"/>
                  <a:pt x="69" y="273"/>
                </a:cubicBezTo>
                <a:cubicBezTo>
                  <a:pt x="69" y="273"/>
                  <a:pt x="69" y="273"/>
                  <a:pt x="69" y="273"/>
                </a:cubicBezTo>
                <a:cubicBezTo>
                  <a:pt x="66" y="271"/>
                  <a:pt x="63" y="270"/>
                  <a:pt x="59" y="268"/>
                </a:cubicBezTo>
                <a:cubicBezTo>
                  <a:pt x="59" y="268"/>
                  <a:pt x="58" y="267"/>
                  <a:pt x="57" y="267"/>
                </a:cubicBezTo>
                <a:cubicBezTo>
                  <a:pt x="57" y="266"/>
                  <a:pt x="56" y="266"/>
                  <a:pt x="56" y="266"/>
                </a:cubicBezTo>
                <a:close/>
                <a:moveTo>
                  <a:pt x="69" y="267"/>
                </a:moveTo>
                <a:cubicBezTo>
                  <a:pt x="71" y="267"/>
                  <a:pt x="72" y="268"/>
                  <a:pt x="74" y="269"/>
                </a:cubicBezTo>
                <a:cubicBezTo>
                  <a:pt x="80" y="271"/>
                  <a:pt x="86" y="274"/>
                  <a:pt x="92" y="275"/>
                </a:cubicBezTo>
                <a:cubicBezTo>
                  <a:pt x="89" y="275"/>
                  <a:pt x="86" y="275"/>
                  <a:pt x="83" y="275"/>
                </a:cubicBezTo>
                <a:cubicBezTo>
                  <a:pt x="83" y="275"/>
                  <a:pt x="83" y="275"/>
                  <a:pt x="83" y="275"/>
                </a:cubicBezTo>
                <a:cubicBezTo>
                  <a:pt x="83" y="275"/>
                  <a:pt x="83" y="274"/>
                  <a:pt x="83" y="274"/>
                </a:cubicBezTo>
                <a:cubicBezTo>
                  <a:pt x="78" y="271"/>
                  <a:pt x="73" y="269"/>
                  <a:pt x="69" y="267"/>
                </a:cubicBezTo>
                <a:close/>
                <a:moveTo>
                  <a:pt x="107" y="276"/>
                </a:moveTo>
                <a:cubicBezTo>
                  <a:pt x="92" y="272"/>
                  <a:pt x="78" y="265"/>
                  <a:pt x="63" y="259"/>
                </a:cubicBezTo>
                <a:cubicBezTo>
                  <a:pt x="64" y="258"/>
                  <a:pt x="65" y="258"/>
                  <a:pt x="66" y="257"/>
                </a:cubicBezTo>
                <a:cubicBezTo>
                  <a:pt x="66" y="258"/>
                  <a:pt x="66" y="258"/>
                  <a:pt x="66" y="258"/>
                </a:cubicBezTo>
                <a:cubicBezTo>
                  <a:pt x="74" y="262"/>
                  <a:pt x="82" y="265"/>
                  <a:pt x="90" y="268"/>
                </a:cubicBezTo>
                <a:cubicBezTo>
                  <a:pt x="93" y="269"/>
                  <a:pt x="97" y="271"/>
                  <a:pt x="100" y="272"/>
                </a:cubicBezTo>
                <a:cubicBezTo>
                  <a:pt x="103" y="273"/>
                  <a:pt x="105" y="274"/>
                  <a:pt x="108" y="275"/>
                </a:cubicBezTo>
                <a:cubicBezTo>
                  <a:pt x="108" y="276"/>
                  <a:pt x="109" y="276"/>
                  <a:pt x="109" y="276"/>
                </a:cubicBezTo>
                <a:cubicBezTo>
                  <a:pt x="109" y="276"/>
                  <a:pt x="109" y="276"/>
                  <a:pt x="109" y="276"/>
                </a:cubicBezTo>
                <a:cubicBezTo>
                  <a:pt x="109" y="276"/>
                  <a:pt x="108" y="276"/>
                  <a:pt x="107" y="276"/>
                </a:cubicBezTo>
                <a:close/>
                <a:moveTo>
                  <a:pt x="83" y="259"/>
                </a:moveTo>
                <a:cubicBezTo>
                  <a:pt x="92" y="263"/>
                  <a:pt x="101" y="266"/>
                  <a:pt x="111" y="268"/>
                </a:cubicBezTo>
                <a:cubicBezTo>
                  <a:pt x="116" y="270"/>
                  <a:pt x="122" y="272"/>
                  <a:pt x="127" y="274"/>
                </a:cubicBezTo>
                <a:cubicBezTo>
                  <a:pt x="129" y="274"/>
                  <a:pt x="131" y="275"/>
                  <a:pt x="133" y="276"/>
                </a:cubicBezTo>
                <a:cubicBezTo>
                  <a:pt x="130" y="276"/>
                  <a:pt x="126" y="276"/>
                  <a:pt x="123" y="276"/>
                </a:cubicBezTo>
                <a:cubicBezTo>
                  <a:pt x="112" y="272"/>
                  <a:pt x="101" y="268"/>
                  <a:pt x="91" y="263"/>
                </a:cubicBezTo>
                <a:cubicBezTo>
                  <a:pt x="88" y="262"/>
                  <a:pt x="86" y="260"/>
                  <a:pt x="83" y="259"/>
                </a:cubicBezTo>
                <a:close/>
                <a:moveTo>
                  <a:pt x="139" y="275"/>
                </a:moveTo>
                <a:cubicBezTo>
                  <a:pt x="131" y="270"/>
                  <a:pt x="121" y="268"/>
                  <a:pt x="112" y="265"/>
                </a:cubicBezTo>
                <a:cubicBezTo>
                  <a:pt x="107" y="264"/>
                  <a:pt x="101" y="262"/>
                  <a:pt x="96" y="260"/>
                </a:cubicBezTo>
                <a:cubicBezTo>
                  <a:pt x="93" y="259"/>
                  <a:pt x="89" y="258"/>
                  <a:pt x="86" y="256"/>
                </a:cubicBezTo>
                <a:cubicBezTo>
                  <a:pt x="84" y="255"/>
                  <a:pt x="82" y="254"/>
                  <a:pt x="80" y="253"/>
                </a:cubicBezTo>
                <a:cubicBezTo>
                  <a:pt x="91" y="255"/>
                  <a:pt x="101" y="261"/>
                  <a:pt x="112" y="264"/>
                </a:cubicBezTo>
                <a:cubicBezTo>
                  <a:pt x="122" y="268"/>
                  <a:pt x="133" y="272"/>
                  <a:pt x="144" y="275"/>
                </a:cubicBezTo>
                <a:cubicBezTo>
                  <a:pt x="142" y="275"/>
                  <a:pt x="141" y="275"/>
                  <a:pt x="139" y="275"/>
                </a:cubicBezTo>
                <a:close/>
                <a:moveTo>
                  <a:pt x="146" y="275"/>
                </a:moveTo>
                <a:cubicBezTo>
                  <a:pt x="137" y="270"/>
                  <a:pt x="126" y="268"/>
                  <a:pt x="116" y="264"/>
                </a:cubicBezTo>
                <a:cubicBezTo>
                  <a:pt x="110" y="262"/>
                  <a:pt x="104" y="259"/>
                  <a:pt x="98" y="257"/>
                </a:cubicBezTo>
                <a:cubicBezTo>
                  <a:pt x="95" y="256"/>
                  <a:pt x="91" y="255"/>
                  <a:pt x="88" y="254"/>
                </a:cubicBezTo>
                <a:cubicBezTo>
                  <a:pt x="87" y="254"/>
                  <a:pt x="83" y="252"/>
                  <a:pt x="84" y="253"/>
                </a:cubicBezTo>
                <a:cubicBezTo>
                  <a:pt x="85" y="253"/>
                  <a:pt x="86" y="253"/>
                  <a:pt x="87" y="253"/>
                </a:cubicBezTo>
                <a:cubicBezTo>
                  <a:pt x="100" y="257"/>
                  <a:pt x="112" y="261"/>
                  <a:pt x="124" y="265"/>
                </a:cubicBezTo>
                <a:cubicBezTo>
                  <a:pt x="130" y="267"/>
                  <a:pt x="136" y="269"/>
                  <a:pt x="142" y="271"/>
                </a:cubicBezTo>
                <a:cubicBezTo>
                  <a:pt x="147" y="272"/>
                  <a:pt x="151" y="274"/>
                  <a:pt x="155" y="274"/>
                </a:cubicBezTo>
                <a:cubicBezTo>
                  <a:pt x="152" y="274"/>
                  <a:pt x="149" y="275"/>
                  <a:pt x="146" y="275"/>
                </a:cubicBezTo>
                <a:close/>
                <a:moveTo>
                  <a:pt x="145" y="275"/>
                </a:moveTo>
                <a:cubicBezTo>
                  <a:pt x="145" y="275"/>
                  <a:pt x="145" y="275"/>
                  <a:pt x="145" y="275"/>
                </a:cubicBezTo>
                <a:cubicBezTo>
                  <a:pt x="140" y="272"/>
                  <a:pt x="133" y="271"/>
                  <a:pt x="128" y="269"/>
                </a:cubicBezTo>
                <a:cubicBezTo>
                  <a:pt x="122" y="267"/>
                  <a:pt x="116" y="265"/>
                  <a:pt x="110" y="263"/>
                </a:cubicBezTo>
                <a:cubicBezTo>
                  <a:pt x="107" y="262"/>
                  <a:pt x="105" y="261"/>
                  <a:pt x="102" y="260"/>
                </a:cubicBezTo>
                <a:cubicBezTo>
                  <a:pt x="106" y="261"/>
                  <a:pt x="110" y="263"/>
                  <a:pt x="114" y="264"/>
                </a:cubicBezTo>
                <a:cubicBezTo>
                  <a:pt x="124" y="268"/>
                  <a:pt x="136" y="270"/>
                  <a:pt x="145" y="275"/>
                </a:cubicBezTo>
                <a:close/>
                <a:moveTo>
                  <a:pt x="80" y="253"/>
                </a:moveTo>
                <a:cubicBezTo>
                  <a:pt x="80" y="252"/>
                  <a:pt x="81" y="252"/>
                  <a:pt x="82" y="252"/>
                </a:cubicBezTo>
                <a:cubicBezTo>
                  <a:pt x="82" y="252"/>
                  <a:pt x="82" y="252"/>
                  <a:pt x="82" y="252"/>
                </a:cubicBezTo>
                <a:cubicBezTo>
                  <a:pt x="83" y="253"/>
                  <a:pt x="85" y="253"/>
                  <a:pt x="86" y="254"/>
                </a:cubicBezTo>
                <a:cubicBezTo>
                  <a:pt x="84" y="253"/>
                  <a:pt x="82" y="253"/>
                  <a:pt x="80" y="253"/>
                </a:cubicBezTo>
                <a:close/>
                <a:moveTo>
                  <a:pt x="179" y="272"/>
                </a:moveTo>
                <a:cubicBezTo>
                  <a:pt x="173" y="269"/>
                  <a:pt x="167" y="267"/>
                  <a:pt x="162" y="265"/>
                </a:cubicBezTo>
                <a:cubicBezTo>
                  <a:pt x="156" y="263"/>
                  <a:pt x="150" y="261"/>
                  <a:pt x="144" y="259"/>
                </a:cubicBezTo>
                <a:cubicBezTo>
                  <a:pt x="134" y="255"/>
                  <a:pt x="123" y="253"/>
                  <a:pt x="114" y="248"/>
                </a:cubicBezTo>
                <a:cubicBezTo>
                  <a:pt x="115" y="248"/>
                  <a:pt x="115" y="249"/>
                  <a:pt x="116" y="249"/>
                </a:cubicBezTo>
                <a:cubicBezTo>
                  <a:pt x="119" y="250"/>
                  <a:pt x="122" y="251"/>
                  <a:pt x="124" y="252"/>
                </a:cubicBezTo>
                <a:cubicBezTo>
                  <a:pt x="130" y="254"/>
                  <a:pt x="136" y="255"/>
                  <a:pt x="142" y="257"/>
                </a:cubicBezTo>
                <a:cubicBezTo>
                  <a:pt x="148" y="259"/>
                  <a:pt x="154" y="260"/>
                  <a:pt x="160" y="262"/>
                </a:cubicBezTo>
                <a:cubicBezTo>
                  <a:pt x="168" y="265"/>
                  <a:pt x="176" y="267"/>
                  <a:pt x="183" y="270"/>
                </a:cubicBezTo>
                <a:cubicBezTo>
                  <a:pt x="182" y="271"/>
                  <a:pt x="180" y="271"/>
                  <a:pt x="179" y="272"/>
                </a:cubicBezTo>
                <a:close/>
                <a:moveTo>
                  <a:pt x="110" y="246"/>
                </a:moveTo>
                <a:cubicBezTo>
                  <a:pt x="110" y="246"/>
                  <a:pt x="110" y="246"/>
                  <a:pt x="111" y="246"/>
                </a:cubicBezTo>
                <a:cubicBezTo>
                  <a:pt x="111" y="246"/>
                  <a:pt x="111" y="246"/>
                  <a:pt x="111" y="246"/>
                </a:cubicBezTo>
                <a:cubicBezTo>
                  <a:pt x="113" y="246"/>
                  <a:pt x="115" y="246"/>
                  <a:pt x="117" y="246"/>
                </a:cubicBezTo>
                <a:cubicBezTo>
                  <a:pt x="117" y="246"/>
                  <a:pt x="117" y="247"/>
                  <a:pt x="118" y="247"/>
                </a:cubicBezTo>
                <a:cubicBezTo>
                  <a:pt x="126" y="251"/>
                  <a:pt x="135" y="254"/>
                  <a:pt x="144" y="257"/>
                </a:cubicBezTo>
                <a:cubicBezTo>
                  <a:pt x="132" y="254"/>
                  <a:pt x="121" y="250"/>
                  <a:pt x="110" y="246"/>
                </a:cubicBezTo>
                <a:close/>
                <a:moveTo>
                  <a:pt x="132" y="237"/>
                </a:moveTo>
                <a:cubicBezTo>
                  <a:pt x="129" y="235"/>
                  <a:pt x="126" y="234"/>
                  <a:pt x="124" y="233"/>
                </a:cubicBezTo>
                <a:cubicBezTo>
                  <a:pt x="122" y="233"/>
                  <a:pt x="120" y="232"/>
                  <a:pt x="119" y="231"/>
                </a:cubicBezTo>
                <a:cubicBezTo>
                  <a:pt x="123" y="233"/>
                  <a:pt x="127" y="234"/>
                  <a:pt x="132" y="235"/>
                </a:cubicBezTo>
                <a:cubicBezTo>
                  <a:pt x="132" y="235"/>
                  <a:pt x="132" y="236"/>
                  <a:pt x="132" y="237"/>
                </a:cubicBezTo>
                <a:close/>
                <a:moveTo>
                  <a:pt x="127" y="246"/>
                </a:moveTo>
                <a:cubicBezTo>
                  <a:pt x="133" y="249"/>
                  <a:pt x="139" y="251"/>
                  <a:pt x="145" y="253"/>
                </a:cubicBezTo>
                <a:cubicBezTo>
                  <a:pt x="137" y="251"/>
                  <a:pt x="128" y="249"/>
                  <a:pt x="120" y="246"/>
                </a:cubicBezTo>
                <a:cubicBezTo>
                  <a:pt x="122" y="246"/>
                  <a:pt x="124" y="246"/>
                  <a:pt x="127" y="246"/>
                </a:cubicBezTo>
                <a:close/>
                <a:moveTo>
                  <a:pt x="113" y="240"/>
                </a:moveTo>
                <a:cubicBezTo>
                  <a:pt x="114" y="241"/>
                  <a:pt x="116" y="242"/>
                  <a:pt x="118" y="243"/>
                </a:cubicBezTo>
                <a:cubicBezTo>
                  <a:pt x="117" y="242"/>
                  <a:pt x="115" y="243"/>
                  <a:pt x="114" y="243"/>
                </a:cubicBezTo>
                <a:cubicBezTo>
                  <a:pt x="114" y="243"/>
                  <a:pt x="114" y="243"/>
                  <a:pt x="114" y="243"/>
                </a:cubicBezTo>
                <a:cubicBezTo>
                  <a:pt x="113" y="243"/>
                  <a:pt x="113" y="243"/>
                  <a:pt x="113" y="243"/>
                </a:cubicBezTo>
                <a:cubicBezTo>
                  <a:pt x="113" y="242"/>
                  <a:pt x="113" y="241"/>
                  <a:pt x="113" y="240"/>
                </a:cubicBezTo>
                <a:close/>
                <a:moveTo>
                  <a:pt x="114" y="240"/>
                </a:moveTo>
                <a:cubicBezTo>
                  <a:pt x="117" y="240"/>
                  <a:pt x="119" y="241"/>
                  <a:pt x="121" y="241"/>
                </a:cubicBezTo>
                <a:cubicBezTo>
                  <a:pt x="124" y="242"/>
                  <a:pt x="126" y="242"/>
                  <a:pt x="128" y="243"/>
                </a:cubicBezTo>
                <a:cubicBezTo>
                  <a:pt x="125" y="243"/>
                  <a:pt x="122" y="243"/>
                  <a:pt x="119" y="243"/>
                </a:cubicBezTo>
                <a:cubicBezTo>
                  <a:pt x="120" y="243"/>
                  <a:pt x="120" y="243"/>
                  <a:pt x="120" y="243"/>
                </a:cubicBezTo>
                <a:cubicBezTo>
                  <a:pt x="118" y="242"/>
                  <a:pt x="115" y="240"/>
                  <a:pt x="114" y="240"/>
                </a:cubicBezTo>
                <a:close/>
                <a:moveTo>
                  <a:pt x="124" y="240"/>
                </a:moveTo>
                <a:cubicBezTo>
                  <a:pt x="122" y="240"/>
                  <a:pt x="120" y="239"/>
                  <a:pt x="118" y="239"/>
                </a:cubicBezTo>
                <a:cubicBezTo>
                  <a:pt x="119" y="239"/>
                  <a:pt x="113" y="237"/>
                  <a:pt x="116" y="237"/>
                </a:cubicBezTo>
                <a:cubicBezTo>
                  <a:pt x="122" y="239"/>
                  <a:pt x="126" y="241"/>
                  <a:pt x="132" y="241"/>
                </a:cubicBezTo>
                <a:cubicBezTo>
                  <a:pt x="132" y="241"/>
                  <a:pt x="131" y="242"/>
                  <a:pt x="131" y="242"/>
                </a:cubicBezTo>
                <a:cubicBezTo>
                  <a:pt x="131" y="242"/>
                  <a:pt x="131" y="242"/>
                  <a:pt x="131" y="242"/>
                </a:cubicBezTo>
                <a:cubicBezTo>
                  <a:pt x="129" y="241"/>
                  <a:pt x="126" y="241"/>
                  <a:pt x="124" y="240"/>
                </a:cubicBezTo>
                <a:close/>
                <a:moveTo>
                  <a:pt x="132" y="240"/>
                </a:moveTo>
                <a:cubicBezTo>
                  <a:pt x="129" y="239"/>
                  <a:pt x="127" y="238"/>
                  <a:pt x="124" y="237"/>
                </a:cubicBezTo>
                <a:cubicBezTo>
                  <a:pt x="124" y="237"/>
                  <a:pt x="124" y="237"/>
                  <a:pt x="124" y="237"/>
                </a:cubicBezTo>
                <a:cubicBezTo>
                  <a:pt x="127" y="238"/>
                  <a:pt x="129" y="238"/>
                  <a:pt x="132" y="238"/>
                </a:cubicBezTo>
                <a:cubicBezTo>
                  <a:pt x="132" y="239"/>
                  <a:pt x="132" y="239"/>
                  <a:pt x="132" y="240"/>
                </a:cubicBezTo>
                <a:close/>
                <a:moveTo>
                  <a:pt x="119" y="228"/>
                </a:moveTo>
                <a:cubicBezTo>
                  <a:pt x="121" y="228"/>
                  <a:pt x="122" y="228"/>
                  <a:pt x="124" y="229"/>
                </a:cubicBezTo>
                <a:cubicBezTo>
                  <a:pt x="126" y="230"/>
                  <a:pt x="128" y="230"/>
                  <a:pt x="130" y="231"/>
                </a:cubicBezTo>
                <a:cubicBezTo>
                  <a:pt x="131" y="232"/>
                  <a:pt x="131" y="233"/>
                  <a:pt x="131" y="234"/>
                </a:cubicBezTo>
                <a:cubicBezTo>
                  <a:pt x="127" y="231"/>
                  <a:pt x="123" y="229"/>
                  <a:pt x="118" y="227"/>
                </a:cubicBezTo>
                <a:cubicBezTo>
                  <a:pt x="114" y="226"/>
                  <a:pt x="119" y="228"/>
                  <a:pt x="119" y="228"/>
                </a:cubicBezTo>
                <a:close/>
                <a:moveTo>
                  <a:pt x="130" y="229"/>
                </a:moveTo>
                <a:cubicBezTo>
                  <a:pt x="126" y="227"/>
                  <a:pt x="122" y="226"/>
                  <a:pt x="118" y="224"/>
                </a:cubicBezTo>
                <a:cubicBezTo>
                  <a:pt x="121" y="226"/>
                  <a:pt x="125" y="227"/>
                  <a:pt x="129" y="227"/>
                </a:cubicBezTo>
                <a:cubicBezTo>
                  <a:pt x="129" y="228"/>
                  <a:pt x="130" y="229"/>
                  <a:pt x="130" y="229"/>
                </a:cubicBezTo>
                <a:close/>
                <a:moveTo>
                  <a:pt x="128" y="225"/>
                </a:moveTo>
                <a:cubicBezTo>
                  <a:pt x="126" y="224"/>
                  <a:pt x="123" y="224"/>
                  <a:pt x="121" y="223"/>
                </a:cubicBezTo>
                <a:cubicBezTo>
                  <a:pt x="120" y="222"/>
                  <a:pt x="120" y="222"/>
                  <a:pt x="120" y="222"/>
                </a:cubicBezTo>
                <a:cubicBezTo>
                  <a:pt x="121" y="223"/>
                  <a:pt x="121" y="223"/>
                  <a:pt x="122" y="223"/>
                </a:cubicBezTo>
                <a:cubicBezTo>
                  <a:pt x="124" y="223"/>
                  <a:pt x="126" y="224"/>
                  <a:pt x="128" y="224"/>
                </a:cubicBezTo>
                <a:cubicBezTo>
                  <a:pt x="128" y="224"/>
                  <a:pt x="128" y="225"/>
                  <a:pt x="128" y="225"/>
                </a:cubicBezTo>
                <a:close/>
                <a:moveTo>
                  <a:pt x="177" y="259"/>
                </a:moveTo>
                <a:cubicBezTo>
                  <a:pt x="168" y="256"/>
                  <a:pt x="159" y="254"/>
                  <a:pt x="150" y="251"/>
                </a:cubicBezTo>
                <a:cubicBezTo>
                  <a:pt x="144" y="250"/>
                  <a:pt x="138" y="247"/>
                  <a:pt x="132" y="245"/>
                </a:cubicBezTo>
                <a:cubicBezTo>
                  <a:pt x="132" y="245"/>
                  <a:pt x="132" y="245"/>
                  <a:pt x="133" y="245"/>
                </a:cubicBezTo>
                <a:cubicBezTo>
                  <a:pt x="139" y="247"/>
                  <a:pt x="146" y="248"/>
                  <a:pt x="153" y="250"/>
                </a:cubicBezTo>
                <a:cubicBezTo>
                  <a:pt x="161" y="252"/>
                  <a:pt x="170" y="255"/>
                  <a:pt x="177" y="259"/>
                </a:cubicBezTo>
                <a:close/>
                <a:moveTo>
                  <a:pt x="186" y="267"/>
                </a:moveTo>
                <a:cubicBezTo>
                  <a:pt x="168" y="259"/>
                  <a:pt x="149" y="255"/>
                  <a:pt x="131" y="247"/>
                </a:cubicBezTo>
                <a:cubicBezTo>
                  <a:pt x="130" y="247"/>
                  <a:pt x="129" y="246"/>
                  <a:pt x="128" y="246"/>
                </a:cubicBezTo>
                <a:cubicBezTo>
                  <a:pt x="129" y="246"/>
                  <a:pt x="129" y="246"/>
                  <a:pt x="130" y="246"/>
                </a:cubicBezTo>
                <a:cubicBezTo>
                  <a:pt x="130" y="246"/>
                  <a:pt x="131" y="246"/>
                  <a:pt x="132" y="246"/>
                </a:cubicBezTo>
                <a:cubicBezTo>
                  <a:pt x="137" y="248"/>
                  <a:pt x="142" y="250"/>
                  <a:pt x="147" y="251"/>
                </a:cubicBezTo>
                <a:cubicBezTo>
                  <a:pt x="157" y="254"/>
                  <a:pt x="168" y="256"/>
                  <a:pt x="178" y="260"/>
                </a:cubicBezTo>
                <a:cubicBezTo>
                  <a:pt x="178" y="260"/>
                  <a:pt x="178" y="260"/>
                  <a:pt x="178" y="260"/>
                </a:cubicBezTo>
                <a:cubicBezTo>
                  <a:pt x="179" y="260"/>
                  <a:pt x="179" y="261"/>
                  <a:pt x="179" y="261"/>
                </a:cubicBezTo>
                <a:cubicBezTo>
                  <a:pt x="180" y="262"/>
                  <a:pt x="184" y="265"/>
                  <a:pt x="186" y="267"/>
                </a:cubicBezTo>
                <a:close/>
                <a:moveTo>
                  <a:pt x="172" y="262"/>
                </a:moveTo>
                <a:cubicBezTo>
                  <a:pt x="175" y="263"/>
                  <a:pt x="178" y="264"/>
                  <a:pt x="181" y="266"/>
                </a:cubicBezTo>
                <a:cubicBezTo>
                  <a:pt x="182" y="266"/>
                  <a:pt x="183" y="266"/>
                  <a:pt x="184" y="267"/>
                </a:cubicBezTo>
                <a:cubicBezTo>
                  <a:pt x="176" y="264"/>
                  <a:pt x="167" y="261"/>
                  <a:pt x="159" y="258"/>
                </a:cubicBezTo>
                <a:cubicBezTo>
                  <a:pt x="164" y="259"/>
                  <a:pt x="168" y="260"/>
                  <a:pt x="172" y="262"/>
                </a:cubicBezTo>
                <a:close/>
                <a:moveTo>
                  <a:pt x="186" y="269"/>
                </a:moveTo>
                <a:cubicBezTo>
                  <a:pt x="186" y="269"/>
                  <a:pt x="185" y="270"/>
                  <a:pt x="184" y="270"/>
                </a:cubicBezTo>
                <a:cubicBezTo>
                  <a:pt x="178" y="267"/>
                  <a:pt x="171" y="265"/>
                  <a:pt x="164" y="263"/>
                </a:cubicBezTo>
                <a:cubicBezTo>
                  <a:pt x="161" y="262"/>
                  <a:pt x="158" y="260"/>
                  <a:pt x="154" y="259"/>
                </a:cubicBezTo>
                <a:cubicBezTo>
                  <a:pt x="144" y="256"/>
                  <a:pt x="133" y="253"/>
                  <a:pt x="123" y="248"/>
                </a:cubicBezTo>
                <a:cubicBezTo>
                  <a:pt x="124" y="248"/>
                  <a:pt x="124" y="249"/>
                  <a:pt x="125" y="249"/>
                </a:cubicBezTo>
                <a:cubicBezTo>
                  <a:pt x="128" y="250"/>
                  <a:pt x="131" y="250"/>
                  <a:pt x="134" y="251"/>
                </a:cubicBezTo>
                <a:cubicBezTo>
                  <a:pt x="140" y="253"/>
                  <a:pt x="146" y="254"/>
                  <a:pt x="152" y="256"/>
                </a:cubicBezTo>
                <a:cubicBezTo>
                  <a:pt x="164" y="260"/>
                  <a:pt x="175" y="265"/>
                  <a:pt x="187" y="268"/>
                </a:cubicBezTo>
                <a:cubicBezTo>
                  <a:pt x="187" y="269"/>
                  <a:pt x="186" y="269"/>
                  <a:pt x="186" y="269"/>
                </a:cubicBezTo>
                <a:close/>
                <a:moveTo>
                  <a:pt x="170" y="273"/>
                </a:moveTo>
                <a:cubicBezTo>
                  <a:pt x="170" y="273"/>
                  <a:pt x="170" y="273"/>
                  <a:pt x="170" y="273"/>
                </a:cubicBezTo>
                <a:cubicBezTo>
                  <a:pt x="158" y="268"/>
                  <a:pt x="146" y="265"/>
                  <a:pt x="134" y="260"/>
                </a:cubicBezTo>
                <a:cubicBezTo>
                  <a:pt x="128" y="258"/>
                  <a:pt x="121" y="256"/>
                  <a:pt x="115" y="254"/>
                </a:cubicBezTo>
                <a:cubicBezTo>
                  <a:pt x="122" y="255"/>
                  <a:pt x="128" y="257"/>
                  <a:pt x="135" y="259"/>
                </a:cubicBezTo>
                <a:cubicBezTo>
                  <a:pt x="149" y="264"/>
                  <a:pt x="162" y="269"/>
                  <a:pt x="177" y="272"/>
                </a:cubicBezTo>
                <a:cubicBezTo>
                  <a:pt x="174" y="272"/>
                  <a:pt x="172" y="273"/>
                  <a:pt x="170" y="273"/>
                </a:cubicBezTo>
                <a:close/>
                <a:moveTo>
                  <a:pt x="159" y="274"/>
                </a:moveTo>
                <a:cubicBezTo>
                  <a:pt x="159" y="274"/>
                  <a:pt x="158" y="274"/>
                  <a:pt x="157" y="274"/>
                </a:cubicBezTo>
                <a:cubicBezTo>
                  <a:pt x="157" y="274"/>
                  <a:pt x="157" y="274"/>
                  <a:pt x="157" y="274"/>
                </a:cubicBezTo>
                <a:cubicBezTo>
                  <a:pt x="146" y="269"/>
                  <a:pt x="134" y="267"/>
                  <a:pt x="122" y="262"/>
                </a:cubicBezTo>
                <a:cubicBezTo>
                  <a:pt x="115" y="259"/>
                  <a:pt x="109" y="257"/>
                  <a:pt x="102" y="254"/>
                </a:cubicBezTo>
                <a:cubicBezTo>
                  <a:pt x="100" y="253"/>
                  <a:pt x="99" y="253"/>
                  <a:pt x="97" y="252"/>
                </a:cubicBezTo>
                <a:cubicBezTo>
                  <a:pt x="110" y="256"/>
                  <a:pt x="122" y="260"/>
                  <a:pt x="134" y="264"/>
                </a:cubicBezTo>
                <a:cubicBezTo>
                  <a:pt x="145" y="268"/>
                  <a:pt x="156" y="271"/>
                  <a:pt x="168" y="273"/>
                </a:cubicBezTo>
                <a:cubicBezTo>
                  <a:pt x="165" y="273"/>
                  <a:pt x="162" y="274"/>
                  <a:pt x="159" y="274"/>
                </a:cubicBezTo>
                <a:close/>
                <a:moveTo>
                  <a:pt x="110" y="276"/>
                </a:moveTo>
                <a:cubicBezTo>
                  <a:pt x="104" y="272"/>
                  <a:pt x="97" y="270"/>
                  <a:pt x="90" y="267"/>
                </a:cubicBezTo>
                <a:cubicBezTo>
                  <a:pt x="85" y="265"/>
                  <a:pt x="80" y="263"/>
                  <a:pt x="75" y="261"/>
                </a:cubicBezTo>
                <a:cubicBezTo>
                  <a:pt x="74" y="261"/>
                  <a:pt x="73" y="260"/>
                  <a:pt x="72" y="260"/>
                </a:cubicBezTo>
                <a:cubicBezTo>
                  <a:pt x="80" y="263"/>
                  <a:pt x="88" y="266"/>
                  <a:pt x="97" y="268"/>
                </a:cubicBezTo>
                <a:cubicBezTo>
                  <a:pt x="105" y="271"/>
                  <a:pt x="113" y="273"/>
                  <a:pt x="121" y="276"/>
                </a:cubicBezTo>
                <a:cubicBezTo>
                  <a:pt x="117" y="276"/>
                  <a:pt x="114" y="276"/>
                  <a:pt x="110" y="276"/>
                </a:cubicBezTo>
                <a:close/>
                <a:moveTo>
                  <a:pt x="97" y="276"/>
                </a:moveTo>
                <a:cubicBezTo>
                  <a:pt x="97" y="276"/>
                  <a:pt x="96" y="276"/>
                  <a:pt x="96" y="276"/>
                </a:cubicBezTo>
                <a:cubicBezTo>
                  <a:pt x="91" y="272"/>
                  <a:pt x="85" y="269"/>
                  <a:pt x="79" y="267"/>
                </a:cubicBezTo>
                <a:cubicBezTo>
                  <a:pt x="76" y="266"/>
                  <a:pt x="72" y="264"/>
                  <a:pt x="68" y="262"/>
                </a:cubicBezTo>
                <a:cubicBezTo>
                  <a:pt x="67" y="262"/>
                  <a:pt x="65" y="261"/>
                  <a:pt x="64" y="260"/>
                </a:cubicBezTo>
                <a:cubicBezTo>
                  <a:pt x="65" y="261"/>
                  <a:pt x="66" y="261"/>
                  <a:pt x="68" y="262"/>
                </a:cubicBezTo>
                <a:cubicBezTo>
                  <a:pt x="75" y="265"/>
                  <a:pt x="81" y="267"/>
                  <a:pt x="88" y="270"/>
                </a:cubicBezTo>
                <a:cubicBezTo>
                  <a:pt x="94" y="272"/>
                  <a:pt x="100" y="274"/>
                  <a:pt x="106" y="276"/>
                </a:cubicBezTo>
                <a:cubicBezTo>
                  <a:pt x="103" y="276"/>
                  <a:pt x="100" y="276"/>
                  <a:pt x="97" y="276"/>
                </a:cubicBezTo>
                <a:close/>
                <a:moveTo>
                  <a:pt x="54" y="269"/>
                </a:moveTo>
                <a:cubicBezTo>
                  <a:pt x="57" y="270"/>
                  <a:pt x="60" y="271"/>
                  <a:pt x="64" y="272"/>
                </a:cubicBezTo>
                <a:cubicBezTo>
                  <a:pt x="60" y="272"/>
                  <a:pt x="56" y="270"/>
                  <a:pt x="54" y="269"/>
                </a:cubicBezTo>
                <a:close/>
                <a:moveTo>
                  <a:pt x="58" y="262"/>
                </a:moveTo>
                <a:cubicBezTo>
                  <a:pt x="58" y="262"/>
                  <a:pt x="58" y="262"/>
                  <a:pt x="58" y="262"/>
                </a:cubicBezTo>
                <a:cubicBezTo>
                  <a:pt x="60" y="263"/>
                  <a:pt x="62" y="264"/>
                  <a:pt x="63" y="265"/>
                </a:cubicBezTo>
                <a:cubicBezTo>
                  <a:pt x="65" y="266"/>
                  <a:pt x="66" y="267"/>
                  <a:pt x="68" y="267"/>
                </a:cubicBezTo>
                <a:cubicBezTo>
                  <a:pt x="72" y="269"/>
                  <a:pt x="76" y="271"/>
                  <a:pt x="80" y="273"/>
                </a:cubicBezTo>
                <a:cubicBezTo>
                  <a:pt x="79" y="273"/>
                  <a:pt x="78" y="272"/>
                  <a:pt x="77" y="272"/>
                </a:cubicBezTo>
                <a:cubicBezTo>
                  <a:pt x="75" y="271"/>
                  <a:pt x="72" y="270"/>
                  <a:pt x="70" y="270"/>
                </a:cubicBezTo>
                <a:cubicBezTo>
                  <a:pt x="65" y="268"/>
                  <a:pt x="60" y="267"/>
                  <a:pt x="55" y="265"/>
                </a:cubicBezTo>
                <a:cubicBezTo>
                  <a:pt x="56" y="264"/>
                  <a:pt x="57" y="263"/>
                  <a:pt x="58" y="262"/>
                </a:cubicBezTo>
                <a:close/>
                <a:moveTo>
                  <a:pt x="76" y="254"/>
                </a:moveTo>
                <a:cubicBezTo>
                  <a:pt x="77" y="254"/>
                  <a:pt x="78" y="253"/>
                  <a:pt x="78" y="253"/>
                </a:cubicBezTo>
                <a:cubicBezTo>
                  <a:pt x="78" y="253"/>
                  <a:pt x="78" y="253"/>
                  <a:pt x="78" y="253"/>
                </a:cubicBezTo>
                <a:cubicBezTo>
                  <a:pt x="89" y="258"/>
                  <a:pt x="100" y="262"/>
                  <a:pt x="111" y="266"/>
                </a:cubicBezTo>
                <a:cubicBezTo>
                  <a:pt x="115" y="267"/>
                  <a:pt x="120" y="268"/>
                  <a:pt x="125" y="270"/>
                </a:cubicBezTo>
                <a:cubicBezTo>
                  <a:pt x="128" y="271"/>
                  <a:pt x="130" y="272"/>
                  <a:pt x="133" y="273"/>
                </a:cubicBezTo>
                <a:cubicBezTo>
                  <a:pt x="134" y="273"/>
                  <a:pt x="136" y="275"/>
                  <a:pt x="137" y="275"/>
                </a:cubicBezTo>
                <a:cubicBezTo>
                  <a:pt x="137" y="275"/>
                  <a:pt x="136" y="275"/>
                  <a:pt x="136" y="275"/>
                </a:cubicBezTo>
                <a:cubicBezTo>
                  <a:pt x="131" y="275"/>
                  <a:pt x="126" y="273"/>
                  <a:pt x="121" y="271"/>
                </a:cubicBezTo>
                <a:cubicBezTo>
                  <a:pt x="116" y="269"/>
                  <a:pt x="110" y="267"/>
                  <a:pt x="104" y="266"/>
                </a:cubicBezTo>
                <a:cubicBezTo>
                  <a:pt x="94" y="263"/>
                  <a:pt x="83" y="259"/>
                  <a:pt x="73" y="255"/>
                </a:cubicBezTo>
                <a:cubicBezTo>
                  <a:pt x="74" y="255"/>
                  <a:pt x="75" y="254"/>
                  <a:pt x="76" y="254"/>
                </a:cubicBezTo>
                <a:close/>
                <a:moveTo>
                  <a:pt x="113" y="234"/>
                </a:moveTo>
                <a:cubicBezTo>
                  <a:pt x="116" y="235"/>
                  <a:pt x="119" y="236"/>
                  <a:pt x="122" y="237"/>
                </a:cubicBezTo>
                <a:cubicBezTo>
                  <a:pt x="125" y="238"/>
                  <a:pt x="129" y="240"/>
                  <a:pt x="132" y="240"/>
                </a:cubicBezTo>
                <a:cubicBezTo>
                  <a:pt x="132" y="240"/>
                  <a:pt x="132" y="240"/>
                  <a:pt x="132" y="240"/>
                </a:cubicBezTo>
                <a:cubicBezTo>
                  <a:pt x="126" y="240"/>
                  <a:pt x="120" y="237"/>
                  <a:pt x="114" y="236"/>
                </a:cubicBezTo>
                <a:cubicBezTo>
                  <a:pt x="114" y="236"/>
                  <a:pt x="114" y="237"/>
                  <a:pt x="114" y="237"/>
                </a:cubicBezTo>
                <a:cubicBezTo>
                  <a:pt x="119" y="240"/>
                  <a:pt x="124" y="241"/>
                  <a:pt x="130" y="243"/>
                </a:cubicBezTo>
                <a:cubicBezTo>
                  <a:pt x="130" y="243"/>
                  <a:pt x="130" y="243"/>
                  <a:pt x="130" y="243"/>
                </a:cubicBezTo>
                <a:cubicBezTo>
                  <a:pt x="130" y="243"/>
                  <a:pt x="130" y="243"/>
                  <a:pt x="130" y="243"/>
                </a:cubicBezTo>
                <a:cubicBezTo>
                  <a:pt x="129" y="242"/>
                  <a:pt x="126" y="242"/>
                  <a:pt x="126" y="242"/>
                </a:cubicBezTo>
                <a:cubicBezTo>
                  <a:pt x="125" y="241"/>
                  <a:pt x="123" y="241"/>
                  <a:pt x="122" y="241"/>
                </a:cubicBezTo>
                <a:cubicBezTo>
                  <a:pt x="119" y="240"/>
                  <a:pt x="116" y="239"/>
                  <a:pt x="113" y="239"/>
                </a:cubicBezTo>
                <a:cubicBezTo>
                  <a:pt x="112" y="237"/>
                  <a:pt x="113" y="236"/>
                  <a:pt x="113" y="234"/>
                </a:cubicBezTo>
                <a:close/>
                <a:moveTo>
                  <a:pt x="117" y="221"/>
                </a:moveTo>
                <a:cubicBezTo>
                  <a:pt x="117" y="221"/>
                  <a:pt x="117" y="221"/>
                  <a:pt x="117" y="221"/>
                </a:cubicBezTo>
                <a:cubicBezTo>
                  <a:pt x="117" y="221"/>
                  <a:pt x="117" y="221"/>
                  <a:pt x="117" y="222"/>
                </a:cubicBezTo>
                <a:cubicBezTo>
                  <a:pt x="120" y="223"/>
                  <a:pt x="125" y="224"/>
                  <a:pt x="129" y="226"/>
                </a:cubicBezTo>
                <a:cubicBezTo>
                  <a:pt x="129" y="226"/>
                  <a:pt x="129" y="226"/>
                  <a:pt x="129" y="226"/>
                </a:cubicBezTo>
                <a:cubicBezTo>
                  <a:pt x="127" y="226"/>
                  <a:pt x="125" y="225"/>
                  <a:pt x="123" y="225"/>
                </a:cubicBezTo>
                <a:cubicBezTo>
                  <a:pt x="121" y="225"/>
                  <a:pt x="119" y="224"/>
                  <a:pt x="117" y="224"/>
                </a:cubicBezTo>
                <a:cubicBezTo>
                  <a:pt x="117" y="224"/>
                  <a:pt x="116" y="224"/>
                  <a:pt x="117" y="224"/>
                </a:cubicBezTo>
                <a:cubicBezTo>
                  <a:pt x="119" y="226"/>
                  <a:pt x="121" y="226"/>
                  <a:pt x="123" y="227"/>
                </a:cubicBezTo>
                <a:cubicBezTo>
                  <a:pt x="125" y="228"/>
                  <a:pt x="128" y="229"/>
                  <a:pt x="130" y="230"/>
                </a:cubicBezTo>
                <a:cubicBezTo>
                  <a:pt x="125" y="229"/>
                  <a:pt x="120" y="227"/>
                  <a:pt x="115" y="226"/>
                </a:cubicBezTo>
                <a:cubicBezTo>
                  <a:pt x="115" y="226"/>
                  <a:pt x="115" y="226"/>
                  <a:pt x="115" y="226"/>
                </a:cubicBezTo>
                <a:cubicBezTo>
                  <a:pt x="115" y="225"/>
                  <a:pt x="116" y="223"/>
                  <a:pt x="117" y="221"/>
                </a:cubicBezTo>
                <a:close/>
                <a:moveTo>
                  <a:pt x="16" y="73"/>
                </a:moveTo>
                <a:cubicBezTo>
                  <a:pt x="21" y="60"/>
                  <a:pt x="28" y="47"/>
                  <a:pt x="38" y="36"/>
                </a:cubicBezTo>
                <a:cubicBezTo>
                  <a:pt x="48" y="26"/>
                  <a:pt x="60" y="19"/>
                  <a:pt x="72" y="13"/>
                </a:cubicBezTo>
                <a:cubicBezTo>
                  <a:pt x="73" y="16"/>
                  <a:pt x="76" y="19"/>
                  <a:pt x="77" y="21"/>
                </a:cubicBezTo>
                <a:cubicBezTo>
                  <a:pt x="42" y="37"/>
                  <a:pt x="18" y="71"/>
                  <a:pt x="17" y="111"/>
                </a:cubicBezTo>
                <a:cubicBezTo>
                  <a:pt x="18" y="159"/>
                  <a:pt x="54" y="200"/>
                  <a:pt x="101" y="209"/>
                </a:cubicBezTo>
                <a:cubicBezTo>
                  <a:pt x="120" y="213"/>
                  <a:pt x="140" y="211"/>
                  <a:pt x="157" y="205"/>
                </a:cubicBezTo>
                <a:cubicBezTo>
                  <a:pt x="158" y="207"/>
                  <a:pt x="159" y="209"/>
                  <a:pt x="160" y="212"/>
                </a:cubicBezTo>
                <a:cubicBezTo>
                  <a:pt x="149" y="217"/>
                  <a:pt x="135" y="218"/>
                  <a:pt x="123" y="218"/>
                </a:cubicBezTo>
                <a:cubicBezTo>
                  <a:pt x="113" y="218"/>
                  <a:pt x="102" y="218"/>
                  <a:pt x="92" y="215"/>
                </a:cubicBezTo>
                <a:cubicBezTo>
                  <a:pt x="60" y="208"/>
                  <a:pt x="32" y="189"/>
                  <a:pt x="18" y="158"/>
                </a:cubicBezTo>
                <a:cubicBezTo>
                  <a:pt x="6" y="131"/>
                  <a:pt x="5" y="101"/>
                  <a:pt x="16" y="73"/>
                </a:cubicBezTo>
                <a:close/>
              </a:path>
            </a:pathLst>
          </a:custGeom>
          <a:solidFill>
            <a:srgbClr val="508468"/>
          </a:solidFill>
          <a:ln>
            <a:solidFill>
              <a:srgbClr val="4BB08C"/>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TextBox 13"/>
          <p:cNvSpPr txBox="1"/>
          <p:nvPr/>
        </p:nvSpPr>
        <p:spPr>
          <a:xfrm>
            <a:off x="3871011" y="4089604"/>
            <a:ext cx="6701771" cy="646331"/>
          </a:xfrm>
          <a:prstGeom prst="rect">
            <a:avLst/>
          </a:prstGeom>
          <a:noFill/>
        </p:spPr>
        <p:txBody>
          <a:bodyPr wrap="square" lIns="0" tIns="0" rIns="0" bIns="0" rtlCol="0" anchor="t" anchorCtr="0">
            <a:spAutoFit/>
          </a:bodyPr>
          <a:lstStyle/>
          <a:p>
            <a:r>
              <a:rPr lang="zh-CN" altLang="en-US" sz="1400" dirty="0">
                <a:solidFill>
                  <a:schemeClr val="bg2">
                    <a:lumMod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click here to enter text information, the language should be concise, the theme should be distinct. Please click here to enter text information, the language should be concise, the theme should be distinct.</a:t>
            </a:r>
            <a:endParaRPr lang="en-US" altLang="zh-CN" sz="1400" kern="0" dirty="0">
              <a:solidFill>
                <a:schemeClr val="bg2">
                  <a:lumMod val="25000"/>
                </a:schemeClr>
              </a:solidFill>
              <a:latin typeface="微软雅黑" panose="020B0503020204020204" pitchFamily="34" charset="-122"/>
              <a:ea typeface="微软雅黑" panose="020B0503020204020204" pitchFamily="34" charset="-122"/>
              <a:sym typeface="Arial" panose="020B0604020202020204" pitchFamily="34" charset="0"/>
            </a:endParaRPr>
          </a:p>
          <a:p>
            <a:endParaRPr lang="zh-CN" altLang="en-US" sz="1400" dirty="0">
              <a:solidFill>
                <a:schemeClr val="bg2">
                  <a:lumMod val="2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31" name="组合 30"/>
          <p:cNvGrpSpPr/>
          <p:nvPr/>
        </p:nvGrpSpPr>
        <p:grpSpPr>
          <a:xfrm>
            <a:off x="193179" y="117084"/>
            <a:ext cx="2483636" cy="505918"/>
            <a:chOff x="193179" y="117084"/>
            <a:chExt cx="2483636" cy="505918"/>
          </a:xfrm>
        </p:grpSpPr>
        <p:sp>
          <p:nvSpPr>
            <p:cNvPr id="32" name="Freeform 25"/>
            <p:cNvSpPr>
              <a:spLocks noEditPoints="1"/>
            </p:cNvSpPr>
            <p:nvPr/>
          </p:nvSpPr>
          <p:spPr bwMode="auto">
            <a:xfrm rot="17375397">
              <a:off x="129445" y="180818"/>
              <a:ext cx="505918" cy="378449"/>
            </a:xfrm>
            <a:custGeom>
              <a:avLst/>
              <a:gdLst>
                <a:gd name="T0" fmla="*/ 147 w 179"/>
                <a:gd name="T1" fmla="*/ 79 h 106"/>
                <a:gd name="T2" fmla="*/ 177 w 179"/>
                <a:gd name="T3" fmla="*/ 71 h 106"/>
                <a:gd name="T4" fmla="*/ 152 w 179"/>
                <a:gd name="T5" fmla="*/ 54 h 106"/>
                <a:gd name="T6" fmla="*/ 83 w 179"/>
                <a:gd name="T7" fmla="*/ 13 h 106"/>
                <a:gd name="T8" fmla="*/ 5 w 179"/>
                <a:gd name="T9" fmla="*/ 66 h 106"/>
                <a:gd name="T10" fmla="*/ 91 w 179"/>
                <a:gd name="T11" fmla="*/ 96 h 106"/>
                <a:gd name="T12" fmla="*/ 109 w 179"/>
                <a:gd name="T13" fmla="*/ 63 h 106"/>
                <a:gd name="T14" fmla="*/ 67 w 179"/>
                <a:gd name="T15" fmla="*/ 70 h 106"/>
                <a:gd name="T16" fmla="*/ 67 w 179"/>
                <a:gd name="T17" fmla="*/ 58 h 106"/>
                <a:gd name="T18" fmla="*/ 70 w 179"/>
                <a:gd name="T19" fmla="*/ 44 h 106"/>
                <a:gd name="T20" fmla="*/ 76 w 179"/>
                <a:gd name="T21" fmla="*/ 42 h 106"/>
                <a:gd name="T22" fmla="*/ 105 w 179"/>
                <a:gd name="T23" fmla="*/ 53 h 106"/>
                <a:gd name="T24" fmla="*/ 148 w 179"/>
                <a:gd name="T25" fmla="*/ 71 h 106"/>
                <a:gd name="T26" fmla="*/ 60 w 179"/>
                <a:gd name="T27" fmla="*/ 49 h 106"/>
                <a:gd name="T28" fmla="*/ 56 w 179"/>
                <a:gd name="T29" fmla="*/ 46 h 106"/>
                <a:gd name="T30" fmla="*/ 61 w 179"/>
                <a:gd name="T31" fmla="*/ 49 h 106"/>
                <a:gd name="T32" fmla="*/ 153 w 179"/>
                <a:gd name="T33" fmla="*/ 58 h 106"/>
                <a:gd name="T34" fmla="*/ 159 w 179"/>
                <a:gd name="T35" fmla="*/ 59 h 106"/>
                <a:gd name="T36" fmla="*/ 150 w 179"/>
                <a:gd name="T37" fmla="*/ 78 h 106"/>
                <a:gd name="T38" fmla="*/ 167 w 179"/>
                <a:gd name="T39" fmla="*/ 61 h 106"/>
                <a:gd name="T40" fmla="*/ 164 w 179"/>
                <a:gd name="T41" fmla="*/ 77 h 106"/>
                <a:gd name="T42" fmla="*/ 158 w 179"/>
                <a:gd name="T43" fmla="*/ 78 h 106"/>
                <a:gd name="T44" fmla="*/ 162 w 179"/>
                <a:gd name="T45" fmla="*/ 59 h 106"/>
                <a:gd name="T46" fmla="*/ 174 w 179"/>
                <a:gd name="T47" fmla="*/ 70 h 106"/>
                <a:gd name="T48" fmla="*/ 169 w 179"/>
                <a:gd name="T49" fmla="*/ 62 h 106"/>
                <a:gd name="T50" fmla="*/ 174 w 179"/>
                <a:gd name="T51" fmla="*/ 70 h 106"/>
                <a:gd name="T52" fmla="*/ 16 w 179"/>
                <a:gd name="T53" fmla="*/ 22 h 106"/>
                <a:gd name="T54" fmla="*/ 114 w 179"/>
                <a:gd name="T55" fmla="*/ 42 h 106"/>
                <a:gd name="T56" fmla="*/ 150 w 179"/>
                <a:gd name="T57" fmla="*/ 57 h 106"/>
                <a:gd name="T58" fmla="*/ 150 w 179"/>
                <a:gd name="T59" fmla="*/ 59 h 106"/>
                <a:gd name="T60" fmla="*/ 88 w 179"/>
                <a:gd name="T61" fmla="*/ 45 h 106"/>
                <a:gd name="T62" fmla="*/ 76 w 179"/>
                <a:gd name="T63" fmla="*/ 32 h 106"/>
                <a:gd name="T64" fmla="*/ 74 w 179"/>
                <a:gd name="T65" fmla="*/ 40 h 106"/>
                <a:gd name="T66" fmla="*/ 66 w 179"/>
                <a:gd name="T67" fmla="*/ 32 h 106"/>
                <a:gd name="T68" fmla="*/ 68 w 179"/>
                <a:gd name="T69" fmla="*/ 43 h 106"/>
                <a:gd name="T70" fmla="*/ 55 w 179"/>
                <a:gd name="T71" fmla="*/ 43 h 106"/>
                <a:gd name="T72" fmla="*/ 54 w 179"/>
                <a:gd name="T73" fmla="*/ 51 h 106"/>
                <a:gd name="T74" fmla="*/ 64 w 179"/>
                <a:gd name="T75" fmla="*/ 53 h 106"/>
                <a:gd name="T76" fmla="*/ 56 w 179"/>
                <a:gd name="T77" fmla="*/ 61 h 106"/>
                <a:gd name="T78" fmla="*/ 50 w 179"/>
                <a:gd name="T79" fmla="*/ 69 h 106"/>
                <a:gd name="T80" fmla="*/ 61 w 179"/>
                <a:gd name="T81" fmla="*/ 65 h 106"/>
                <a:gd name="T82" fmla="*/ 64 w 179"/>
                <a:gd name="T83" fmla="*/ 71 h 106"/>
                <a:gd name="T84" fmla="*/ 59 w 179"/>
                <a:gd name="T85" fmla="*/ 84 h 106"/>
                <a:gd name="T86" fmla="*/ 67 w 179"/>
                <a:gd name="T87" fmla="*/ 73 h 106"/>
                <a:gd name="T88" fmla="*/ 105 w 179"/>
                <a:gd name="T89" fmla="*/ 66 h 106"/>
                <a:gd name="T90" fmla="*/ 148 w 179"/>
                <a:gd name="T91" fmla="*/ 74 h 106"/>
                <a:gd name="T92" fmla="*/ 113 w 179"/>
                <a:gd name="T93" fmla="*/ 81 h 106"/>
                <a:gd name="T94" fmla="*/ 17 w 179"/>
                <a:gd name="T95" fmla="*/ 82 h 106"/>
                <a:gd name="T96" fmla="*/ 75 w 179"/>
                <a:gd name="T97" fmla="*/ 36 h 106"/>
                <a:gd name="T98" fmla="*/ 68 w 179"/>
                <a:gd name="T99" fmla="*/ 40 h 106"/>
                <a:gd name="T100" fmla="*/ 65 w 179"/>
                <a:gd name="T101" fmla="*/ 35 h 106"/>
                <a:gd name="T102" fmla="*/ 58 w 179"/>
                <a:gd name="T103" fmla="*/ 64 h 106"/>
                <a:gd name="T104" fmla="*/ 54 w 179"/>
                <a:gd name="T105" fmla="*/ 66 h 106"/>
                <a:gd name="T106" fmla="*/ 55 w 179"/>
                <a:gd name="T107" fmla="*/ 64 h 106"/>
                <a:gd name="T108" fmla="*/ 64 w 179"/>
                <a:gd name="T109" fmla="*/ 74 h 106"/>
                <a:gd name="T110" fmla="*/ 61 w 179"/>
                <a:gd name="T111" fmla="*/ 79 h 106"/>
                <a:gd name="T112" fmla="*/ 57 w 179"/>
                <a:gd name="T113" fmla="*/ 8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9" h="106">
                  <a:moveTo>
                    <a:pt x="117" y="82"/>
                  </a:moveTo>
                  <a:cubicBezTo>
                    <a:pt x="126" y="77"/>
                    <a:pt x="137" y="78"/>
                    <a:pt x="147" y="79"/>
                  </a:cubicBezTo>
                  <a:cubicBezTo>
                    <a:pt x="147" y="80"/>
                    <a:pt x="148" y="80"/>
                    <a:pt x="148" y="80"/>
                  </a:cubicBezTo>
                  <a:cubicBezTo>
                    <a:pt x="158" y="82"/>
                    <a:pt x="174" y="84"/>
                    <a:pt x="177" y="71"/>
                  </a:cubicBezTo>
                  <a:cubicBezTo>
                    <a:pt x="179" y="59"/>
                    <a:pt x="162" y="56"/>
                    <a:pt x="152" y="55"/>
                  </a:cubicBezTo>
                  <a:cubicBezTo>
                    <a:pt x="152" y="55"/>
                    <a:pt x="152" y="54"/>
                    <a:pt x="152" y="54"/>
                  </a:cubicBezTo>
                  <a:cubicBezTo>
                    <a:pt x="137" y="50"/>
                    <a:pt x="123" y="46"/>
                    <a:pt x="111" y="36"/>
                  </a:cubicBezTo>
                  <a:cubicBezTo>
                    <a:pt x="102" y="28"/>
                    <a:pt x="94" y="18"/>
                    <a:pt x="83" y="13"/>
                  </a:cubicBezTo>
                  <a:cubicBezTo>
                    <a:pt x="64" y="3"/>
                    <a:pt x="37" y="0"/>
                    <a:pt x="19" y="14"/>
                  </a:cubicBezTo>
                  <a:cubicBezTo>
                    <a:pt x="4" y="25"/>
                    <a:pt x="0" y="48"/>
                    <a:pt x="5" y="66"/>
                  </a:cubicBezTo>
                  <a:cubicBezTo>
                    <a:pt x="10" y="85"/>
                    <a:pt x="27" y="97"/>
                    <a:pt x="46" y="102"/>
                  </a:cubicBezTo>
                  <a:cubicBezTo>
                    <a:pt x="61" y="106"/>
                    <a:pt x="77" y="103"/>
                    <a:pt x="91" y="96"/>
                  </a:cubicBezTo>
                  <a:cubicBezTo>
                    <a:pt x="99" y="92"/>
                    <a:pt x="108" y="86"/>
                    <a:pt x="117" y="82"/>
                  </a:cubicBezTo>
                  <a:close/>
                  <a:moveTo>
                    <a:pt x="109" y="63"/>
                  </a:moveTo>
                  <a:cubicBezTo>
                    <a:pt x="97" y="63"/>
                    <a:pt x="82" y="64"/>
                    <a:pt x="70" y="69"/>
                  </a:cubicBezTo>
                  <a:cubicBezTo>
                    <a:pt x="69" y="69"/>
                    <a:pt x="68" y="70"/>
                    <a:pt x="67" y="70"/>
                  </a:cubicBezTo>
                  <a:cubicBezTo>
                    <a:pt x="67" y="67"/>
                    <a:pt x="65" y="65"/>
                    <a:pt x="63" y="63"/>
                  </a:cubicBezTo>
                  <a:cubicBezTo>
                    <a:pt x="65" y="62"/>
                    <a:pt x="66" y="60"/>
                    <a:pt x="67" y="58"/>
                  </a:cubicBezTo>
                  <a:cubicBezTo>
                    <a:pt x="68" y="56"/>
                    <a:pt x="67" y="53"/>
                    <a:pt x="66" y="50"/>
                  </a:cubicBezTo>
                  <a:cubicBezTo>
                    <a:pt x="68" y="49"/>
                    <a:pt x="70" y="47"/>
                    <a:pt x="70" y="44"/>
                  </a:cubicBezTo>
                  <a:cubicBezTo>
                    <a:pt x="71" y="44"/>
                    <a:pt x="72" y="44"/>
                    <a:pt x="72" y="44"/>
                  </a:cubicBezTo>
                  <a:cubicBezTo>
                    <a:pt x="74" y="44"/>
                    <a:pt x="75" y="43"/>
                    <a:pt x="76" y="42"/>
                  </a:cubicBezTo>
                  <a:cubicBezTo>
                    <a:pt x="78" y="45"/>
                    <a:pt x="81" y="46"/>
                    <a:pt x="84" y="47"/>
                  </a:cubicBezTo>
                  <a:cubicBezTo>
                    <a:pt x="90" y="49"/>
                    <a:pt x="97" y="51"/>
                    <a:pt x="105" y="53"/>
                  </a:cubicBezTo>
                  <a:cubicBezTo>
                    <a:pt x="120" y="55"/>
                    <a:pt x="134" y="60"/>
                    <a:pt x="149" y="62"/>
                  </a:cubicBezTo>
                  <a:cubicBezTo>
                    <a:pt x="149" y="65"/>
                    <a:pt x="149" y="68"/>
                    <a:pt x="148" y="71"/>
                  </a:cubicBezTo>
                  <a:cubicBezTo>
                    <a:pt x="136" y="66"/>
                    <a:pt x="123" y="63"/>
                    <a:pt x="109" y="63"/>
                  </a:cubicBezTo>
                  <a:close/>
                  <a:moveTo>
                    <a:pt x="60" y="49"/>
                  </a:moveTo>
                  <a:cubicBezTo>
                    <a:pt x="58" y="49"/>
                    <a:pt x="56" y="49"/>
                    <a:pt x="55" y="48"/>
                  </a:cubicBezTo>
                  <a:cubicBezTo>
                    <a:pt x="52" y="47"/>
                    <a:pt x="55" y="46"/>
                    <a:pt x="56" y="46"/>
                  </a:cubicBezTo>
                  <a:cubicBezTo>
                    <a:pt x="57" y="47"/>
                    <a:pt x="58" y="48"/>
                    <a:pt x="59" y="48"/>
                  </a:cubicBezTo>
                  <a:cubicBezTo>
                    <a:pt x="60" y="49"/>
                    <a:pt x="60" y="49"/>
                    <a:pt x="61" y="49"/>
                  </a:cubicBezTo>
                  <a:cubicBezTo>
                    <a:pt x="60" y="49"/>
                    <a:pt x="60" y="49"/>
                    <a:pt x="60" y="49"/>
                  </a:cubicBezTo>
                  <a:close/>
                  <a:moveTo>
                    <a:pt x="153" y="58"/>
                  </a:moveTo>
                  <a:cubicBezTo>
                    <a:pt x="155" y="58"/>
                    <a:pt x="157" y="58"/>
                    <a:pt x="160" y="59"/>
                  </a:cubicBezTo>
                  <a:cubicBezTo>
                    <a:pt x="159" y="59"/>
                    <a:pt x="159" y="59"/>
                    <a:pt x="159" y="59"/>
                  </a:cubicBezTo>
                  <a:cubicBezTo>
                    <a:pt x="158" y="66"/>
                    <a:pt x="157" y="72"/>
                    <a:pt x="156" y="78"/>
                  </a:cubicBezTo>
                  <a:cubicBezTo>
                    <a:pt x="154" y="78"/>
                    <a:pt x="152" y="78"/>
                    <a:pt x="150" y="78"/>
                  </a:cubicBezTo>
                  <a:cubicBezTo>
                    <a:pt x="152" y="71"/>
                    <a:pt x="152" y="64"/>
                    <a:pt x="153" y="58"/>
                  </a:cubicBezTo>
                  <a:close/>
                  <a:moveTo>
                    <a:pt x="167" y="61"/>
                  </a:moveTo>
                  <a:cubicBezTo>
                    <a:pt x="167" y="61"/>
                    <a:pt x="167" y="61"/>
                    <a:pt x="167" y="61"/>
                  </a:cubicBezTo>
                  <a:cubicBezTo>
                    <a:pt x="164" y="66"/>
                    <a:pt x="166" y="72"/>
                    <a:pt x="164" y="77"/>
                  </a:cubicBezTo>
                  <a:cubicBezTo>
                    <a:pt x="163" y="78"/>
                    <a:pt x="164" y="78"/>
                    <a:pt x="164" y="78"/>
                  </a:cubicBezTo>
                  <a:cubicBezTo>
                    <a:pt x="162" y="78"/>
                    <a:pt x="160" y="78"/>
                    <a:pt x="158" y="78"/>
                  </a:cubicBezTo>
                  <a:cubicBezTo>
                    <a:pt x="160" y="72"/>
                    <a:pt x="161" y="66"/>
                    <a:pt x="162" y="60"/>
                  </a:cubicBezTo>
                  <a:cubicBezTo>
                    <a:pt x="162" y="60"/>
                    <a:pt x="162" y="59"/>
                    <a:pt x="162" y="59"/>
                  </a:cubicBezTo>
                  <a:cubicBezTo>
                    <a:pt x="164" y="60"/>
                    <a:pt x="165" y="60"/>
                    <a:pt x="167" y="61"/>
                  </a:cubicBezTo>
                  <a:close/>
                  <a:moveTo>
                    <a:pt x="174" y="70"/>
                  </a:moveTo>
                  <a:cubicBezTo>
                    <a:pt x="174" y="74"/>
                    <a:pt x="171" y="77"/>
                    <a:pt x="166" y="78"/>
                  </a:cubicBezTo>
                  <a:cubicBezTo>
                    <a:pt x="168" y="73"/>
                    <a:pt x="167" y="67"/>
                    <a:pt x="169" y="62"/>
                  </a:cubicBezTo>
                  <a:cubicBezTo>
                    <a:pt x="169" y="62"/>
                    <a:pt x="169" y="62"/>
                    <a:pt x="169" y="62"/>
                  </a:cubicBezTo>
                  <a:cubicBezTo>
                    <a:pt x="172" y="64"/>
                    <a:pt x="174" y="66"/>
                    <a:pt x="174" y="70"/>
                  </a:cubicBezTo>
                  <a:close/>
                  <a:moveTo>
                    <a:pt x="17" y="82"/>
                  </a:moveTo>
                  <a:cubicBezTo>
                    <a:pt x="2" y="66"/>
                    <a:pt x="2" y="39"/>
                    <a:pt x="16" y="22"/>
                  </a:cubicBezTo>
                  <a:cubicBezTo>
                    <a:pt x="31" y="1"/>
                    <a:pt x="64" y="6"/>
                    <a:pt x="84" y="17"/>
                  </a:cubicBezTo>
                  <a:cubicBezTo>
                    <a:pt x="96" y="23"/>
                    <a:pt x="104" y="34"/>
                    <a:pt x="114" y="42"/>
                  </a:cubicBezTo>
                  <a:cubicBezTo>
                    <a:pt x="124" y="50"/>
                    <a:pt x="137" y="53"/>
                    <a:pt x="149" y="56"/>
                  </a:cubicBezTo>
                  <a:cubicBezTo>
                    <a:pt x="149" y="57"/>
                    <a:pt x="149" y="57"/>
                    <a:pt x="150" y="57"/>
                  </a:cubicBezTo>
                  <a:cubicBezTo>
                    <a:pt x="150" y="57"/>
                    <a:pt x="150" y="57"/>
                    <a:pt x="150" y="57"/>
                  </a:cubicBezTo>
                  <a:cubicBezTo>
                    <a:pt x="150" y="58"/>
                    <a:pt x="150" y="59"/>
                    <a:pt x="150" y="59"/>
                  </a:cubicBezTo>
                  <a:cubicBezTo>
                    <a:pt x="136" y="57"/>
                    <a:pt x="122" y="53"/>
                    <a:pt x="109" y="50"/>
                  </a:cubicBezTo>
                  <a:cubicBezTo>
                    <a:pt x="102" y="49"/>
                    <a:pt x="95" y="47"/>
                    <a:pt x="88" y="45"/>
                  </a:cubicBezTo>
                  <a:cubicBezTo>
                    <a:pt x="84" y="44"/>
                    <a:pt x="80" y="43"/>
                    <a:pt x="77" y="40"/>
                  </a:cubicBezTo>
                  <a:cubicBezTo>
                    <a:pt x="79" y="37"/>
                    <a:pt x="78" y="33"/>
                    <a:pt x="76" y="32"/>
                  </a:cubicBezTo>
                  <a:cubicBezTo>
                    <a:pt x="74" y="31"/>
                    <a:pt x="72" y="31"/>
                    <a:pt x="71" y="33"/>
                  </a:cubicBezTo>
                  <a:cubicBezTo>
                    <a:pt x="71" y="36"/>
                    <a:pt x="72" y="38"/>
                    <a:pt x="74" y="40"/>
                  </a:cubicBezTo>
                  <a:cubicBezTo>
                    <a:pt x="73" y="41"/>
                    <a:pt x="72" y="41"/>
                    <a:pt x="71" y="41"/>
                  </a:cubicBezTo>
                  <a:cubicBezTo>
                    <a:pt x="71" y="37"/>
                    <a:pt x="68" y="34"/>
                    <a:pt x="66" y="32"/>
                  </a:cubicBezTo>
                  <a:cubicBezTo>
                    <a:pt x="64" y="31"/>
                    <a:pt x="60" y="29"/>
                    <a:pt x="59" y="31"/>
                  </a:cubicBezTo>
                  <a:cubicBezTo>
                    <a:pt x="57" y="36"/>
                    <a:pt x="63" y="41"/>
                    <a:pt x="68" y="43"/>
                  </a:cubicBezTo>
                  <a:cubicBezTo>
                    <a:pt x="67" y="45"/>
                    <a:pt x="66" y="47"/>
                    <a:pt x="64" y="48"/>
                  </a:cubicBezTo>
                  <a:cubicBezTo>
                    <a:pt x="62" y="46"/>
                    <a:pt x="58" y="44"/>
                    <a:pt x="55" y="43"/>
                  </a:cubicBezTo>
                  <a:cubicBezTo>
                    <a:pt x="54" y="43"/>
                    <a:pt x="50" y="43"/>
                    <a:pt x="50" y="46"/>
                  </a:cubicBezTo>
                  <a:cubicBezTo>
                    <a:pt x="50" y="48"/>
                    <a:pt x="52" y="50"/>
                    <a:pt x="54" y="51"/>
                  </a:cubicBezTo>
                  <a:cubicBezTo>
                    <a:pt x="57" y="52"/>
                    <a:pt x="60" y="53"/>
                    <a:pt x="63" y="52"/>
                  </a:cubicBezTo>
                  <a:cubicBezTo>
                    <a:pt x="63" y="52"/>
                    <a:pt x="64" y="52"/>
                    <a:pt x="64" y="53"/>
                  </a:cubicBezTo>
                  <a:cubicBezTo>
                    <a:pt x="66" y="55"/>
                    <a:pt x="64" y="59"/>
                    <a:pt x="60" y="62"/>
                  </a:cubicBezTo>
                  <a:cubicBezTo>
                    <a:pt x="59" y="61"/>
                    <a:pt x="58" y="61"/>
                    <a:pt x="56" y="61"/>
                  </a:cubicBezTo>
                  <a:cubicBezTo>
                    <a:pt x="54" y="61"/>
                    <a:pt x="51" y="61"/>
                    <a:pt x="49" y="63"/>
                  </a:cubicBezTo>
                  <a:cubicBezTo>
                    <a:pt x="47" y="65"/>
                    <a:pt x="49" y="68"/>
                    <a:pt x="50" y="69"/>
                  </a:cubicBezTo>
                  <a:cubicBezTo>
                    <a:pt x="53" y="70"/>
                    <a:pt x="56" y="68"/>
                    <a:pt x="58" y="67"/>
                  </a:cubicBezTo>
                  <a:cubicBezTo>
                    <a:pt x="59" y="66"/>
                    <a:pt x="60" y="66"/>
                    <a:pt x="61" y="65"/>
                  </a:cubicBezTo>
                  <a:cubicBezTo>
                    <a:pt x="61" y="65"/>
                    <a:pt x="61" y="65"/>
                    <a:pt x="61" y="65"/>
                  </a:cubicBezTo>
                  <a:cubicBezTo>
                    <a:pt x="63" y="67"/>
                    <a:pt x="64" y="69"/>
                    <a:pt x="64" y="71"/>
                  </a:cubicBezTo>
                  <a:cubicBezTo>
                    <a:pt x="59" y="73"/>
                    <a:pt x="53" y="76"/>
                    <a:pt x="54" y="81"/>
                  </a:cubicBezTo>
                  <a:cubicBezTo>
                    <a:pt x="54" y="83"/>
                    <a:pt x="57" y="85"/>
                    <a:pt x="59" y="84"/>
                  </a:cubicBezTo>
                  <a:cubicBezTo>
                    <a:pt x="63" y="83"/>
                    <a:pt x="65" y="79"/>
                    <a:pt x="66" y="76"/>
                  </a:cubicBezTo>
                  <a:cubicBezTo>
                    <a:pt x="67" y="75"/>
                    <a:pt x="67" y="74"/>
                    <a:pt x="67" y="73"/>
                  </a:cubicBezTo>
                  <a:cubicBezTo>
                    <a:pt x="68" y="73"/>
                    <a:pt x="68" y="73"/>
                    <a:pt x="69" y="72"/>
                  </a:cubicBezTo>
                  <a:cubicBezTo>
                    <a:pt x="80" y="68"/>
                    <a:pt x="93" y="67"/>
                    <a:pt x="105" y="66"/>
                  </a:cubicBezTo>
                  <a:cubicBezTo>
                    <a:pt x="119" y="66"/>
                    <a:pt x="134" y="68"/>
                    <a:pt x="147" y="73"/>
                  </a:cubicBezTo>
                  <a:cubicBezTo>
                    <a:pt x="148" y="74"/>
                    <a:pt x="148" y="74"/>
                    <a:pt x="148" y="74"/>
                  </a:cubicBezTo>
                  <a:cubicBezTo>
                    <a:pt x="148" y="75"/>
                    <a:pt x="148" y="75"/>
                    <a:pt x="148" y="76"/>
                  </a:cubicBezTo>
                  <a:cubicBezTo>
                    <a:pt x="135" y="75"/>
                    <a:pt x="124" y="75"/>
                    <a:pt x="113" y="81"/>
                  </a:cubicBezTo>
                  <a:cubicBezTo>
                    <a:pt x="101" y="86"/>
                    <a:pt x="90" y="95"/>
                    <a:pt x="77" y="99"/>
                  </a:cubicBezTo>
                  <a:cubicBezTo>
                    <a:pt x="56" y="105"/>
                    <a:pt x="32" y="98"/>
                    <a:pt x="17" y="82"/>
                  </a:cubicBezTo>
                  <a:close/>
                  <a:moveTo>
                    <a:pt x="75" y="36"/>
                  </a:moveTo>
                  <a:cubicBezTo>
                    <a:pt x="75" y="36"/>
                    <a:pt x="75" y="36"/>
                    <a:pt x="75" y="36"/>
                  </a:cubicBezTo>
                  <a:cubicBezTo>
                    <a:pt x="74" y="34"/>
                    <a:pt x="75" y="34"/>
                    <a:pt x="75" y="36"/>
                  </a:cubicBezTo>
                  <a:close/>
                  <a:moveTo>
                    <a:pt x="68" y="40"/>
                  </a:moveTo>
                  <a:cubicBezTo>
                    <a:pt x="66" y="39"/>
                    <a:pt x="64" y="37"/>
                    <a:pt x="62" y="35"/>
                  </a:cubicBezTo>
                  <a:cubicBezTo>
                    <a:pt x="61" y="32"/>
                    <a:pt x="64" y="34"/>
                    <a:pt x="65" y="35"/>
                  </a:cubicBezTo>
                  <a:cubicBezTo>
                    <a:pt x="66" y="36"/>
                    <a:pt x="67" y="38"/>
                    <a:pt x="68" y="40"/>
                  </a:cubicBezTo>
                  <a:close/>
                  <a:moveTo>
                    <a:pt x="58" y="64"/>
                  </a:moveTo>
                  <a:cubicBezTo>
                    <a:pt x="57" y="64"/>
                    <a:pt x="56" y="65"/>
                    <a:pt x="56" y="65"/>
                  </a:cubicBezTo>
                  <a:cubicBezTo>
                    <a:pt x="55" y="65"/>
                    <a:pt x="55" y="66"/>
                    <a:pt x="54" y="66"/>
                  </a:cubicBezTo>
                  <a:cubicBezTo>
                    <a:pt x="53" y="67"/>
                    <a:pt x="52" y="66"/>
                    <a:pt x="52" y="64"/>
                  </a:cubicBezTo>
                  <a:cubicBezTo>
                    <a:pt x="53" y="64"/>
                    <a:pt x="54" y="64"/>
                    <a:pt x="55" y="64"/>
                  </a:cubicBezTo>
                  <a:cubicBezTo>
                    <a:pt x="56" y="64"/>
                    <a:pt x="57" y="64"/>
                    <a:pt x="58" y="64"/>
                  </a:cubicBezTo>
                  <a:close/>
                  <a:moveTo>
                    <a:pt x="64" y="74"/>
                  </a:moveTo>
                  <a:cubicBezTo>
                    <a:pt x="63" y="75"/>
                    <a:pt x="63" y="75"/>
                    <a:pt x="63" y="75"/>
                  </a:cubicBezTo>
                  <a:cubicBezTo>
                    <a:pt x="63" y="77"/>
                    <a:pt x="62" y="78"/>
                    <a:pt x="61" y="79"/>
                  </a:cubicBezTo>
                  <a:cubicBezTo>
                    <a:pt x="61" y="79"/>
                    <a:pt x="61" y="79"/>
                    <a:pt x="60" y="80"/>
                  </a:cubicBezTo>
                  <a:cubicBezTo>
                    <a:pt x="59" y="81"/>
                    <a:pt x="58" y="81"/>
                    <a:pt x="57" y="80"/>
                  </a:cubicBezTo>
                  <a:cubicBezTo>
                    <a:pt x="58" y="77"/>
                    <a:pt x="61" y="76"/>
                    <a:pt x="64" y="74"/>
                  </a:cubicBezTo>
                  <a:close/>
                </a:path>
              </a:pathLst>
            </a:custGeom>
            <a:solidFill>
              <a:srgbClr val="F4F9F5"/>
            </a:solidFill>
            <a:ln>
              <a:solidFill>
                <a:srgbClr val="4BB08C"/>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 name="文本框 32"/>
            <p:cNvSpPr txBox="1"/>
            <p:nvPr/>
          </p:nvSpPr>
          <p:spPr>
            <a:xfrm>
              <a:off x="645490" y="185376"/>
              <a:ext cx="2031325" cy="369332"/>
            </a:xfrm>
            <a:prstGeom prst="rect">
              <a:avLst/>
            </a:prstGeom>
            <a:noFill/>
          </p:spPr>
          <p:txBody>
            <a:bodyPr wrap="non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Click here to add a title.</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sp>
        <p:nvSpPr>
          <p:cNvPr id="2" name="Oval 25"/>
          <p:cNvSpPr>
            <a:spLocks noChangeArrowheads="1"/>
          </p:cNvSpPr>
          <p:nvPr/>
        </p:nvSpPr>
        <p:spPr bwMode="auto">
          <a:xfrm>
            <a:off x="1822450" y="1652588"/>
            <a:ext cx="925513" cy="927100"/>
          </a:xfrm>
          <a:prstGeom prst="ellipse">
            <a:avLst/>
          </a:prstGeom>
          <a:solidFill>
            <a:srgbClr val="F4F9F5"/>
          </a:solidFill>
          <a:ln>
            <a:solidFill>
              <a:srgbClr val="4BB08C"/>
            </a:solid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AU" altLang="en-US" sz="54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任意多边形 5"/>
          <p:cNvSpPr/>
          <p:nvPr/>
        </p:nvSpPr>
        <p:spPr bwMode="auto">
          <a:xfrm flipH="1">
            <a:off x="3836988" y="2673350"/>
            <a:ext cx="5318125" cy="927100"/>
          </a:xfrm>
          <a:custGeom>
            <a:avLst/>
            <a:gdLst>
              <a:gd name="T0" fmla="*/ 4854886 w 5317045"/>
              <a:gd name="T1" fmla="*/ 0 h 926290"/>
              <a:gd name="T2" fmla="*/ 544196 w 5317045"/>
              <a:gd name="T3" fmla="*/ 0 h 926290"/>
              <a:gd name="T4" fmla="*/ 90367 w 5317045"/>
              <a:gd name="T5" fmla="*/ 370128 h 926290"/>
              <a:gd name="T6" fmla="*/ 90032 w 5317045"/>
              <a:gd name="T7" fmla="*/ 373457 h 926290"/>
              <a:gd name="T8" fmla="*/ 0 w 5317045"/>
              <a:gd name="T9" fmla="*/ 463550 h 926290"/>
              <a:gd name="T10" fmla="*/ 90032 w 5317045"/>
              <a:gd name="T11" fmla="*/ 553644 h 926290"/>
              <a:gd name="T12" fmla="*/ 90367 w 5317045"/>
              <a:gd name="T13" fmla="*/ 556972 h 926290"/>
              <a:gd name="T14" fmla="*/ 544196 w 5317045"/>
              <a:gd name="T15" fmla="*/ 927100 h 926290"/>
              <a:gd name="T16" fmla="*/ 4854886 w 5317045"/>
              <a:gd name="T17" fmla="*/ 927100 h 926290"/>
              <a:gd name="T18" fmla="*/ 5318125 w 5317045"/>
              <a:gd name="T19" fmla="*/ 463550 h 926290"/>
              <a:gd name="T20" fmla="*/ 4854886 w 5317045"/>
              <a:gd name="T21" fmla="*/ 0 h 9262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17045" h="926290">
                <a:moveTo>
                  <a:pt x="4853900" y="0"/>
                </a:moveTo>
                <a:lnTo>
                  <a:pt x="544085" y="0"/>
                </a:lnTo>
                <a:cubicBezTo>
                  <a:pt x="320270" y="0"/>
                  <a:pt x="133536" y="158758"/>
                  <a:pt x="90349" y="369805"/>
                </a:cubicBezTo>
                <a:lnTo>
                  <a:pt x="90014" y="373131"/>
                </a:lnTo>
                <a:lnTo>
                  <a:pt x="0" y="463145"/>
                </a:lnTo>
                <a:lnTo>
                  <a:pt x="90014" y="553160"/>
                </a:lnTo>
                <a:lnTo>
                  <a:pt x="90349" y="556485"/>
                </a:lnTo>
                <a:cubicBezTo>
                  <a:pt x="133536" y="767532"/>
                  <a:pt x="320270" y="926290"/>
                  <a:pt x="544085" y="926290"/>
                </a:cubicBezTo>
                <a:lnTo>
                  <a:pt x="4853900" y="926290"/>
                </a:lnTo>
                <a:cubicBezTo>
                  <a:pt x="5109688" y="926290"/>
                  <a:pt x="5317045" y="718933"/>
                  <a:pt x="5317045" y="463145"/>
                </a:cubicBezTo>
                <a:cubicBezTo>
                  <a:pt x="5317045" y="207357"/>
                  <a:pt x="5109688" y="0"/>
                  <a:pt x="4853900" y="0"/>
                </a:cubicBezTo>
                <a:close/>
              </a:path>
            </a:pathLst>
          </a:custGeom>
          <a:noFill/>
          <a:ln>
            <a:solidFill>
              <a:srgbClr val="508468"/>
            </a:solidFill>
          </a:ln>
        </p:spPr>
        <p:txBody>
          <a:bodyPr anchor="ctr"/>
          <a:lstStyle/>
          <a:p>
            <a:endParaRPr lang="zh-CN" altLang="en-US">
              <a:solidFill>
                <a:schemeClr val="tx1">
                  <a:lumMod val="75000"/>
                  <a:lumOff val="25000"/>
                </a:schemeClr>
              </a:solidFill>
            </a:endParaRPr>
          </a:p>
        </p:txBody>
      </p:sp>
      <p:sp>
        <p:nvSpPr>
          <p:cNvPr id="4" name="任意多边形 6"/>
          <p:cNvSpPr/>
          <p:nvPr/>
        </p:nvSpPr>
        <p:spPr bwMode="auto">
          <a:xfrm flipH="1">
            <a:off x="3836988" y="4719638"/>
            <a:ext cx="5318125" cy="927100"/>
          </a:xfrm>
          <a:custGeom>
            <a:avLst/>
            <a:gdLst>
              <a:gd name="T0" fmla="*/ 4854886 w 5317044"/>
              <a:gd name="T1" fmla="*/ 0 h 926290"/>
              <a:gd name="T2" fmla="*/ 544195 w 5317044"/>
              <a:gd name="T3" fmla="*/ 0 h 926290"/>
              <a:gd name="T4" fmla="*/ 90366 w 5317044"/>
              <a:gd name="T5" fmla="*/ 370128 h 926290"/>
              <a:gd name="T6" fmla="*/ 90031 w 5317044"/>
              <a:gd name="T7" fmla="*/ 373458 h 926290"/>
              <a:gd name="T8" fmla="*/ 0 w 5317044"/>
              <a:gd name="T9" fmla="*/ 463550 h 926290"/>
              <a:gd name="T10" fmla="*/ 90031 w 5317044"/>
              <a:gd name="T11" fmla="*/ 553642 h 926290"/>
              <a:gd name="T12" fmla="*/ 90366 w 5317044"/>
              <a:gd name="T13" fmla="*/ 556972 h 926290"/>
              <a:gd name="T14" fmla="*/ 544195 w 5317044"/>
              <a:gd name="T15" fmla="*/ 927100 h 926290"/>
              <a:gd name="T16" fmla="*/ 4854886 w 5317044"/>
              <a:gd name="T17" fmla="*/ 927100 h 926290"/>
              <a:gd name="T18" fmla="*/ 5318125 w 5317044"/>
              <a:gd name="T19" fmla="*/ 463550 h 926290"/>
              <a:gd name="T20" fmla="*/ 4854886 w 5317044"/>
              <a:gd name="T21" fmla="*/ 0 h 9262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17044" h="926290">
                <a:moveTo>
                  <a:pt x="4853899" y="0"/>
                </a:moveTo>
                <a:lnTo>
                  <a:pt x="544084" y="0"/>
                </a:lnTo>
                <a:cubicBezTo>
                  <a:pt x="320269" y="0"/>
                  <a:pt x="133535" y="158758"/>
                  <a:pt x="90348" y="369805"/>
                </a:cubicBezTo>
                <a:lnTo>
                  <a:pt x="90013" y="373132"/>
                </a:lnTo>
                <a:lnTo>
                  <a:pt x="0" y="463145"/>
                </a:lnTo>
                <a:lnTo>
                  <a:pt x="90013" y="553158"/>
                </a:lnTo>
                <a:lnTo>
                  <a:pt x="90348" y="556485"/>
                </a:lnTo>
                <a:cubicBezTo>
                  <a:pt x="133535" y="767533"/>
                  <a:pt x="320269" y="926290"/>
                  <a:pt x="544084" y="926290"/>
                </a:cubicBezTo>
                <a:lnTo>
                  <a:pt x="4853899" y="926290"/>
                </a:lnTo>
                <a:cubicBezTo>
                  <a:pt x="5109687" y="926290"/>
                  <a:pt x="5317044" y="718933"/>
                  <a:pt x="5317044" y="463145"/>
                </a:cubicBezTo>
                <a:cubicBezTo>
                  <a:pt x="5317044" y="207357"/>
                  <a:pt x="5109687" y="0"/>
                  <a:pt x="4853899" y="0"/>
                </a:cubicBezTo>
                <a:close/>
              </a:path>
            </a:pathLst>
          </a:custGeom>
          <a:noFill/>
          <a:ln>
            <a:solidFill>
              <a:srgbClr val="508468"/>
            </a:solidFill>
          </a:ln>
        </p:spPr>
        <p:txBody>
          <a:bodyPr anchor="ctr"/>
          <a:lstStyle/>
          <a:p>
            <a:endParaRPr lang="zh-CN" altLang="en-US">
              <a:solidFill>
                <a:schemeClr val="tx1">
                  <a:lumMod val="75000"/>
                  <a:lumOff val="25000"/>
                </a:schemeClr>
              </a:solidFill>
            </a:endParaRPr>
          </a:p>
        </p:txBody>
      </p:sp>
      <p:sp>
        <p:nvSpPr>
          <p:cNvPr id="5" name="Text Placeholder 32"/>
          <p:cNvSpPr txBox="1">
            <a:spLocks noChangeArrowheads="1"/>
          </p:cNvSpPr>
          <p:nvPr/>
        </p:nvSpPr>
        <p:spPr bwMode="auto">
          <a:xfrm>
            <a:off x="3271838" y="1927225"/>
            <a:ext cx="6635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90000"/>
              </a:lnSpc>
              <a:spcBef>
                <a:spcPts val="750"/>
              </a:spcBef>
            </a:pPr>
            <a:r>
              <a:rPr lang="en-US" altLang="zh-CN" sz="3400" b="1" dirty="0">
                <a:solidFill>
                  <a:srgbClr val="508468"/>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6" name="Text Placeholder 32"/>
          <p:cNvSpPr txBox="1">
            <a:spLocks noChangeArrowheads="1"/>
          </p:cNvSpPr>
          <p:nvPr/>
        </p:nvSpPr>
        <p:spPr bwMode="auto">
          <a:xfrm>
            <a:off x="3321050" y="3975100"/>
            <a:ext cx="6635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90000"/>
              </a:lnSpc>
              <a:spcBef>
                <a:spcPts val="750"/>
              </a:spcBef>
            </a:pPr>
            <a:r>
              <a:rPr lang="en-US" altLang="zh-CN" sz="3400" b="1">
                <a:solidFill>
                  <a:srgbClr val="508468"/>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7" name="Text Placeholder 32"/>
          <p:cNvSpPr txBox="1">
            <a:spLocks noChangeArrowheads="1"/>
          </p:cNvSpPr>
          <p:nvPr/>
        </p:nvSpPr>
        <p:spPr bwMode="auto">
          <a:xfrm>
            <a:off x="4148138" y="2951163"/>
            <a:ext cx="6619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90000"/>
              </a:lnSpc>
              <a:spcBef>
                <a:spcPts val="750"/>
              </a:spcBef>
            </a:pPr>
            <a:r>
              <a:rPr lang="en-US" altLang="zh-CN" sz="3400" b="1" dirty="0">
                <a:solidFill>
                  <a:srgbClr val="508468"/>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8" name="Text Placeholder 32"/>
          <p:cNvSpPr txBox="1">
            <a:spLocks noChangeArrowheads="1"/>
          </p:cNvSpPr>
          <p:nvPr/>
        </p:nvSpPr>
        <p:spPr bwMode="auto">
          <a:xfrm>
            <a:off x="4148138" y="4981575"/>
            <a:ext cx="66198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panose="020F0502020204030204" pitchFamily="34" charset="0"/>
                <a:ea typeface="宋体" panose="02010600030101010101" pitchFamily="2" charset="-122"/>
              </a:defRPr>
            </a:lvl1pPr>
            <a:lvl2pPr marL="742950" indent="-285750" defTabSz="685800">
              <a:defRPr>
                <a:solidFill>
                  <a:schemeClr val="tx1"/>
                </a:solidFill>
                <a:latin typeface="Calibri" panose="020F0502020204030204" pitchFamily="34" charset="0"/>
                <a:ea typeface="宋体" panose="02010600030101010101" pitchFamily="2" charset="-122"/>
              </a:defRPr>
            </a:lvl2pPr>
            <a:lvl3pPr marL="1143000" indent="-228600" defTabSz="685800">
              <a:defRPr>
                <a:solidFill>
                  <a:schemeClr val="tx1"/>
                </a:solidFill>
                <a:latin typeface="Calibri" panose="020F0502020204030204" pitchFamily="34" charset="0"/>
                <a:ea typeface="宋体" panose="02010600030101010101" pitchFamily="2" charset="-122"/>
              </a:defRPr>
            </a:lvl3pPr>
            <a:lvl4pPr marL="1600200" indent="-228600" defTabSz="685800">
              <a:defRPr>
                <a:solidFill>
                  <a:schemeClr val="tx1"/>
                </a:solidFill>
                <a:latin typeface="Calibri" panose="020F0502020204030204" pitchFamily="34" charset="0"/>
                <a:ea typeface="宋体" panose="02010600030101010101" pitchFamily="2" charset="-122"/>
              </a:defRPr>
            </a:lvl4pPr>
            <a:lvl5pPr marL="2057400" indent="-228600" defTabSz="68580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90000"/>
              </a:lnSpc>
              <a:spcBef>
                <a:spcPts val="750"/>
              </a:spcBef>
            </a:pPr>
            <a:r>
              <a:rPr lang="en-US" altLang="zh-CN" sz="3400" b="1" dirty="0">
                <a:solidFill>
                  <a:srgbClr val="508468"/>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9" name="Oval 27"/>
          <p:cNvSpPr>
            <a:spLocks noChangeArrowheads="1"/>
          </p:cNvSpPr>
          <p:nvPr/>
        </p:nvSpPr>
        <p:spPr bwMode="auto">
          <a:xfrm>
            <a:off x="1822450" y="3698875"/>
            <a:ext cx="925513" cy="927100"/>
          </a:xfrm>
          <a:prstGeom prst="ellipse">
            <a:avLst/>
          </a:prstGeom>
          <a:solidFill>
            <a:srgbClr val="F4F9F5"/>
          </a:solidFill>
          <a:ln>
            <a:solidFill>
              <a:srgbClr val="4BB08C"/>
            </a:solid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AU" altLang="en-US" sz="54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Oval 28"/>
          <p:cNvSpPr>
            <a:spLocks noChangeArrowheads="1"/>
          </p:cNvSpPr>
          <p:nvPr/>
        </p:nvSpPr>
        <p:spPr bwMode="auto">
          <a:xfrm>
            <a:off x="9275763" y="2673350"/>
            <a:ext cx="925512" cy="927100"/>
          </a:xfrm>
          <a:prstGeom prst="ellipse">
            <a:avLst/>
          </a:prstGeom>
          <a:solidFill>
            <a:srgbClr val="F4F9F5"/>
          </a:solidFill>
          <a:ln>
            <a:solidFill>
              <a:srgbClr val="4BB08C"/>
            </a:solid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AU" altLang="en-US" sz="2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Oval 29"/>
          <p:cNvSpPr>
            <a:spLocks noChangeArrowheads="1"/>
          </p:cNvSpPr>
          <p:nvPr/>
        </p:nvSpPr>
        <p:spPr bwMode="auto">
          <a:xfrm>
            <a:off x="9275763" y="4719638"/>
            <a:ext cx="925512" cy="927100"/>
          </a:xfrm>
          <a:prstGeom prst="ellipse">
            <a:avLst/>
          </a:prstGeom>
          <a:solidFill>
            <a:srgbClr val="F4F9F5"/>
          </a:solidFill>
          <a:ln>
            <a:solidFill>
              <a:srgbClr val="4BB08C"/>
            </a:solid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AU" altLang="en-US" sz="2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01"/>
          <p:cNvSpPr>
            <a:spLocks noEditPoints="1"/>
          </p:cNvSpPr>
          <p:nvPr/>
        </p:nvSpPr>
        <p:spPr bwMode="auto">
          <a:xfrm>
            <a:off x="9509125" y="4991100"/>
            <a:ext cx="388938" cy="382588"/>
          </a:xfrm>
          <a:custGeom>
            <a:avLst/>
            <a:gdLst>
              <a:gd name="T0" fmla="*/ 261318 w 192"/>
              <a:gd name="T1" fmla="*/ 173360 h 192"/>
              <a:gd name="T2" fmla="*/ 267395 w 192"/>
              <a:gd name="T3" fmla="*/ 175353 h 192"/>
              <a:gd name="T4" fmla="*/ 273472 w 192"/>
              <a:gd name="T5" fmla="*/ 173360 h 192"/>
              <a:gd name="T6" fmla="*/ 376784 w 192"/>
              <a:gd name="T7" fmla="*/ 67750 h 192"/>
              <a:gd name="T8" fmla="*/ 388938 w 192"/>
              <a:gd name="T9" fmla="*/ 39853 h 192"/>
              <a:gd name="T10" fmla="*/ 376784 w 192"/>
              <a:gd name="T11" fmla="*/ 11956 h 192"/>
              <a:gd name="T12" fmla="*/ 348424 w 192"/>
              <a:gd name="T13" fmla="*/ 0 h 192"/>
              <a:gd name="T14" fmla="*/ 320064 w 192"/>
              <a:gd name="T15" fmla="*/ 11956 h 192"/>
              <a:gd name="T16" fmla="*/ 212700 w 192"/>
              <a:gd name="T17" fmla="*/ 113581 h 192"/>
              <a:gd name="T18" fmla="*/ 210675 w 192"/>
              <a:gd name="T19" fmla="*/ 119559 h 192"/>
              <a:gd name="T20" fmla="*/ 212700 w 192"/>
              <a:gd name="T21" fmla="*/ 125537 h 192"/>
              <a:gd name="T22" fmla="*/ 230932 w 192"/>
              <a:gd name="T23" fmla="*/ 143471 h 192"/>
              <a:gd name="T24" fmla="*/ 204598 w 192"/>
              <a:gd name="T25" fmla="*/ 169375 h 192"/>
              <a:gd name="T26" fmla="*/ 204598 w 192"/>
              <a:gd name="T27" fmla="*/ 181331 h 192"/>
              <a:gd name="T28" fmla="*/ 336269 w 192"/>
              <a:gd name="T29" fmla="*/ 310853 h 192"/>
              <a:gd name="T30" fmla="*/ 283601 w 192"/>
              <a:gd name="T31" fmla="*/ 362662 h 192"/>
              <a:gd name="T32" fmla="*/ 281575 w 192"/>
              <a:gd name="T33" fmla="*/ 360669 h 192"/>
              <a:gd name="T34" fmla="*/ 277523 w 192"/>
              <a:gd name="T35" fmla="*/ 332772 h 192"/>
              <a:gd name="T36" fmla="*/ 275498 w 192"/>
              <a:gd name="T37" fmla="*/ 332772 h 192"/>
              <a:gd name="T38" fmla="*/ 289678 w 192"/>
              <a:gd name="T39" fmla="*/ 318823 h 192"/>
              <a:gd name="T40" fmla="*/ 289678 w 192"/>
              <a:gd name="T41" fmla="*/ 306867 h 192"/>
              <a:gd name="T42" fmla="*/ 76977 w 192"/>
              <a:gd name="T43" fmla="*/ 97640 h 192"/>
              <a:gd name="T44" fmla="*/ 64823 w 192"/>
              <a:gd name="T45" fmla="*/ 97640 h 192"/>
              <a:gd name="T46" fmla="*/ 2026 w 192"/>
              <a:gd name="T47" fmla="*/ 159412 h 192"/>
              <a:gd name="T48" fmla="*/ 2026 w 192"/>
              <a:gd name="T49" fmla="*/ 169375 h 192"/>
              <a:gd name="T50" fmla="*/ 214726 w 192"/>
              <a:gd name="T51" fmla="*/ 380595 h 192"/>
              <a:gd name="T52" fmla="*/ 220803 w 192"/>
              <a:gd name="T53" fmla="*/ 382588 h 192"/>
              <a:gd name="T54" fmla="*/ 226881 w 192"/>
              <a:gd name="T55" fmla="*/ 380595 h 192"/>
              <a:gd name="T56" fmla="*/ 241061 w 192"/>
              <a:gd name="T57" fmla="*/ 366647 h 192"/>
              <a:gd name="T58" fmla="*/ 243086 w 192"/>
              <a:gd name="T59" fmla="*/ 366647 h 192"/>
              <a:gd name="T60" fmla="*/ 259292 w 192"/>
              <a:gd name="T61" fmla="*/ 374617 h 192"/>
              <a:gd name="T62" fmla="*/ 269421 w 192"/>
              <a:gd name="T63" fmla="*/ 372625 h 192"/>
              <a:gd name="T64" fmla="*/ 277523 w 192"/>
              <a:gd name="T65" fmla="*/ 380595 h 192"/>
              <a:gd name="T66" fmla="*/ 283601 w 192"/>
              <a:gd name="T67" fmla="*/ 382588 h 192"/>
              <a:gd name="T68" fmla="*/ 289678 w 192"/>
              <a:gd name="T69" fmla="*/ 380595 h 192"/>
              <a:gd name="T70" fmla="*/ 354501 w 192"/>
              <a:gd name="T71" fmla="*/ 316831 h 192"/>
              <a:gd name="T72" fmla="*/ 354501 w 192"/>
              <a:gd name="T73" fmla="*/ 304875 h 192"/>
              <a:gd name="T74" fmla="*/ 222829 w 192"/>
              <a:gd name="T75" fmla="*/ 175353 h 192"/>
              <a:gd name="T76" fmla="*/ 243086 w 192"/>
              <a:gd name="T77" fmla="*/ 153434 h 192"/>
              <a:gd name="T78" fmla="*/ 261318 w 192"/>
              <a:gd name="T79" fmla="*/ 173360 h 192"/>
              <a:gd name="T80" fmla="*/ 259292 w 192"/>
              <a:gd name="T81" fmla="*/ 113581 h 192"/>
              <a:gd name="T82" fmla="*/ 342346 w 192"/>
              <a:gd name="T83" fmla="*/ 33875 h 192"/>
              <a:gd name="T84" fmla="*/ 354501 w 192"/>
              <a:gd name="T85" fmla="*/ 33875 h 192"/>
              <a:gd name="T86" fmla="*/ 354501 w 192"/>
              <a:gd name="T87" fmla="*/ 45831 h 192"/>
              <a:gd name="T88" fmla="*/ 271446 w 192"/>
              <a:gd name="T89" fmla="*/ 125537 h 192"/>
              <a:gd name="T90" fmla="*/ 265369 w 192"/>
              <a:gd name="T91" fmla="*/ 127529 h 192"/>
              <a:gd name="T92" fmla="*/ 259292 w 192"/>
              <a:gd name="T93" fmla="*/ 125537 h 192"/>
              <a:gd name="T94" fmla="*/ 259292 w 192"/>
              <a:gd name="T95" fmla="*/ 113581 h 1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92" h="192">
                <a:moveTo>
                  <a:pt x="129" y="87"/>
                </a:moveTo>
                <a:cubicBezTo>
                  <a:pt x="130" y="87"/>
                  <a:pt x="131" y="88"/>
                  <a:pt x="132" y="88"/>
                </a:cubicBezTo>
                <a:cubicBezTo>
                  <a:pt x="133" y="88"/>
                  <a:pt x="134" y="87"/>
                  <a:pt x="135" y="87"/>
                </a:cubicBezTo>
                <a:cubicBezTo>
                  <a:pt x="186" y="34"/>
                  <a:pt x="186" y="34"/>
                  <a:pt x="186" y="34"/>
                </a:cubicBezTo>
                <a:cubicBezTo>
                  <a:pt x="190" y="30"/>
                  <a:pt x="192" y="25"/>
                  <a:pt x="192" y="20"/>
                </a:cubicBezTo>
                <a:cubicBezTo>
                  <a:pt x="192" y="15"/>
                  <a:pt x="190" y="9"/>
                  <a:pt x="186" y="6"/>
                </a:cubicBezTo>
                <a:cubicBezTo>
                  <a:pt x="182" y="2"/>
                  <a:pt x="177" y="0"/>
                  <a:pt x="172" y="0"/>
                </a:cubicBezTo>
                <a:cubicBezTo>
                  <a:pt x="167" y="0"/>
                  <a:pt x="162" y="2"/>
                  <a:pt x="158" y="6"/>
                </a:cubicBezTo>
                <a:cubicBezTo>
                  <a:pt x="105" y="57"/>
                  <a:pt x="105" y="57"/>
                  <a:pt x="105" y="57"/>
                </a:cubicBezTo>
                <a:cubicBezTo>
                  <a:pt x="105" y="58"/>
                  <a:pt x="104" y="59"/>
                  <a:pt x="104" y="60"/>
                </a:cubicBezTo>
                <a:cubicBezTo>
                  <a:pt x="104" y="61"/>
                  <a:pt x="105" y="62"/>
                  <a:pt x="105" y="63"/>
                </a:cubicBezTo>
                <a:cubicBezTo>
                  <a:pt x="114" y="72"/>
                  <a:pt x="114" y="72"/>
                  <a:pt x="114" y="72"/>
                </a:cubicBezTo>
                <a:cubicBezTo>
                  <a:pt x="101" y="85"/>
                  <a:pt x="101" y="85"/>
                  <a:pt x="101" y="85"/>
                </a:cubicBezTo>
                <a:cubicBezTo>
                  <a:pt x="100" y="87"/>
                  <a:pt x="100" y="89"/>
                  <a:pt x="101" y="91"/>
                </a:cubicBezTo>
                <a:cubicBezTo>
                  <a:pt x="166" y="156"/>
                  <a:pt x="166" y="156"/>
                  <a:pt x="166" y="156"/>
                </a:cubicBezTo>
                <a:cubicBezTo>
                  <a:pt x="140" y="182"/>
                  <a:pt x="140" y="182"/>
                  <a:pt x="140" y="182"/>
                </a:cubicBezTo>
                <a:cubicBezTo>
                  <a:pt x="139" y="181"/>
                  <a:pt x="139" y="181"/>
                  <a:pt x="139" y="181"/>
                </a:cubicBezTo>
                <a:cubicBezTo>
                  <a:pt x="141" y="177"/>
                  <a:pt x="140" y="171"/>
                  <a:pt x="137" y="167"/>
                </a:cubicBezTo>
                <a:cubicBezTo>
                  <a:pt x="136" y="167"/>
                  <a:pt x="136" y="167"/>
                  <a:pt x="136" y="167"/>
                </a:cubicBezTo>
                <a:cubicBezTo>
                  <a:pt x="143" y="160"/>
                  <a:pt x="143" y="160"/>
                  <a:pt x="143" y="160"/>
                </a:cubicBezTo>
                <a:cubicBezTo>
                  <a:pt x="144" y="158"/>
                  <a:pt x="144" y="156"/>
                  <a:pt x="143" y="154"/>
                </a:cubicBezTo>
                <a:cubicBezTo>
                  <a:pt x="38" y="49"/>
                  <a:pt x="38" y="49"/>
                  <a:pt x="38" y="49"/>
                </a:cubicBezTo>
                <a:cubicBezTo>
                  <a:pt x="36" y="47"/>
                  <a:pt x="34" y="47"/>
                  <a:pt x="32" y="49"/>
                </a:cubicBezTo>
                <a:cubicBezTo>
                  <a:pt x="1" y="80"/>
                  <a:pt x="1" y="80"/>
                  <a:pt x="1" y="80"/>
                </a:cubicBezTo>
                <a:cubicBezTo>
                  <a:pt x="0" y="81"/>
                  <a:pt x="0" y="84"/>
                  <a:pt x="1" y="85"/>
                </a:cubicBezTo>
                <a:cubicBezTo>
                  <a:pt x="106" y="191"/>
                  <a:pt x="106" y="191"/>
                  <a:pt x="106" y="191"/>
                </a:cubicBezTo>
                <a:cubicBezTo>
                  <a:pt x="107" y="191"/>
                  <a:pt x="108" y="192"/>
                  <a:pt x="109" y="192"/>
                </a:cubicBezTo>
                <a:cubicBezTo>
                  <a:pt x="110" y="192"/>
                  <a:pt x="111" y="191"/>
                  <a:pt x="112" y="191"/>
                </a:cubicBezTo>
                <a:cubicBezTo>
                  <a:pt x="119" y="184"/>
                  <a:pt x="119" y="184"/>
                  <a:pt x="119" y="184"/>
                </a:cubicBezTo>
                <a:cubicBezTo>
                  <a:pt x="119" y="184"/>
                  <a:pt x="119" y="184"/>
                  <a:pt x="120" y="184"/>
                </a:cubicBezTo>
                <a:cubicBezTo>
                  <a:pt x="122" y="187"/>
                  <a:pt x="125" y="188"/>
                  <a:pt x="128" y="188"/>
                </a:cubicBezTo>
                <a:cubicBezTo>
                  <a:pt x="130" y="188"/>
                  <a:pt x="132" y="187"/>
                  <a:pt x="133" y="187"/>
                </a:cubicBezTo>
                <a:cubicBezTo>
                  <a:pt x="137" y="191"/>
                  <a:pt x="137" y="191"/>
                  <a:pt x="137" y="191"/>
                </a:cubicBezTo>
                <a:cubicBezTo>
                  <a:pt x="138" y="191"/>
                  <a:pt x="139" y="192"/>
                  <a:pt x="140" y="192"/>
                </a:cubicBezTo>
                <a:cubicBezTo>
                  <a:pt x="141" y="192"/>
                  <a:pt x="142" y="191"/>
                  <a:pt x="143" y="191"/>
                </a:cubicBezTo>
                <a:cubicBezTo>
                  <a:pt x="175" y="159"/>
                  <a:pt x="175" y="159"/>
                  <a:pt x="175" y="159"/>
                </a:cubicBezTo>
                <a:cubicBezTo>
                  <a:pt x="176" y="157"/>
                  <a:pt x="176" y="155"/>
                  <a:pt x="175" y="153"/>
                </a:cubicBezTo>
                <a:cubicBezTo>
                  <a:pt x="110" y="88"/>
                  <a:pt x="110" y="88"/>
                  <a:pt x="110" y="88"/>
                </a:cubicBezTo>
                <a:cubicBezTo>
                  <a:pt x="120" y="77"/>
                  <a:pt x="120" y="77"/>
                  <a:pt x="120" y="77"/>
                </a:cubicBezTo>
                <a:lnTo>
                  <a:pt x="129" y="87"/>
                </a:lnTo>
                <a:close/>
                <a:moveTo>
                  <a:pt x="128" y="57"/>
                </a:moveTo>
                <a:cubicBezTo>
                  <a:pt x="169" y="17"/>
                  <a:pt x="169" y="17"/>
                  <a:pt x="169" y="17"/>
                </a:cubicBezTo>
                <a:cubicBezTo>
                  <a:pt x="171" y="16"/>
                  <a:pt x="173" y="16"/>
                  <a:pt x="175" y="17"/>
                </a:cubicBezTo>
                <a:cubicBezTo>
                  <a:pt x="176" y="19"/>
                  <a:pt x="176" y="21"/>
                  <a:pt x="175" y="23"/>
                </a:cubicBezTo>
                <a:cubicBezTo>
                  <a:pt x="134" y="63"/>
                  <a:pt x="134" y="63"/>
                  <a:pt x="134" y="63"/>
                </a:cubicBezTo>
                <a:cubicBezTo>
                  <a:pt x="133" y="64"/>
                  <a:pt x="132" y="64"/>
                  <a:pt x="131" y="64"/>
                </a:cubicBezTo>
                <a:cubicBezTo>
                  <a:pt x="130" y="64"/>
                  <a:pt x="129" y="64"/>
                  <a:pt x="128" y="63"/>
                </a:cubicBezTo>
                <a:cubicBezTo>
                  <a:pt x="126" y="61"/>
                  <a:pt x="126" y="59"/>
                  <a:pt x="128" y="57"/>
                </a:cubicBezTo>
                <a:close/>
              </a:path>
            </a:pathLst>
          </a:custGeom>
          <a:solidFill>
            <a:srgbClr val="F4F9F5"/>
          </a:solidFill>
          <a:ln w="9525">
            <a:solidFill>
              <a:srgbClr val="4BB08C"/>
            </a:solidFill>
            <a:round/>
          </a:ln>
        </p:spPr>
        <p:txBody>
          <a:bodyPr lIns="72751" tIns="36376" rIns="72751" bIns="36376"/>
          <a:lstStyle/>
          <a:p>
            <a:endParaRPr lang="zh-CN" altLang="en-US"/>
          </a:p>
        </p:txBody>
      </p:sp>
      <p:sp>
        <p:nvSpPr>
          <p:cNvPr id="13" name="Freeform 25"/>
          <p:cNvSpPr>
            <a:spLocks noEditPoints="1"/>
          </p:cNvSpPr>
          <p:nvPr/>
        </p:nvSpPr>
        <p:spPr bwMode="auto">
          <a:xfrm>
            <a:off x="1997074" y="1885199"/>
            <a:ext cx="671512" cy="398463"/>
          </a:xfrm>
          <a:custGeom>
            <a:avLst/>
            <a:gdLst>
              <a:gd name="T0" fmla="*/ 147 w 179"/>
              <a:gd name="T1" fmla="*/ 79 h 106"/>
              <a:gd name="T2" fmla="*/ 177 w 179"/>
              <a:gd name="T3" fmla="*/ 71 h 106"/>
              <a:gd name="T4" fmla="*/ 152 w 179"/>
              <a:gd name="T5" fmla="*/ 54 h 106"/>
              <a:gd name="T6" fmla="*/ 83 w 179"/>
              <a:gd name="T7" fmla="*/ 13 h 106"/>
              <a:gd name="T8" fmla="*/ 5 w 179"/>
              <a:gd name="T9" fmla="*/ 66 h 106"/>
              <a:gd name="T10" fmla="*/ 91 w 179"/>
              <a:gd name="T11" fmla="*/ 96 h 106"/>
              <a:gd name="T12" fmla="*/ 109 w 179"/>
              <a:gd name="T13" fmla="*/ 63 h 106"/>
              <a:gd name="T14" fmla="*/ 67 w 179"/>
              <a:gd name="T15" fmla="*/ 70 h 106"/>
              <a:gd name="T16" fmla="*/ 67 w 179"/>
              <a:gd name="T17" fmla="*/ 58 h 106"/>
              <a:gd name="T18" fmla="*/ 70 w 179"/>
              <a:gd name="T19" fmla="*/ 44 h 106"/>
              <a:gd name="T20" fmla="*/ 76 w 179"/>
              <a:gd name="T21" fmla="*/ 42 h 106"/>
              <a:gd name="T22" fmla="*/ 105 w 179"/>
              <a:gd name="T23" fmla="*/ 53 h 106"/>
              <a:gd name="T24" fmla="*/ 148 w 179"/>
              <a:gd name="T25" fmla="*/ 71 h 106"/>
              <a:gd name="T26" fmla="*/ 60 w 179"/>
              <a:gd name="T27" fmla="*/ 49 h 106"/>
              <a:gd name="T28" fmla="*/ 56 w 179"/>
              <a:gd name="T29" fmla="*/ 46 h 106"/>
              <a:gd name="T30" fmla="*/ 61 w 179"/>
              <a:gd name="T31" fmla="*/ 49 h 106"/>
              <a:gd name="T32" fmla="*/ 153 w 179"/>
              <a:gd name="T33" fmla="*/ 58 h 106"/>
              <a:gd name="T34" fmla="*/ 159 w 179"/>
              <a:gd name="T35" fmla="*/ 59 h 106"/>
              <a:gd name="T36" fmla="*/ 150 w 179"/>
              <a:gd name="T37" fmla="*/ 78 h 106"/>
              <a:gd name="T38" fmla="*/ 167 w 179"/>
              <a:gd name="T39" fmla="*/ 61 h 106"/>
              <a:gd name="T40" fmla="*/ 164 w 179"/>
              <a:gd name="T41" fmla="*/ 77 h 106"/>
              <a:gd name="T42" fmla="*/ 158 w 179"/>
              <a:gd name="T43" fmla="*/ 78 h 106"/>
              <a:gd name="T44" fmla="*/ 162 w 179"/>
              <a:gd name="T45" fmla="*/ 59 h 106"/>
              <a:gd name="T46" fmla="*/ 174 w 179"/>
              <a:gd name="T47" fmla="*/ 70 h 106"/>
              <a:gd name="T48" fmla="*/ 169 w 179"/>
              <a:gd name="T49" fmla="*/ 62 h 106"/>
              <a:gd name="T50" fmla="*/ 174 w 179"/>
              <a:gd name="T51" fmla="*/ 70 h 106"/>
              <a:gd name="T52" fmla="*/ 16 w 179"/>
              <a:gd name="T53" fmla="*/ 22 h 106"/>
              <a:gd name="T54" fmla="*/ 114 w 179"/>
              <a:gd name="T55" fmla="*/ 42 h 106"/>
              <a:gd name="T56" fmla="*/ 150 w 179"/>
              <a:gd name="T57" fmla="*/ 57 h 106"/>
              <a:gd name="T58" fmla="*/ 150 w 179"/>
              <a:gd name="T59" fmla="*/ 59 h 106"/>
              <a:gd name="T60" fmla="*/ 88 w 179"/>
              <a:gd name="T61" fmla="*/ 45 h 106"/>
              <a:gd name="T62" fmla="*/ 76 w 179"/>
              <a:gd name="T63" fmla="*/ 32 h 106"/>
              <a:gd name="T64" fmla="*/ 74 w 179"/>
              <a:gd name="T65" fmla="*/ 40 h 106"/>
              <a:gd name="T66" fmla="*/ 66 w 179"/>
              <a:gd name="T67" fmla="*/ 32 h 106"/>
              <a:gd name="T68" fmla="*/ 68 w 179"/>
              <a:gd name="T69" fmla="*/ 43 h 106"/>
              <a:gd name="T70" fmla="*/ 55 w 179"/>
              <a:gd name="T71" fmla="*/ 43 h 106"/>
              <a:gd name="T72" fmla="*/ 54 w 179"/>
              <a:gd name="T73" fmla="*/ 51 h 106"/>
              <a:gd name="T74" fmla="*/ 64 w 179"/>
              <a:gd name="T75" fmla="*/ 53 h 106"/>
              <a:gd name="T76" fmla="*/ 56 w 179"/>
              <a:gd name="T77" fmla="*/ 61 h 106"/>
              <a:gd name="T78" fmla="*/ 50 w 179"/>
              <a:gd name="T79" fmla="*/ 69 h 106"/>
              <a:gd name="T80" fmla="*/ 61 w 179"/>
              <a:gd name="T81" fmla="*/ 65 h 106"/>
              <a:gd name="T82" fmla="*/ 64 w 179"/>
              <a:gd name="T83" fmla="*/ 71 h 106"/>
              <a:gd name="T84" fmla="*/ 59 w 179"/>
              <a:gd name="T85" fmla="*/ 84 h 106"/>
              <a:gd name="T86" fmla="*/ 67 w 179"/>
              <a:gd name="T87" fmla="*/ 73 h 106"/>
              <a:gd name="T88" fmla="*/ 105 w 179"/>
              <a:gd name="T89" fmla="*/ 66 h 106"/>
              <a:gd name="T90" fmla="*/ 148 w 179"/>
              <a:gd name="T91" fmla="*/ 74 h 106"/>
              <a:gd name="T92" fmla="*/ 113 w 179"/>
              <a:gd name="T93" fmla="*/ 81 h 106"/>
              <a:gd name="T94" fmla="*/ 17 w 179"/>
              <a:gd name="T95" fmla="*/ 82 h 106"/>
              <a:gd name="T96" fmla="*/ 75 w 179"/>
              <a:gd name="T97" fmla="*/ 36 h 106"/>
              <a:gd name="T98" fmla="*/ 68 w 179"/>
              <a:gd name="T99" fmla="*/ 40 h 106"/>
              <a:gd name="T100" fmla="*/ 65 w 179"/>
              <a:gd name="T101" fmla="*/ 35 h 106"/>
              <a:gd name="T102" fmla="*/ 58 w 179"/>
              <a:gd name="T103" fmla="*/ 64 h 106"/>
              <a:gd name="T104" fmla="*/ 54 w 179"/>
              <a:gd name="T105" fmla="*/ 66 h 106"/>
              <a:gd name="T106" fmla="*/ 55 w 179"/>
              <a:gd name="T107" fmla="*/ 64 h 106"/>
              <a:gd name="T108" fmla="*/ 64 w 179"/>
              <a:gd name="T109" fmla="*/ 74 h 106"/>
              <a:gd name="T110" fmla="*/ 61 w 179"/>
              <a:gd name="T111" fmla="*/ 79 h 106"/>
              <a:gd name="T112" fmla="*/ 57 w 179"/>
              <a:gd name="T113" fmla="*/ 8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9" h="106">
                <a:moveTo>
                  <a:pt x="117" y="82"/>
                </a:moveTo>
                <a:cubicBezTo>
                  <a:pt x="126" y="77"/>
                  <a:pt x="137" y="78"/>
                  <a:pt x="147" y="79"/>
                </a:cubicBezTo>
                <a:cubicBezTo>
                  <a:pt x="147" y="80"/>
                  <a:pt x="148" y="80"/>
                  <a:pt x="148" y="80"/>
                </a:cubicBezTo>
                <a:cubicBezTo>
                  <a:pt x="158" y="82"/>
                  <a:pt x="174" y="84"/>
                  <a:pt x="177" y="71"/>
                </a:cubicBezTo>
                <a:cubicBezTo>
                  <a:pt x="179" y="59"/>
                  <a:pt x="162" y="56"/>
                  <a:pt x="152" y="55"/>
                </a:cubicBezTo>
                <a:cubicBezTo>
                  <a:pt x="152" y="55"/>
                  <a:pt x="152" y="54"/>
                  <a:pt x="152" y="54"/>
                </a:cubicBezTo>
                <a:cubicBezTo>
                  <a:pt x="137" y="50"/>
                  <a:pt x="123" y="46"/>
                  <a:pt x="111" y="36"/>
                </a:cubicBezTo>
                <a:cubicBezTo>
                  <a:pt x="102" y="28"/>
                  <a:pt x="94" y="18"/>
                  <a:pt x="83" y="13"/>
                </a:cubicBezTo>
                <a:cubicBezTo>
                  <a:pt x="64" y="3"/>
                  <a:pt x="37" y="0"/>
                  <a:pt x="19" y="14"/>
                </a:cubicBezTo>
                <a:cubicBezTo>
                  <a:pt x="4" y="25"/>
                  <a:pt x="0" y="48"/>
                  <a:pt x="5" y="66"/>
                </a:cubicBezTo>
                <a:cubicBezTo>
                  <a:pt x="10" y="85"/>
                  <a:pt x="27" y="97"/>
                  <a:pt x="46" y="102"/>
                </a:cubicBezTo>
                <a:cubicBezTo>
                  <a:pt x="61" y="106"/>
                  <a:pt x="77" y="103"/>
                  <a:pt x="91" y="96"/>
                </a:cubicBezTo>
                <a:cubicBezTo>
                  <a:pt x="99" y="92"/>
                  <a:pt x="108" y="86"/>
                  <a:pt x="117" y="82"/>
                </a:cubicBezTo>
                <a:close/>
                <a:moveTo>
                  <a:pt x="109" y="63"/>
                </a:moveTo>
                <a:cubicBezTo>
                  <a:pt x="97" y="63"/>
                  <a:pt x="82" y="64"/>
                  <a:pt x="70" y="69"/>
                </a:cubicBezTo>
                <a:cubicBezTo>
                  <a:pt x="69" y="69"/>
                  <a:pt x="68" y="70"/>
                  <a:pt x="67" y="70"/>
                </a:cubicBezTo>
                <a:cubicBezTo>
                  <a:pt x="67" y="67"/>
                  <a:pt x="65" y="65"/>
                  <a:pt x="63" y="63"/>
                </a:cubicBezTo>
                <a:cubicBezTo>
                  <a:pt x="65" y="62"/>
                  <a:pt x="66" y="60"/>
                  <a:pt x="67" y="58"/>
                </a:cubicBezTo>
                <a:cubicBezTo>
                  <a:pt x="68" y="56"/>
                  <a:pt x="67" y="53"/>
                  <a:pt x="66" y="50"/>
                </a:cubicBezTo>
                <a:cubicBezTo>
                  <a:pt x="68" y="49"/>
                  <a:pt x="70" y="47"/>
                  <a:pt x="70" y="44"/>
                </a:cubicBezTo>
                <a:cubicBezTo>
                  <a:pt x="71" y="44"/>
                  <a:pt x="72" y="44"/>
                  <a:pt x="72" y="44"/>
                </a:cubicBezTo>
                <a:cubicBezTo>
                  <a:pt x="74" y="44"/>
                  <a:pt x="75" y="43"/>
                  <a:pt x="76" y="42"/>
                </a:cubicBezTo>
                <a:cubicBezTo>
                  <a:pt x="78" y="45"/>
                  <a:pt x="81" y="46"/>
                  <a:pt x="84" y="47"/>
                </a:cubicBezTo>
                <a:cubicBezTo>
                  <a:pt x="90" y="49"/>
                  <a:pt x="97" y="51"/>
                  <a:pt x="105" y="53"/>
                </a:cubicBezTo>
                <a:cubicBezTo>
                  <a:pt x="120" y="55"/>
                  <a:pt x="134" y="60"/>
                  <a:pt x="149" y="62"/>
                </a:cubicBezTo>
                <a:cubicBezTo>
                  <a:pt x="149" y="65"/>
                  <a:pt x="149" y="68"/>
                  <a:pt x="148" y="71"/>
                </a:cubicBezTo>
                <a:cubicBezTo>
                  <a:pt x="136" y="66"/>
                  <a:pt x="123" y="63"/>
                  <a:pt x="109" y="63"/>
                </a:cubicBezTo>
                <a:close/>
                <a:moveTo>
                  <a:pt x="60" y="49"/>
                </a:moveTo>
                <a:cubicBezTo>
                  <a:pt x="58" y="49"/>
                  <a:pt x="56" y="49"/>
                  <a:pt x="55" y="48"/>
                </a:cubicBezTo>
                <a:cubicBezTo>
                  <a:pt x="52" y="47"/>
                  <a:pt x="55" y="46"/>
                  <a:pt x="56" y="46"/>
                </a:cubicBezTo>
                <a:cubicBezTo>
                  <a:pt x="57" y="47"/>
                  <a:pt x="58" y="48"/>
                  <a:pt x="59" y="48"/>
                </a:cubicBezTo>
                <a:cubicBezTo>
                  <a:pt x="60" y="49"/>
                  <a:pt x="60" y="49"/>
                  <a:pt x="61" y="49"/>
                </a:cubicBezTo>
                <a:cubicBezTo>
                  <a:pt x="60" y="49"/>
                  <a:pt x="60" y="49"/>
                  <a:pt x="60" y="49"/>
                </a:cubicBezTo>
                <a:close/>
                <a:moveTo>
                  <a:pt x="153" y="58"/>
                </a:moveTo>
                <a:cubicBezTo>
                  <a:pt x="155" y="58"/>
                  <a:pt x="157" y="58"/>
                  <a:pt x="160" y="59"/>
                </a:cubicBezTo>
                <a:cubicBezTo>
                  <a:pt x="159" y="59"/>
                  <a:pt x="159" y="59"/>
                  <a:pt x="159" y="59"/>
                </a:cubicBezTo>
                <a:cubicBezTo>
                  <a:pt x="158" y="66"/>
                  <a:pt x="157" y="72"/>
                  <a:pt x="156" y="78"/>
                </a:cubicBezTo>
                <a:cubicBezTo>
                  <a:pt x="154" y="78"/>
                  <a:pt x="152" y="78"/>
                  <a:pt x="150" y="78"/>
                </a:cubicBezTo>
                <a:cubicBezTo>
                  <a:pt x="152" y="71"/>
                  <a:pt x="152" y="64"/>
                  <a:pt x="153" y="58"/>
                </a:cubicBezTo>
                <a:close/>
                <a:moveTo>
                  <a:pt x="167" y="61"/>
                </a:moveTo>
                <a:cubicBezTo>
                  <a:pt x="167" y="61"/>
                  <a:pt x="167" y="61"/>
                  <a:pt x="167" y="61"/>
                </a:cubicBezTo>
                <a:cubicBezTo>
                  <a:pt x="164" y="66"/>
                  <a:pt x="166" y="72"/>
                  <a:pt x="164" y="77"/>
                </a:cubicBezTo>
                <a:cubicBezTo>
                  <a:pt x="163" y="78"/>
                  <a:pt x="164" y="78"/>
                  <a:pt x="164" y="78"/>
                </a:cubicBezTo>
                <a:cubicBezTo>
                  <a:pt x="162" y="78"/>
                  <a:pt x="160" y="78"/>
                  <a:pt x="158" y="78"/>
                </a:cubicBezTo>
                <a:cubicBezTo>
                  <a:pt x="160" y="72"/>
                  <a:pt x="161" y="66"/>
                  <a:pt x="162" y="60"/>
                </a:cubicBezTo>
                <a:cubicBezTo>
                  <a:pt x="162" y="60"/>
                  <a:pt x="162" y="59"/>
                  <a:pt x="162" y="59"/>
                </a:cubicBezTo>
                <a:cubicBezTo>
                  <a:pt x="164" y="60"/>
                  <a:pt x="165" y="60"/>
                  <a:pt x="167" y="61"/>
                </a:cubicBezTo>
                <a:close/>
                <a:moveTo>
                  <a:pt x="174" y="70"/>
                </a:moveTo>
                <a:cubicBezTo>
                  <a:pt x="174" y="74"/>
                  <a:pt x="171" y="77"/>
                  <a:pt x="166" y="78"/>
                </a:cubicBezTo>
                <a:cubicBezTo>
                  <a:pt x="168" y="73"/>
                  <a:pt x="167" y="67"/>
                  <a:pt x="169" y="62"/>
                </a:cubicBezTo>
                <a:cubicBezTo>
                  <a:pt x="169" y="62"/>
                  <a:pt x="169" y="62"/>
                  <a:pt x="169" y="62"/>
                </a:cubicBezTo>
                <a:cubicBezTo>
                  <a:pt x="172" y="64"/>
                  <a:pt x="174" y="66"/>
                  <a:pt x="174" y="70"/>
                </a:cubicBezTo>
                <a:close/>
                <a:moveTo>
                  <a:pt x="17" y="82"/>
                </a:moveTo>
                <a:cubicBezTo>
                  <a:pt x="2" y="66"/>
                  <a:pt x="2" y="39"/>
                  <a:pt x="16" y="22"/>
                </a:cubicBezTo>
                <a:cubicBezTo>
                  <a:pt x="31" y="1"/>
                  <a:pt x="64" y="6"/>
                  <a:pt x="84" y="17"/>
                </a:cubicBezTo>
                <a:cubicBezTo>
                  <a:pt x="96" y="23"/>
                  <a:pt x="104" y="34"/>
                  <a:pt x="114" y="42"/>
                </a:cubicBezTo>
                <a:cubicBezTo>
                  <a:pt x="124" y="50"/>
                  <a:pt x="137" y="53"/>
                  <a:pt x="149" y="56"/>
                </a:cubicBezTo>
                <a:cubicBezTo>
                  <a:pt x="149" y="57"/>
                  <a:pt x="149" y="57"/>
                  <a:pt x="150" y="57"/>
                </a:cubicBezTo>
                <a:cubicBezTo>
                  <a:pt x="150" y="57"/>
                  <a:pt x="150" y="57"/>
                  <a:pt x="150" y="57"/>
                </a:cubicBezTo>
                <a:cubicBezTo>
                  <a:pt x="150" y="58"/>
                  <a:pt x="150" y="59"/>
                  <a:pt x="150" y="59"/>
                </a:cubicBezTo>
                <a:cubicBezTo>
                  <a:pt x="136" y="57"/>
                  <a:pt x="122" y="53"/>
                  <a:pt x="109" y="50"/>
                </a:cubicBezTo>
                <a:cubicBezTo>
                  <a:pt x="102" y="49"/>
                  <a:pt x="95" y="47"/>
                  <a:pt x="88" y="45"/>
                </a:cubicBezTo>
                <a:cubicBezTo>
                  <a:pt x="84" y="44"/>
                  <a:pt x="80" y="43"/>
                  <a:pt x="77" y="40"/>
                </a:cubicBezTo>
                <a:cubicBezTo>
                  <a:pt x="79" y="37"/>
                  <a:pt x="78" y="33"/>
                  <a:pt x="76" y="32"/>
                </a:cubicBezTo>
                <a:cubicBezTo>
                  <a:pt x="74" y="31"/>
                  <a:pt x="72" y="31"/>
                  <a:pt x="71" y="33"/>
                </a:cubicBezTo>
                <a:cubicBezTo>
                  <a:pt x="71" y="36"/>
                  <a:pt x="72" y="38"/>
                  <a:pt x="74" y="40"/>
                </a:cubicBezTo>
                <a:cubicBezTo>
                  <a:pt x="73" y="41"/>
                  <a:pt x="72" y="41"/>
                  <a:pt x="71" y="41"/>
                </a:cubicBezTo>
                <a:cubicBezTo>
                  <a:pt x="71" y="37"/>
                  <a:pt x="68" y="34"/>
                  <a:pt x="66" y="32"/>
                </a:cubicBezTo>
                <a:cubicBezTo>
                  <a:pt x="64" y="31"/>
                  <a:pt x="60" y="29"/>
                  <a:pt x="59" y="31"/>
                </a:cubicBezTo>
                <a:cubicBezTo>
                  <a:pt x="57" y="36"/>
                  <a:pt x="63" y="41"/>
                  <a:pt x="68" y="43"/>
                </a:cubicBezTo>
                <a:cubicBezTo>
                  <a:pt x="67" y="45"/>
                  <a:pt x="66" y="47"/>
                  <a:pt x="64" y="48"/>
                </a:cubicBezTo>
                <a:cubicBezTo>
                  <a:pt x="62" y="46"/>
                  <a:pt x="58" y="44"/>
                  <a:pt x="55" y="43"/>
                </a:cubicBezTo>
                <a:cubicBezTo>
                  <a:pt x="54" y="43"/>
                  <a:pt x="50" y="43"/>
                  <a:pt x="50" y="46"/>
                </a:cubicBezTo>
                <a:cubicBezTo>
                  <a:pt x="50" y="48"/>
                  <a:pt x="52" y="50"/>
                  <a:pt x="54" y="51"/>
                </a:cubicBezTo>
                <a:cubicBezTo>
                  <a:pt x="57" y="52"/>
                  <a:pt x="60" y="53"/>
                  <a:pt x="63" y="52"/>
                </a:cubicBezTo>
                <a:cubicBezTo>
                  <a:pt x="63" y="52"/>
                  <a:pt x="64" y="52"/>
                  <a:pt x="64" y="53"/>
                </a:cubicBezTo>
                <a:cubicBezTo>
                  <a:pt x="66" y="55"/>
                  <a:pt x="64" y="59"/>
                  <a:pt x="60" y="62"/>
                </a:cubicBezTo>
                <a:cubicBezTo>
                  <a:pt x="59" y="61"/>
                  <a:pt x="58" y="61"/>
                  <a:pt x="56" y="61"/>
                </a:cubicBezTo>
                <a:cubicBezTo>
                  <a:pt x="54" y="61"/>
                  <a:pt x="51" y="61"/>
                  <a:pt x="49" y="63"/>
                </a:cubicBezTo>
                <a:cubicBezTo>
                  <a:pt x="47" y="65"/>
                  <a:pt x="49" y="68"/>
                  <a:pt x="50" y="69"/>
                </a:cubicBezTo>
                <a:cubicBezTo>
                  <a:pt x="53" y="70"/>
                  <a:pt x="56" y="68"/>
                  <a:pt x="58" y="67"/>
                </a:cubicBezTo>
                <a:cubicBezTo>
                  <a:pt x="59" y="66"/>
                  <a:pt x="60" y="66"/>
                  <a:pt x="61" y="65"/>
                </a:cubicBezTo>
                <a:cubicBezTo>
                  <a:pt x="61" y="65"/>
                  <a:pt x="61" y="65"/>
                  <a:pt x="61" y="65"/>
                </a:cubicBezTo>
                <a:cubicBezTo>
                  <a:pt x="63" y="67"/>
                  <a:pt x="64" y="69"/>
                  <a:pt x="64" y="71"/>
                </a:cubicBezTo>
                <a:cubicBezTo>
                  <a:pt x="59" y="73"/>
                  <a:pt x="53" y="76"/>
                  <a:pt x="54" y="81"/>
                </a:cubicBezTo>
                <a:cubicBezTo>
                  <a:pt x="54" y="83"/>
                  <a:pt x="57" y="85"/>
                  <a:pt x="59" y="84"/>
                </a:cubicBezTo>
                <a:cubicBezTo>
                  <a:pt x="63" y="83"/>
                  <a:pt x="65" y="79"/>
                  <a:pt x="66" y="76"/>
                </a:cubicBezTo>
                <a:cubicBezTo>
                  <a:pt x="67" y="75"/>
                  <a:pt x="67" y="74"/>
                  <a:pt x="67" y="73"/>
                </a:cubicBezTo>
                <a:cubicBezTo>
                  <a:pt x="68" y="73"/>
                  <a:pt x="68" y="73"/>
                  <a:pt x="69" y="72"/>
                </a:cubicBezTo>
                <a:cubicBezTo>
                  <a:pt x="80" y="68"/>
                  <a:pt x="93" y="67"/>
                  <a:pt x="105" y="66"/>
                </a:cubicBezTo>
                <a:cubicBezTo>
                  <a:pt x="119" y="66"/>
                  <a:pt x="134" y="68"/>
                  <a:pt x="147" y="73"/>
                </a:cubicBezTo>
                <a:cubicBezTo>
                  <a:pt x="148" y="74"/>
                  <a:pt x="148" y="74"/>
                  <a:pt x="148" y="74"/>
                </a:cubicBezTo>
                <a:cubicBezTo>
                  <a:pt x="148" y="75"/>
                  <a:pt x="148" y="75"/>
                  <a:pt x="148" y="76"/>
                </a:cubicBezTo>
                <a:cubicBezTo>
                  <a:pt x="135" y="75"/>
                  <a:pt x="124" y="75"/>
                  <a:pt x="113" y="81"/>
                </a:cubicBezTo>
                <a:cubicBezTo>
                  <a:pt x="101" y="86"/>
                  <a:pt x="90" y="95"/>
                  <a:pt x="77" y="99"/>
                </a:cubicBezTo>
                <a:cubicBezTo>
                  <a:pt x="56" y="105"/>
                  <a:pt x="32" y="98"/>
                  <a:pt x="17" y="82"/>
                </a:cubicBezTo>
                <a:close/>
                <a:moveTo>
                  <a:pt x="75" y="36"/>
                </a:moveTo>
                <a:cubicBezTo>
                  <a:pt x="75" y="36"/>
                  <a:pt x="75" y="36"/>
                  <a:pt x="75" y="36"/>
                </a:cubicBezTo>
                <a:cubicBezTo>
                  <a:pt x="74" y="34"/>
                  <a:pt x="75" y="34"/>
                  <a:pt x="75" y="36"/>
                </a:cubicBezTo>
                <a:close/>
                <a:moveTo>
                  <a:pt x="68" y="40"/>
                </a:moveTo>
                <a:cubicBezTo>
                  <a:pt x="66" y="39"/>
                  <a:pt x="64" y="37"/>
                  <a:pt x="62" y="35"/>
                </a:cubicBezTo>
                <a:cubicBezTo>
                  <a:pt x="61" y="32"/>
                  <a:pt x="64" y="34"/>
                  <a:pt x="65" y="35"/>
                </a:cubicBezTo>
                <a:cubicBezTo>
                  <a:pt x="66" y="36"/>
                  <a:pt x="67" y="38"/>
                  <a:pt x="68" y="40"/>
                </a:cubicBezTo>
                <a:close/>
                <a:moveTo>
                  <a:pt x="58" y="64"/>
                </a:moveTo>
                <a:cubicBezTo>
                  <a:pt x="57" y="64"/>
                  <a:pt x="56" y="65"/>
                  <a:pt x="56" y="65"/>
                </a:cubicBezTo>
                <a:cubicBezTo>
                  <a:pt x="55" y="65"/>
                  <a:pt x="55" y="66"/>
                  <a:pt x="54" y="66"/>
                </a:cubicBezTo>
                <a:cubicBezTo>
                  <a:pt x="53" y="67"/>
                  <a:pt x="52" y="66"/>
                  <a:pt x="52" y="64"/>
                </a:cubicBezTo>
                <a:cubicBezTo>
                  <a:pt x="53" y="64"/>
                  <a:pt x="54" y="64"/>
                  <a:pt x="55" y="64"/>
                </a:cubicBezTo>
                <a:cubicBezTo>
                  <a:pt x="56" y="64"/>
                  <a:pt x="57" y="64"/>
                  <a:pt x="58" y="64"/>
                </a:cubicBezTo>
                <a:close/>
                <a:moveTo>
                  <a:pt x="64" y="74"/>
                </a:moveTo>
                <a:cubicBezTo>
                  <a:pt x="63" y="75"/>
                  <a:pt x="63" y="75"/>
                  <a:pt x="63" y="75"/>
                </a:cubicBezTo>
                <a:cubicBezTo>
                  <a:pt x="63" y="77"/>
                  <a:pt x="62" y="78"/>
                  <a:pt x="61" y="79"/>
                </a:cubicBezTo>
                <a:cubicBezTo>
                  <a:pt x="61" y="79"/>
                  <a:pt x="61" y="79"/>
                  <a:pt x="60" y="80"/>
                </a:cubicBezTo>
                <a:cubicBezTo>
                  <a:pt x="59" y="81"/>
                  <a:pt x="58" y="81"/>
                  <a:pt x="57" y="80"/>
                </a:cubicBezTo>
                <a:cubicBezTo>
                  <a:pt x="58" y="77"/>
                  <a:pt x="61" y="76"/>
                  <a:pt x="64" y="74"/>
                </a:cubicBezTo>
                <a:close/>
              </a:path>
            </a:pathLst>
          </a:custGeom>
          <a:solidFill>
            <a:srgbClr val="F4F9F5"/>
          </a:solidFill>
          <a:ln>
            <a:solidFill>
              <a:srgbClr val="4BB08C"/>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Freeform 45"/>
          <p:cNvSpPr>
            <a:spLocks noEditPoints="1"/>
          </p:cNvSpPr>
          <p:nvPr/>
        </p:nvSpPr>
        <p:spPr bwMode="auto">
          <a:xfrm>
            <a:off x="2073275" y="3935996"/>
            <a:ext cx="375004" cy="427695"/>
          </a:xfrm>
          <a:custGeom>
            <a:avLst/>
            <a:gdLst>
              <a:gd name="T0" fmla="*/ 70 w 83"/>
              <a:gd name="T1" fmla="*/ 86 h 97"/>
              <a:gd name="T2" fmla="*/ 48 w 83"/>
              <a:gd name="T3" fmla="*/ 1 h 97"/>
              <a:gd name="T4" fmla="*/ 0 w 83"/>
              <a:gd name="T5" fmla="*/ 57 h 97"/>
              <a:gd name="T6" fmla="*/ 46 w 83"/>
              <a:gd name="T7" fmla="*/ 74 h 97"/>
              <a:gd name="T8" fmla="*/ 35 w 83"/>
              <a:gd name="T9" fmla="*/ 87 h 97"/>
              <a:gd name="T10" fmla="*/ 34 w 83"/>
              <a:gd name="T11" fmla="*/ 72 h 97"/>
              <a:gd name="T12" fmla="*/ 19 w 83"/>
              <a:gd name="T13" fmla="*/ 89 h 97"/>
              <a:gd name="T14" fmla="*/ 28 w 83"/>
              <a:gd name="T15" fmla="*/ 86 h 97"/>
              <a:gd name="T16" fmla="*/ 14 w 83"/>
              <a:gd name="T17" fmla="*/ 86 h 97"/>
              <a:gd name="T18" fmla="*/ 32 w 83"/>
              <a:gd name="T19" fmla="*/ 72 h 97"/>
              <a:gd name="T20" fmla="*/ 54 w 83"/>
              <a:gd name="T21" fmla="*/ 72 h 97"/>
              <a:gd name="T22" fmla="*/ 38 w 83"/>
              <a:gd name="T23" fmla="*/ 77 h 97"/>
              <a:gd name="T24" fmla="*/ 22 w 83"/>
              <a:gd name="T25" fmla="*/ 86 h 97"/>
              <a:gd name="T26" fmla="*/ 62 w 83"/>
              <a:gd name="T27" fmla="*/ 61 h 97"/>
              <a:gd name="T28" fmla="*/ 51 w 83"/>
              <a:gd name="T29" fmla="*/ 56 h 97"/>
              <a:gd name="T30" fmla="*/ 16 w 83"/>
              <a:gd name="T31" fmla="*/ 84 h 97"/>
              <a:gd name="T32" fmla="*/ 13 w 83"/>
              <a:gd name="T33" fmla="*/ 81 h 97"/>
              <a:gd name="T34" fmla="*/ 39 w 83"/>
              <a:gd name="T35" fmla="*/ 58 h 97"/>
              <a:gd name="T36" fmla="*/ 27 w 83"/>
              <a:gd name="T37" fmla="*/ 63 h 97"/>
              <a:gd name="T38" fmla="*/ 10 w 83"/>
              <a:gd name="T39" fmla="*/ 82 h 97"/>
              <a:gd name="T40" fmla="*/ 22 w 83"/>
              <a:gd name="T41" fmla="*/ 62 h 97"/>
              <a:gd name="T42" fmla="*/ 17 w 83"/>
              <a:gd name="T43" fmla="*/ 57 h 97"/>
              <a:gd name="T44" fmla="*/ 13 w 83"/>
              <a:gd name="T45" fmla="*/ 65 h 97"/>
              <a:gd name="T46" fmla="*/ 7 w 83"/>
              <a:gd name="T47" fmla="*/ 61 h 97"/>
              <a:gd name="T48" fmla="*/ 7 w 83"/>
              <a:gd name="T49" fmla="*/ 61 h 97"/>
              <a:gd name="T50" fmla="*/ 26 w 83"/>
              <a:gd name="T51" fmla="*/ 59 h 97"/>
              <a:gd name="T52" fmla="*/ 26 w 83"/>
              <a:gd name="T53" fmla="*/ 58 h 97"/>
              <a:gd name="T54" fmla="*/ 26 w 83"/>
              <a:gd name="T55" fmla="*/ 58 h 97"/>
              <a:gd name="T56" fmla="*/ 13 w 83"/>
              <a:gd name="T57" fmla="*/ 63 h 97"/>
              <a:gd name="T58" fmla="*/ 8 w 83"/>
              <a:gd name="T59" fmla="*/ 62 h 97"/>
              <a:gd name="T60" fmla="*/ 15 w 83"/>
              <a:gd name="T61" fmla="*/ 63 h 97"/>
              <a:gd name="T62" fmla="*/ 4 w 83"/>
              <a:gd name="T63" fmla="*/ 62 h 97"/>
              <a:gd name="T64" fmla="*/ 7 w 83"/>
              <a:gd name="T65" fmla="*/ 58 h 97"/>
              <a:gd name="T66" fmla="*/ 3 w 83"/>
              <a:gd name="T67" fmla="*/ 60 h 97"/>
              <a:gd name="T68" fmla="*/ 39 w 83"/>
              <a:gd name="T69" fmla="*/ 61 h 97"/>
              <a:gd name="T70" fmla="*/ 29 w 83"/>
              <a:gd name="T71" fmla="*/ 93 h 97"/>
              <a:gd name="T72" fmla="*/ 61 w 83"/>
              <a:gd name="T73" fmla="*/ 67 h 97"/>
              <a:gd name="T74" fmla="*/ 34 w 83"/>
              <a:gd name="T75" fmla="*/ 94 h 97"/>
              <a:gd name="T76" fmla="*/ 40 w 83"/>
              <a:gd name="T77" fmla="*/ 94 h 97"/>
              <a:gd name="T78" fmla="*/ 47 w 83"/>
              <a:gd name="T79" fmla="*/ 93 h 97"/>
              <a:gd name="T80" fmla="*/ 54 w 83"/>
              <a:gd name="T81" fmla="*/ 90 h 97"/>
              <a:gd name="T82" fmla="*/ 70 w 83"/>
              <a:gd name="T83" fmla="*/ 79 h 97"/>
              <a:gd name="T84" fmla="*/ 63 w 83"/>
              <a:gd name="T85" fmla="*/ 88 h 97"/>
              <a:gd name="T86" fmla="*/ 66 w 83"/>
              <a:gd name="T87" fmla="*/ 81 h 97"/>
              <a:gd name="T88" fmla="*/ 77 w 83"/>
              <a:gd name="T89" fmla="*/ 66 h 97"/>
              <a:gd name="T90" fmla="*/ 77 w 83"/>
              <a:gd name="T91" fmla="*/ 64 h 97"/>
              <a:gd name="T92" fmla="*/ 44 w 83"/>
              <a:gd name="T93" fmla="*/ 90 h 97"/>
              <a:gd name="T94" fmla="*/ 44 w 83"/>
              <a:gd name="T95" fmla="*/ 85 h 97"/>
              <a:gd name="T96" fmla="*/ 71 w 83"/>
              <a:gd name="T97" fmla="*/ 60 h 97"/>
              <a:gd name="T98" fmla="*/ 33 w 83"/>
              <a:gd name="T99" fmla="*/ 27 h 97"/>
              <a:gd name="T100" fmla="*/ 48 w 83"/>
              <a:gd name="T101" fmla="*/ 26 h 97"/>
              <a:gd name="T102" fmla="*/ 59 w 83"/>
              <a:gd name="T103" fmla="*/ 56 h 97"/>
              <a:gd name="T104" fmla="*/ 33 w 83"/>
              <a:gd name="T105" fmla="*/ 2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 h="97">
                <a:moveTo>
                  <a:pt x="0" y="58"/>
                </a:moveTo>
                <a:cubicBezTo>
                  <a:pt x="0" y="59"/>
                  <a:pt x="0" y="59"/>
                  <a:pt x="0" y="60"/>
                </a:cubicBezTo>
                <a:cubicBezTo>
                  <a:pt x="0" y="70"/>
                  <a:pt x="3" y="80"/>
                  <a:pt x="10" y="87"/>
                </a:cubicBezTo>
                <a:cubicBezTo>
                  <a:pt x="18" y="95"/>
                  <a:pt x="31" y="97"/>
                  <a:pt x="42" y="97"/>
                </a:cubicBezTo>
                <a:cubicBezTo>
                  <a:pt x="52" y="97"/>
                  <a:pt x="63" y="93"/>
                  <a:pt x="70" y="86"/>
                </a:cubicBezTo>
                <a:cubicBezTo>
                  <a:pt x="77" y="80"/>
                  <a:pt x="80" y="72"/>
                  <a:pt x="81" y="63"/>
                </a:cubicBezTo>
                <a:cubicBezTo>
                  <a:pt x="83" y="44"/>
                  <a:pt x="71" y="24"/>
                  <a:pt x="51" y="24"/>
                </a:cubicBezTo>
                <a:cubicBezTo>
                  <a:pt x="51" y="17"/>
                  <a:pt x="52" y="10"/>
                  <a:pt x="50" y="2"/>
                </a:cubicBezTo>
                <a:cubicBezTo>
                  <a:pt x="50" y="2"/>
                  <a:pt x="50" y="1"/>
                  <a:pt x="49" y="1"/>
                </a:cubicBezTo>
                <a:cubicBezTo>
                  <a:pt x="49" y="1"/>
                  <a:pt x="49" y="1"/>
                  <a:pt x="48" y="1"/>
                </a:cubicBezTo>
                <a:cubicBezTo>
                  <a:pt x="44" y="1"/>
                  <a:pt x="39" y="2"/>
                  <a:pt x="35" y="1"/>
                </a:cubicBezTo>
                <a:cubicBezTo>
                  <a:pt x="34" y="0"/>
                  <a:pt x="34" y="1"/>
                  <a:pt x="33" y="1"/>
                </a:cubicBezTo>
                <a:cubicBezTo>
                  <a:pt x="33" y="2"/>
                  <a:pt x="33" y="2"/>
                  <a:pt x="33" y="3"/>
                </a:cubicBezTo>
                <a:cubicBezTo>
                  <a:pt x="32" y="10"/>
                  <a:pt x="34" y="17"/>
                  <a:pt x="33" y="24"/>
                </a:cubicBezTo>
                <a:cubicBezTo>
                  <a:pt x="16" y="23"/>
                  <a:pt x="1" y="41"/>
                  <a:pt x="0" y="57"/>
                </a:cubicBezTo>
                <a:cubicBezTo>
                  <a:pt x="0" y="57"/>
                  <a:pt x="0" y="58"/>
                  <a:pt x="0" y="58"/>
                </a:cubicBezTo>
                <a:close/>
                <a:moveTo>
                  <a:pt x="28" y="92"/>
                </a:moveTo>
                <a:cubicBezTo>
                  <a:pt x="28" y="93"/>
                  <a:pt x="28" y="93"/>
                  <a:pt x="28" y="93"/>
                </a:cubicBezTo>
                <a:cubicBezTo>
                  <a:pt x="26" y="92"/>
                  <a:pt x="24" y="92"/>
                  <a:pt x="23" y="91"/>
                </a:cubicBezTo>
                <a:cubicBezTo>
                  <a:pt x="30" y="85"/>
                  <a:pt x="38" y="80"/>
                  <a:pt x="46" y="74"/>
                </a:cubicBezTo>
                <a:cubicBezTo>
                  <a:pt x="49" y="72"/>
                  <a:pt x="51" y="70"/>
                  <a:pt x="54" y="68"/>
                </a:cubicBezTo>
                <a:cubicBezTo>
                  <a:pt x="56" y="66"/>
                  <a:pt x="58" y="65"/>
                  <a:pt x="60" y="63"/>
                </a:cubicBezTo>
                <a:cubicBezTo>
                  <a:pt x="62" y="61"/>
                  <a:pt x="64" y="60"/>
                  <a:pt x="62" y="63"/>
                </a:cubicBezTo>
                <a:cubicBezTo>
                  <a:pt x="57" y="69"/>
                  <a:pt x="50" y="73"/>
                  <a:pt x="45" y="78"/>
                </a:cubicBezTo>
                <a:cubicBezTo>
                  <a:pt x="41" y="80"/>
                  <a:pt x="38" y="84"/>
                  <a:pt x="35" y="87"/>
                </a:cubicBezTo>
                <a:cubicBezTo>
                  <a:pt x="34" y="88"/>
                  <a:pt x="32" y="89"/>
                  <a:pt x="31" y="91"/>
                </a:cubicBezTo>
                <a:cubicBezTo>
                  <a:pt x="30" y="91"/>
                  <a:pt x="29" y="92"/>
                  <a:pt x="28" y="92"/>
                </a:cubicBezTo>
                <a:close/>
                <a:moveTo>
                  <a:pt x="16" y="88"/>
                </a:moveTo>
                <a:cubicBezTo>
                  <a:pt x="16" y="88"/>
                  <a:pt x="16" y="88"/>
                  <a:pt x="16" y="88"/>
                </a:cubicBezTo>
                <a:cubicBezTo>
                  <a:pt x="22" y="83"/>
                  <a:pt x="28" y="77"/>
                  <a:pt x="34" y="72"/>
                </a:cubicBezTo>
                <a:cubicBezTo>
                  <a:pt x="37" y="69"/>
                  <a:pt x="41" y="66"/>
                  <a:pt x="45" y="63"/>
                </a:cubicBezTo>
                <a:cubicBezTo>
                  <a:pt x="47" y="61"/>
                  <a:pt x="51" y="59"/>
                  <a:pt x="53" y="57"/>
                </a:cubicBezTo>
                <a:cubicBezTo>
                  <a:pt x="46" y="63"/>
                  <a:pt x="40" y="69"/>
                  <a:pt x="33" y="75"/>
                </a:cubicBezTo>
                <a:cubicBezTo>
                  <a:pt x="28" y="79"/>
                  <a:pt x="22" y="83"/>
                  <a:pt x="18" y="89"/>
                </a:cubicBezTo>
                <a:cubicBezTo>
                  <a:pt x="18" y="89"/>
                  <a:pt x="18" y="89"/>
                  <a:pt x="19" y="89"/>
                </a:cubicBezTo>
                <a:cubicBezTo>
                  <a:pt x="25" y="85"/>
                  <a:pt x="31" y="80"/>
                  <a:pt x="37" y="76"/>
                </a:cubicBezTo>
                <a:cubicBezTo>
                  <a:pt x="44" y="71"/>
                  <a:pt x="50" y="64"/>
                  <a:pt x="57" y="60"/>
                </a:cubicBezTo>
                <a:cubicBezTo>
                  <a:pt x="54" y="62"/>
                  <a:pt x="52" y="65"/>
                  <a:pt x="49" y="67"/>
                </a:cubicBezTo>
                <a:cubicBezTo>
                  <a:pt x="45" y="70"/>
                  <a:pt x="41" y="73"/>
                  <a:pt x="38" y="77"/>
                </a:cubicBezTo>
                <a:cubicBezTo>
                  <a:pt x="34" y="79"/>
                  <a:pt x="32" y="83"/>
                  <a:pt x="28" y="86"/>
                </a:cubicBezTo>
                <a:cubicBezTo>
                  <a:pt x="26" y="88"/>
                  <a:pt x="23" y="89"/>
                  <a:pt x="22" y="91"/>
                </a:cubicBezTo>
                <a:cubicBezTo>
                  <a:pt x="20" y="90"/>
                  <a:pt x="18" y="89"/>
                  <a:pt x="16" y="88"/>
                </a:cubicBezTo>
                <a:close/>
                <a:moveTo>
                  <a:pt x="16" y="88"/>
                </a:moveTo>
                <a:cubicBezTo>
                  <a:pt x="16" y="88"/>
                  <a:pt x="16" y="88"/>
                  <a:pt x="16" y="88"/>
                </a:cubicBezTo>
                <a:cubicBezTo>
                  <a:pt x="15" y="87"/>
                  <a:pt x="14" y="87"/>
                  <a:pt x="14" y="86"/>
                </a:cubicBezTo>
                <a:cubicBezTo>
                  <a:pt x="20" y="81"/>
                  <a:pt x="26" y="76"/>
                  <a:pt x="32" y="71"/>
                </a:cubicBezTo>
                <a:cubicBezTo>
                  <a:pt x="35" y="68"/>
                  <a:pt x="39" y="65"/>
                  <a:pt x="42" y="62"/>
                </a:cubicBezTo>
                <a:cubicBezTo>
                  <a:pt x="44" y="61"/>
                  <a:pt x="46" y="60"/>
                  <a:pt x="48" y="58"/>
                </a:cubicBezTo>
                <a:cubicBezTo>
                  <a:pt x="52" y="55"/>
                  <a:pt x="48" y="59"/>
                  <a:pt x="47" y="60"/>
                </a:cubicBezTo>
                <a:cubicBezTo>
                  <a:pt x="41" y="64"/>
                  <a:pt x="36" y="68"/>
                  <a:pt x="32" y="72"/>
                </a:cubicBezTo>
                <a:cubicBezTo>
                  <a:pt x="26" y="78"/>
                  <a:pt x="20" y="82"/>
                  <a:pt x="16" y="88"/>
                </a:cubicBezTo>
                <a:close/>
                <a:moveTo>
                  <a:pt x="47" y="76"/>
                </a:moveTo>
                <a:cubicBezTo>
                  <a:pt x="53" y="72"/>
                  <a:pt x="59" y="67"/>
                  <a:pt x="64" y="61"/>
                </a:cubicBezTo>
                <a:cubicBezTo>
                  <a:pt x="64" y="62"/>
                  <a:pt x="65" y="62"/>
                  <a:pt x="66" y="62"/>
                </a:cubicBezTo>
                <a:cubicBezTo>
                  <a:pt x="62" y="65"/>
                  <a:pt x="58" y="69"/>
                  <a:pt x="54" y="72"/>
                </a:cubicBezTo>
                <a:cubicBezTo>
                  <a:pt x="48" y="76"/>
                  <a:pt x="43" y="81"/>
                  <a:pt x="38" y="85"/>
                </a:cubicBezTo>
                <a:cubicBezTo>
                  <a:pt x="41" y="82"/>
                  <a:pt x="44" y="79"/>
                  <a:pt x="47" y="76"/>
                </a:cubicBezTo>
                <a:close/>
                <a:moveTo>
                  <a:pt x="45" y="74"/>
                </a:moveTo>
                <a:cubicBezTo>
                  <a:pt x="41" y="77"/>
                  <a:pt x="37" y="80"/>
                  <a:pt x="32" y="83"/>
                </a:cubicBezTo>
                <a:cubicBezTo>
                  <a:pt x="34" y="81"/>
                  <a:pt x="36" y="79"/>
                  <a:pt x="38" y="77"/>
                </a:cubicBezTo>
                <a:cubicBezTo>
                  <a:pt x="44" y="71"/>
                  <a:pt x="52" y="65"/>
                  <a:pt x="59" y="60"/>
                </a:cubicBezTo>
                <a:cubicBezTo>
                  <a:pt x="59" y="59"/>
                  <a:pt x="59" y="59"/>
                  <a:pt x="59" y="59"/>
                </a:cubicBezTo>
                <a:cubicBezTo>
                  <a:pt x="52" y="62"/>
                  <a:pt x="47" y="67"/>
                  <a:pt x="42" y="71"/>
                </a:cubicBezTo>
                <a:cubicBezTo>
                  <a:pt x="35" y="76"/>
                  <a:pt x="28" y="82"/>
                  <a:pt x="21" y="87"/>
                </a:cubicBezTo>
                <a:cubicBezTo>
                  <a:pt x="18" y="89"/>
                  <a:pt x="21" y="86"/>
                  <a:pt x="22" y="86"/>
                </a:cubicBezTo>
                <a:cubicBezTo>
                  <a:pt x="23" y="84"/>
                  <a:pt x="25" y="83"/>
                  <a:pt x="26" y="81"/>
                </a:cubicBezTo>
                <a:cubicBezTo>
                  <a:pt x="29" y="79"/>
                  <a:pt x="32" y="77"/>
                  <a:pt x="35" y="74"/>
                </a:cubicBezTo>
                <a:cubicBezTo>
                  <a:pt x="41" y="68"/>
                  <a:pt x="48" y="63"/>
                  <a:pt x="55" y="57"/>
                </a:cubicBezTo>
                <a:cubicBezTo>
                  <a:pt x="55" y="57"/>
                  <a:pt x="55" y="57"/>
                  <a:pt x="55" y="57"/>
                </a:cubicBezTo>
                <a:cubicBezTo>
                  <a:pt x="57" y="58"/>
                  <a:pt x="60" y="60"/>
                  <a:pt x="62" y="61"/>
                </a:cubicBezTo>
                <a:cubicBezTo>
                  <a:pt x="56" y="65"/>
                  <a:pt x="51" y="70"/>
                  <a:pt x="45" y="74"/>
                </a:cubicBezTo>
                <a:close/>
                <a:moveTo>
                  <a:pt x="39" y="66"/>
                </a:moveTo>
                <a:cubicBezTo>
                  <a:pt x="41" y="65"/>
                  <a:pt x="42" y="64"/>
                  <a:pt x="43" y="63"/>
                </a:cubicBezTo>
                <a:cubicBezTo>
                  <a:pt x="46" y="61"/>
                  <a:pt x="49" y="59"/>
                  <a:pt x="51" y="56"/>
                </a:cubicBezTo>
                <a:cubicBezTo>
                  <a:pt x="51" y="56"/>
                  <a:pt x="51" y="56"/>
                  <a:pt x="51" y="56"/>
                </a:cubicBezTo>
                <a:cubicBezTo>
                  <a:pt x="52" y="56"/>
                  <a:pt x="52" y="56"/>
                  <a:pt x="52" y="56"/>
                </a:cubicBezTo>
                <a:cubicBezTo>
                  <a:pt x="53" y="56"/>
                  <a:pt x="53" y="56"/>
                  <a:pt x="54" y="56"/>
                </a:cubicBezTo>
                <a:cubicBezTo>
                  <a:pt x="49" y="59"/>
                  <a:pt x="44" y="63"/>
                  <a:pt x="39" y="66"/>
                </a:cubicBezTo>
                <a:close/>
                <a:moveTo>
                  <a:pt x="17" y="83"/>
                </a:moveTo>
                <a:cubicBezTo>
                  <a:pt x="17" y="83"/>
                  <a:pt x="16" y="84"/>
                  <a:pt x="16" y="84"/>
                </a:cubicBezTo>
                <a:cubicBezTo>
                  <a:pt x="16" y="83"/>
                  <a:pt x="17" y="82"/>
                  <a:pt x="18" y="82"/>
                </a:cubicBezTo>
                <a:cubicBezTo>
                  <a:pt x="21" y="79"/>
                  <a:pt x="23" y="76"/>
                  <a:pt x="26" y="73"/>
                </a:cubicBezTo>
                <a:cubicBezTo>
                  <a:pt x="32" y="67"/>
                  <a:pt x="38" y="62"/>
                  <a:pt x="44" y="57"/>
                </a:cubicBezTo>
                <a:cubicBezTo>
                  <a:pt x="45" y="57"/>
                  <a:pt x="44" y="57"/>
                  <a:pt x="44" y="57"/>
                </a:cubicBezTo>
                <a:cubicBezTo>
                  <a:pt x="31" y="61"/>
                  <a:pt x="23" y="73"/>
                  <a:pt x="13" y="81"/>
                </a:cubicBezTo>
                <a:cubicBezTo>
                  <a:pt x="12" y="81"/>
                  <a:pt x="10" y="82"/>
                  <a:pt x="10" y="82"/>
                </a:cubicBezTo>
                <a:cubicBezTo>
                  <a:pt x="11" y="80"/>
                  <a:pt x="13" y="79"/>
                  <a:pt x="14" y="77"/>
                </a:cubicBezTo>
                <a:cubicBezTo>
                  <a:pt x="17" y="74"/>
                  <a:pt x="19" y="72"/>
                  <a:pt x="22" y="70"/>
                </a:cubicBezTo>
                <a:cubicBezTo>
                  <a:pt x="26" y="67"/>
                  <a:pt x="31" y="63"/>
                  <a:pt x="34" y="59"/>
                </a:cubicBezTo>
                <a:cubicBezTo>
                  <a:pt x="36" y="59"/>
                  <a:pt x="37" y="58"/>
                  <a:pt x="39" y="58"/>
                </a:cubicBezTo>
                <a:cubicBezTo>
                  <a:pt x="43" y="57"/>
                  <a:pt x="47" y="56"/>
                  <a:pt x="50" y="56"/>
                </a:cubicBezTo>
                <a:cubicBezTo>
                  <a:pt x="38" y="64"/>
                  <a:pt x="28" y="73"/>
                  <a:pt x="17" y="83"/>
                </a:cubicBezTo>
                <a:close/>
                <a:moveTo>
                  <a:pt x="7" y="79"/>
                </a:moveTo>
                <a:cubicBezTo>
                  <a:pt x="12" y="76"/>
                  <a:pt x="16" y="73"/>
                  <a:pt x="20" y="69"/>
                </a:cubicBezTo>
                <a:cubicBezTo>
                  <a:pt x="23" y="67"/>
                  <a:pt x="25" y="65"/>
                  <a:pt x="27" y="63"/>
                </a:cubicBezTo>
                <a:cubicBezTo>
                  <a:pt x="29" y="62"/>
                  <a:pt x="30" y="61"/>
                  <a:pt x="32" y="60"/>
                </a:cubicBezTo>
                <a:cubicBezTo>
                  <a:pt x="32" y="60"/>
                  <a:pt x="32" y="60"/>
                  <a:pt x="32" y="60"/>
                </a:cubicBezTo>
                <a:cubicBezTo>
                  <a:pt x="32" y="60"/>
                  <a:pt x="33" y="60"/>
                  <a:pt x="33" y="60"/>
                </a:cubicBezTo>
                <a:cubicBezTo>
                  <a:pt x="33" y="60"/>
                  <a:pt x="33" y="60"/>
                  <a:pt x="33" y="60"/>
                </a:cubicBezTo>
                <a:cubicBezTo>
                  <a:pt x="26" y="68"/>
                  <a:pt x="15" y="73"/>
                  <a:pt x="10" y="82"/>
                </a:cubicBezTo>
                <a:cubicBezTo>
                  <a:pt x="9" y="81"/>
                  <a:pt x="8" y="80"/>
                  <a:pt x="7" y="79"/>
                </a:cubicBezTo>
                <a:close/>
                <a:moveTo>
                  <a:pt x="6" y="76"/>
                </a:moveTo>
                <a:cubicBezTo>
                  <a:pt x="9" y="74"/>
                  <a:pt x="12" y="71"/>
                  <a:pt x="15" y="68"/>
                </a:cubicBezTo>
                <a:cubicBezTo>
                  <a:pt x="16" y="67"/>
                  <a:pt x="18" y="65"/>
                  <a:pt x="20" y="64"/>
                </a:cubicBezTo>
                <a:cubicBezTo>
                  <a:pt x="21" y="62"/>
                  <a:pt x="27" y="56"/>
                  <a:pt x="22" y="62"/>
                </a:cubicBezTo>
                <a:cubicBezTo>
                  <a:pt x="20" y="65"/>
                  <a:pt x="17" y="69"/>
                  <a:pt x="14" y="71"/>
                </a:cubicBezTo>
                <a:cubicBezTo>
                  <a:pt x="12" y="74"/>
                  <a:pt x="9" y="75"/>
                  <a:pt x="7" y="78"/>
                </a:cubicBezTo>
                <a:cubicBezTo>
                  <a:pt x="7" y="77"/>
                  <a:pt x="6" y="77"/>
                  <a:pt x="6" y="76"/>
                </a:cubicBezTo>
                <a:close/>
                <a:moveTo>
                  <a:pt x="4" y="68"/>
                </a:moveTo>
                <a:cubicBezTo>
                  <a:pt x="8" y="65"/>
                  <a:pt x="12" y="60"/>
                  <a:pt x="17" y="57"/>
                </a:cubicBezTo>
                <a:cubicBezTo>
                  <a:pt x="16" y="58"/>
                  <a:pt x="14" y="61"/>
                  <a:pt x="13" y="61"/>
                </a:cubicBezTo>
                <a:cubicBezTo>
                  <a:pt x="12" y="62"/>
                  <a:pt x="11" y="64"/>
                  <a:pt x="10" y="65"/>
                </a:cubicBezTo>
                <a:cubicBezTo>
                  <a:pt x="8" y="67"/>
                  <a:pt x="6" y="69"/>
                  <a:pt x="5" y="72"/>
                </a:cubicBezTo>
                <a:cubicBezTo>
                  <a:pt x="4" y="72"/>
                  <a:pt x="5" y="72"/>
                  <a:pt x="5" y="72"/>
                </a:cubicBezTo>
                <a:cubicBezTo>
                  <a:pt x="8" y="70"/>
                  <a:pt x="11" y="68"/>
                  <a:pt x="13" y="65"/>
                </a:cubicBezTo>
                <a:cubicBezTo>
                  <a:pt x="15" y="64"/>
                  <a:pt x="16" y="63"/>
                  <a:pt x="17" y="61"/>
                </a:cubicBezTo>
                <a:cubicBezTo>
                  <a:pt x="18" y="61"/>
                  <a:pt x="22" y="56"/>
                  <a:pt x="20" y="59"/>
                </a:cubicBezTo>
                <a:cubicBezTo>
                  <a:pt x="16" y="65"/>
                  <a:pt x="10" y="69"/>
                  <a:pt x="6" y="75"/>
                </a:cubicBezTo>
                <a:cubicBezTo>
                  <a:pt x="5" y="73"/>
                  <a:pt x="4" y="71"/>
                  <a:pt x="4" y="68"/>
                </a:cubicBezTo>
                <a:close/>
                <a:moveTo>
                  <a:pt x="7" y="61"/>
                </a:moveTo>
                <a:cubicBezTo>
                  <a:pt x="8" y="59"/>
                  <a:pt x="9" y="58"/>
                  <a:pt x="11" y="57"/>
                </a:cubicBezTo>
                <a:cubicBezTo>
                  <a:pt x="14" y="55"/>
                  <a:pt x="11" y="58"/>
                  <a:pt x="10" y="58"/>
                </a:cubicBezTo>
                <a:cubicBezTo>
                  <a:pt x="8" y="61"/>
                  <a:pt x="5" y="63"/>
                  <a:pt x="3" y="66"/>
                </a:cubicBezTo>
                <a:cubicBezTo>
                  <a:pt x="3" y="66"/>
                  <a:pt x="3" y="65"/>
                  <a:pt x="3" y="64"/>
                </a:cubicBezTo>
                <a:cubicBezTo>
                  <a:pt x="4" y="63"/>
                  <a:pt x="5" y="62"/>
                  <a:pt x="7" y="61"/>
                </a:cubicBezTo>
                <a:close/>
                <a:moveTo>
                  <a:pt x="11" y="76"/>
                </a:moveTo>
                <a:cubicBezTo>
                  <a:pt x="10" y="77"/>
                  <a:pt x="9" y="77"/>
                  <a:pt x="8" y="78"/>
                </a:cubicBezTo>
                <a:cubicBezTo>
                  <a:pt x="9" y="77"/>
                  <a:pt x="10" y="76"/>
                  <a:pt x="11" y="75"/>
                </a:cubicBezTo>
                <a:cubicBezTo>
                  <a:pt x="12" y="74"/>
                  <a:pt x="14" y="73"/>
                  <a:pt x="16" y="71"/>
                </a:cubicBezTo>
                <a:cubicBezTo>
                  <a:pt x="20" y="67"/>
                  <a:pt x="23" y="63"/>
                  <a:pt x="26" y="59"/>
                </a:cubicBezTo>
                <a:cubicBezTo>
                  <a:pt x="26" y="58"/>
                  <a:pt x="26" y="58"/>
                  <a:pt x="26" y="58"/>
                </a:cubicBezTo>
                <a:cubicBezTo>
                  <a:pt x="27" y="59"/>
                  <a:pt x="29" y="59"/>
                  <a:pt x="30" y="59"/>
                </a:cubicBezTo>
                <a:cubicBezTo>
                  <a:pt x="30" y="59"/>
                  <a:pt x="31" y="60"/>
                  <a:pt x="31" y="60"/>
                </a:cubicBezTo>
                <a:cubicBezTo>
                  <a:pt x="24" y="65"/>
                  <a:pt x="18" y="71"/>
                  <a:pt x="11" y="76"/>
                </a:cubicBezTo>
                <a:close/>
                <a:moveTo>
                  <a:pt x="26" y="58"/>
                </a:moveTo>
                <a:cubicBezTo>
                  <a:pt x="18" y="63"/>
                  <a:pt x="13" y="70"/>
                  <a:pt x="6" y="76"/>
                </a:cubicBezTo>
                <a:cubicBezTo>
                  <a:pt x="8" y="73"/>
                  <a:pt x="12" y="69"/>
                  <a:pt x="15" y="66"/>
                </a:cubicBezTo>
                <a:cubicBezTo>
                  <a:pt x="18" y="64"/>
                  <a:pt x="20" y="61"/>
                  <a:pt x="22" y="57"/>
                </a:cubicBezTo>
                <a:cubicBezTo>
                  <a:pt x="22" y="57"/>
                  <a:pt x="22" y="57"/>
                  <a:pt x="22" y="57"/>
                </a:cubicBezTo>
                <a:cubicBezTo>
                  <a:pt x="23" y="57"/>
                  <a:pt x="25" y="58"/>
                  <a:pt x="26" y="58"/>
                </a:cubicBezTo>
                <a:cubicBezTo>
                  <a:pt x="26" y="58"/>
                  <a:pt x="26" y="58"/>
                  <a:pt x="26" y="58"/>
                </a:cubicBezTo>
                <a:close/>
                <a:moveTo>
                  <a:pt x="15" y="63"/>
                </a:moveTo>
                <a:cubicBezTo>
                  <a:pt x="13" y="64"/>
                  <a:pt x="12" y="66"/>
                  <a:pt x="10" y="67"/>
                </a:cubicBezTo>
                <a:cubicBezTo>
                  <a:pt x="9" y="68"/>
                  <a:pt x="7" y="70"/>
                  <a:pt x="6" y="71"/>
                </a:cubicBezTo>
                <a:cubicBezTo>
                  <a:pt x="8" y="68"/>
                  <a:pt x="10" y="65"/>
                  <a:pt x="13" y="63"/>
                </a:cubicBezTo>
                <a:cubicBezTo>
                  <a:pt x="15" y="61"/>
                  <a:pt x="17" y="59"/>
                  <a:pt x="18" y="57"/>
                </a:cubicBezTo>
                <a:cubicBezTo>
                  <a:pt x="18" y="56"/>
                  <a:pt x="18" y="56"/>
                  <a:pt x="17" y="56"/>
                </a:cubicBezTo>
                <a:cubicBezTo>
                  <a:pt x="13" y="58"/>
                  <a:pt x="9" y="62"/>
                  <a:pt x="5" y="66"/>
                </a:cubicBezTo>
                <a:cubicBezTo>
                  <a:pt x="3" y="68"/>
                  <a:pt x="4" y="66"/>
                  <a:pt x="5" y="64"/>
                </a:cubicBezTo>
                <a:cubicBezTo>
                  <a:pt x="6" y="63"/>
                  <a:pt x="7" y="63"/>
                  <a:pt x="8" y="62"/>
                </a:cubicBezTo>
                <a:cubicBezTo>
                  <a:pt x="10" y="60"/>
                  <a:pt x="12" y="58"/>
                  <a:pt x="13" y="56"/>
                </a:cubicBezTo>
                <a:cubicBezTo>
                  <a:pt x="14" y="56"/>
                  <a:pt x="14" y="55"/>
                  <a:pt x="14" y="55"/>
                </a:cubicBezTo>
                <a:cubicBezTo>
                  <a:pt x="16" y="56"/>
                  <a:pt x="19" y="56"/>
                  <a:pt x="21" y="57"/>
                </a:cubicBezTo>
                <a:cubicBezTo>
                  <a:pt x="21" y="57"/>
                  <a:pt x="22" y="57"/>
                  <a:pt x="22" y="57"/>
                </a:cubicBezTo>
                <a:cubicBezTo>
                  <a:pt x="19" y="59"/>
                  <a:pt x="17" y="61"/>
                  <a:pt x="15" y="63"/>
                </a:cubicBezTo>
                <a:close/>
                <a:moveTo>
                  <a:pt x="4" y="62"/>
                </a:moveTo>
                <a:cubicBezTo>
                  <a:pt x="5" y="61"/>
                  <a:pt x="6" y="60"/>
                  <a:pt x="6" y="60"/>
                </a:cubicBezTo>
                <a:cubicBezTo>
                  <a:pt x="8" y="58"/>
                  <a:pt x="9" y="57"/>
                  <a:pt x="10" y="55"/>
                </a:cubicBezTo>
                <a:cubicBezTo>
                  <a:pt x="11" y="55"/>
                  <a:pt x="12" y="55"/>
                  <a:pt x="13" y="55"/>
                </a:cubicBezTo>
                <a:cubicBezTo>
                  <a:pt x="9" y="57"/>
                  <a:pt x="7" y="59"/>
                  <a:pt x="4" y="62"/>
                </a:cubicBezTo>
                <a:close/>
                <a:moveTo>
                  <a:pt x="3" y="60"/>
                </a:moveTo>
                <a:cubicBezTo>
                  <a:pt x="4" y="59"/>
                  <a:pt x="6" y="58"/>
                  <a:pt x="7" y="57"/>
                </a:cubicBezTo>
                <a:cubicBezTo>
                  <a:pt x="7" y="56"/>
                  <a:pt x="8" y="56"/>
                  <a:pt x="8" y="56"/>
                </a:cubicBezTo>
                <a:cubicBezTo>
                  <a:pt x="8" y="56"/>
                  <a:pt x="8" y="56"/>
                  <a:pt x="9" y="56"/>
                </a:cubicBezTo>
                <a:cubicBezTo>
                  <a:pt x="8" y="56"/>
                  <a:pt x="7" y="57"/>
                  <a:pt x="7" y="58"/>
                </a:cubicBezTo>
                <a:cubicBezTo>
                  <a:pt x="5" y="60"/>
                  <a:pt x="4" y="61"/>
                  <a:pt x="3" y="63"/>
                </a:cubicBezTo>
                <a:cubicBezTo>
                  <a:pt x="3" y="62"/>
                  <a:pt x="3" y="62"/>
                  <a:pt x="3" y="62"/>
                </a:cubicBezTo>
                <a:cubicBezTo>
                  <a:pt x="3" y="60"/>
                  <a:pt x="3" y="59"/>
                  <a:pt x="3" y="58"/>
                </a:cubicBezTo>
                <a:cubicBezTo>
                  <a:pt x="4" y="57"/>
                  <a:pt x="5" y="56"/>
                  <a:pt x="7" y="56"/>
                </a:cubicBezTo>
                <a:cubicBezTo>
                  <a:pt x="5" y="57"/>
                  <a:pt x="4" y="58"/>
                  <a:pt x="3" y="60"/>
                </a:cubicBezTo>
                <a:cubicBezTo>
                  <a:pt x="2" y="60"/>
                  <a:pt x="3" y="60"/>
                  <a:pt x="3" y="60"/>
                </a:cubicBezTo>
                <a:close/>
                <a:moveTo>
                  <a:pt x="10" y="83"/>
                </a:moveTo>
                <a:cubicBezTo>
                  <a:pt x="21" y="76"/>
                  <a:pt x="28" y="66"/>
                  <a:pt x="39" y="59"/>
                </a:cubicBezTo>
                <a:cubicBezTo>
                  <a:pt x="40" y="59"/>
                  <a:pt x="44" y="57"/>
                  <a:pt x="43" y="58"/>
                </a:cubicBezTo>
                <a:cubicBezTo>
                  <a:pt x="41" y="59"/>
                  <a:pt x="40" y="60"/>
                  <a:pt x="39" y="61"/>
                </a:cubicBezTo>
                <a:cubicBezTo>
                  <a:pt x="36" y="64"/>
                  <a:pt x="33" y="66"/>
                  <a:pt x="30" y="69"/>
                </a:cubicBezTo>
                <a:cubicBezTo>
                  <a:pt x="24" y="74"/>
                  <a:pt x="18" y="80"/>
                  <a:pt x="13" y="86"/>
                </a:cubicBezTo>
                <a:cubicBezTo>
                  <a:pt x="13" y="86"/>
                  <a:pt x="13" y="86"/>
                  <a:pt x="13" y="86"/>
                </a:cubicBezTo>
                <a:cubicBezTo>
                  <a:pt x="12" y="85"/>
                  <a:pt x="11" y="84"/>
                  <a:pt x="10" y="83"/>
                </a:cubicBezTo>
                <a:close/>
                <a:moveTo>
                  <a:pt x="29" y="93"/>
                </a:moveTo>
                <a:cubicBezTo>
                  <a:pt x="29" y="93"/>
                  <a:pt x="29" y="92"/>
                  <a:pt x="30" y="92"/>
                </a:cubicBezTo>
                <a:cubicBezTo>
                  <a:pt x="30" y="92"/>
                  <a:pt x="31" y="92"/>
                  <a:pt x="31" y="91"/>
                </a:cubicBezTo>
                <a:cubicBezTo>
                  <a:pt x="32" y="91"/>
                  <a:pt x="33" y="90"/>
                  <a:pt x="34" y="89"/>
                </a:cubicBezTo>
                <a:cubicBezTo>
                  <a:pt x="40" y="85"/>
                  <a:pt x="46" y="79"/>
                  <a:pt x="52" y="74"/>
                </a:cubicBezTo>
                <a:cubicBezTo>
                  <a:pt x="55" y="72"/>
                  <a:pt x="58" y="69"/>
                  <a:pt x="61" y="67"/>
                </a:cubicBezTo>
                <a:cubicBezTo>
                  <a:pt x="62" y="65"/>
                  <a:pt x="64" y="64"/>
                  <a:pt x="65" y="63"/>
                </a:cubicBezTo>
                <a:cubicBezTo>
                  <a:pt x="66" y="62"/>
                  <a:pt x="67" y="62"/>
                  <a:pt x="68" y="61"/>
                </a:cubicBezTo>
                <a:cubicBezTo>
                  <a:pt x="68" y="61"/>
                  <a:pt x="69" y="61"/>
                  <a:pt x="69" y="61"/>
                </a:cubicBezTo>
                <a:cubicBezTo>
                  <a:pt x="59" y="73"/>
                  <a:pt x="45" y="81"/>
                  <a:pt x="34" y="93"/>
                </a:cubicBezTo>
                <a:cubicBezTo>
                  <a:pt x="33" y="93"/>
                  <a:pt x="34" y="94"/>
                  <a:pt x="34" y="94"/>
                </a:cubicBezTo>
                <a:cubicBezTo>
                  <a:pt x="46" y="85"/>
                  <a:pt x="58" y="75"/>
                  <a:pt x="70" y="65"/>
                </a:cubicBezTo>
                <a:cubicBezTo>
                  <a:pt x="69" y="66"/>
                  <a:pt x="68" y="67"/>
                  <a:pt x="67" y="68"/>
                </a:cubicBezTo>
                <a:cubicBezTo>
                  <a:pt x="64" y="71"/>
                  <a:pt x="60" y="74"/>
                  <a:pt x="57" y="77"/>
                </a:cubicBezTo>
                <a:cubicBezTo>
                  <a:pt x="51" y="83"/>
                  <a:pt x="45" y="88"/>
                  <a:pt x="39" y="94"/>
                </a:cubicBezTo>
                <a:cubicBezTo>
                  <a:pt x="39" y="94"/>
                  <a:pt x="39" y="94"/>
                  <a:pt x="40" y="94"/>
                </a:cubicBezTo>
                <a:cubicBezTo>
                  <a:pt x="51" y="86"/>
                  <a:pt x="62" y="76"/>
                  <a:pt x="73" y="67"/>
                </a:cubicBezTo>
                <a:cubicBezTo>
                  <a:pt x="72" y="67"/>
                  <a:pt x="72" y="67"/>
                  <a:pt x="72" y="67"/>
                </a:cubicBezTo>
                <a:cubicBezTo>
                  <a:pt x="69" y="70"/>
                  <a:pt x="66" y="73"/>
                  <a:pt x="63" y="76"/>
                </a:cubicBezTo>
                <a:cubicBezTo>
                  <a:pt x="58" y="82"/>
                  <a:pt x="52" y="87"/>
                  <a:pt x="46" y="93"/>
                </a:cubicBezTo>
                <a:cubicBezTo>
                  <a:pt x="46" y="93"/>
                  <a:pt x="46" y="93"/>
                  <a:pt x="47" y="93"/>
                </a:cubicBezTo>
                <a:cubicBezTo>
                  <a:pt x="57" y="87"/>
                  <a:pt x="64" y="77"/>
                  <a:pt x="74" y="70"/>
                </a:cubicBezTo>
                <a:cubicBezTo>
                  <a:pt x="75" y="70"/>
                  <a:pt x="75" y="69"/>
                  <a:pt x="76" y="68"/>
                </a:cubicBezTo>
                <a:cubicBezTo>
                  <a:pt x="75" y="69"/>
                  <a:pt x="74" y="70"/>
                  <a:pt x="73" y="71"/>
                </a:cubicBezTo>
                <a:cubicBezTo>
                  <a:pt x="72" y="73"/>
                  <a:pt x="69" y="75"/>
                  <a:pt x="67" y="76"/>
                </a:cubicBezTo>
                <a:cubicBezTo>
                  <a:pt x="63" y="80"/>
                  <a:pt x="58" y="85"/>
                  <a:pt x="54" y="90"/>
                </a:cubicBezTo>
                <a:cubicBezTo>
                  <a:pt x="53" y="90"/>
                  <a:pt x="54" y="91"/>
                  <a:pt x="54" y="91"/>
                </a:cubicBezTo>
                <a:cubicBezTo>
                  <a:pt x="61" y="87"/>
                  <a:pt x="66" y="82"/>
                  <a:pt x="72" y="77"/>
                </a:cubicBezTo>
                <a:cubicBezTo>
                  <a:pt x="73" y="76"/>
                  <a:pt x="74" y="75"/>
                  <a:pt x="75" y="74"/>
                </a:cubicBezTo>
                <a:cubicBezTo>
                  <a:pt x="75" y="74"/>
                  <a:pt x="75" y="75"/>
                  <a:pt x="75" y="75"/>
                </a:cubicBezTo>
                <a:cubicBezTo>
                  <a:pt x="73" y="76"/>
                  <a:pt x="72" y="78"/>
                  <a:pt x="70" y="79"/>
                </a:cubicBezTo>
                <a:cubicBezTo>
                  <a:pt x="67" y="82"/>
                  <a:pt x="64" y="86"/>
                  <a:pt x="60" y="89"/>
                </a:cubicBezTo>
                <a:cubicBezTo>
                  <a:pt x="60" y="89"/>
                  <a:pt x="60" y="89"/>
                  <a:pt x="60" y="89"/>
                </a:cubicBezTo>
                <a:cubicBezTo>
                  <a:pt x="55" y="92"/>
                  <a:pt x="48" y="94"/>
                  <a:pt x="42" y="94"/>
                </a:cubicBezTo>
                <a:cubicBezTo>
                  <a:pt x="38" y="94"/>
                  <a:pt x="33" y="94"/>
                  <a:pt x="29" y="93"/>
                </a:cubicBezTo>
                <a:close/>
                <a:moveTo>
                  <a:pt x="63" y="88"/>
                </a:moveTo>
                <a:cubicBezTo>
                  <a:pt x="65" y="85"/>
                  <a:pt x="67" y="83"/>
                  <a:pt x="70" y="80"/>
                </a:cubicBezTo>
                <a:cubicBezTo>
                  <a:pt x="71" y="79"/>
                  <a:pt x="72" y="78"/>
                  <a:pt x="74" y="76"/>
                </a:cubicBezTo>
                <a:cubicBezTo>
                  <a:pt x="71" y="81"/>
                  <a:pt x="67" y="85"/>
                  <a:pt x="63" y="88"/>
                </a:cubicBezTo>
                <a:close/>
                <a:moveTo>
                  <a:pt x="76" y="73"/>
                </a:moveTo>
                <a:cubicBezTo>
                  <a:pt x="72" y="75"/>
                  <a:pt x="69" y="78"/>
                  <a:pt x="66" y="81"/>
                </a:cubicBezTo>
                <a:cubicBezTo>
                  <a:pt x="64" y="83"/>
                  <a:pt x="62" y="85"/>
                  <a:pt x="60" y="87"/>
                </a:cubicBezTo>
                <a:cubicBezTo>
                  <a:pt x="59" y="87"/>
                  <a:pt x="53" y="92"/>
                  <a:pt x="56" y="88"/>
                </a:cubicBezTo>
                <a:cubicBezTo>
                  <a:pt x="60" y="84"/>
                  <a:pt x="65" y="80"/>
                  <a:pt x="69" y="76"/>
                </a:cubicBezTo>
                <a:cubicBezTo>
                  <a:pt x="72" y="73"/>
                  <a:pt x="76" y="71"/>
                  <a:pt x="77" y="67"/>
                </a:cubicBezTo>
                <a:cubicBezTo>
                  <a:pt x="78" y="66"/>
                  <a:pt x="77" y="66"/>
                  <a:pt x="77" y="66"/>
                </a:cubicBezTo>
                <a:cubicBezTo>
                  <a:pt x="72" y="71"/>
                  <a:pt x="67" y="74"/>
                  <a:pt x="63" y="78"/>
                </a:cubicBezTo>
                <a:cubicBezTo>
                  <a:pt x="60" y="81"/>
                  <a:pt x="58" y="83"/>
                  <a:pt x="55" y="85"/>
                </a:cubicBezTo>
                <a:cubicBezTo>
                  <a:pt x="53" y="87"/>
                  <a:pt x="49" y="91"/>
                  <a:pt x="48" y="92"/>
                </a:cubicBezTo>
                <a:cubicBezTo>
                  <a:pt x="58" y="83"/>
                  <a:pt x="67" y="74"/>
                  <a:pt x="76" y="64"/>
                </a:cubicBezTo>
                <a:cubicBezTo>
                  <a:pt x="76" y="64"/>
                  <a:pt x="77" y="64"/>
                  <a:pt x="77" y="64"/>
                </a:cubicBezTo>
                <a:cubicBezTo>
                  <a:pt x="77" y="63"/>
                  <a:pt x="77" y="63"/>
                  <a:pt x="78" y="63"/>
                </a:cubicBezTo>
                <a:cubicBezTo>
                  <a:pt x="78" y="62"/>
                  <a:pt x="78" y="62"/>
                  <a:pt x="77" y="62"/>
                </a:cubicBezTo>
                <a:cubicBezTo>
                  <a:pt x="71" y="67"/>
                  <a:pt x="65" y="73"/>
                  <a:pt x="58" y="78"/>
                </a:cubicBezTo>
                <a:cubicBezTo>
                  <a:pt x="55" y="81"/>
                  <a:pt x="52" y="84"/>
                  <a:pt x="49" y="86"/>
                </a:cubicBezTo>
                <a:cubicBezTo>
                  <a:pt x="47" y="88"/>
                  <a:pt x="45" y="89"/>
                  <a:pt x="44" y="90"/>
                </a:cubicBezTo>
                <a:cubicBezTo>
                  <a:pt x="49" y="86"/>
                  <a:pt x="54" y="81"/>
                  <a:pt x="59" y="76"/>
                </a:cubicBezTo>
                <a:cubicBezTo>
                  <a:pt x="64" y="71"/>
                  <a:pt x="70" y="66"/>
                  <a:pt x="75" y="60"/>
                </a:cubicBezTo>
                <a:cubicBezTo>
                  <a:pt x="76" y="60"/>
                  <a:pt x="75" y="59"/>
                  <a:pt x="75" y="60"/>
                </a:cubicBezTo>
                <a:cubicBezTo>
                  <a:pt x="69" y="65"/>
                  <a:pt x="62" y="71"/>
                  <a:pt x="56" y="76"/>
                </a:cubicBezTo>
                <a:cubicBezTo>
                  <a:pt x="52" y="79"/>
                  <a:pt x="48" y="82"/>
                  <a:pt x="44" y="85"/>
                </a:cubicBezTo>
                <a:cubicBezTo>
                  <a:pt x="42" y="87"/>
                  <a:pt x="40" y="88"/>
                  <a:pt x="38" y="90"/>
                </a:cubicBezTo>
                <a:cubicBezTo>
                  <a:pt x="38" y="90"/>
                  <a:pt x="36" y="91"/>
                  <a:pt x="36" y="92"/>
                </a:cubicBezTo>
                <a:cubicBezTo>
                  <a:pt x="36" y="92"/>
                  <a:pt x="36" y="92"/>
                  <a:pt x="37" y="91"/>
                </a:cubicBezTo>
                <a:cubicBezTo>
                  <a:pt x="42" y="85"/>
                  <a:pt x="49" y="81"/>
                  <a:pt x="55" y="75"/>
                </a:cubicBezTo>
                <a:cubicBezTo>
                  <a:pt x="60" y="70"/>
                  <a:pt x="66" y="66"/>
                  <a:pt x="71" y="60"/>
                </a:cubicBezTo>
                <a:cubicBezTo>
                  <a:pt x="73" y="59"/>
                  <a:pt x="76" y="58"/>
                  <a:pt x="78" y="59"/>
                </a:cubicBezTo>
                <a:cubicBezTo>
                  <a:pt x="78" y="59"/>
                  <a:pt x="78" y="59"/>
                  <a:pt x="78" y="59"/>
                </a:cubicBezTo>
                <a:cubicBezTo>
                  <a:pt x="78" y="60"/>
                  <a:pt x="78" y="61"/>
                  <a:pt x="78" y="62"/>
                </a:cubicBezTo>
                <a:cubicBezTo>
                  <a:pt x="78" y="66"/>
                  <a:pt x="77" y="70"/>
                  <a:pt x="76" y="73"/>
                </a:cubicBezTo>
                <a:close/>
                <a:moveTo>
                  <a:pt x="33" y="27"/>
                </a:moveTo>
                <a:cubicBezTo>
                  <a:pt x="34" y="27"/>
                  <a:pt x="34" y="27"/>
                  <a:pt x="34" y="27"/>
                </a:cubicBezTo>
                <a:cubicBezTo>
                  <a:pt x="35" y="27"/>
                  <a:pt x="35" y="27"/>
                  <a:pt x="35" y="26"/>
                </a:cubicBezTo>
                <a:cubicBezTo>
                  <a:pt x="37" y="19"/>
                  <a:pt x="35" y="11"/>
                  <a:pt x="35" y="4"/>
                </a:cubicBezTo>
                <a:cubicBezTo>
                  <a:pt x="39" y="4"/>
                  <a:pt x="43" y="4"/>
                  <a:pt x="48" y="3"/>
                </a:cubicBezTo>
                <a:cubicBezTo>
                  <a:pt x="49" y="11"/>
                  <a:pt x="48" y="18"/>
                  <a:pt x="48" y="26"/>
                </a:cubicBezTo>
                <a:cubicBezTo>
                  <a:pt x="48" y="26"/>
                  <a:pt x="48" y="27"/>
                  <a:pt x="48" y="27"/>
                </a:cubicBezTo>
                <a:cubicBezTo>
                  <a:pt x="49" y="27"/>
                  <a:pt x="49" y="27"/>
                  <a:pt x="50" y="27"/>
                </a:cubicBezTo>
                <a:cubicBezTo>
                  <a:pt x="66" y="27"/>
                  <a:pt x="77" y="41"/>
                  <a:pt x="78" y="56"/>
                </a:cubicBezTo>
                <a:cubicBezTo>
                  <a:pt x="76" y="55"/>
                  <a:pt x="74" y="56"/>
                  <a:pt x="72" y="57"/>
                </a:cubicBezTo>
                <a:cubicBezTo>
                  <a:pt x="67" y="59"/>
                  <a:pt x="64" y="59"/>
                  <a:pt x="59" y="56"/>
                </a:cubicBezTo>
                <a:cubicBezTo>
                  <a:pt x="53" y="52"/>
                  <a:pt x="45" y="53"/>
                  <a:pt x="38" y="55"/>
                </a:cubicBezTo>
                <a:cubicBezTo>
                  <a:pt x="33" y="57"/>
                  <a:pt x="30" y="57"/>
                  <a:pt x="25" y="55"/>
                </a:cubicBezTo>
                <a:cubicBezTo>
                  <a:pt x="22" y="54"/>
                  <a:pt x="19" y="53"/>
                  <a:pt x="16" y="53"/>
                </a:cubicBezTo>
                <a:cubicBezTo>
                  <a:pt x="12" y="52"/>
                  <a:pt x="7" y="52"/>
                  <a:pt x="3" y="54"/>
                </a:cubicBezTo>
                <a:cubicBezTo>
                  <a:pt x="6" y="40"/>
                  <a:pt x="19" y="26"/>
                  <a:pt x="33" y="27"/>
                </a:cubicBezTo>
                <a:close/>
              </a:path>
            </a:pathLst>
          </a:custGeom>
          <a:solidFill>
            <a:srgbClr val="F4F9F5"/>
          </a:solidFill>
          <a:ln>
            <a:solidFill>
              <a:srgbClr val="4BB08C"/>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Freeform 97"/>
          <p:cNvSpPr/>
          <p:nvPr/>
        </p:nvSpPr>
        <p:spPr bwMode="auto">
          <a:xfrm>
            <a:off x="9629378" y="2870972"/>
            <a:ext cx="188118" cy="506455"/>
          </a:xfrm>
          <a:custGeom>
            <a:avLst/>
            <a:gdLst>
              <a:gd name="T0" fmla="*/ 3 w 36"/>
              <a:gd name="T1" fmla="*/ 54 h 96"/>
              <a:gd name="T2" fmla="*/ 9 w 36"/>
              <a:gd name="T3" fmla="*/ 16 h 96"/>
              <a:gd name="T4" fmla="*/ 22 w 36"/>
              <a:gd name="T5" fmla="*/ 7 h 96"/>
              <a:gd name="T6" fmla="*/ 32 w 36"/>
              <a:gd name="T7" fmla="*/ 20 h 96"/>
              <a:gd name="T8" fmla="*/ 32 w 36"/>
              <a:gd name="T9" fmla="*/ 55 h 96"/>
              <a:gd name="T10" fmla="*/ 30 w 36"/>
              <a:gd name="T11" fmla="*/ 73 h 96"/>
              <a:gd name="T12" fmla="*/ 23 w 36"/>
              <a:gd name="T13" fmla="*/ 91 h 96"/>
              <a:gd name="T14" fmla="*/ 13 w 36"/>
              <a:gd name="T15" fmla="*/ 81 h 96"/>
              <a:gd name="T16" fmla="*/ 12 w 36"/>
              <a:gd name="T17" fmla="*/ 63 h 96"/>
              <a:gd name="T18" fmla="*/ 14 w 36"/>
              <a:gd name="T19" fmla="*/ 38 h 96"/>
              <a:gd name="T20" fmla="*/ 15 w 36"/>
              <a:gd name="T21" fmla="*/ 34 h 96"/>
              <a:gd name="T22" fmla="*/ 24 w 36"/>
              <a:gd name="T23" fmla="*/ 39 h 96"/>
              <a:gd name="T24" fmla="*/ 24 w 36"/>
              <a:gd name="T25" fmla="*/ 47 h 96"/>
              <a:gd name="T26" fmla="*/ 22 w 36"/>
              <a:gd name="T27" fmla="*/ 71 h 96"/>
              <a:gd name="T28" fmla="*/ 25 w 36"/>
              <a:gd name="T29" fmla="*/ 72 h 96"/>
              <a:gd name="T30" fmla="*/ 27 w 36"/>
              <a:gd name="T31" fmla="*/ 47 h 96"/>
              <a:gd name="T32" fmla="*/ 21 w 36"/>
              <a:gd name="T33" fmla="*/ 30 h 96"/>
              <a:gd name="T34" fmla="*/ 10 w 36"/>
              <a:gd name="T35" fmla="*/ 44 h 96"/>
              <a:gd name="T36" fmla="*/ 10 w 36"/>
              <a:gd name="T37" fmla="*/ 76 h 96"/>
              <a:gd name="T38" fmla="*/ 19 w 36"/>
              <a:gd name="T39" fmla="*/ 95 h 96"/>
              <a:gd name="T40" fmla="*/ 33 w 36"/>
              <a:gd name="T41" fmla="*/ 73 h 96"/>
              <a:gd name="T42" fmla="*/ 35 w 36"/>
              <a:gd name="T43" fmla="*/ 32 h 96"/>
              <a:gd name="T44" fmla="*/ 26 w 36"/>
              <a:gd name="T45" fmla="*/ 5 h 96"/>
              <a:gd name="T46" fmla="*/ 7 w 36"/>
              <a:gd name="T47" fmla="*/ 14 h 96"/>
              <a:gd name="T48" fmla="*/ 2 w 36"/>
              <a:gd name="T49" fmla="*/ 31 h 96"/>
              <a:gd name="T50" fmla="*/ 0 w 36"/>
              <a:gd name="T51" fmla="*/ 54 h 96"/>
              <a:gd name="T52" fmla="*/ 3 w 36"/>
              <a:gd name="T53" fmla="*/ 5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96">
                <a:moveTo>
                  <a:pt x="3" y="54"/>
                </a:moveTo>
                <a:cubicBezTo>
                  <a:pt x="4" y="42"/>
                  <a:pt x="3" y="27"/>
                  <a:pt x="9" y="16"/>
                </a:cubicBezTo>
                <a:cubicBezTo>
                  <a:pt x="12" y="11"/>
                  <a:pt x="16" y="7"/>
                  <a:pt x="22" y="7"/>
                </a:cubicBezTo>
                <a:cubicBezTo>
                  <a:pt x="28" y="6"/>
                  <a:pt x="31" y="15"/>
                  <a:pt x="32" y="20"/>
                </a:cubicBezTo>
                <a:cubicBezTo>
                  <a:pt x="34" y="32"/>
                  <a:pt x="33" y="44"/>
                  <a:pt x="32" y="55"/>
                </a:cubicBezTo>
                <a:cubicBezTo>
                  <a:pt x="31" y="61"/>
                  <a:pt x="31" y="67"/>
                  <a:pt x="30" y="73"/>
                </a:cubicBezTo>
                <a:cubicBezTo>
                  <a:pt x="30" y="80"/>
                  <a:pt x="29" y="87"/>
                  <a:pt x="23" y="91"/>
                </a:cubicBezTo>
                <a:cubicBezTo>
                  <a:pt x="16" y="96"/>
                  <a:pt x="14" y="85"/>
                  <a:pt x="13" y="81"/>
                </a:cubicBezTo>
                <a:cubicBezTo>
                  <a:pt x="13" y="75"/>
                  <a:pt x="12" y="69"/>
                  <a:pt x="12" y="63"/>
                </a:cubicBezTo>
                <a:cubicBezTo>
                  <a:pt x="11" y="54"/>
                  <a:pt x="12" y="46"/>
                  <a:pt x="14" y="38"/>
                </a:cubicBezTo>
                <a:cubicBezTo>
                  <a:pt x="14" y="37"/>
                  <a:pt x="14" y="35"/>
                  <a:pt x="15" y="34"/>
                </a:cubicBezTo>
                <a:cubicBezTo>
                  <a:pt x="18" y="29"/>
                  <a:pt x="24" y="36"/>
                  <a:pt x="24" y="39"/>
                </a:cubicBezTo>
                <a:cubicBezTo>
                  <a:pt x="25" y="42"/>
                  <a:pt x="24" y="45"/>
                  <a:pt x="24" y="47"/>
                </a:cubicBezTo>
                <a:cubicBezTo>
                  <a:pt x="24" y="55"/>
                  <a:pt x="24" y="63"/>
                  <a:pt x="22" y="71"/>
                </a:cubicBezTo>
                <a:cubicBezTo>
                  <a:pt x="21" y="73"/>
                  <a:pt x="24" y="73"/>
                  <a:pt x="25" y="72"/>
                </a:cubicBezTo>
                <a:cubicBezTo>
                  <a:pt x="27" y="64"/>
                  <a:pt x="27" y="55"/>
                  <a:pt x="27" y="47"/>
                </a:cubicBezTo>
                <a:cubicBezTo>
                  <a:pt x="27" y="41"/>
                  <a:pt x="28" y="32"/>
                  <a:pt x="21" y="30"/>
                </a:cubicBezTo>
                <a:cubicBezTo>
                  <a:pt x="12" y="28"/>
                  <a:pt x="11" y="38"/>
                  <a:pt x="10" y="44"/>
                </a:cubicBezTo>
                <a:cubicBezTo>
                  <a:pt x="8" y="54"/>
                  <a:pt x="9" y="65"/>
                  <a:pt x="10" y="76"/>
                </a:cubicBezTo>
                <a:cubicBezTo>
                  <a:pt x="11" y="81"/>
                  <a:pt x="10" y="95"/>
                  <a:pt x="19" y="95"/>
                </a:cubicBezTo>
                <a:cubicBezTo>
                  <a:pt x="31" y="95"/>
                  <a:pt x="32" y="82"/>
                  <a:pt x="33" y="73"/>
                </a:cubicBezTo>
                <a:cubicBezTo>
                  <a:pt x="35" y="60"/>
                  <a:pt x="36" y="46"/>
                  <a:pt x="35" y="32"/>
                </a:cubicBezTo>
                <a:cubicBezTo>
                  <a:pt x="35" y="23"/>
                  <a:pt x="35" y="11"/>
                  <a:pt x="26" y="5"/>
                </a:cubicBezTo>
                <a:cubicBezTo>
                  <a:pt x="19" y="0"/>
                  <a:pt x="10" y="8"/>
                  <a:pt x="7" y="14"/>
                </a:cubicBezTo>
                <a:cubicBezTo>
                  <a:pt x="4" y="19"/>
                  <a:pt x="3" y="25"/>
                  <a:pt x="2" y="31"/>
                </a:cubicBezTo>
                <a:cubicBezTo>
                  <a:pt x="1" y="39"/>
                  <a:pt x="1" y="46"/>
                  <a:pt x="0" y="54"/>
                </a:cubicBezTo>
                <a:cubicBezTo>
                  <a:pt x="0" y="56"/>
                  <a:pt x="3" y="56"/>
                  <a:pt x="3" y="54"/>
                </a:cubicBezTo>
                <a:close/>
              </a:path>
            </a:pathLst>
          </a:custGeom>
          <a:solidFill>
            <a:srgbClr val="F4F9F5"/>
          </a:solidFill>
          <a:ln>
            <a:solidFill>
              <a:srgbClr val="4BB08C"/>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 name="TextBox 13"/>
          <p:cNvSpPr txBox="1"/>
          <p:nvPr/>
        </p:nvSpPr>
        <p:spPr>
          <a:xfrm>
            <a:off x="3995737" y="1897856"/>
            <a:ext cx="3789939" cy="430530"/>
          </a:xfrm>
          <a:prstGeom prst="rect">
            <a:avLst/>
          </a:prstGeom>
          <a:noFill/>
        </p:spPr>
        <p:txBody>
          <a:bodyPr wrap="square" lIns="0" tIns="0" rIns="0" bIns="0" rtlCol="0" anchor="t" anchorCtr="0">
            <a:spAutoFit/>
          </a:bodyPr>
          <a:lstStyle/>
          <a:p>
            <a:pPr defTabSz="912495">
              <a:spcBef>
                <a:spcPct val="20000"/>
              </a:spcBef>
              <a:defRPr/>
            </a:pPr>
            <a:r>
              <a:rPr lang="zh-CN" altLang="en-US" sz="1400" dirty="0">
                <a:solidFill>
                  <a:schemeClr val="bg2">
                    <a:lumMod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click here to enter text information, the language should be concise, the theme should be distinct.</a:t>
            </a:r>
          </a:p>
        </p:txBody>
      </p:sp>
      <p:sp>
        <p:nvSpPr>
          <p:cNvPr id="17" name="TextBox 13"/>
          <p:cNvSpPr txBox="1"/>
          <p:nvPr/>
        </p:nvSpPr>
        <p:spPr>
          <a:xfrm>
            <a:off x="4907003" y="2921000"/>
            <a:ext cx="3789939" cy="430530"/>
          </a:xfrm>
          <a:prstGeom prst="rect">
            <a:avLst/>
          </a:prstGeom>
          <a:noFill/>
        </p:spPr>
        <p:txBody>
          <a:bodyPr wrap="square" lIns="0" tIns="0" rIns="0" bIns="0" rtlCol="0" anchor="t" anchorCtr="0">
            <a:spAutoFit/>
          </a:bodyPr>
          <a:lstStyle/>
          <a:p>
            <a:pPr defTabSz="912495">
              <a:spcBef>
                <a:spcPct val="20000"/>
              </a:spcBef>
              <a:defRPr/>
            </a:pPr>
            <a:r>
              <a:rPr lang="zh-CN" altLang="en-US" sz="1400" dirty="0">
                <a:solidFill>
                  <a:schemeClr val="bg2">
                    <a:lumMod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click here to enter text information, the language should be concise, the theme should be distinct.</a:t>
            </a:r>
          </a:p>
        </p:txBody>
      </p:sp>
      <p:sp>
        <p:nvSpPr>
          <p:cNvPr id="18" name="TextBox 13"/>
          <p:cNvSpPr txBox="1"/>
          <p:nvPr/>
        </p:nvSpPr>
        <p:spPr>
          <a:xfrm>
            <a:off x="4003058" y="3970338"/>
            <a:ext cx="3789939" cy="430530"/>
          </a:xfrm>
          <a:prstGeom prst="rect">
            <a:avLst/>
          </a:prstGeom>
          <a:noFill/>
        </p:spPr>
        <p:txBody>
          <a:bodyPr wrap="square" lIns="0" tIns="0" rIns="0" bIns="0" rtlCol="0" anchor="t" anchorCtr="0">
            <a:spAutoFit/>
          </a:bodyPr>
          <a:lstStyle/>
          <a:p>
            <a:pPr defTabSz="912495">
              <a:spcBef>
                <a:spcPct val="20000"/>
              </a:spcBef>
              <a:defRPr/>
            </a:pPr>
            <a:r>
              <a:rPr lang="zh-CN" altLang="en-US" sz="1400" dirty="0">
                <a:solidFill>
                  <a:schemeClr val="bg2">
                    <a:lumMod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click here to enter text information, the language should be concise, the theme should be distinct.</a:t>
            </a:r>
          </a:p>
        </p:txBody>
      </p:sp>
      <p:sp>
        <p:nvSpPr>
          <p:cNvPr id="19" name="TextBox 13"/>
          <p:cNvSpPr txBox="1"/>
          <p:nvPr/>
        </p:nvSpPr>
        <p:spPr>
          <a:xfrm>
            <a:off x="4868902" y="4921866"/>
            <a:ext cx="3789939" cy="430530"/>
          </a:xfrm>
          <a:prstGeom prst="rect">
            <a:avLst/>
          </a:prstGeom>
          <a:noFill/>
        </p:spPr>
        <p:txBody>
          <a:bodyPr wrap="square" lIns="0" tIns="0" rIns="0" bIns="0" rtlCol="0" anchor="t" anchorCtr="0">
            <a:spAutoFit/>
          </a:bodyPr>
          <a:lstStyle/>
          <a:p>
            <a:pPr defTabSz="912495">
              <a:spcBef>
                <a:spcPct val="20000"/>
              </a:spcBef>
              <a:defRPr/>
            </a:pPr>
            <a:r>
              <a:rPr lang="zh-CN" altLang="en-US" sz="1400" dirty="0">
                <a:solidFill>
                  <a:schemeClr val="bg2">
                    <a:lumMod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click here to enter text information, the language should be concise, the theme should be distinct.</a:t>
            </a:r>
          </a:p>
        </p:txBody>
      </p:sp>
      <p:grpSp>
        <p:nvGrpSpPr>
          <p:cNvPr id="20" name="组合 19"/>
          <p:cNvGrpSpPr/>
          <p:nvPr/>
        </p:nvGrpSpPr>
        <p:grpSpPr>
          <a:xfrm>
            <a:off x="193179" y="117084"/>
            <a:ext cx="2483636" cy="505918"/>
            <a:chOff x="193179" y="117084"/>
            <a:chExt cx="2483636" cy="505918"/>
          </a:xfrm>
        </p:grpSpPr>
        <p:sp>
          <p:nvSpPr>
            <p:cNvPr id="21" name="Freeform 25"/>
            <p:cNvSpPr>
              <a:spLocks noEditPoints="1"/>
            </p:cNvSpPr>
            <p:nvPr/>
          </p:nvSpPr>
          <p:spPr bwMode="auto">
            <a:xfrm rot="17375397">
              <a:off x="129445" y="180818"/>
              <a:ext cx="505918" cy="378449"/>
            </a:xfrm>
            <a:custGeom>
              <a:avLst/>
              <a:gdLst>
                <a:gd name="T0" fmla="*/ 147 w 179"/>
                <a:gd name="T1" fmla="*/ 79 h 106"/>
                <a:gd name="T2" fmla="*/ 177 w 179"/>
                <a:gd name="T3" fmla="*/ 71 h 106"/>
                <a:gd name="T4" fmla="*/ 152 w 179"/>
                <a:gd name="T5" fmla="*/ 54 h 106"/>
                <a:gd name="T6" fmla="*/ 83 w 179"/>
                <a:gd name="T7" fmla="*/ 13 h 106"/>
                <a:gd name="T8" fmla="*/ 5 w 179"/>
                <a:gd name="T9" fmla="*/ 66 h 106"/>
                <a:gd name="T10" fmla="*/ 91 w 179"/>
                <a:gd name="T11" fmla="*/ 96 h 106"/>
                <a:gd name="T12" fmla="*/ 109 w 179"/>
                <a:gd name="T13" fmla="*/ 63 h 106"/>
                <a:gd name="T14" fmla="*/ 67 w 179"/>
                <a:gd name="T15" fmla="*/ 70 h 106"/>
                <a:gd name="T16" fmla="*/ 67 w 179"/>
                <a:gd name="T17" fmla="*/ 58 h 106"/>
                <a:gd name="T18" fmla="*/ 70 w 179"/>
                <a:gd name="T19" fmla="*/ 44 h 106"/>
                <a:gd name="T20" fmla="*/ 76 w 179"/>
                <a:gd name="T21" fmla="*/ 42 h 106"/>
                <a:gd name="T22" fmla="*/ 105 w 179"/>
                <a:gd name="T23" fmla="*/ 53 h 106"/>
                <a:gd name="T24" fmla="*/ 148 w 179"/>
                <a:gd name="T25" fmla="*/ 71 h 106"/>
                <a:gd name="T26" fmla="*/ 60 w 179"/>
                <a:gd name="T27" fmla="*/ 49 h 106"/>
                <a:gd name="T28" fmla="*/ 56 w 179"/>
                <a:gd name="T29" fmla="*/ 46 h 106"/>
                <a:gd name="T30" fmla="*/ 61 w 179"/>
                <a:gd name="T31" fmla="*/ 49 h 106"/>
                <a:gd name="T32" fmla="*/ 153 w 179"/>
                <a:gd name="T33" fmla="*/ 58 h 106"/>
                <a:gd name="T34" fmla="*/ 159 w 179"/>
                <a:gd name="T35" fmla="*/ 59 h 106"/>
                <a:gd name="T36" fmla="*/ 150 w 179"/>
                <a:gd name="T37" fmla="*/ 78 h 106"/>
                <a:gd name="T38" fmla="*/ 167 w 179"/>
                <a:gd name="T39" fmla="*/ 61 h 106"/>
                <a:gd name="T40" fmla="*/ 164 w 179"/>
                <a:gd name="T41" fmla="*/ 77 h 106"/>
                <a:gd name="T42" fmla="*/ 158 w 179"/>
                <a:gd name="T43" fmla="*/ 78 h 106"/>
                <a:gd name="T44" fmla="*/ 162 w 179"/>
                <a:gd name="T45" fmla="*/ 59 h 106"/>
                <a:gd name="T46" fmla="*/ 174 w 179"/>
                <a:gd name="T47" fmla="*/ 70 h 106"/>
                <a:gd name="T48" fmla="*/ 169 w 179"/>
                <a:gd name="T49" fmla="*/ 62 h 106"/>
                <a:gd name="T50" fmla="*/ 174 w 179"/>
                <a:gd name="T51" fmla="*/ 70 h 106"/>
                <a:gd name="T52" fmla="*/ 16 w 179"/>
                <a:gd name="T53" fmla="*/ 22 h 106"/>
                <a:gd name="T54" fmla="*/ 114 w 179"/>
                <a:gd name="T55" fmla="*/ 42 h 106"/>
                <a:gd name="T56" fmla="*/ 150 w 179"/>
                <a:gd name="T57" fmla="*/ 57 h 106"/>
                <a:gd name="T58" fmla="*/ 150 w 179"/>
                <a:gd name="T59" fmla="*/ 59 h 106"/>
                <a:gd name="T60" fmla="*/ 88 w 179"/>
                <a:gd name="T61" fmla="*/ 45 h 106"/>
                <a:gd name="T62" fmla="*/ 76 w 179"/>
                <a:gd name="T63" fmla="*/ 32 h 106"/>
                <a:gd name="T64" fmla="*/ 74 w 179"/>
                <a:gd name="T65" fmla="*/ 40 h 106"/>
                <a:gd name="T66" fmla="*/ 66 w 179"/>
                <a:gd name="T67" fmla="*/ 32 h 106"/>
                <a:gd name="T68" fmla="*/ 68 w 179"/>
                <a:gd name="T69" fmla="*/ 43 h 106"/>
                <a:gd name="T70" fmla="*/ 55 w 179"/>
                <a:gd name="T71" fmla="*/ 43 h 106"/>
                <a:gd name="T72" fmla="*/ 54 w 179"/>
                <a:gd name="T73" fmla="*/ 51 h 106"/>
                <a:gd name="T74" fmla="*/ 64 w 179"/>
                <a:gd name="T75" fmla="*/ 53 h 106"/>
                <a:gd name="T76" fmla="*/ 56 w 179"/>
                <a:gd name="T77" fmla="*/ 61 h 106"/>
                <a:gd name="T78" fmla="*/ 50 w 179"/>
                <a:gd name="T79" fmla="*/ 69 h 106"/>
                <a:gd name="T80" fmla="*/ 61 w 179"/>
                <a:gd name="T81" fmla="*/ 65 h 106"/>
                <a:gd name="T82" fmla="*/ 64 w 179"/>
                <a:gd name="T83" fmla="*/ 71 h 106"/>
                <a:gd name="T84" fmla="*/ 59 w 179"/>
                <a:gd name="T85" fmla="*/ 84 h 106"/>
                <a:gd name="T86" fmla="*/ 67 w 179"/>
                <a:gd name="T87" fmla="*/ 73 h 106"/>
                <a:gd name="T88" fmla="*/ 105 w 179"/>
                <a:gd name="T89" fmla="*/ 66 h 106"/>
                <a:gd name="T90" fmla="*/ 148 w 179"/>
                <a:gd name="T91" fmla="*/ 74 h 106"/>
                <a:gd name="T92" fmla="*/ 113 w 179"/>
                <a:gd name="T93" fmla="*/ 81 h 106"/>
                <a:gd name="T94" fmla="*/ 17 w 179"/>
                <a:gd name="T95" fmla="*/ 82 h 106"/>
                <a:gd name="T96" fmla="*/ 75 w 179"/>
                <a:gd name="T97" fmla="*/ 36 h 106"/>
                <a:gd name="T98" fmla="*/ 68 w 179"/>
                <a:gd name="T99" fmla="*/ 40 h 106"/>
                <a:gd name="T100" fmla="*/ 65 w 179"/>
                <a:gd name="T101" fmla="*/ 35 h 106"/>
                <a:gd name="T102" fmla="*/ 58 w 179"/>
                <a:gd name="T103" fmla="*/ 64 h 106"/>
                <a:gd name="T104" fmla="*/ 54 w 179"/>
                <a:gd name="T105" fmla="*/ 66 h 106"/>
                <a:gd name="T106" fmla="*/ 55 w 179"/>
                <a:gd name="T107" fmla="*/ 64 h 106"/>
                <a:gd name="T108" fmla="*/ 64 w 179"/>
                <a:gd name="T109" fmla="*/ 74 h 106"/>
                <a:gd name="T110" fmla="*/ 61 w 179"/>
                <a:gd name="T111" fmla="*/ 79 h 106"/>
                <a:gd name="T112" fmla="*/ 57 w 179"/>
                <a:gd name="T113" fmla="*/ 8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9" h="106">
                  <a:moveTo>
                    <a:pt x="117" y="82"/>
                  </a:moveTo>
                  <a:cubicBezTo>
                    <a:pt x="126" y="77"/>
                    <a:pt x="137" y="78"/>
                    <a:pt x="147" y="79"/>
                  </a:cubicBezTo>
                  <a:cubicBezTo>
                    <a:pt x="147" y="80"/>
                    <a:pt x="148" y="80"/>
                    <a:pt x="148" y="80"/>
                  </a:cubicBezTo>
                  <a:cubicBezTo>
                    <a:pt x="158" y="82"/>
                    <a:pt x="174" y="84"/>
                    <a:pt x="177" y="71"/>
                  </a:cubicBezTo>
                  <a:cubicBezTo>
                    <a:pt x="179" y="59"/>
                    <a:pt x="162" y="56"/>
                    <a:pt x="152" y="55"/>
                  </a:cubicBezTo>
                  <a:cubicBezTo>
                    <a:pt x="152" y="55"/>
                    <a:pt x="152" y="54"/>
                    <a:pt x="152" y="54"/>
                  </a:cubicBezTo>
                  <a:cubicBezTo>
                    <a:pt x="137" y="50"/>
                    <a:pt x="123" y="46"/>
                    <a:pt x="111" y="36"/>
                  </a:cubicBezTo>
                  <a:cubicBezTo>
                    <a:pt x="102" y="28"/>
                    <a:pt x="94" y="18"/>
                    <a:pt x="83" y="13"/>
                  </a:cubicBezTo>
                  <a:cubicBezTo>
                    <a:pt x="64" y="3"/>
                    <a:pt x="37" y="0"/>
                    <a:pt x="19" y="14"/>
                  </a:cubicBezTo>
                  <a:cubicBezTo>
                    <a:pt x="4" y="25"/>
                    <a:pt x="0" y="48"/>
                    <a:pt x="5" y="66"/>
                  </a:cubicBezTo>
                  <a:cubicBezTo>
                    <a:pt x="10" y="85"/>
                    <a:pt x="27" y="97"/>
                    <a:pt x="46" y="102"/>
                  </a:cubicBezTo>
                  <a:cubicBezTo>
                    <a:pt x="61" y="106"/>
                    <a:pt x="77" y="103"/>
                    <a:pt x="91" y="96"/>
                  </a:cubicBezTo>
                  <a:cubicBezTo>
                    <a:pt x="99" y="92"/>
                    <a:pt x="108" y="86"/>
                    <a:pt x="117" y="82"/>
                  </a:cubicBezTo>
                  <a:close/>
                  <a:moveTo>
                    <a:pt x="109" y="63"/>
                  </a:moveTo>
                  <a:cubicBezTo>
                    <a:pt x="97" y="63"/>
                    <a:pt x="82" y="64"/>
                    <a:pt x="70" y="69"/>
                  </a:cubicBezTo>
                  <a:cubicBezTo>
                    <a:pt x="69" y="69"/>
                    <a:pt x="68" y="70"/>
                    <a:pt x="67" y="70"/>
                  </a:cubicBezTo>
                  <a:cubicBezTo>
                    <a:pt x="67" y="67"/>
                    <a:pt x="65" y="65"/>
                    <a:pt x="63" y="63"/>
                  </a:cubicBezTo>
                  <a:cubicBezTo>
                    <a:pt x="65" y="62"/>
                    <a:pt x="66" y="60"/>
                    <a:pt x="67" y="58"/>
                  </a:cubicBezTo>
                  <a:cubicBezTo>
                    <a:pt x="68" y="56"/>
                    <a:pt x="67" y="53"/>
                    <a:pt x="66" y="50"/>
                  </a:cubicBezTo>
                  <a:cubicBezTo>
                    <a:pt x="68" y="49"/>
                    <a:pt x="70" y="47"/>
                    <a:pt x="70" y="44"/>
                  </a:cubicBezTo>
                  <a:cubicBezTo>
                    <a:pt x="71" y="44"/>
                    <a:pt x="72" y="44"/>
                    <a:pt x="72" y="44"/>
                  </a:cubicBezTo>
                  <a:cubicBezTo>
                    <a:pt x="74" y="44"/>
                    <a:pt x="75" y="43"/>
                    <a:pt x="76" y="42"/>
                  </a:cubicBezTo>
                  <a:cubicBezTo>
                    <a:pt x="78" y="45"/>
                    <a:pt x="81" y="46"/>
                    <a:pt x="84" y="47"/>
                  </a:cubicBezTo>
                  <a:cubicBezTo>
                    <a:pt x="90" y="49"/>
                    <a:pt x="97" y="51"/>
                    <a:pt x="105" y="53"/>
                  </a:cubicBezTo>
                  <a:cubicBezTo>
                    <a:pt x="120" y="55"/>
                    <a:pt x="134" y="60"/>
                    <a:pt x="149" y="62"/>
                  </a:cubicBezTo>
                  <a:cubicBezTo>
                    <a:pt x="149" y="65"/>
                    <a:pt x="149" y="68"/>
                    <a:pt x="148" y="71"/>
                  </a:cubicBezTo>
                  <a:cubicBezTo>
                    <a:pt x="136" y="66"/>
                    <a:pt x="123" y="63"/>
                    <a:pt x="109" y="63"/>
                  </a:cubicBezTo>
                  <a:close/>
                  <a:moveTo>
                    <a:pt x="60" y="49"/>
                  </a:moveTo>
                  <a:cubicBezTo>
                    <a:pt x="58" y="49"/>
                    <a:pt x="56" y="49"/>
                    <a:pt x="55" y="48"/>
                  </a:cubicBezTo>
                  <a:cubicBezTo>
                    <a:pt x="52" y="47"/>
                    <a:pt x="55" y="46"/>
                    <a:pt x="56" y="46"/>
                  </a:cubicBezTo>
                  <a:cubicBezTo>
                    <a:pt x="57" y="47"/>
                    <a:pt x="58" y="48"/>
                    <a:pt x="59" y="48"/>
                  </a:cubicBezTo>
                  <a:cubicBezTo>
                    <a:pt x="60" y="49"/>
                    <a:pt x="60" y="49"/>
                    <a:pt x="61" y="49"/>
                  </a:cubicBezTo>
                  <a:cubicBezTo>
                    <a:pt x="60" y="49"/>
                    <a:pt x="60" y="49"/>
                    <a:pt x="60" y="49"/>
                  </a:cubicBezTo>
                  <a:close/>
                  <a:moveTo>
                    <a:pt x="153" y="58"/>
                  </a:moveTo>
                  <a:cubicBezTo>
                    <a:pt x="155" y="58"/>
                    <a:pt x="157" y="58"/>
                    <a:pt x="160" y="59"/>
                  </a:cubicBezTo>
                  <a:cubicBezTo>
                    <a:pt x="159" y="59"/>
                    <a:pt x="159" y="59"/>
                    <a:pt x="159" y="59"/>
                  </a:cubicBezTo>
                  <a:cubicBezTo>
                    <a:pt x="158" y="66"/>
                    <a:pt x="157" y="72"/>
                    <a:pt x="156" y="78"/>
                  </a:cubicBezTo>
                  <a:cubicBezTo>
                    <a:pt x="154" y="78"/>
                    <a:pt x="152" y="78"/>
                    <a:pt x="150" y="78"/>
                  </a:cubicBezTo>
                  <a:cubicBezTo>
                    <a:pt x="152" y="71"/>
                    <a:pt x="152" y="64"/>
                    <a:pt x="153" y="58"/>
                  </a:cubicBezTo>
                  <a:close/>
                  <a:moveTo>
                    <a:pt x="167" y="61"/>
                  </a:moveTo>
                  <a:cubicBezTo>
                    <a:pt x="167" y="61"/>
                    <a:pt x="167" y="61"/>
                    <a:pt x="167" y="61"/>
                  </a:cubicBezTo>
                  <a:cubicBezTo>
                    <a:pt x="164" y="66"/>
                    <a:pt x="166" y="72"/>
                    <a:pt x="164" y="77"/>
                  </a:cubicBezTo>
                  <a:cubicBezTo>
                    <a:pt x="163" y="78"/>
                    <a:pt x="164" y="78"/>
                    <a:pt x="164" y="78"/>
                  </a:cubicBezTo>
                  <a:cubicBezTo>
                    <a:pt x="162" y="78"/>
                    <a:pt x="160" y="78"/>
                    <a:pt x="158" y="78"/>
                  </a:cubicBezTo>
                  <a:cubicBezTo>
                    <a:pt x="160" y="72"/>
                    <a:pt x="161" y="66"/>
                    <a:pt x="162" y="60"/>
                  </a:cubicBezTo>
                  <a:cubicBezTo>
                    <a:pt x="162" y="60"/>
                    <a:pt x="162" y="59"/>
                    <a:pt x="162" y="59"/>
                  </a:cubicBezTo>
                  <a:cubicBezTo>
                    <a:pt x="164" y="60"/>
                    <a:pt x="165" y="60"/>
                    <a:pt x="167" y="61"/>
                  </a:cubicBezTo>
                  <a:close/>
                  <a:moveTo>
                    <a:pt x="174" y="70"/>
                  </a:moveTo>
                  <a:cubicBezTo>
                    <a:pt x="174" y="74"/>
                    <a:pt x="171" y="77"/>
                    <a:pt x="166" y="78"/>
                  </a:cubicBezTo>
                  <a:cubicBezTo>
                    <a:pt x="168" y="73"/>
                    <a:pt x="167" y="67"/>
                    <a:pt x="169" y="62"/>
                  </a:cubicBezTo>
                  <a:cubicBezTo>
                    <a:pt x="169" y="62"/>
                    <a:pt x="169" y="62"/>
                    <a:pt x="169" y="62"/>
                  </a:cubicBezTo>
                  <a:cubicBezTo>
                    <a:pt x="172" y="64"/>
                    <a:pt x="174" y="66"/>
                    <a:pt x="174" y="70"/>
                  </a:cubicBezTo>
                  <a:close/>
                  <a:moveTo>
                    <a:pt x="17" y="82"/>
                  </a:moveTo>
                  <a:cubicBezTo>
                    <a:pt x="2" y="66"/>
                    <a:pt x="2" y="39"/>
                    <a:pt x="16" y="22"/>
                  </a:cubicBezTo>
                  <a:cubicBezTo>
                    <a:pt x="31" y="1"/>
                    <a:pt x="64" y="6"/>
                    <a:pt x="84" y="17"/>
                  </a:cubicBezTo>
                  <a:cubicBezTo>
                    <a:pt x="96" y="23"/>
                    <a:pt x="104" y="34"/>
                    <a:pt x="114" y="42"/>
                  </a:cubicBezTo>
                  <a:cubicBezTo>
                    <a:pt x="124" y="50"/>
                    <a:pt x="137" y="53"/>
                    <a:pt x="149" y="56"/>
                  </a:cubicBezTo>
                  <a:cubicBezTo>
                    <a:pt x="149" y="57"/>
                    <a:pt x="149" y="57"/>
                    <a:pt x="150" y="57"/>
                  </a:cubicBezTo>
                  <a:cubicBezTo>
                    <a:pt x="150" y="57"/>
                    <a:pt x="150" y="57"/>
                    <a:pt x="150" y="57"/>
                  </a:cubicBezTo>
                  <a:cubicBezTo>
                    <a:pt x="150" y="58"/>
                    <a:pt x="150" y="59"/>
                    <a:pt x="150" y="59"/>
                  </a:cubicBezTo>
                  <a:cubicBezTo>
                    <a:pt x="136" y="57"/>
                    <a:pt x="122" y="53"/>
                    <a:pt x="109" y="50"/>
                  </a:cubicBezTo>
                  <a:cubicBezTo>
                    <a:pt x="102" y="49"/>
                    <a:pt x="95" y="47"/>
                    <a:pt x="88" y="45"/>
                  </a:cubicBezTo>
                  <a:cubicBezTo>
                    <a:pt x="84" y="44"/>
                    <a:pt x="80" y="43"/>
                    <a:pt x="77" y="40"/>
                  </a:cubicBezTo>
                  <a:cubicBezTo>
                    <a:pt x="79" y="37"/>
                    <a:pt x="78" y="33"/>
                    <a:pt x="76" y="32"/>
                  </a:cubicBezTo>
                  <a:cubicBezTo>
                    <a:pt x="74" y="31"/>
                    <a:pt x="72" y="31"/>
                    <a:pt x="71" y="33"/>
                  </a:cubicBezTo>
                  <a:cubicBezTo>
                    <a:pt x="71" y="36"/>
                    <a:pt x="72" y="38"/>
                    <a:pt x="74" y="40"/>
                  </a:cubicBezTo>
                  <a:cubicBezTo>
                    <a:pt x="73" y="41"/>
                    <a:pt x="72" y="41"/>
                    <a:pt x="71" y="41"/>
                  </a:cubicBezTo>
                  <a:cubicBezTo>
                    <a:pt x="71" y="37"/>
                    <a:pt x="68" y="34"/>
                    <a:pt x="66" y="32"/>
                  </a:cubicBezTo>
                  <a:cubicBezTo>
                    <a:pt x="64" y="31"/>
                    <a:pt x="60" y="29"/>
                    <a:pt x="59" y="31"/>
                  </a:cubicBezTo>
                  <a:cubicBezTo>
                    <a:pt x="57" y="36"/>
                    <a:pt x="63" y="41"/>
                    <a:pt x="68" y="43"/>
                  </a:cubicBezTo>
                  <a:cubicBezTo>
                    <a:pt x="67" y="45"/>
                    <a:pt x="66" y="47"/>
                    <a:pt x="64" y="48"/>
                  </a:cubicBezTo>
                  <a:cubicBezTo>
                    <a:pt x="62" y="46"/>
                    <a:pt x="58" y="44"/>
                    <a:pt x="55" y="43"/>
                  </a:cubicBezTo>
                  <a:cubicBezTo>
                    <a:pt x="54" y="43"/>
                    <a:pt x="50" y="43"/>
                    <a:pt x="50" y="46"/>
                  </a:cubicBezTo>
                  <a:cubicBezTo>
                    <a:pt x="50" y="48"/>
                    <a:pt x="52" y="50"/>
                    <a:pt x="54" y="51"/>
                  </a:cubicBezTo>
                  <a:cubicBezTo>
                    <a:pt x="57" y="52"/>
                    <a:pt x="60" y="53"/>
                    <a:pt x="63" y="52"/>
                  </a:cubicBezTo>
                  <a:cubicBezTo>
                    <a:pt x="63" y="52"/>
                    <a:pt x="64" y="52"/>
                    <a:pt x="64" y="53"/>
                  </a:cubicBezTo>
                  <a:cubicBezTo>
                    <a:pt x="66" y="55"/>
                    <a:pt x="64" y="59"/>
                    <a:pt x="60" y="62"/>
                  </a:cubicBezTo>
                  <a:cubicBezTo>
                    <a:pt x="59" y="61"/>
                    <a:pt x="58" y="61"/>
                    <a:pt x="56" y="61"/>
                  </a:cubicBezTo>
                  <a:cubicBezTo>
                    <a:pt x="54" y="61"/>
                    <a:pt x="51" y="61"/>
                    <a:pt x="49" y="63"/>
                  </a:cubicBezTo>
                  <a:cubicBezTo>
                    <a:pt x="47" y="65"/>
                    <a:pt x="49" y="68"/>
                    <a:pt x="50" y="69"/>
                  </a:cubicBezTo>
                  <a:cubicBezTo>
                    <a:pt x="53" y="70"/>
                    <a:pt x="56" y="68"/>
                    <a:pt x="58" y="67"/>
                  </a:cubicBezTo>
                  <a:cubicBezTo>
                    <a:pt x="59" y="66"/>
                    <a:pt x="60" y="66"/>
                    <a:pt x="61" y="65"/>
                  </a:cubicBezTo>
                  <a:cubicBezTo>
                    <a:pt x="61" y="65"/>
                    <a:pt x="61" y="65"/>
                    <a:pt x="61" y="65"/>
                  </a:cubicBezTo>
                  <a:cubicBezTo>
                    <a:pt x="63" y="67"/>
                    <a:pt x="64" y="69"/>
                    <a:pt x="64" y="71"/>
                  </a:cubicBezTo>
                  <a:cubicBezTo>
                    <a:pt x="59" y="73"/>
                    <a:pt x="53" y="76"/>
                    <a:pt x="54" y="81"/>
                  </a:cubicBezTo>
                  <a:cubicBezTo>
                    <a:pt x="54" y="83"/>
                    <a:pt x="57" y="85"/>
                    <a:pt x="59" y="84"/>
                  </a:cubicBezTo>
                  <a:cubicBezTo>
                    <a:pt x="63" y="83"/>
                    <a:pt x="65" y="79"/>
                    <a:pt x="66" y="76"/>
                  </a:cubicBezTo>
                  <a:cubicBezTo>
                    <a:pt x="67" y="75"/>
                    <a:pt x="67" y="74"/>
                    <a:pt x="67" y="73"/>
                  </a:cubicBezTo>
                  <a:cubicBezTo>
                    <a:pt x="68" y="73"/>
                    <a:pt x="68" y="73"/>
                    <a:pt x="69" y="72"/>
                  </a:cubicBezTo>
                  <a:cubicBezTo>
                    <a:pt x="80" y="68"/>
                    <a:pt x="93" y="67"/>
                    <a:pt x="105" y="66"/>
                  </a:cubicBezTo>
                  <a:cubicBezTo>
                    <a:pt x="119" y="66"/>
                    <a:pt x="134" y="68"/>
                    <a:pt x="147" y="73"/>
                  </a:cubicBezTo>
                  <a:cubicBezTo>
                    <a:pt x="148" y="74"/>
                    <a:pt x="148" y="74"/>
                    <a:pt x="148" y="74"/>
                  </a:cubicBezTo>
                  <a:cubicBezTo>
                    <a:pt x="148" y="75"/>
                    <a:pt x="148" y="75"/>
                    <a:pt x="148" y="76"/>
                  </a:cubicBezTo>
                  <a:cubicBezTo>
                    <a:pt x="135" y="75"/>
                    <a:pt x="124" y="75"/>
                    <a:pt x="113" y="81"/>
                  </a:cubicBezTo>
                  <a:cubicBezTo>
                    <a:pt x="101" y="86"/>
                    <a:pt x="90" y="95"/>
                    <a:pt x="77" y="99"/>
                  </a:cubicBezTo>
                  <a:cubicBezTo>
                    <a:pt x="56" y="105"/>
                    <a:pt x="32" y="98"/>
                    <a:pt x="17" y="82"/>
                  </a:cubicBezTo>
                  <a:close/>
                  <a:moveTo>
                    <a:pt x="75" y="36"/>
                  </a:moveTo>
                  <a:cubicBezTo>
                    <a:pt x="75" y="36"/>
                    <a:pt x="75" y="36"/>
                    <a:pt x="75" y="36"/>
                  </a:cubicBezTo>
                  <a:cubicBezTo>
                    <a:pt x="74" y="34"/>
                    <a:pt x="75" y="34"/>
                    <a:pt x="75" y="36"/>
                  </a:cubicBezTo>
                  <a:close/>
                  <a:moveTo>
                    <a:pt x="68" y="40"/>
                  </a:moveTo>
                  <a:cubicBezTo>
                    <a:pt x="66" y="39"/>
                    <a:pt x="64" y="37"/>
                    <a:pt x="62" y="35"/>
                  </a:cubicBezTo>
                  <a:cubicBezTo>
                    <a:pt x="61" y="32"/>
                    <a:pt x="64" y="34"/>
                    <a:pt x="65" y="35"/>
                  </a:cubicBezTo>
                  <a:cubicBezTo>
                    <a:pt x="66" y="36"/>
                    <a:pt x="67" y="38"/>
                    <a:pt x="68" y="40"/>
                  </a:cubicBezTo>
                  <a:close/>
                  <a:moveTo>
                    <a:pt x="58" y="64"/>
                  </a:moveTo>
                  <a:cubicBezTo>
                    <a:pt x="57" y="64"/>
                    <a:pt x="56" y="65"/>
                    <a:pt x="56" y="65"/>
                  </a:cubicBezTo>
                  <a:cubicBezTo>
                    <a:pt x="55" y="65"/>
                    <a:pt x="55" y="66"/>
                    <a:pt x="54" y="66"/>
                  </a:cubicBezTo>
                  <a:cubicBezTo>
                    <a:pt x="53" y="67"/>
                    <a:pt x="52" y="66"/>
                    <a:pt x="52" y="64"/>
                  </a:cubicBezTo>
                  <a:cubicBezTo>
                    <a:pt x="53" y="64"/>
                    <a:pt x="54" y="64"/>
                    <a:pt x="55" y="64"/>
                  </a:cubicBezTo>
                  <a:cubicBezTo>
                    <a:pt x="56" y="64"/>
                    <a:pt x="57" y="64"/>
                    <a:pt x="58" y="64"/>
                  </a:cubicBezTo>
                  <a:close/>
                  <a:moveTo>
                    <a:pt x="64" y="74"/>
                  </a:moveTo>
                  <a:cubicBezTo>
                    <a:pt x="63" y="75"/>
                    <a:pt x="63" y="75"/>
                    <a:pt x="63" y="75"/>
                  </a:cubicBezTo>
                  <a:cubicBezTo>
                    <a:pt x="63" y="77"/>
                    <a:pt x="62" y="78"/>
                    <a:pt x="61" y="79"/>
                  </a:cubicBezTo>
                  <a:cubicBezTo>
                    <a:pt x="61" y="79"/>
                    <a:pt x="61" y="79"/>
                    <a:pt x="60" y="80"/>
                  </a:cubicBezTo>
                  <a:cubicBezTo>
                    <a:pt x="59" y="81"/>
                    <a:pt x="58" y="81"/>
                    <a:pt x="57" y="80"/>
                  </a:cubicBezTo>
                  <a:cubicBezTo>
                    <a:pt x="58" y="77"/>
                    <a:pt x="61" y="76"/>
                    <a:pt x="64" y="74"/>
                  </a:cubicBezTo>
                  <a:close/>
                </a:path>
              </a:pathLst>
            </a:custGeom>
            <a:solidFill>
              <a:srgbClr val="F4F9F5"/>
            </a:solidFill>
            <a:ln>
              <a:solidFill>
                <a:srgbClr val="4BB08C"/>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文本框 21"/>
            <p:cNvSpPr txBox="1"/>
            <p:nvPr/>
          </p:nvSpPr>
          <p:spPr>
            <a:xfrm>
              <a:off x="645490" y="185376"/>
              <a:ext cx="2031325" cy="369332"/>
            </a:xfrm>
            <a:prstGeom prst="rect">
              <a:avLst/>
            </a:prstGeom>
            <a:noFill/>
          </p:spPr>
          <p:txBody>
            <a:bodyPr wrap="non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Click here to add a title.</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24" name="组合 23"/>
          <p:cNvGrpSpPr/>
          <p:nvPr/>
        </p:nvGrpSpPr>
        <p:grpSpPr>
          <a:xfrm>
            <a:off x="193179" y="117084"/>
            <a:ext cx="2483636" cy="505918"/>
            <a:chOff x="193179" y="117084"/>
            <a:chExt cx="2483636" cy="505918"/>
          </a:xfrm>
        </p:grpSpPr>
        <p:sp>
          <p:nvSpPr>
            <p:cNvPr id="25" name="Freeform 25"/>
            <p:cNvSpPr>
              <a:spLocks noEditPoints="1"/>
            </p:cNvSpPr>
            <p:nvPr/>
          </p:nvSpPr>
          <p:spPr bwMode="auto">
            <a:xfrm rot="17375397">
              <a:off x="129445" y="180818"/>
              <a:ext cx="505918" cy="378449"/>
            </a:xfrm>
            <a:custGeom>
              <a:avLst/>
              <a:gdLst>
                <a:gd name="T0" fmla="*/ 147 w 179"/>
                <a:gd name="T1" fmla="*/ 79 h 106"/>
                <a:gd name="T2" fmla="*/ 177 w 179"/>
                <a:gd name="T3" fmla="*/ 71 h 106"/>
                <a:gd name="T4" fmla="*/ 152 w 179"/>
                <a:gd name="T5" fmla="*/ 54 h 106"/>
                <a:gd name="T6" fmla="*/ 83 w 179"/>
                <a:gd name="T7" fmla="*/ 13 h 106"/>
                <a:gd name="T8" fmla="*/ 5 w 179"/>
                <a:gd name="T9" fmla="*/ 66 h 106"/>
                <a:gd name="T10" fmla="*/ 91 w 179"/>
                <a:gd name="T11" fmla="*/ 96 h 106"/>
                <a:gd name="T12" fmla="*/ 109 w 179"/>
                <a:gd name="T13" fmla="*/ 63 h 106"/>
                <a:gd name="T14" fmla="*/ 67 w 179"/>
                <a:gd name="T15" fmla="*/ 70 h 106"/>
                <a:gd name="T16" fmla="*/ 67 w 179"/>
                <a:gd name="T17" fmla="*/ 58 h 106"/>
                <a:gd name="T18" fmla="*/ 70 w 179"/>
                <a:gd name="T19" fmla="*/ 44 h 106"/>
                <a:gd name="T20" fmla="*/ 76 w 179"/>
                <a:gd name="T21" fmla="*/ 42 h 106"/>
                <a:gd name="T22" fmla="*/ 105 w 179"/>
                <a:gd name="T23" fmla="*/ 53 h 106"/>
                <a:gd name="T24" fmla="*/ 148 w 179"/>
                <a:gd name="T25" fmla="*/ 71 h 106"/>
                <a:gd name="T26" fmla="*/ 60 w 179"/>
                <a:gd name="T27" fmla="*/ 49 h 106"/>
                <a:gd name="T28" fmla="*/ 56 w 179"/>
                <a:gd name="T29" fmla="*/ 46 h 106"/>
                <a:gd name="T30" fmla="*/ 61 w 179"/>
                <a:gd name="T31" fmla="*/ 49 h 106"/>
                <a:gd name="T32" fmla="*/ 153 w 179"/>
                <a:gd name="T33" fmla="*/ 58 h 106"/>
                <a:gd name="T34" fmla="*/ 159 w 179"/>
                <a:gd name="T35" fmla="*/ 59 h 106"/>
                <a:gd name="T36" fmla="*/ 150 w 179"/>
                <a:gd name="T37" fmla="*/ 78 h 106"/>
                <a:gd name="T38" fmla="*/ 167 w 179"/>
                <a:gd name="T39" fmla="*/ 61 h 106"/>
                <a:gd name="T40" fmla="*/ 164 w 179"/>
                <a:gd name="T41" fmla="*/ 77 h 106"/>
                <a:gd name="T42" fmla="*/ 158 w 179"/>
                <a:gd name="T43" fmla="*/ 78 h 106"/>
                <a:gd name="T44" fmla="*/ 162 w 179"/>
                <a:gd name="T45" fmla="*/ 59 h 106"/>
                <a:gd name="T46" fmla="*/ 174 w 179"/>
                <a:gd name="T47" fmla="*/ 70 h 106"/>
                <a:gd name="T48" fmla="*/ 169 w 179"/>
                <a:gd name="T49" fmla="*/ 62 h 106"/>
                <a:gd name="T50" fmla="*/ 174 w 179"/>
                <a:gd name="T51" fmla="*/ 70 h 106"/>
                <a:gd name="T52" fmla="*/ 16 w 179"/>
                <a:gd name="T53" fmla="*/ 22 h 106"/>
                <a:gd name="T54" fmla="*/ 114 w 179"/>
                <a:gd name="T55" fmla="*/ 42 h 106"/>
                <a:gd name="T56" fmla="*/ 150 w 179"/>
                <a:gd name="T57" fmla="*/ 57 h 106"/>
                <a:gd name="T58" fmla="*/ 150 w 179"/>
                <a:gd name="T59" fmla="*/ 59 h 106"/>
                <a:gd name="T60" fmla="*/ 88 w 179"/>
                <a:gd name="T61" fmla="*/ 45 h 106"/>
                <a:gd name="T62" fmla="*/ 76 w 179"/>
                <a:gd name="T63" fmla="*/ 32 h 106"/>
                <a:gd name="T64" fmla="*/ 74 w 179"/>
                <a:gd name="T65" fmla="*/ 40 h 106"/>
                <a:gd name="T66" fmla="*/ 66 w 179"/>
                <a:gd name="T67" fmla="*/ 32 h 106"/>
                <a:gd name="T68" fmla="*/ 68 w 179"/>
                <a:gd name="T69" fmla="*/ 43 h 106"/>
                <a:gd name="T70" fmla="*/ 55 w 179"/>
                <a:gd name="T71" fmla="*/ 43 h 106"/>
                <a:gd name="T72" fmla="*/ 54 w 179"/>
                <a:gd name="T73" fmla="*/ 51 h 106"/>
                <a:gd name="T74" fmla="*/ 64 w 179"/>
                <a:gd name="T75" fmla="*/ 53 h 106"/>
                <a:gd name="T76" fmla="*/ 56 w 179"/>
                <a:gd name="T77" fmla="*/ 61 h 106"/>
                <a:gd name="T78" fmla="*/ 50 w 179"/>
                <a:gd name="T79" fmla="*/ 69 h 106"/>
                <a:gd name="T80" fmla="*/ 61 w 179"/>
                <a:gd name="T81" fmla="*/ 65 h 106"/>
                <a:gd name="T82" fmla="*/ 64 w 179"/>
                <a:gd name="T83" fmla="*/ 71 h 106"/>
                <a:gd name="T84" fmla="*/ 59 w 179"/>
                <a:gd name="T85" fmla="*/ 84 h 106"/>
                <a:gd name="T86" fmla="*/ 67 w 179"/>
                <a:gd name="T87" fmla="*/ 73 h 106"/>
                <a:gd name="T88" fmla="*/ 105 w 179"/>
                <a:gd name="T89" fmla="*/ 66 h 106"/>
                <a:gd name="T90" fmla="*/ 148 w 179"/>
                <a:gd name="T91" fmla="*/ 74 h 106"/>
                <a:gd name="T92" fmla="*/ 113 w 179"/>
                <a:gd name="T93" fmla="*/ 81 h 106"/>
                <a:gd name="T94" fmla="*/ 17 w 179"/>
                <a:gd name="T95" fmla="*/ 82 h 106"/>
                <a:gd name="T96" fmla="*/ 75 w 179"/>
                <a:gd name="T97" fmla="*/ 36 h 106"/>
                <a:gd name="T98" fmla="*/ 68 w 179"/>
                <a:gd name="T99" fmla="*/ 40 h 106"/>
                <a:gd name="T100" fmla="*/ 65 w 179"/>
                <a:gd name="T101" fmla="*/ 35 h 106"/>
                <a:gd name="T102" fmla="*/ 58 w 179"/>
                <a:gd name="T103" fmla="*/ 64 h 106"/>
                <a:gd name="T104" fmla="*/ 54 w 179"/>
                <a:gd name="T105" fmla="*/ 66 h 106"/>
                <a:gd name="T106" fmla="*/ 55 w 179"/>
                <a:gd name="T107" fmla="*/ 64 h 106"/>
                <a:gd name="T108" fmla="*/ 64 w 179"/>
                <a:gd name="T109" fmla="*/ 74 h 106"/>
                <a:gd name="T110" fmla="*/ 61 w 179"/>
                <a:gd name="T111" fmla="*/ 79 h 106"/>
                <a:gd name="T112" fmla="*/ 57 w 179"/>
                <a:gd name="T113" fmla="*/ 8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9" h="106">
                  <a:moveTo>
                    <a:pt x="117" y="82"/>
                  </a:moveTo>
                  <a:cubicBezTo>
                    <a:pt x="126" y="77"/>
                    <a:pt x="137" y="78"/>
                    <a:pt x="147" y="79"/>
                  </a:cubicBezTo>
                  <a:cubicBezTo>
                    <a:pt x="147" y="80"/>
                    <a:pt x="148" y="80"/>
                    <a:pt x="148" y="80"/>
                  </a:cubicBezTo>
                  <a:cubicBezTo>
                    <a:pt x="158" y="82"/>
                    <a:pt x="174" y="84"/>
                    <a:pt x="177" y="71"/>
                  </a:cubicBezTo>
                  <a:cubicBezTo>
                    <a:pt x="179" y="59"/>
                    <a:pt x="162" y="56"/>
                    <a:pt x="152" y="55"/>
                  </a:cubicBezTo>
                  <a:cubicBezTo>
                    <a:pt x="152" y="55"/>
                    <a:pt x="152" y="54"/>
                    <a:pt x="152" y="54"/>
                  </a:cubicBezTo>
                  <a:cubicBezTo>
                    <a:pt x="137" y="50"/>
                    <a:pt x="123" y="46"/>
                    <a:pt x="111" y="36"/>
                  </a:cubicBezTo>
                  <a:cubicBezTo>
                    <a:pt x="102" y="28"/>
                    <a:pt x="94" y="18"/>
                    <a:pt x="83" y="13"/>
                  </a:cubicBezTo>
                  <a:cubicBezTo>
                    <a:pt x="64" y="3"/>
                    <a:pt x="37" y="0"/>
                    <a:pt x="19" y="14"/>
                  </a:cubicBezTo>
                  <a:cubicBezTo>
                    <a:pt x="4" y="25"/>
                    <a:pt x="0" y="48"/>
                    <a:pt x="5" y="66"/>
                  </a:cubicBezTo>
                  <a:cubicBezTo>
                    <a:pt x="10" y="85"/>
                    <a:pt x="27" y="97"/>
                    <a:pt x="46" y="102"/>
                  </a:cubicBezTo>
                  <a:cubicBezTo>
                    <a:pt x="61" y="106"/>
                    <a:pt x="77" y="103"/>
                    <a:pt x="91" y="96"/>
                  </a:cubicBezTo>
                  <a:cubicBezTo>
                    <a:pt x="99" y="92"/>
                    <a:pt x="108" y="86"/>
                    <a:pt x="117" y="82"/>
                  </a:cubicBezTo>
                  <a:close/>
                  <a:moveTo>
                    <a:pt x="109" y="63"/>
                  </a:moveTo>
                  <a:cubicBezTo>
                    <a:pt x="97" y="63"/>
                    <a:pt x="82" y="64"/>
                    <a:pt x="70" y="69"/>
                  </a:cubicBezTo>
                  <a:cubicBezTo>
                    <a:pt x="69" y="69"/>
                    <a:pt x="68" y="70"/>
                    <a:pt x="67" y="70"/>
                  </a:cubicBezTo>
                  <a:cubicBezTo>
                    <a:pt x="67" y="67"/>
                    <a:pt x="65" y="65"/>
                    <a:pt x="63" y="63"/>
                  </a:cubicBezTo>
                  <a:cubicBezTo>
                    <a:pt x="65" y="62"/>
                    <a:pt x="66" y="60"/>
                    <a:pt x="67" y="58"/>
                  </a:cubicBezTo>
                  <a:cubicBezTo>
                    <a:pt x="68" y="56"/>
                    <a:pt x="67" y="53"/>
                    <a:pt x="66" y="50"/>
                  </a:cubicBezTo>
                  <a:cubicBezTo>
                    <a:pt x="68" y="49"/>
                    <a:pt x="70" y="47"/>
                    <a:pt x="70" y="44"/>
                  </a:cubicBezTo>
                  <a:cubicBezTo>
                    <a:pt x="71" y="44"/>
                    <a:pt x="72" y="44"/>
                    <a:pt x="72" y="44"/>
                  </a:cubicBezTo>
                  <a:cubicBezTo>
                    <a:pt x="74" y="44"/>
                    <a:pt x="75" y="43"/>
                    <a:pt x="76" y="42"/>
                  </a:cubicBezTo>
                  <a:cubicBezTo>
                    <a:pt x="78" y="45"/>
                    <a:pt x="81" y="46"/>
                    <a:pt x="84" y="47"/>
                  </a:cubicBezTo>
                  <a:cubicBezTo>
                    <a:pt x="90" y="49"/>
                    <a:pt x="97" y="51"/>
                    <a:pt x="105" y="53"/>
                  </a:cubicBezTo>
                  <a:cubicBezTo>
                    <a:pt x="120" y="55"/>
                    <a:pt x="134" y="60"/>
                    <a:pt x="149" y="62"/>
                  </a:cubicBezTo>
                  <a:cubicBezTo>
                    <a:pt x="149" y="65"/>
                    <a:pt x="149" y="68"/>
                    <a:pt x="148" y="71"/>
                  </a:cubicBezTo>
                  <a:cubicBezTo>
                    <a:pt x="136" y="66"/>
                    <a:pt x="123" y="63"/>
                    <a:pt x="109" y="63"/>
                  </a:cubicBezTo>
                  <a:close/>
                  <a:moveTo>
                    <a:pt x="60" y="49"/>
                  </a:moveTo>
                  <a:cubicBezTo>
                    <a:pt x="58" y="49"/>
                    <a:pt x="56" y="49"/>
                    <a:pt x="55" y="48"/>
                  </a:cubicBezTo>
                  <a:cubicBezTo>
                    <a:pt x="52" y="47"/>
                    <a:pt x="55" y="46"/>
                    <a:pt x="56" y="46"/>
                  </a:cubicBezTo>
                  <a:cubicBezTo>
                    <a:pt x="57" y="47"/>
                    <a:pt x="58" y="48"/>
                    <a:pt x="59" y="48"/>
                  </a:cubicBezTo>
                  <a:cubicBezTo>
                    <a:pt x="60" y="49"/>
                    <a:pt x="60" y="49"/>
                    <a:pt x="61" y="49"/>
                  </a:cubicBezTo>
                  <a:cubicBezTo>
                    <a:pt x="60" y="49"/>
                    <a:pt x="60" y="49"/>
                    <a:pt x="60" y="49"/>
                  </a:cubicBezTo>
                  <a:close/>
                  <a:moveTo>
                    <a:pt x="153" y="58"/>
                  </a:moveTo>
                  <a:cubicBezTo>
                    <a:pt x="155" y="58"/>
                    <a:pt x="157" y="58"/>
                    <a:pt x="160" y="59"/>
                  </a:cubicBezTo>
                  <a:cubicBezTo>
                    <a:pt x="159" y="59"/>
                    <a:pt x="159" y="59"/>
                    <a:pt x="159" y="59"/>
                  </a:cubicBezTo>
                  <a:cubicBezTo>
                    <a:pt x="158" y="66"/>
                    <a:pt x="157" y="72"/>
                    <a:pt x="156" y="78"/>
                  </a:cubicBezTo>
                  <a:cubicBezTo>
                    <a:pt x="154" y="78"/>
                    <a:pt x="152" y="78"/>
                    <a:pt x="150" y="78"/>
                  </a:cubicBezTo>
                  <a:cubicBezTo>
                    <a:pt x="152" y="71"/>
                    <a:pt x="152" y="64"/>
                    <a:pt x="153" y="58"/>
                  </a:cubicBezTo>
                  <a:close/>
                  <a:moveTo>
                    <a:pt x="167" y="61"/>
                  </a:moveTo>
                  <a:cubicBezTo>
                    <a:pt x="167" y="61"/>
                    <a:pt x="167" y="61"/>
                    <a:pt x="167" y="61"/>
                  </a:cubicBezTo>
                  <a:cubicBezTo>
                    <a:pt x="164" y="66"/>
                    <a:pt x="166" y="72"/>
                    <a:pt x="164" y="77"/>
                  </a:cubicBezTo>
                  <a:cubicBezTo>
                    <a:pt x="163" y="78"/>
                    <a:pt x="164" y="78"/>
                    <a:pt x="164" y="78"/>
                  </a:cubicBezTo>
                  <a:cubicBezTo>
                    <a:pt x="162" y="78"/>
                    <a:pt x="160" y="78"/>
                    <a:pt x="158" y="78"/>
                  </a:cubicBezTo>
                  <a:cubicBezTo>
                    <a:pt x="160" y="72"/>
                    <a:pt x="161" y="66"/>
                    <a:pt x="162" y="60"/>
                  </a:cubicBezTo>
                  <a:cubicBezTo>
                    <a:pt x="162" y="60"/>
                    <a:pt x="162" y="59"/>
                    <a:pt x="162" y="59"/>
                  </a:cubicBezTo>
                  <a:cubicBezTo>
                    <a:pt x="164" y="60"/>
                    <a:pt x="165" y="60"/>
                    <a:pt x="167" y="61"/>
                  </a:cubicBezTo>
                  <a:close/>
                  <a:moveTo>
                    <a:pt x="174" y="70"/>
                  </a:moveTo>
                  <a:cubicBezTo>
                    <a:pt x="174" y="74"/>
                    <a:pt x="171" y="77"/>
                    <a:pt x="166" y="78"/>
                  </a:cubicBezTo>
                  <a:cubicBezTo>
                    <a:pt x="168" y="73"/>
                    <a:pt x="167" y="67"/>
                    <a:pt x="169" y="62"/>
                  </a:cubicBezTo>
                  <a:cubicBezTo>
                    <a:pt x="169" y="62"/>
                    <a:pt x="169" y="62"/>
                    <a:pt x="169" y="62"/>
                  </a:cubicBezTo>
                  <a:cubicBezTo>
                    <a:pt x="172" y="64"/>
                    <a:pt x="174" y="66"/>
                    <a:pt x="174" y="70"/>
                  </a:cubicBezTo>
                  <a:close/>
                  <a:moveTo>
                    <a:pt x="17" y="82"/>
                  </a:moveTo>
                  <a:cubicBezTo>
                    <a:pt x="2" y="66"/>
                    <a:pt x="2" y="39"/>
                    <a:pt x="16" y="22"/>
                  </a:cubicBezTo>
                  <a:cubicBezTo>
                    <a:pt x="31" y="1"/>
                    <a:pt x="64" y="6"/>
                    <a:pt x="84" y="17"/>
                  </a:cubicBezTo>
                  <a:cubicBezTo>
                    <a:pt x="96" y="23"/>
                    <a:pt x="104" y="34"/>
                    <a:pt x="114" y="42"/>
                  </a:cubicBezTo>
                  <a:cubicBezTo>
                    <a:pt x="124" y="50"/>
                    <a:pt x="137" y="53"/>
                    <a:pt x="149" y="56"/>
                  </a:cubicBezTo>
                  <a:cubicBezTo>
                    <a:pt x="149" y="57"/>
                    <a:pt x="149" y="57"/>
                    <a:pt x="150" y="57"/>
                  </a:cubicBezTo>
                  <a:cubicBezTo>
                    <a:pt x="150" y="57"/>
                    <a:pt x="150" y="57"/>
                    <a:pt x="150" y="57"/>
                  </a:cubicBezTo>
                  <a:cubicBezTo>
                    <a:pt x="150" y="58"/>
                    <a:pt x="150" y="59"/>
                    <a:pt x="150" y="59"/>
                  </a:cubicBezTo>
                  <a:cubicBezTo>
                    <a:pt x="136" y="57"/>
                    <a:pt x="122" y="53"/>
                    <a:pt x="109" y="50"/>
                  </a:cubicBezTo>
                  <a:cubicBezTo>
                    <a:pt x="102" y="49"/>
                    <a:pt x="95" y="47"/>
                    <a:pt x="88" y="45"/>
                  </a:cubicBezTo>
                  <a:cubicBezTo>
                    <a:pt x="84" y="44"/>
                    <a:pt x="80" y="43"/>
                    <a:pt x="77" y="40"/>
                  </a:cubicBezTo>
                  <a:cubicBezTo>
                    <a:pt x="79" y="37"/>
                    <a:pt x="78" y="33"/>
                    <a:pt x="76" y="32"/>
                  </a:cubicBezTo>
                  <a:cubicBezTo>
                    <a:pt x="74" y="31"/>
                    <a:pt x="72" y="31"/>
                    <a:pt x="71" y="33"/>
                  </a:cubicBezTo>
                  <a:cubicBezTo>
                    <a:pt x="71" y="36"/>
                    <a:pt x="72" y="38"/>
                    <a:pt x="74" y="40"/>
                  </a:cubicBezTo>
                  <a:cubicBezTo>
                    <a:pt x="73" y="41"/>
                    <a:pt x="72" y="41"/>
                    <a:pt x="71" y="41"/>
                  </a:cubicBezTo>
                  <a:cubicBezTo>
                    <a:pt x="71" y="37"/>
                    <a:pt x="68" y="34"/>
                    <a:pt x="66" y="32"/>
                  </a:cubicBezTo>
                  <a:cubicBezTo>
                    <a:pt x="64" y="31"/>
                    <a:pt x="60" y="29"/>
                    <a:pt x="59" y="31"/>
                  </a:cubicBezTo>
                  <a:cubicBezTo>
                    <a:pt x="57" y="36"/>
                    <a:pt x="63" y="41"/>
                    <a:pt x="68" y="43"/>
                  </a:cubicBezTo>
                  <a:cubicBezTo>
                    <a:pt x="67" y="45"/>
                    <a:pt x="66" y="47"/>
                    <a:pt x="64" y="48"/>
                  </a:cubicBezTo>
                  <a:cubicBezTo>
                    <a:pt x="62" y="46"/>
                    <a:pt x="58" y="44"/>
                    <a:pt x="55" y="43"/>
                  </a:cubicBezTo>
                  <a:cubicBezTo>
                    <a:pt x="54" y="43"/>
                    <a:pt x="50" y="43"/>
                    <a:pt x="50" y="46"/>
                  </a:cubicBezTo>
                  <a:cubicBezTo>
                    <a:pt x="50" y="48"/>
                    <a:pt x="52" y="50"/>
                    <a:pt x="54" y="51"/>
                  </a:cubicBezTo>
                  <a:cubicBezTo>
                    <a:pt x="57" y="52"/>
                    <a:pt x="60" y="53"/>
                    <a:pt x="63" y="52"/>
                  </a:cubicBezTo>
                  <a:cubicBezTo>
                    <a:pt x="63" y="52"/>
                    <a:pt x="64" y="52"/>
                    <a:pt x="64" y="53"/>
                  </a:cubicBezTo>
                  <a:cubicBezTo>
                    <a:pt x="66" y="55"/>
                    <a:pt x="64" y="59"/>
                    <a:pt x="60" y="62"/>
                  </a:cubicBezTo>
                  <a:cubicBezTo>
                    <a:pt x="59" y="61"/>
                    <a:pt x="58" y="61"/>
                    <a:pt x="56" y="61"/>
                  </a:cubicBezTo>
                  <a:cubicBezTo>
                    <a:pt x="54" y="61"/>
                    <a:pt x="51" y="61"/>
                    <a:pt x="49" y="63"/>
                  </a:cubicBezTo>
                  <a:cubicBezTo>
                    <a:pt x="47" y="65"/>
                    <a:pt x="49" y="68"/>
                    <a:pt x="50" y="69"/>
                  </a:cubicBezTo>
                  <a:cubicBezTo>
                    <a:pt x="53" y="70"/>
                    <a:pt x="56" y="68"/>
                    <a:pt x="58" y="67"/>
                  </a:cubicBezTo>
                  <a:cubicBezTo>
                    <a:pt x="59" y="66"/>
                    <a:pt x="60" y="66"/>
                    <a:pt x="61" y="65"/>
                  </a:cubicBezTo>
                  <a:cubicBezTo>
                    <a:pt x="61" y="65"/>
                    <a:pt x="61" y="65"/>
                    <a:pt x="61" y="65"/>
                  </a:cubicBezTo>
                  <a:cubicBezTo>
                    <a:pt x="63" y="67"/>
                    <a:pt x="64" y="69"/>
                    <a:pt x="64" y="71"/>
                  </a:cubicBezTo>
                  <a:cubicBezTo>
                    <a:pt x="59" y="73"/>
                    <a:pt x="53" y="76"/>
                    <a:pt x="54" y="81"/>
                  </a:cubicBezTo>
                  <a:cubicBezTo>
                    <a:pt x="54" y="83"/>
                    <a:pt x="57" y="85"/>
                    <a:pt x="59" y="84"/>
                  </a:cubicBezTo>
                  <a:cubicBezTo>
                    <a:pt x="63" y="83"/>
                    <a:pt x="65" y="79"/>
                    <a:pt x="66" y="76"/>
                  </a:cubicBezTo>
                  <a:cubicBezTo>
                    <a:pt x="67" y="75"/>
                    <a:pt x="67" y="74"/>
                    <a:pt x="67" y="73"/>
                  </a:cubicBezTo>
                  <a:cubicBezTo>
                    <a:pt x="68" y="73"/>
                    <a:pt x="68" y="73"/>
                    <a:pt x="69" y="72"/>
                  </a:cubicBezTo>
                  <a:cubicBezTo>
                    <a:pt x="80" y="68"/>
                    <a:pt x="93" y="67"/>
                    <a:pt x="105" y="66"/>
                  </a:cubicBezTo>
                  <a:cubicBezTo>
                    <a:pt x="119" y="66"/>
                    <a:pt x="134" y="68"/>
                    <a:pt x="147" y="73"/>
                  </a:cubicBezTo>
                  <a:cubicBezTo>
                    <a:pt x="148" y="74"/>
                    <a:pt x="148" y="74"/>
                    <a:pt x="148" y="74"/>
                  </a:cubicBezTo>
                  <a:cubicBezTo>
                    <a:pt x="148" y="75"/>
                    <a:pt x="148" y="75"/>
                    <a:pt x="148" y="76"/>
                  </a:cubicBezTo>
                  <a:cubicBezTo>
                    <a:pt x="135" y="75"/>
                    <a:pt x="124" y="75"/>
                    <a:pt x="113" y="81"/>
                  </a:cubicBezTo>
                  <a:cubicBezTo>
                    <a:pt x="101" y="86"/>
                    <a:pt x="90" y="95"/>
                    <a:pt x="77" y="99"/>
                  </a:cubicBezTo>
                  <a:cubicBezTo>
                    <a:pt x="56" y="105"/>
                    <a:pt x="32" y="98"/>
                    <a:pt x="17" y="82"/>
                  </a:cubicBezTo>
                  <a:close/>
                  <a:moveTo>
                    <a:pt x="75" y="36"/>
                  </a:moveTo>
                  <a:cubicBezTo>
                    <a:pt x="75" y="36"/>
                    <a:pt x="75" y="36"/>
                    <a:pt x="75" y="36"/>
                  </a:cubicBezTo>
                  <a:cubicBezTo>
                    <a:pt x="74" y="34"/>
                    <a:pt x="75" y="34"/>
                    <a:pt x="75" y="36"/>
                  </a:cubicBezTo>
                  <a:close/>
                  <a:moveTo>
                    <a:pt x="68" y="40"/>
                  </a:moveTo>
                  <a:cubicBezTo>
                    <a:pt x="66" y="39"/>
                    <a:pt x="64" y="37"/>
                    <a:pt x="62" y="35"/>
                  </a:cubicBezTo>
                  <a:cubicBezTo>
                    <a:pt x="61" y="32"/>
                    <a:pt x="64" y="34"/>
                    <a:pt x="65" y="35"/>
                  </a:cubicBezTo>
                  <a:cubicBezTo>
                    <a:pt x="66" y="36"/>
                    <a:pt x="67" y="38"/>
                    <a:pt x="68" y="40"/>
                  </a:cubicBezTo>
                  <a:close/>
                  <a:moveTo>
                    <a:pt x="58" y="64"/>
                  </a:moveTo>
                  <a:cubicBezTo>
                    <a:pt x="57" y="64"/>
                    <a:pt x="56" y="65"/>
                    <a:pt x="56" y="65"/>
                  </a:cubicBezTo>
                  <a:cubicBezTo>
                    <a:pt x="55" y="65"/>
                    <a:pt x="55" y="66"/>
                    <a:pt x="54" y="66"/>
                  </a:cubicBezTo>
                  <a:cubicBezTo>
                    <a:pt x="53" y="67"/>
                    <a:pt x="52" y="66"/>
                    <a:pt x="52" y="64"/>
                  </a:cubicBezTo>
                  <a:cubicBezTo>
                    <a:pt x="53" y="64"/>
                    <a:pt x="54" y="64"/>
                    <a:pt x="55" y="64"/>
                  </a:cubicBezTo>
                  <a:cubicBezTo>
                    <a:pt x="56" y="64"/>
                    <a:pt x="57" y="64"/>
                    <a:pt x="58" y="64"/>
                  </a:cubicBezTo>
                  <a:close/>
                  <a:moveTo>
                    <a:pt x="64" y="74"/>
                  </a:moveTo>
                  <a:cubicBezTo>
                    <a:pt x="63" y="75"/>
                    <a:pt x="63" y="75"/>
                    <a:pt x="63" y="75"/>
                  </a:cubicBezTo>
                  <a:cubicBezTo>
                    <a:pt x="63" y="77"/>
                    <a:pt x="62" y="78"/>
                    <a:pt x="61" y="79"/>
                  </a:cubicBezTo>
                  <a:cubicBezTo>
                    <a:pt x="61" y="79"/>
                    <a:pt x="61" y="79"/>
                    <a:pt x="60" y="80"/>
                  </a:cubicBezTo>
                  <a:cubicBezTo>
                    <a:pt x="59" y="81"/>
                    <a:pt x="58" y="81"/>
                    <a:pt x="57" y="80"/>
                  </a:cubicBezTo>
                  <a:cubicBezTo>
                    <a:pt x="58" y="77"/>
                    <a:pt x="61" y="76"/>
                    <a:pt x="64" y="74"/>
                  </a:cubicBezTo>
                  <a:close/>
                </a:path>
              </a:pathLst>
            </a:custGeom>
            <a:solidFill>
              <a:srgbClr val="F4F9F5"/>
            </a:solidFill>
            <a:ln>
              <a:solidFill>
                <a:srgbClr val="4BB08C"/>
              </a:solid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 name="文本框 25"/>
            <p:cNvSpPr txBox="1"/>
            <p:nvPr/>
          </p:nvSpPr>
          <p:spPr>
            <a:xfrm>
              <a:off x="645490" y="185376"/>
              <a:ext cx="2031325" cy="369332"/>
            </a:xfrm>
            <a:prstGeom prst="rect">
              <a:avLst/>
            </a:prstGeom>
            <a:noFill/>
          </p:spPr>
          <p:txBody>
            <a:bodyPr wrap="non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Click here to add a title.</a:t>
              </a:r>
            </a:p>
          </p:txBody>
        </p:sp>
      </p:grpSp>
      <p:cxnSp>
        <p:nvCxnSpPr>
          <p:cNvPr id="27" name="Straight Connector 31"/>
          <p:cNvCxnSpPr/>
          <p:nvPr/>
        </p:nvCxnSpPr>
        <p:spPr>
          <a:xfrm rot="5400000">
            <a:off x="7318732" y="3499533"/>
            <a:ext cx="506512" cy="2128"/>
          </a:xfrm>
          <a:prstGeom prst="line">
            <a:avLst/>
          </a:prstGeom>
          <a:ln w="9525">
            <a:solidFill>
              <a:srgbClr val="508468"/>
            </a:solidFill>
          </a:ln>
        </p:spPr>
        <p:style>
          <a:lnRef idx="1">
            <a:schemeClr val="accent1"/>
          </a:lnRef>
          <a:fillRef idx="0">
            <a:schemeClr val="accent1"/>
          </a:fillRef>
          <a:effectRef idx="0">
            <a:schemeClr val="accent1"/>
          </a:effectRef>
          <a:fontRef idx="minor">
            <a:schemeClr val="tx1"/>
          </a:fontRef>
        </p:style>
      </p:cxnSp>
      <p:sp>
        <p:nvSpPr>
          <p:cNvPr id="28" name="Oval 32"/>
          <p:cNvSpPr/>
          <p:nvPr/>
        </p:nvSpPr>
        <p:spPr>
          <a:xfrm>
            <a:off x="6988063" y="2066417"/>
            <a:ext cx="1183363" cy="1183363"/>
          </a:xfrm>
          <a:prstGeom prst="ellipse">
            <a:avLst/>
          </a:prstGeom>
          <a:noFill/>
          <a:ln w="9525">
            <a:solidFill>
              <a:srgbClr val="508468"/>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endParaRPr lang="en-US" sz="1015">
              <a:solidFill>
                <a:schemeClr val="tx1">
                  <a:lumMod val="85000"/>
                  <a:lumOff val="15000"/>
                </a:schemeClr>
              </a:solidFill>
            </a:endParaRPr>
          </a:p>
        </p:txBody>
      </p:sp>
      <p:grpSp>
        <p:nvGrpSpPr>
          <p:cNvPr id="29" name="Group 83"/>
          <p:cNvGrpSpPr/>
          <p:nvPr/>
        </p:nvGrpSpPr>
        <p:grpSpPr>
          <a:xfrm>
            <a:off x="7318885" y="2408711"/>
            <a:ext cx="490499" cy="491338"/>
            <a:chOff x="6853177" y="4545107"/>
            <a:chExt cx="366050" cy="366676"/>
          </a:xfrm>
          <a:solidFill>
            <a:schemeClr val="tx1">
              <a:lumMod val="95000"/>
              <a:lumOff val="5000"/>
            </a:schemeClr>
          </a:solidFill>
        </p:grpSpPr>
        <p:sp>
          <p:nvSpPr>
            <p:cNvPr id="30" name="AutoShape 18"/>
            <p:cNvSpPr/>
            <p:nvPr/>
          </p:nvSpPr>
          <p:spPr bwMode="auto">
            <a:xfrm>
              <a:off x="6853177" y="4545107"/>
              <a:ext cx="366050"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w="12700" cap="flat" cmpd="sng">
              <a:solidFill>
                <a:srgbClr val="508468"/>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6565"/>
              <a:endParaRPr lang="en-US" sz="3000">
                <a:solidFill>
                  <a:schemeClr val="tx1">
                    <a:lumMod val="85000"/>
                    <a:lumOff val="15000"/>
                  </a:schemeClr>
                </a:solidFill>
                <a:effectLst>
                  <a:outerShdw blurRad="38100" dist="38100" dir="2700000" algn="tl">
                    <a:srgbClr val="000000"/>
                  </a:outerShdw>
                </a:effectLst>
              </a:endParaRPr>
            </a:p>
          </p:txBody>
        </p:sp>
        <p:sp>
          <p:nvSpPr>
            <p:cNvPr id="31" name="AutoShape 19"/>
            <p:cNvSpPr/>
            <p:nvPr/>
          </p:nvSpPr>
          <p:spPr bwMode="auto">
            <a:xfrm>
              <a:off x="6933270" y="4682768"/>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w="12700" cap="flat" cmpd="sng">
              <a:solidFill>
                <a:srgbClr val="508468"/>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6565"/>
              <a:endParaRPr lang="en-US" sz="3000">
                <a:solidFill>
                  <a:schemeClr val="tx1">
                    <a:lumMod val="85000"/>
                    <a:lumOff val="15000"/>
                  </a:schemeClr>
                </a:solidFill>
                <a:effectLst>
                  <a:outerShdw blurRad="38100" dist="38100" dir="2700000" algn="tl">
                    <a:srgbClr val="000000"/>
                  </a:outerShdw>
                </a:effectLst>
              </a:endParaRPr>
            </a:p>
          </p:txBody>
        </p:sp>
        <p:sp>
          <p:nvSpPr>
            <p:cNvPr id="32" name="AutoShape 20"/>
            <p:cNvSpPr/>
            <p:nvPr/>
          </p:nvSpPr>
          <p:spPr bwMode="auto">
            <a:xfrm>
              <a:off x="6933270" y="4739710"/>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w="12700" cap="flat" cmpd="sng">
              <a:solidFill>
                <a:srgbClr val="508468"/>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6565"/>
              <a:endParaRPr lang="en-US" sz="3000">
                <a:solidFill>
                  <a:schemeClr val="tx1">
                    <a:lumMod val="85000"/>
                    <a:lumOff val="15000"/>
                  </a:schemeClr>
                </a:solidFill>
                <a:effectLst>
                  <a:outerShdw blurRad="38100" dist="38100" dir="2700000" algn="tl">
                    <a:srgbClr val="000000"/>
                  </a:outerShdw>
                </a:effectLst>
              </a:endParaRPr>
            </a:p>
          </p:txBody>
        </p:sp>
        <p:sp>
          <p:nvSpPr>
            <p:cNvPr id="33" name="AutoShape 21"/>
            <p:cNvSpPr/>
            <p:nvPr/>
          </p:nvSpPr>
          <p:spPr bwMode="auto">
            <a:xfrm>
              <a:off x="6933270" y="4797277"/>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w="12700" cap="flat" cmpd="sng">
              <a:solidFill>
                <a:srgbClr val="508468"/>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6565"/>
              <a:endParaRPr lang="en-US" sz="3000">
                <a:solidFill>
                  <a:schemeClr val="tx1">
                    <a:lumMod val="85000"/>
                    <a:lumOff val="15000"/>
                  </a:schemeClr>
                </a:solidFill>
                <a:effectLst>
                  <a:outerShdw blurRad="38100" dist="38100" dir="2700000" algn="tl">
                    <a:srgbClr val="000000"/>
                  </a:outerShdw>
                </a:effectLst>
              </a:endParaRPr>
            </a:p>
          </p:txBody>
        </p:sp>
        <p:sp>
          <p:nvSpPr>
            <p:cNvPr id="34" name="AutoShape 22"/>
            <p:cNvSpPr/>
            <p:nvPr/>
          </p:nvSpPr>
          <p:spPr bwMode="auto">
            <a:xfrm>
              <a:off x="7013363" y="4797277"/>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w="12700" cap="flat" cmpd="sng">
              <a:solidFill>
                <a:srgbClr val="508468"/>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6565"/>
              <a:endParaRPr lang="en-US" sz="3000">
                <a:solidFill>
                  <a:schemeClr val="tx1">
                    <a:lumMod val="85000"/>
                    <a:lumOff val="15000"/>
                  </a:schemeClr>
                </a:solidFill>
                <a:effectLst>
                  <a:outerShdw blurRad="38100" dist="38100" dir="2700000" algn="tl">
                    <a:srgbClr val="000000"/>
                  </a:outerShdw>
                </a:effectLst>
              </a:endParaRPr>
            </a:p>
          </p:txBody>
        </p:sp>
        <p:sp>
          <p:nvSpPr>
            <p:cNvPr id="35" name="AutoShape 23"/>
            <p:cNvSpPr/>
            <p:nvPr/>
          </p:nvSpPr>
          <p:spPr bwMode="auto">
            <a:xfrm>
              <a:off x="7013363" y="4739710"/>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w="12700" cap="flat" cmpd="sng">
              <a:solidFill>
                <a:srgbClr val="508468"/>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6565"/>
              <a:endParaRPr lang="en-US" sz="3000">
                <a:solidFill>
                  <a:schemeClr val="tx1">
                    <a:lumMod val="85000"/>
                    <a:lumOff val="15000"/>
                  </a:schemeClr>
                </a:solidFill>
                <a:effectLst>
                  <a:outerShdw blurRad="38100" dist="38100" dir="2700000" algn="tl">
                    <a:srgbClr val="000000"/>
                  </a:outerShdw>
                </a:effectLst>
              </a:endParaRPr>
            </a:p>
          </p:txBody>
        </p:sp>
        <p:sp>
          <p:nvSpPr>
            <p:cNvPr id="36" name="AutoShape 24"/>
            <p:cNvSpPr/>
            <p:nvPr/>
          </p:nvSpPr>
          <p:spPr bwMode="auto">
            <a:xfrm>
              <a:off x="7013363" y="4682768"/>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w="12700" cap="flat" cmpd="sng">
              <a:solidFill>
                <a:srgbClr val="508468"/>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6565"/>
              <a:endParaRPr lang="en-US" sz="3000">
                <a:solidFill>
                  <a:schemeClr val="tx1">
                    <a:lumMod val="85000"/>
                    <a:lumOff val="15000"/>
                  </a:schemeClr>
                </a:solidFill>
                <a:effectLst>
                  <a:outerShdw blurRad="38100" dist="38100" dir="2700000" algn="tl">
                    <a:srgbClr val="000000"/>
                  </a:outerShdw>
                </a:effectLst>
              </a:endParaRPr>
            </a:p>
          </p:txBody>
        </p:sp>
        <p:sp>
          <p:nvSpPr>
            <p:cNvPr id="37" name="AutoShape 25"/>
            <p:cNvSpPr/>
            <p:nvPr/>
          </p:nvSpPr>
          <p:spPr bwMode="auto">
            <a:xfrm>
              <a:off x="7093457" y="4797277"/>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w="12700" cap="flat" cmpd="sng">
              <a:solidFill>
                <a:srgbClr val="508468"/>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6565"/>
              <a:endParaRPr lang="en-US" sz="3000">
                <a:solidFill>
                  <a:schemeClr val="tx1">
                    <a:lumMod val="85000"/>
                    <a:lumOff val="15000"/>
                  </a:schemeClr>
                </a:solidFill>
                <a:effectLst>
                  <a:outerShdw blurRad="38100" dist="38100" dir="2700000" algn="tl">
                    <a:srgbClr val="000000"/>
                  </a:outerShdw>
                </a:effectLst>
              </a:endParaRPr>
            </a:p>
          </p:txBody>
        </p:sp>
        <p:sp>
          <p:nvSpPr>
            <p:cNvPr id="38" name="AutoShape 26"/>
            <p:cNvSpPr/>
            <p:nvPr/>
          </p:nvSpPr>
          <p:spPr bwMode="auto">
            <a:xfrm>
              <a:off x="7093457" y="4739710"/>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w="12700" cap="flat" cmpd="sng">
              <a:solidFill>
                <a:srgbClr val="508468"/>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6565"/>
              <a:endParaRPr lang="en-US" sz="3000">
                <a:solidFill>
                  <a:schemeClr val="tx1">
                    <a:lumMod val="85000"/>
                    <a:lumOff val="15000"/>
                  </a:schemeClr>
                </a:solidFill>
                <a:effectLst>
                  <a:outerShdw blurRad="38100" dist="38100" dir="2700000" algn="tl">
                    <a:srgbClr val="000000"/>
                  </a:outerShdw>
                </a:effectLst>
              </a:endParaRPr>
            </a:p>
          </p:txBody>
        </p:sp>
        <p:sp>
          <p:nvSpPr>
            <p:cNvPr id="39" name="AutoShape 27"/>
            <p:cNvSpPr/>
            <p:nvPr/>
          </p:nvSpPr>
          <p:spPr bwMode="auto">
            <a:xfrm>
              <a:off x="7093457" y="4682768"/>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w="12700" cap="flat" cmpd="sng">
              <a:solidFill>
                <a:srgbClr val="508468"/>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6565"/>
              <a:endParaRPr lang="en-US" sz="3000">
                <a:solidFill>
                  <a:schemeClr val="tx1">
                    <a:lumMod val="85000"/>
                    <a:lumOff val="15000"/>
                  </a:schemeClr>
                </a:solidFill>
                <a:effectLst>
                  <a:outerShdw blurRad="38100" dist="38100" dir="2700000" algn="tl">
                    <a:srgbClr val="000000"/>
                  </a:outerShdw>
                </a:effectLst>
              </a:endParaRPr>
            </a:p>
          </p:txBody>
        </p:sp>
      </p:grpSp>
      <p:cxnSp>
        <p:nvCxnSpPr>
          <p:cNvPr id="40" name="Straight Connector 43"/>
          <p:cNvCxnSpPr/>
          <p:nvPr/>
        </p:nvCxnSpPr>
        <p:spPr>
          <a:xfrm rot="5400000">
            <a:off x="10190496" y="3499533"/>
            <a:ext cx="506512" cy="2128"/>
          </a:xfrm>
          <a:prstGeom prst="line">
            <a:avLst/>
          </a:prstGeom>
          <a:ln w="9525">
            <a:solidFill>
              <a:srgbClr val="508468"/>
            </a:solidFill>
          </a:ln>
        </p:spPr>
        <p:style>
          <a:lnRef idx="1">
            <a:schemeClr val="accent1"/>
          </a:lnRef>
          <a:fillRef idx="0">
            <a:schemeClr val="accent1"/>
          </a:fillRef>
          <a:effectRef idx="0">
            <a:schemeClr val="accent1"/>
          </a:effectRef>
          <a:fontRef idx="minor">
            <a:schemeClr val="tx1"/>
          </a:fontRef>
        </p:style>
      </p:cxnSp>
      <p:sp>
        <p:nvSpPr>
          <p:cNvPr id="41" name="Oval 44"/>
          <p:cNvSpPr/>
          <p:nvPr/>
        </p:nvSpPr>
        <p:spPr>
          <a:xfrm>
            <a:off x="9859826" y="2066417"/>
            <a:ext cx="1183363" cy="1183363"/>
          </a:xfrm>
          <a:prstGeom prst="ellipse">
            <a:avLst/>
          </a:prstGeom>
          <a:noFill/>
          <a:ln w="9525">
            <a:solidFill>
              <a:srgbClr val="508468"/>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endParaRPr lang="en-US" sz="1015">
              <a:solidFill>
                <a:schemeClr val="tx1">
                  <a:lumMod val="85000"/>
                  <a:lumOff val="15000"/>
                </a:schemeClr>
              </a:solidFill>
            </a:endParaRPr>
          </a:p>
        </p:txBody>
      </p:sp>
      <p:sp>
        <p:nvSpPr>
          <p:cNvPr id="42" name="AutoShape 103"/>
          <p:cNvSpPr/>
          <p:nvPr/>
        </p:nvSpPr>
        <p:spPr bwMode="auto">
          <a:xfrm>
            <a:off x="10290248" y="2525619"/>
            <a:ext cx="176077" cy="1157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noFill/>
          <a:ln>
            <a:solidFill>
              <a:srgbClr val="508468"/>
            </a:solidFill>
          </a:ln>
          <a:effectLst/>
        </p:spPr>
        <p:txBody>
          <a:bodyPr lIns="38100" tIns="38100" rIns="38100" bIns="38100" anchor="ctr"/>
          <a:lstStyle/>
          <a:p>
            <a:pPr defTabSz="456565"/>
            <a:endParaRPr lang="en-US" sz="3000">
              <a:solidFill>
                <a:schemeClr val="tx1">
                  <a:lumMod val="85000"/>
                  <a:lumOff val="15000"/>
                </a:schemeClr>
              </a:solidFill>
              <a:effectLst>
                <a:outerShdw blurRad="38100" dist="38100" dir="2700000" algn="tl">
                  <a:srgbClr val="000000"/>
                </a:outerShdw>
              </a:effectLst>
            </a:endParaRPr>
          </a:p>
        </p:txBody>
      </p:sp>
      <p:sp>
        <p:nvSpPr>
          <p:cNvPr id="43" name="AutoShape 104"/>
          <p:cNvSpPr/>
          <p:nvPr/>
        </p:nvSpPr>
        <p:spPr bwMode="auto">
          <a:xfrm>
            <a:off x="10213109" y="2449319"/>
            <a:ext cx="490501" cy="4292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chemeClr val="tx1">
              <a:lumMod val="95000"/>
              <a:lumOff val="5000"/>
            </a:schemeClr>
          </a:solidFill>
          <a:ln>
            <a:solidFill>
              <a:srgbClr val="508468"/>
            </a:solidFill>
          </a:ln>
          <a:effectLst/>
        </p:spPr>
        <p:txBody>
          <a:bodyPr lIns="38100" tIns="38100" rIns="38100" bIns="38100" anchor="ctr"/>
          <a:lstStyle/>
          <a:p>
            <a:pPr defTabSz="456565"/>
            <a:endParaRPr lang="en-US" sz="3000">
              <a:solidFill>
                <a:schemeClr val="tx1">
                  <a:lumMod val="85000"/>
                  <a:lumOff val="15000"/>
                </a:schemeClr>
              </a:solidFill>
              <a:effectLst>
                <a:outerShdw blurRad="38100" dist="38100" dir="2700000" algn="tl">
                  <a:srgbClr val="000000"/>
                </a:outerShdw>
              </a:effectLst>
            </a:endParaRPr>
          </a:p>
        </p:txBody>
      </p:sp>
      <p:cxnSp>
        <p:nvCxnSpPr>
          <p:cNvPr id="44" name="Straight Connector 19"/>
          <p:cNvCxnSpPr/>
          <p:nvPr/>
        </p:nvCxnSpPr>
        <p:spPr>
          <a:xfrm rot="5400000">
            <a:off x="4351243" y="3499533"/>
            <a:ext cx="506512" cy="2128"/>
          </a:xfrm>
          <a:prstGeom prst="line">
            <a:avLst/>
          </a:prstGeom>
          <a:ln w="9525">
            <a:solidFill>
              <a:srgbClr val="508468"/>
            </a:solidFill>
          </a:ln>
        </p:spPr>
        <p:style>
          <a:lnRef idx="1">
            <a:schemeClr val="accent1"/>
          </a:lnRef>
          <a:fillRef idx="0">
            <a:schemeClr val="accent1"/>
          </a:fillRef>
          <a:effectRef idx="0">
            <a:schemeClr val="accent1"/>
          </a:effectRef>
          <a:fontRef idx="minor">
            <a:schemeClr val="tx1"/>
          </a:fontRef>
        </p:style>
      </p:cxnSp>
      <p:sp>
        <p:nvSpPr>
          <p:cNvPr id="45" name="Oval 20"/>
          <p:cNvSpPr/>
          <p:nvPr/>
        </p:nvSpPr>
        <p:spPr>
          <a:xfrm>
            <a:off x="4020575" y="2066417"/>
            <a:ext cx="1183363" cy="1183363"/>
          </a:xfrm>
          <a:prstGeom prst="ellipse">
            <a:avLst/>
          </a:prstGeom>
          <a:noFill/>
          <a:ln w="9525">
            <a:solidFill>
              <a:srgbClr val="508468"/>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endParaRPr lang="en-US" sz="1015">
              <a:solidFill>
                <a:schemeClr val="tx1">
                  <a:lumMod val="85000"/>
                  <a:lumOff val="15000"/>
                </a:schemeClr>
              </a:solidFill>
            </a:endParaRPr>
          </a:p>
        </p:txBody>
      </p:sp>
      <p:grpSp>
        <p:nvGrpSpPr>
          <p:cNvPr id="46" name="Group 81"/>
          <p:cNvGrpSpPr/>
          <p:nvPr/>
        </p:nvGrpSpPr>
        <p:grpSpPr>
          <a:xfrm>
            <a:off x="4356949" y="2501416"/>
            <a:ext cx="489662" cy="306877"/>
            <a:chOff x="2411138" y="4617692"/>
            <a:chExt cx="365425" cy="229016"/>
          </a:xfrm>
          <a:solidFill>
            <a:schemeClr val="tx1">
              <a:lumMod val="95000"/>
              <a:lumOff val="5000"/>
            </a:schemeClr>
          </a:solidFill>
        </p:grpSpPr>
        <p:sp>
          <p:nvSpPr>
            <p:cNvPr id="47" name="AutoShape 105"/>
            <p:cNvSpPr/>
            <p:nvPr/>
          </p:nvSpPr>
          <p:spPr bwMode="auto">
            <a:xfrm>
              <a:off x="2411138" y="4617692"/>
              <a:ext cx="365425" cy="2290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9438"/>
                  </a:moveTo>
                  <a:cubicBezTo>
                    <a:pt x="7005" y="19438"/>
                    <a:pt x="3289" y="15988"/>
                    <a:pt x="1437" y="10797"/>
                  </a:cubicBezTo>
                  <a:cubicBezTo>
                    <a:pt x="3298" y="5598"/>
                    <a:pt x="7009" y="2161"/>
                    <a:pt x="10800" y="2161"/>
                  </a:cubicBezTo>
                  <a:cubicBezTo>
                    <a:pt x="14595" y="2161"/>
                    <a:pt x="18310" y="5611"/>
                    <a:pt x="20162" y="10802"/>
                  </a:cubicBezTo>
                  <a:cubicBezTo>
                    <a:pt x="18301" y="16000"/>
                    <a:pt x="14590" y="19438"/>
                    <a:pt x="10800" y="19438"/>
                  </a:cubicBezTo>
                  <a:moveTo>
                    <a:pt x="21576" y="10561"/>
                  </a:moveTo>
                  <a:cubicBezTo>
                    <a:pt x="21569" y="10516"/>
                    <a:pt x="21573" y="10467"/>
                    <a:pt x="21562" y="10423"/>
                  </a:cubicBezTo>
                  <a:cubicBezTo>
                    <a:pt x="21558" y="10406"/>
                    <a:pt x="21548" y="10395"/>
                    <a:pt x="21544" y="10378"/>
                  </a:cubicBezTo>
                  <a:cubicBezTo>
                    <a:pt x="21537" y="10352"/>
                    <a:pt x="21539" y="10322"/>
                    <a:pt x="21530" y="10297"/>
                  </a:cubicBezTo>
                  <a:cubicBezTo>
                    <a:pt x="19569" y="4298"/>
                    <a:pt x="15302" y="0"/>
                    <a:pt x="10800" y="0"/>
                  </a:cubicBezTo>
                  <a:cubicBezTo>
                    <a:pt x="6297" y="0"/>
                    <a:pt x="2030" y="4290"/>
                    <a:pt x="69" y="10290"/>
                  </a:cubicBezTo>
                  <a:cubicBezTo>
                    <a:pt x="61" y="10316"/>
                    <a:pt x="62" y="10344"/>
                    <a:pt x="55" y="10370"/>
                  </a:cubicBezTo>
                  <a:cubicBezTo>
                    <a:pt x="51" y="10387"/>
                    <a:pt x="41" y="10398"/>
                    <a:pt x="37" y="10415"/>
                  </a:cubicBezTo>
                  <a:cubicBezTo>
                    <a:pt x="26" y="10459"/>
                    <a:pt x="30" y="10508"/>
                    <a:pt x="24" y="10554"/>
                  </a:cubicBezTo>
                  <a:cubicBezTo>
                    <a:pt x="12" y="10635"/>
                    <a:pt x="0" y="10714"/>
                    <a:pt x="0" y="10796"/>
                  </a:cubicBezTo>
                  <a:cubicBezTo>
                    <a:pt x="0" y="10878"/>
                    <a:pt x="12" y="10955"/>
                    <a:pt x="24" y="11038"/>
                  </a:cubicBezTo>
                  <a:cubicBezTo>
                    <a:pt x="30" y="11083"/>
                    <a:pt x="26" y="11131"/>
                    <a:pt x="37" y="11175"/>
                  </a:cubicBezTo>
                  <a:cubicBezTo>
                    <a:pt x="41" y="11193"/>
                    <a:pt x="51" y="11204"/>
                    <a:pt x="55" y="11220"/>
                  </a:cubicBezTo>
                  <a:cubicBezTo>
                    <a:pt x="62" y="11247"/>
                    <a:pt x="61" y="11276"/>
                    <a:pt x="69" y="11302"/>
                  </a:cubicBezTo>
                  <a:cubicBezTo>
                    <a:pt x="2030" y="17300"/>
                    <a:pt x="6297" y="21599"/>
                    <a:pt x="10800" y="21599"/>
                  </a:cubicBezTo>
                  <a:cubicBezTo>
                    <a:pt x="15302" y="21599"/>
                    <a:pt x="19569" y="17308"/>
                    <a:pt x="21530" y="11309"/>
                  </a:cubicBezTo>
                  <a:cubicBezTo>
                    <a:pt x="21539" y="11283"/>
                    <a:pt x="21537" y="11255"/>
                    <a:pt x="21544" y="11228"/>
                  </a:cubicBezTo>
                  <a:cubicBezTo>
                    <a:pt x="21548" y="11212"/>
                    <a:pt x="21558" y="11201"/>
                    <a:pt x="21562" y="11183"/>
                  </a:cubicBezTo>
                  <a:cubicBezTo>
                    <a:pt x="21573" y="11139"/>
                    <a:pt x="21569" y="11089"/>
                    <a:pt x="21576" y="11044"/>
                  </a:cubicBezTo>
                  <a:cubicBezTo>
                    <a:pt x="21587" y="10963"/>
                    <a:pt x="21599" y="10885"/>
                    <a:pt x="21599" y="10803"/>
                  </a:cubicBezTo>
                  <a:cubicBezTo>
                    <a:pt x="21599" y="10721"/>
                    <a:pt x="21587" y="10642"/>
                    <a:pt x="21576" y="10561"/>
                  </a:cubicBezTo>
                </a:path>
              </a:pathLst>
            </a:custGeom>
            <a:grpFill/>
            <a:ln w="12700" cap="flat" cmpd="sng">
              <a:solidFill>
                <a:srgbClr val="508468"/>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6565"/>
              <a:endParaRPr lang="en-US" sz="3000">
                <a:solidFill>
                  <a:schemeClr val="tx1">
                    <a:lumMod val="85000"/>
                    <a:lumOff val="15000"/>
                  </a:schemeClr>
                </a:solidFill>
                <a:effectLst>
                  <a:outerShdw blurRad="38100" dist="38100" dir="2700000" algn="tl">
                    <a:srgbClr val="000000"/>
                  </a:outerShdw>
                </a:effectLst>
              </a:endParaRPr>
            </a:p>
          </p:txBody>
        </p:sp>
        <p:sp>
          <p:nvSpPr>
            <p:cNvPr id="48" name="AutoShape 106"/>
            <p:cNvSpPr/>
            <p:nvPr/>
          </p:nvSpPr>
          <p:spPr bwMode="auto">
            <a:xfrm>
              <a:off x="2548173" y="4686523"/>
              <a:ext cx="51935" cy="51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2" y="0"/>
                  </a:moveTo>
                  <a:cubicBezTo>
                    <a:pt x="19193" y="0"/>
                    <a:pt x="19183" y="4"/>
                    <a:pt x="19174" y="4"/>
                  </a:cubicBezTo>
                  <a:cubicBezTo>
                    <a:pt x="8585" y="23"/>
                    <a:pt x="0" y="8607"/>
                    <a:pt x="0" y="19198"/>
                  </a:cubicBezTo>
                  <a:cubicBezTo>
                    <a:pt x="0" y="20523"/>
                    <a:pt x="1076" y="21600"/>
                    <a:pt x="2402" y="21600"/>
                  </a:cubicBezTo>
                  <a:cubicBezTo>
                    <a:pt x="3722" y="21600"/>
                    <a:pt x="4799" y="20523"/>
                    <a:pt x="4799" y="19198"/>
                  </a:cubicBezTo>
                  <a:cubicBezTo>
                    <a:pt x="4799" y="11262"/>
                    <a:pt x="11262" y="4803"/>
                    <a:pt x="19202" y="4803"/>
                  </a:cubicBezTo>
                  <a:lnTo>
                    <a:pt x="19202" y="4798"/>
                  </a:lnTo>
                  <a:cubicBezTo>
                    <a:pt x="20523" y="4798"/>
                    <a:pt x="21599" y="3721"/>
                    <a:pt x="21599" y="2401"/>
                  </a:cubicBezTo>
                  <a:cubicBezTo>
                    <a:pt x="21599" y="1076"/>
                    <a:pt x="20523" y="0"/>
                    <a:pt x="19202" y="0"/>
                  </a:cubicBezTo>
                </a:path>
              </a:pathLst>
            </a:custGeom>
            <a:grpFill/>
            <a:ln w="12700" cap="flat" cmpd="sng">
              <a:solidFill>
                <a:srgbClr val="508468"/>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6565"/>
              <a:endParaRPr lang="en-US" sz="3000">
                <a:solidFill>
                  <a:schemeClr val="tx1">
                    <a:lumMod val="85000"/>
                    <a:lumOff val="15000"/>
                  </a:schemeClr>
                </a:solidFill>
                <a:effectLst>
                  <a:outerShdw blurRad="38100" dist="38100" dir="2700000" algn="tl">
                    <a:srgbClr val="000000"/>
                  </a:outerShdw>
                </a:effectLst>
              </a:endParaRPr>
            </a:p>
          </p:txBody>
        </p:sp>
        <p:sp>
          <p:nvSpPr>
            <p:cNvPr id="49" name="AutoShape 107"/>
            <p:cNvSpPr/>
            <p:nvPr/>
          </p:nvSpPr>
          <p:spPr bwMode="auto">
            <a:xfrm>
              <a:off x="2513756" y="4652107"/>
              <a:ext cx="160186" cy="1601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057"/>
                  </a:moveTo>
                  <a:cubicBezTo>
                    <a:pt x="5694" y="20057"/>
                    <a:pt x="1542" y="15905"/>
                    <a:pt x="1542" y="10800"/>
                  </a:cubicBezTo>
                  <a:cubicBezTo>
                    <a:pt x="1542" y="5694"/>
                    <a:pt x="5694" y="1542"/>
                    <a:pt x="10800" y="1542"/>
                  </a:cubicBezTo>
                  <a:cubicBezTo>
                    <a:pt x="15905" y="1542"/>
                    <a:pt x="20057" y="5694"/>
                    <a:pt x="20057" y="10800"/>
                  </a:cubicBezTo>
                  <a:cubicBezTo>
                    <a:pt x="20057" y="15905"/>
                    <a:pt x="15905" y="20057"/>
                    <a:pt x="10800" y="20057"/>
                  </a:cubicBezTo>
                  <a:moveTo>
                    <a:pt x="10800" y="0"/>
                  </a:moveTo>
                  <a:cubicBezTo>
                    <a:pt x="4834" y="0"/>
                    <a:pt x="0" y="4834"/>
                    <a:pt x="0" y="10800"/>
                  </a:cubicBezTo>
                  <a:cubicBezTo>
                    <a:pt x="0" y="16765"/>
                    <a:pt x="4834" y="21600"/>
                    <a:pt x="10800" y="21600"/>
                  </a:cubicBezTo>
                  <a:cubicBezTo>
                    <a:pt x="16765" y="21600"/>
                    <a:pt x="21599" y="16765"/>
                    <a:pt x="21599" y="10800"/>
                  </a:cubicBezTo>
                  <a:cubicBezTo>
                    <a:pt x="21599" y="4834"/>
                    <a:pt x="16765" y="0"/>
                    <a:pt x="10800" y="0"/>
                  </a:cubicBezTo>
                </a:path>
              </a:pathLst>
            </a:custGeom>
            <a:grpFill/>
            <a:ln w="12700" cap="flat" cmpd="sng">
              <a:solidFill>
                <a:srgbClr val="508468"/>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6565"/>
              <a:endParaRPr lang="en-US" sz="3000">
                <a:solidFill>
                  <a:schemeClr val="tx1">
                    <a:lumMod val="85000"/>
                    <a:lumOff val="15000"/>
                  </a:schemeClr>
                </a:solidFill>
                <a:effectLst>
                  <a:outerShdw blurRad="38100" dist="38100" dir="2700000" algn="tl">
                    <a:srgbClr val="000000"/>
                  </a:outerShdw>
                </a:effectLst>
              </a:endParaRPr>
            </a:p>
          </p:txBody>
        </p:sp>
      </p:grpSp>
      <p:cxnSp>
        <p:nvCxnSpPr>
          <p:cNvPr id="50" name="Straight Connector 7"/>
          <p:cNvCxnSpPr/>
          <p:nvPr/>
        </p:nvCxnSpPr>
        <p:spPr>
          <a:xfrm rot="5400000">
            <a:off x="1479480" y="3499533"/>
            <a:ext cx="506512" cy="2128"/>
          </a:xfrm>
          <a:prstGeom prst="line">
            <a:avLst/>
          </a:prstGeom>
          <a:ln w="9525">
            <a:solidFill>
              <a:srgbClr val="508468"/>
            </a:solidFill>
          </a:ln>
        </p:spPr>
        <p:style>
          <a:lnRef idx="1">
            <a:schemeClr val="accent1"/>
          </a:lnRef>
          <a:fillRef idx="0">
            <a:schemeClr val="accent1"/>
          </a:fillRef>
          <a:effectRef idx="0">
            <a:schemeClr val="accent1"/>
          </a:effectRef>
          <a:fontRef idx="minor">
            <a:schemeClr val="tx1"/>
          </a:fontRef>
        </p:style>
      </p:cxnSp>
      <p:sp>
        <p:nvSpPr>
          <p:cNvPr id="51" name="Oval 8"/>
          <p:cNvSpPr/>
          <p:nvPr/>
        </p:nvSpPr>
        <p:spPr>
          <a:xfrm>
            <a:off x="1148812" y="2066417"/>
            <a:ext cx="1183363" cy="1183363"/>
          </a:xfrm>
          <a:prstGeom prst="ellipse">
            <a:avLst/>
          </a:prstGeom>
          <a:noFill/>
          <a:ln w="9525">
            <a:solidFill>
              <a:srgbClr val="508468"/>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endParaRPr lang="en-US" sz="1015">
              <a:solidFill>
                <a:schemeClr val="tx1">
                  <a:lumMod val="85000"/>
                  <a:lumOff val="15000"/>
                </a:schemeClr>
              </a:solidFill>
            </a:endParaRPr>
          </a:p>
        </p:txBody>
      </p:sp>
      <p:grpSp>
        <p:nvGrpSpPr>
          <p:cNvPr id="52" name="Group 80"/>
          <p:cNvGrpSpPr/>
          <p:nvPr/>
        </p:nvGrpSpPr>
        <p:grpSpPr>
          <a:xfrm>
            <a:off x="1564601" y="2409185"/>
            <a:ext cx="368084" cy="491338"/>
            <a:chOff x="1724713" y="4548862"/>
            <a:chExt cx="274694" cy="366676"/>
          </a:xfrm>
          <a:solidFill>
            <a:schemeClr val="tx1">
              <a:lumMod val="95000"/>
              <a:lumOff val="5000"/>
            </a:schemeClr>
          </a:solidFill>
        </p:grpSpPr>
        <p:sp>
          <p:nvSpPr>
            <p:cNvPr id="53" name="AutoShape 108"/>
            <p:cNvSpPr/>
            <p:nvPr/>
          </p:nvSpPr>
          <p:spPr bwMode="auto">
            <a:xfrm>
              <a:off x="1792917" y="4617692"/>
              <a:ext cx="137660" cy="1376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grpFill/>
            <a:ln w="12700" cap="flat" cmpd="sng">
              <a:solidFill>
                <a:srgbClr val="508468"/>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6565"/>
              <a:endParaRPr lang="en-US" sz="3000">
                <a:solidFill>
                  <a:schemeClr val="tx1">
                    <a:lumMod val="85000"/>
                    <a:lumOff val="15000"/>
                  </a:schemeClr>
                </a:solidFill>
                <a:effectLst>
                  <a:outerShdw blurRad="38100" dist="38100" dir="2700000" algn="tl">
                    <a:srgbClr val="000000"/>
                  </a:outerShdw>
                </a:effectLst>
              </a:endParaRPr>
            </a:p>
          </p:txBody>
        </p:sp>
        <p:sp>
          <p:nvSpPr>
            <p:cNvPr id="54" name="AutoShape 109"/>
            <p:cNvSpPr/>
            <p:nvPr/>
          </p:nvSpPr>
          <p:spPr bwMode="auto">
            <a:xfrm>
              <a:off x="1724713" y="4548862"/>
              <a:ext cx="274694"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grpFill/>
            <a:ln w="12700" cap="flat" cmpd="sng">
              <a:solidFill>
                <a:srgbClr val="508468"/>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6565"/>
              <a:endParaRPr lang="en-US" sz="3000">
                <a:solidFill>
                  <a:schemeClr val="tx1">
                    <a:lumMod val="85000"/>
                    <a:lumOff val="15000"/>
                  </a:schemeClr>
                </a:solidFill>
                <a:effectLst>
                  <a:outerShdw blurRad="38100" dist="38100" dir="2700000" algn="tl">
                    <a:srgbClr val="000000"/>
                  </a:outerShdw>
                </a:effectLst>
              </a:endParaRPr>
            </a:p>
          </p:txBody>
        </p:sp>
      </p:grpSp>
      <p:sp>
        <p:nvSpPr>
          <p:cNvPr id="55" name="矩形 54"/>
          <p:cNvSpPr/>
          <p:nvPr/>
        </p:nvSpPr>
        <p:spPr>
          <a:xfrm>
            <a:off x="650273" y="3753854"/>
            <a:ext cx="2162797" cy="2093494"/>
          </a:xfrm>
          <a:prstGeom prst="rect">
            <a:avLst/>
          </a:prstGeom>
          <a:noFill/>
          <a:ln>
            <a:solidFill>
              <a:srgbClr val="5084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3493970" y="3753853"/>
            <a:ext cx="2162797" cy="2093496"/>
          </a:xfrm>
          <a:prstGeom prst="rect">
            <a:avLst/>
          </a:prstGeom>
          <a:noFill/>
          <a:ln>
            <a:solidFill>
              <a:srgbClr val="5084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6452132" y="3753853"/>
            <a:ext cx="2162797" cy="2093496"/>
          </a:xfrm>
          <a:prstGeom prst="rect">
            <a:avLst/>
          </a:prstGeom>
          <a:noFill/>
          <a:ln>
            <a:solidFill>
              <a:srgbClr val="5084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9296887" y="3753851"/>
            <a:ext cx="2162797" cy="2093497"/>
          </a:xfrm>
          <a:prstGeom prst="rect">
            <a:avLst/>
          </a:prstGeom>
          <a:noFill/>
          <a:ln>
            <a:solidFill>
              <a:srgbClr val="5084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TextBox 13"/>
          <p:cNvSpPr txBox="1"/>
          <p:nvPr/>
        </p:nvSpPr>
        <p:spPr>
          <a:xfrm>
            <a:off x="762052" y="3933003"/>
            <a:ext cx="1939237" cy="646331"/>
          </a:xfrm>
          <a:prstGeom prst="rect">
            <a:avLst/>
          </a:prstGeom>
          <a:noFill/>
        </p:spPr>
        <p:txBody>
          <a:bodyPr wrap="square" lIns="0" tIns="0" rIns="0" bIns="0" rtlCol="0" anchor="t" anchorCtr="0">
            <a:spAutoFit/>
          </a:bodyPr>
          <a:lstStyle/>
          <a:p>
            <a:pPr algn="ctr"/>
            <a:r>
              <a:rPr lang="zh-CN" altLang="en-US" sz="1400" dirty="0">
                <a:solidFill>
                  <a:schemeClr val="bg2">
                    <a:lumMod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click here to enter text information, the language should be concise, the theme should be distinct.</a:t>
            </a:r>
          </a:p>
        </p:txBody>
      </p:sp>
      <p:sp>
        <p:nvSpPr>
          <p:cNvPr id="63" name="TextBox 13"/>
          <p:cNvSpPr txBox="1"/>
          <p:nvPr/>
        </p:nvSpPr>
        <p:spPr>
          <a:xfrm>
            <a:off x="9473069" y="3965012"/>
            <a:ext cx="1939237" cy="646331"/>
          </a:xfrm>
          <a:prstGeom prst="rect">
            <a:avLst/>
          </a:prstGeom>
          <a:noFill/>
        </p:spPr>
        <p:txBody>
          <a:bodyPr wrap="square" lIns="0" tIns="0" rIns="0" bIns="0" rtlCol="0" anchor="t" anchorCtr="0">
            <a:spAutoFit/>
          </a:bodyPr>
          <a:lstStyle/>
          <a:p>
            <a:pPr algn="ctr"/>
            <a:r>
              <a:rPr lang="zh-CN" altLang="en-US" sz="1400" dirty="0">
                <a:solidFill>
                  <a:schemeClr val="bg2">
                    <a:lumMod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click here to enter text information, the language should be concise, the theme should be distinct.</a:t>
            </a:r>
            <a:endParaRPr lang="en-US" altLang="zh-CN" sz="1400" kern="0" dirty="0">
              <a:solidFill>
                <a:schemeClr val="bg2">
                  <a:lumMod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4" name="TextBox 13"/>
          <p:cNvSpPr txBox="1"/>
          <p:nvPr/>
        </p:nvSpPr>
        <p:spPr>
          <a:xfrm>
            <a:off x="6594515" y="3933002"/>
            <a:ext cx="1939237" cy="646331"/>
          </a:xfrm>
          <a:prstGeom prst="rect">
            <a:avLst/>
          </a:prstGeom>
          <a:noFill/>
        </p:spPr>
        <p:txBody>
          <a:bodyPr wrap="square" lIns="0" tIns="0" rIns="0" bIns="0" rtlCol="0" anchor="t" anchorCtr="0">
            <a:spAutoFit/>
          </a:bodyPr>
          <a:lstStyle/>
          <a:p>
            <a:pPr algn="ctr"/>
            <a:r>
              <a:rPr lang="zh-CN" altLang="en-US" sz="1400" dirty="0">
                <a:solidFill>
                  <a:schemeClr val="bg2">
                    <a:lumMod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click here to enter text information, the language should be concise, the theme should be distinct.</a:t>
            </a:r>
            <a:endParaRPr lang="en-US" altLang="zh-CN" sz="1400" kern="0" dirty="0">
              <a:solidFill>
                <a:schemeClr val="bg2">
                  <a:lumMod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5" name="TextBox 13"/>
          <p:cNvSpPr txBox="1"/>
          <p:nvPr/>
        </p:nvSpPr>
        <p:spPr>
          <a:xfrm>
            <a:off x="3636724" y="3931567"/>
            <a:ext cx="1939237" cy="646331"/>
          </a:xfrm>
          <a:prstGeom prst="rect">
            <a:avLst/>
          </a:prstGeom>
          <a:noFill/>
        </p:spPr>
        <p:txBody>
          <a:bodyPr wrap="square" lIns="0" tIns="0" rIns="0" bIns="0" rtlCol="0" anchor="t" anchorCtr="0">
            <a:spAutoFit/>
          </a:bodyPr>
          <a:lstStyle/>
          <a:p>
            <a:pPr algn="ctr"/>
            <a:r>
              <a:rPr lang="zh-CN" altLang="en-US" sz="1400" dirty="0">
                <a:solidFill>
                  <a:schemeClr val="bg2">
                    <a:lumMod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click here to enter text information, the language should be concise, the theme should be distinct.</a:t>
            </a:r>
            <a:endParaRPr lang="en-US" altLang="zh-CN" sz="1400" kern="0" dirty="0">
              <a:solidFill>
                <a:schemeClr val="bg2">
                  <a:lumMod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9F5"/>
        </a:solidFill>
        <a:effectLst/>
      </p:bgPr>
    </p:bg>
    <p:spTree>
      <p:nvGrpSpPr>
        <p:cNvPr id="1" name=""/>
        <p:cNvGrpSpPr/>
        <p:nvPr/>
      </p:nvGrpSpPr>
      <p:grpSpPr>
        <a:xfrm>
          <a:off x="0" y="0"/>
          <a:ext cx="0" cy="0"/>
          <a:chOff x="0" y="0"/>
          <a:chExt cx="0" cy="0"/>
        </a:xfrm>
      </p:grpSpPr>
      <p:grpSp>
        <p:nvGrpSpPr>
          <p:cNvPr id="3" name="组合 2"/>
          <p:cNvGrpSpPr/>
          <p:nvPr/>
        </p:nvGrpSpPr>
        <p:grpSpPr>
          <a:xfrm>
            <a:off x="2439986" y="1923447"/>
            <a:ext cx="8508321" cy="2246769"/>
            <a:chOff x="2335825" y="1923447"/>
            <a:chExt cx="8508321" cy="2246769"/>
          </a:xfrm>
        </p:grpSpPr>
        <p:sp>
          <p:nvSpPr>
            <p:cNvPr id="4" name="椭圆 3"/>
            <p:cNvSpPr/>
            <p:nvPr/>
          </p:nvSpPr>
          <p:spPr>
            <a:xfrm>
              <a:off x="2335825" y="2499601"/>
              <a:ext cx="3107093" cy="1505672"/>
            </a:xfrm>
            <a:prstGeom prst="ellipse">
              <a:avLst/>
            </a:prstGeom>
            <a:solidFill>
              <a:srgbClr val="F4F9F5"/>
            </a:solidFill>
            <a:ln w="57150">
              <a:solidFill>
                <a:srgbClr val="4BB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文本框 4"/>
            <p:cNvSpPr txBox="1"/>
            <p:nvPr/>
          </p:nvSpPr>
          <p:spPr>
            <a:xfrm>
              <a:off x="3374176" y="1923447"/>
              <a:ext cx="7469970" cy="2246769"/>
            </a:xfrm>
            <a:prstGeom prst="rect">
              <a:avLst/>
            </a:prstGeom>
            <a:solidFill>
              <a:srgbClr val="F4F9F5"/>
            </a:solidFill>
          </p:spPr>
          <p:txBody>
            <a:bodyPr wrap="square" rtlCol="0">
              <a:spAutoFit/>
            </a:bodyPr>
            <a:lstStyle/>
            <a:p>
              <a:endParaRPr lang="en-US" altLang="zh-CN" sz="5400" dirty="0">
                <a:solidFill>
                  <a:srgbClr val="508468"/>
                </a:solidFill>
                <a:latin typeface="方正清刻本悦宋简体" panose="02000000000000000000" pitchFamily="2" charset="-122"/>
                <a:ea typeface="方正清刻本悦宋简体" panose="02000000000000000000" pitchFamily="2" charset="-122"/>
              </a:endParaRPr>
            </a:p>
            <a:p>
              <a:r>
                <a:rPr lang="en-US" altLang="zh-CN" sz="5400" dirty="0">
                  <a:solidFill>
                    <a:srgbClr val="508468"/>
                  </a:solidFill>
                  <a:latin typeface="方正清刻本悦宋简体" panose="02000000000000000000" pitchFamily="2" charset="-122"/>
                  <a:ea typeface="方正清刻本悦宋简体" panose="02000000000000000000" pitchFamily="2" charset="-122"/>
                </a:rPr>
                <a:t>02. </a:t>
              </a:r>
              <a:r>
                <a:rPr lang="zh-CN" altLang="en-US" sz="3200" dirty="0">
                  <a:solidFill>
                    <a:srgbClr val="508468"/>
                  </a:solidFill>
                  <a:latin typeface="方正清刻本悦宋简体" panose="02000000000000000000" pitchFamily="2" charset="-122"/>
                  <a:ea typeface="方正清刻本悦宋简体" panose="02000000000000000000" pitchFamily="2" charset="-122"/>
                </a:rPr>
                <a:t>THE PAPER SUMMARIZES AND INTRODUCES THE PAPER.</a:t>
              </a:r>
              <a:endParaRPr lang="en-US" altLang="zh-CN" sz="3200" dirty="0">
                <a:solidFill>
                  <a:srgbClr val="508468"/>
                </a:solidFill>
                <a:latin typeface="方正清刻本悦宋简体" panose="02000000000000000000" pitchFamily="2" charset="-122"/>
                <a:ea typeface="方正清刻本悦宋简体" panose="02000000000000000000" pitchFamily="2" charset="-122"/>
              </a:endParaRPr>
            </a:p>
          </p:txBody>
        </p:sp>
      </p:grpSp>
    </p:spTree>
  </p:cSld>
  <p:clrMapOvr>
    <a:masterClrMapping/>
  </p:clrMapOvr>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15</TotalTime>
  <Words>1714</Words>
  <Application>Microsoft Office PowerPoint</Application>
  <PresentationFormat>宽屏</PresentationFormat>
  <Paragraphs>153</Paragraphs>
  <Slides>27</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27</vt:i4>
      </vt:variant>
    </vt:vector>
  </HeadingPairs>
  <TitlesOfParts>
    <vt:vector size="37" baseType="lpstr">
      <vt:lpstr>方正兰亭粗黑简体</vt:lpstr>
      <vt:lpstr>方正清刻本悦宋简体</vt:lpstr>
      <vt:lpstr>华文细黑</vt:lpstr>
      <vt:lpstr>华文新魏</vt:lpstr>
      <vt:lpstr>微软雅黑</vt:lpstr>
      <vt:lpstr>微软雅黑 Light</vt:lpstr>
      <vt:lpstr>Arial</vt:lpstr>
      <vt:lpstr>Calibri</vt:lpstr>
      <vt:lpstr>Calibri Light</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宇 之灵</cp:lastModifiedBy>
  <cp:revision>31</cp:revision>
  <dcterms:created xsi:type="dcterms:W3CDTF">2017-02-24T05:10:00Z</dcterms:created>
  <dcterms:modified xsi:type="dcterms:W3CDTF">2020-07-16T23:56:56Z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2052-10.1.0.6877</vt:lpwstr>
  </property>
</Properties>
</file>