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40" r:id="rId1"/>
  </p:sldMasterIdLst>
  <p:notesMasterIdLst>
    <p:notesMasterId r:id="rId29"/>
  </p:notesMasterIdLst>
  <p:handoutMasterIdLst>
    <p:handoutMasterId r:id="rId30"/>
  </p:handoutMasterIdLst>
  <p:sldIdLst>
    <p:sldId id="3288" r:id="rId2"/>
    <p:sldId id="3347" r:id="rId3"/>
    <p:sldId id="3318" r:id="rId4"/>
    <p:sldId id="3384" r:id="rId5"/>
    <p:sldId id="3383" r:id="rId6"/>
    <p:sldId id="3385" r:id="rId7"/>
    <p:sldId id="3373" r:id="rId8"/>
    <p:sldId id="3367" r:id="rId9"/>
    <p:sldId id="3371" r:id="rId10"/>
    <p:sldId id="3377" r:id="rId11"/>
    <p:sldId id="3374" r:id="rId12"/>
    <p:sldId id="3370" r:id="rId13"/>
    <p:sldId id="3368" r:id="rId14"/>
    <p:sldId id="3375" r:id="rId15"/>
    <p:sldId id="3376" r:id="rId16"/>
    <p:sldId id="3379" r:id="rId17"/>
    <p:sldId id="3386" r:id="rId18"/>
    <p:sldId id="3369" r:id="rId19"/>
    <p:sldId id="3380" r:id="rId20"/>
    <p:sldId id="3378" r:id="rId21"/>
    <p:sldId id="3381" r:id="rId22"/>
    <p:sldId id="3382" r:id="rId23"/>
    <p:sldId id="3372" r:id="rId24"/>
    <p:sldId id="3366" r:id="rId25"/>
    <p:sldId id="304" r:id="rId26"/>
    <p:sldId id="305" r:id="rId27"/>
    <p:sldId id="306" r:id="rId28"/>
  </p:sldIdLst>
  <p:sldSz cx="9145588" cy="5145088"/>
  <p:notesSz cx="6858000" cy="9144000"/>
  <p:custDataLst>
    <p:tags r:id="rId31"/>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4999" indent="-129839"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256" indent="-2619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514" indent="-394032"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771" indent="-52612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803"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96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612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285"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50" userDrawn="1">
          <p15:clr>
            <a:srgbClr val="A4A3A4"/>
          </p15:clr>
        </p15:guide>
        <p15:guide id="2" pos="4050" userDrawn="1">
          <p15:clr>
            <a:srgbClr val="A4A3A4"/>
          </p15:clr>
        </p15:guide>
        <p15:guide id="5" orient="horz" pos="4183" userDrawn="1">
          <p15:clr>
            <a:srgbClr val="A4A3A4"/>
          </p15:clr>
        </p15:guide>
        <p15:guide id="6" pos="7588" userDrawn="1">
          <p15:clr>
            <a:srgbClr val="A4A3A4"/>
          </p15:clr>
        </p15:guide>
        <p15:guide id="7" pos="376" userDrawn="1">
          <p15:clr>
            <a:srgbClr val="A4A3A4"/>
          </p15:clr>
        </p15:guide>
        <p15:guide id="8" pos="1350" userDrawn="1">
          <p15:clr>
            <a:srgbClr val="A4A3A4"/>
          </p15:clr>
        </p15:guide>
        <p15:guide id="9" orient="horz" pos="214" userDrawn="1">
          <p15:clr>
            <a:srgbClr val="A4A3A4"/>
          </p15:clr>
        </p15:guide>
        <p15:guide id="10" orient="horz" pos="2976">
          <p15:clr>
            <a:srgbClr val="A4A3A4"/>
          </p15:clr>
        </p15:guide>
        <p15:guide id="11" pos="2881">
          <p15:clr>
            <a:srgbClr val="A4A3A4"/>
          </p15:clr>
        </p15:guide>
        <p15:guide id="12" pos="5397">
          <p15:clr>
            <a:srgbClr val="A4A3A4"/>
          </p15:clr>
        </p15:guide>
        <p15:guide id="13" pos="267">
          <p15:clr>
            <a:srgbClr val="A4A3A4"/>
          </p15:clr>
        </p15:guide>
        <p15:guide id="14"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33"/>
    <a:srgbClr val="9F7B63"/>
    <a:srgbClr val="F48E77"/>
    <a:srgbClr val="A1BD70"/>
    <a:srgbClr val="889EB6"/>
    <a:srgbClr val="004236"/>
    <a:srgbClr val="169274"/>
    <a:srgbClr val="60AEA9"/>
    <a:srgbClr val="84004C"/>
    <a:srgbClr val="8B2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6314" autoAdjust="0"/>
  </p:normalViewPr>
  <p:slideViewPr>
    <p:cSldViewPr>
      <p:cViewPr varScale="1">
        <p:scale>
          <a:sx n="90" d="100"/>
          <a:sy n="90" d="100"/>
        </p:scale>
        <p:origin x="912" y="90"/>
      </p:cViewPr>
      <p:guideLst>
        <p:guide orient="horz" pos="350"/>
        <p:guide pos="4050"/>
        <p:guide orient="horz" pos="4183"/>
        <p:guide pos="7588"/>
        <p:guide pos="376"/>
        <p:guide pos="1350"/>
        <p:guide orient="horz" pos="214"/>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showGuides="1">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2"/>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0-0D0D-4D98-9A4E-AB6F29487DC5}"/>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1-0D0D-4D98-9A4E-AB6F29487DC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2-0D0D-4D98-9A4E-AB6F29487DC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0D0D-4D98-9A4E-AB6F29487DC5}"/>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4-0D0D-4D98-9A4E-AB6F29487DC5}"/>
              </c:ext>
            </c:extLst>
          </c:dPt>
          <c:dPt>
            <c:idx val="7"/>
            <c:invertIfNegative val="0"/>
            <c:bubble3D val="0"/>
            <c:spPr>
              <a:solidFill>
                <a:schemeClr val="accent4"/>
              </a:solidFill>
              <a:ln>
                <a:noFill/>
              </a:ln>
              <a:effectLst/>
            </c:spPr>
            <c:extLst>
              <c:ext xmlns:c16="http://schemas.microsoft.com/office/drawing/2014/chart" uri="{C3380CC4-5D6E-409C-BE32-E72D297353CC}">
                <c16:uniqueId val="{00000005-0D0D-4D98-9A4E-AB6F29487DC5}"/>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6-0D0D-4D98-9A4E-AB6F29487DC5}"/>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07-0D0D-4D98-9A4E-AB6F29487DC5}"/>
              </c:ext>
            </c:extLst>
          </c:dPt>
          <c:dPt>
            <c:idx val="11"/>
            <c:invertIfNegative val="0"/>
            <c:bubble3D val="0"/>
            <c:spPr>
              <a:solidFill>
                <a:schemeClr val="accent4"/>
              </a:solidFill>
              <a:ln>
                <a:noFill/>
              </a:ln>
              <a:effectLst/>
            </c:spPr>
            <c:extLst>
              <c:ext xmlns:c16="http://schemas.microsoft.com/office/drawing/2014/chart" uri="{C3380CC4-5D6E-409C-BE32-E72D297353CC}">
                <c16:uniqueId val="{00000008-0D0D-4D98-9A4E-AB6F29487DC5}"/>
              </c:ext>
            </c:extLst>
          </c:dPt>
          <c:dLbls>
            <c:spPr>
              <a:noFill/>
              <a:ln>
                <a:noFill/>
              </a:ln>
              <a:effectLst/>
            </c:spPr>
            <c:txPr>
              <a:bodyPr rot="0" spcFirstLastPara="0" vertOverflow="ellipsis" horzOverflow="overflow" vert="horz" wrap="square" anchor="ctr" anchorCtr="1"/>
              <a:lstStyle/>
              <a:p>
                <a:pPr>
                  <a:defRPr sz="1200" b="0">
                    <a:solidFill>
                      <a:schemeClr val="bg1">
                        <a:lumMod val="50000"/>
                      </a:schemeClr>
                    </a:solidFill>
                    <a:latin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4.3</c:v>
                </c:pt>
                <c:pt idx="1">
                  <c:v>2.5</c:v>
                </c:pt>
                <c:pt idx="2">
                  <c:v>3.5</c:v>
                </c:pt>
                <c:pt idx="3">
                  <c:v>4.5</c:v>
                </c:pt>
                <c:pt idx="4">
                  <c:v>2.2999999999999998</c:v>
                </c:pt>
                <c:pt idx="5">
                  <c:v>1.8</c:v>
                </c:pt>
                <c:pt idx="6">
                  <c:v>3.6</c:v>
                </c:pt>
                <c:pt idx="7">
                  <c:v>4.5</c:v>
                </c:pt>
                <c:pt idx="8">
                  <c:v>3.8</c:v>
                </c:pt>
                <c:pt idx="9">
                  <c:v>5.3</c:v>
                </c:pt>
                <c:pt idx="10">
                  <c:v>6.2</c:v>
                </c:pt>
                <c:pt idx="11">
                  <c:v>2.9</c:v>
                </c:pt>
              </c:numCache>
            </c:numRef>
          </c:val>
          <c:extLst>
            <c:ext xmlns:c16="http://schemas.microsoft.com/office/drawing/2014/chart" uri="{C3380CC4-5D6E-409C-BE32-E72D297353CC}">
              <c16:uniqueId val="{00000009-0D0D-4D98-9A4E-AB6F29487DC5}"/>
            </c:ext>
          </c:extLst>
        </c:ser>
        <c:dLbls>
          <c:showLegendKey val="0"/>
          <c:showVal val="0"/>
          <c:showCatName val="0"/>
          <c:showSerName val="0"/>
          <c:showPercent val="0"/>
          <c:showBubbleSize val="0"/>
        </c:dLbls>
        <c:gapWidth val="150"/>
        <c:axId val="1483243488"/>
        <c:axId val="1483235872"/>
      </c:barChart>
      <c:catAx>
        <c:axId val="1483243488"/>
        <c:scaling>
          <c:orientation val="minMax"/>
        </c:scaling>
        <c:delete val="0"/>
        <c:axPos val="b"/>
        <c:numFmt formatCode="General" sourceLinked="1"/>
        <c:majorTickMark val="out"/>
        <c:minorTickMark val="none"/>
        <c:tickLblPos val="nextTo"/>
        <c:spPr>
          <a:noFill/>
          <a:ln>
            <a:noFill/>
          </a:ln>
          <a:effectLst/>
        </c:spPr>
        <c:txPr>
          <a:bodyPr rot="-60000000" spcFirstLastPara="0" vertOverflow="ellipsis" horzOverflow="overflow" vert="horz" wrap="square" anchor="ctr" anchorCtr="1"/>
          <a:lstStyle/>
          <a:p>
            <a:pPr>
              <a:defRPr sz="1000" b="0">
                <a:solidFill>
                  <a:schemeClr val="bg1">
                    <a:lumMod val="50000"/>
                  </a:schemeClr>
                </a:solidFill>
                <a:latin typeface="+mn-lt"/>
              </a:defRPr>
            </a:pPr>
            <a:endParaRPr lang="zh-CN"/>
          </a:p>
        </c:txPr>
        <c:crossAx val="1483235872"/>
        <c:crosses val="autoZero"/>
        <c:auto val="1"/>
        <c:lblAlgn val="ctr"/>
        <c:lblOffset val="100"/>
        <c:tickMarkSkip val="1"/>
        <c:noMultiLvlLbl val="0"/>
      </c:catAx>
      <c:valAx>
        <c:axId val="1483235872"/>
        <c:scaling>
          <c:orientation val="minMax"/>
        </c:scaling>
        <c:delete val="1"/>
        <c:axPos val="l"/>
        <c:numFmt formatCode="General" sourceLinked="1"/>
        <c:majorTickMark val="out"/>
        <c:minorTickMark val="none"/>
        <c:tickLblPos val="none"/>
        <c:crossAx val="1483243488"/>
        <c:crosses val="autoZero"/>
        <c:crossBetween val="between"/>
      </c:valAx>
      <c:spPr>
        <a:noFill/>
        <a:ln w="25400">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4"/>
              </a:solidFill>
              <a:ln>
                <a:noFill/>
              </a:ln>
              <a:effectLst/>
            </c:spPr>
            <c:extLst>
              <c:ext xmlns:c16="http://schemas.microsoft.com/office/drawing/2014/chart" uri="{C3380CC4-5D6E-409C-BE32-E72D297353CC}">
                <c16:uniqueId val="{00000000-89B4-425B-A65E-F3651BA24DC4}"/>
              </c:ext>
            </c:extLst>
          </c:dPt>
          <c:dPt>
            <c:idx val="1"/>
            <c:bubble3D val="0"/>
            <c:spPr>
              <a:solidFill>
                <a:schemeClr val="accent1"/>
              </a:solidFill>
              <a:ln>
                <a:noFill/>
              </a:ln>
              <a:effectLst/>
            </c:spPr>
            <c:extLst>
              <c:ext xmlns:c16="http://schemas.microsoft.com/office/drawing/2014/chart" uri="{C3380CC4-5D6E-409C-BE32-E72D297353CC}">
                <c16:uniqueId val="{00000001-89B4-425B-A65E-F3651BA24DC4}"/>
              </c:ext>
            </c:extLst>
          </c:dPt>
          <c:dPt>
            <c:idx val="2"/>
            <c:bubble3D val="0"/>
            <c:spPr>
              <a:solidFill>
                <a:schemeClr val="accent2"/>
              </a:solidFill>
              <a:ln>
                <a:noFill/>
              </a:ln>
              <a:effectLst/>
            </c:spPr>
            <c:extLst>
              <c:ext xmlns:c16="http://schemas.microsoft.com/office/drawing/2014/chart" uri="{C3380CC4-5D6E-409C-BE32-E72D297353CC}">
                <c16:uniqueId val="{00000002-89B4-425B-A65E-F3651BA24DC4}"/>
              </c:ext>
            </c:extLst>
          </c:dPt>
          <c:dPt>
            <c:idx val="3"/>
            <c:bubble3D val="0"/>
            <c:spPr>
              <a:solidFill>
                <a:schemeClr val="accent3"/>
              </a:solidFill>
              <a:ln>
                <a:noFill/>
              </a:ln>
              <a:effectLst/>
            </c:spPr>
            <c:extLst>
              <c:ext xmlns:c16="http://schemas.microsoft.com/office/drawing/2014/chart" uri="{C3380CC4-5D6E-409C-BE32-E72D297353CC}">
                <c16:uniqueId val="{00000003-89B4-425B-A65E-F3651BA24DC4}"/>
              </c:ext>
            </c:extLst>
          </c:dPt>
          <c:cat>
            <c:numRef>
              <c:f>Sheet1!$A$2:$A$5</c:f>
              <c:numCache>
                <c:formatCode>General</c:formatCode>
                <c:ptCount val="4"/>
                <c:pt idx="0">
                  <c:v>1</c:v>
                </c:pt>
                <c:pt idx="1">
                  <c:v>2</c:v>
                </c:pt>
                <c:pt idx="2">
                  <c:v>3</c:v>
                </c:pt>
                <c:pt idx="3">
                  <c:v>4</c:v>
                </c:pt>
              </c:numCache>
            </c:num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4-89B4-425B-A65E-F3651BA24DC4}"/>
            </c:ext>
          </c:extLst>
        </c:ser>
        <c:dLbls>
          <c:showLegendKey val="0"/>
          <c:showVal val="0"/>
          <c:showCatName val="0"/>
          <c:showSerName val="0"/>
          <c:showPercent val="0"/>
          <c:showBubbleSize val="0"/>
          <c:showLeaderLines val="1"/>
        </c:dLbls>
        <c:firstSliceAng val="47"/>
        <c:holeSize val="90"/>
      </c:doughnut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pPr/>
              <a:t>2020/8/4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pPr/>
              <a:t>‹#›</a:t>
            </a:fld>
            <a:endParaRPr lang="zh-CN" altLang="en-US"/>
          </a:p>
        </p:txBody>
      </p:sp>
    </p:spTree>
    <p:extLst>
      <p:ext uri="{BB962C8B-B14F-4D97-AF65-F5344CB8AC3E}">
        <p14:creationId xmlns:p14="http://schemas.microsoft.com/office/powerpoint/2010/main" val="424251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2020/8/4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4032" algn="l" rtl="0" eaLnBrk="0" fontAlgn="base" hangingPunct="0">
      <a:spcBef>
        <a:spcPct val="30000"/>
      </a:spcBef>
      <a:spcAft>
        <a:spcPct val="0"/>
      </a:spcAft>
      <a:defRPr sz="900" kern="1200">
        <a:solidFill>
          <a:schemeClr val="tx1"/>
        </a:solidFill>
        <a:latin typeface="+mn-lt"/>
        <a:ea typeface="+mn-ea"/>
        <a:cs typeface="+mn-cs"/>
      </a:defRPr>
    </a:lvl2pPr>
    <a:lvl3pPr marL="649193" algn="l" rtl="0" eaLnBrk="0" fontAlgn="base" hangingPunct="0">
      <a:spcBef>
        <a:spcPct val="30000"/>
      </a:spcBef>
      <a:spcAft>
        <a:spcPct val="0"/>
      </a:spcAft>
      <a:defRPr sz="900" kern="1200">
        <a:solidFill>
          <a:schemeClr val="tx1"/>
        </a:solidFill>
        <a:latin typeface="+mn-lt"/>
        <a:ea typeface="+mn-ea"/>
        <a:cs typeface="+mn-cs"/>
      </a:defRPr>
    </a:lvl3pPr>
    <a:lvl4pPr marL="974353" algn="l" rtl="0" eaLnBrk="0" fontAlgn="base" hangingPunct="0">
      <a:spcBef>
        <a:spcPct val="30000"/>
      </a:spcBef>
      <a:spcAft>
        <a:spcPct val="0"/>
      </a:spcAft>
      <a:defRPr sz="900" kern="1200">
        <a:solidFill>
          <a:schemeClr val="tx1"/>
        </a:solidFill>
        <a:latin typeface="+mn-lt"/>
        <a:ea typeface="+mn-ea"/>
        <a:cs typeface="+mn-cs"/>
      </a:defRPr>
    </a:lvl4pPr>
    <a:lvl5pPr marL="1299514" algn="l" rtl="0" eaLnBrk="0" fontAlgn="base" hangingPunct="0">
      <a:spcBef>
        <a:spcPct val="30000"/>
      </a:spcBef>
      <a:spcAft>
        <a:spcPct val="0"/>
      </a:spcAft>
      <a:defRPr sz="900" kern="1200">
        <a:solidFill>
          <a:schemeClr val="tx1"/>
        </a:solidFill>
        <a:latin typeface="+mn-lt"/>
        <a:ea typeface="+mn-ea"/>
        <a:cs typeface="+mn-cs"/>
      </a:defRPr>
    </a:lvl5pPr>
    <a:lvl6pPr marL="1625443" algn="l" defTabSz="650177" rtl="0" eaLnBrk="1" latinLnBrk="0" hangingPunct="1">
      <a:defRPr sz="900" kern="1200">
        <a:solidFill>
          <a:schemeClr val="tx1"/>
        </a:solidFill>
        <a:latin typeface="+mn-lt"/>
        <a:ea typeface="+mn-ea"/>
        <a:cs typeface="+mn-cs"/>
      </a:defRPr>
    </a:lvl6pPr>
    <a:lvl7pPr marL="1950531" algn="l" defTabSz="650177" rtl="0" eaLnBrk="1" latinLnBrk="0" hangingPunct="1">
      <a:defRPr sz="900" kern="1200">
        <a:solidFill>
          <a:schemeClr val="tx1"/>
        </a:solidFill>
        <a:latin typeface="+mn-lt"/>
        <a:ea typeface="+mn-ea"/>
        <a:cs typeface="+mn-cs"/>
      </a:defRPr>
    </a:lvl7pPr>
    <a:lvl8pPr marL="2275621" algn="l" defTabSz="650177" rtl="0" eaLnBrk="1" latinLnBrk="0" hangingPunct="1">
      <a:defRPr sz="900" kern="1200">
        <a:solidFill>
          <a:schemeClr val="tx1"/>
        </a:solidFill>
        <a:latin typeface="+mn-lt"/>
        <a:ea typeface="+mn-ea"/>
        <a:cs typeface="+mn-cs"/>
      </a:defRPr>
    </a:lvl8pPr>
    <a:lvl9pPr marL="2600708" algn="l" defTabSz="65017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3211981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10</a:t>
            </a:fld>
            <a:endParaRPr lang="zh-CN" altLang="en-US"/>
          </a:p>
        </p:txBody>
      </p:sp>
    </p:spTree>
    <p:extLst>
      <p:ext uri="{BB962C8B-B14F-4D97-AF65-F5344CB8AC3E}">
        <p14:creationId xmlns:p14="http://schemas.microsoft.com/office/powerpoint/2010/main" val="2805214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noChangeArrowheads="1"/>
          </p:cNvSpPr>
          <p:nvPr>
            <p:ph type="sldImg" idx="4294967295"/>
          </p:nvPr>
        </p:nvSpPr>
        <p:spPr>
          <a:ln>
            <a:miter lim="800000"/>
          </a:ln>
        </p:spPr>
      </p:sp>
      <p:sp>
        <p:nvSpPr>
          <p:cNvPr id="44034" name="备注占位符 2"/>
          <p:cNvSpPr>
            <a:spLocks noGrp="1" noChangeArrowheads="1"/>
          </p:cNvSpPr>
          <p:nvPr>
            <p:ph type="body" idx="4294967295"/>
          </p:nvPr>
        </p:nvSpPr>
        <p:spPr/>
        <p:txBody>
          <a:bodyPr/>
          <a:lstStyle/>
          <a:p>
            <a:endParaRPr lang="zh-CN" altLang="en-US"/>
          </a:p>
        </p:txBody>
      </p:sp>
      <p:sp>
        <p:nvSpPr>
          <p:cNvPr id="44035" name="灯片编号占位符 3"/>
          <p:cNvSpPr>
            <a:spLocks noGrp="1" noChangeArrowheads="1"/>
          </p:cNvSpPr>
          <p:nvPr>
            <p:ph type="sldNum" sz="quarter" idx="5"/>
          </p:nvPr>
        </p:nvSpPr>
        <p:spPr bwMode="auto">
          <a:noFill/>
          <a:ln>
            <a:miter lim="800000"/>
            <a:headEnd/>
            <a:tailEnd/>
          </a:ln>
        </p:spPr>
        <p:txBody>
          <a:bodyPr/>
          <a:lstStyle/>
          <a:p>
            <a:fld id="{BE0B49EE-328A-488A-A184-AC6E2B47896C}" type="slidenum">
              <a:rPr lang="zh-CN" altLang="en-US"/>
              <a:pPr/>
              <a:t>11</a:t>
            </a:fld>
            <a:endParaRPr lang="zh-CN" altLang="en-US"/>
          </a:p>
        </p:txBody>
      </p:sp>
    </p:spTree>
    <p:extLst>
      <p:ext uri="{BB962C8B-B14F-4D97-AF65-F5344CB8AC3E}">
        <p14:creationId xmlns:p14="http://schemas.microsoft.com/office/powerpoint/2010/main" val="3737368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12</a:t>
            </a:fld>
            <a:endParaRPr lang="zh-CN" altLang="en-US"/>
          </a:p>
        </p:txBody>
      </p:sp>
    </p:spTree>
    <p:extLst>
      <p:ext uri="{BB962C8B-B14F-4D97-AF65-F5344CB8AC3E}">
        <p14:creationId xmlns:p14="http://schemas.microsoft.com/office/powerpoint/2010/main" val="1727092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13</a:t>
            </a:fld>
            <a:endParaRPr lang="zh-CN" altLang="en-US"/>
          </a:p>
        </p:txBody>
      </p:sp>
    </p:spTree>
    <p:extLst>
      <p:ext uri="{BB962C8B-B14F-4D97-AF65-F5344CB8AC3E}">
        <p14:creationId xmlns:p14="http://schemas.microsoft.com/office/powerpoint/2010/main" val="3383314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幻灯片图像占位符 1"/>
          <p:cNvSpPr>
            <a:spLocks noGrp="1" noRot="1" noChangeAspect="1" noChangeArrowheads="1"/>
          </p:cNvSpPr>
          <p:nvPr>
            <p:ph type="sldImg" idx="4294967295"/>
          </p:nvPr>
        </p:nvSpPr>
        <p:spPr>
          <a:ln>
            <a:miter lim="800000"/>
          </a:ln>
        </p:spPr>
      </p:sp>
      <p:sp>
        <p:nvSpPr>
          <p:cNvPr id="60418" name="备注占位符 2"/>
          <p:cNvSpPr>
            <a:spLocks noGrp="1" noChangeArrowheads="1"/>
          </p:cNvSpPr>
          <p:nvPr>
            <p:ph type="body" idx="4294967295"/>
          </p:nvPr>
        </p:nvSpPr>
        <p:spPr/>
        <p:txBody>
          <a:bodyPr/>
          <a:lstStyle/>
          <a:p>
            <a:endParaRPr lang="zh-CN" altLang="en-US"/>
          </a:p>
        </p:txBody>
      </p:sp>
      <p:sp>
        <p:nvSpPr>
          <p:cNvPr id="60419" name="灯片编号占位符 3"/>
          <p:cNvSpPr>
            <a:spLocks noGrp="1" noChangeArrowheads="1"/>
          </p:cNvSpPr>
          <p:nvPr>
            <p:ph type="sldNum" sz="quarter" idx="5"/>
          </p:nvPr>
        </p:nvSpPr>
        <p:spPr bwMode="auto">
          <a:noFill/>
          <a:ln>
            <a:miter lim="800000"/>
            <a:headEnd/>
            <a:tailEnd/>
          </a:ln>
        </p:spPr>
        <p:txBody>
          <a:bodyPr/>
          <a:lstStyle/>
          <a:p>
            <a:fld id="{C8587FD6-E13E-4A20-99CA-4B7A100067EE}" type="slidenum">
              <a:rPr lang="zh-CN" altLang="en-US"/>
              <a:pPr/>
              <a:t>14</a:t>
            </a:fld>
            <a:endParaRPr lang="zh-CN" altLang="en-US"/>
          </a:p>
        </p:txBody>
      </p:sp>
    </p:spTree>
    <p:extLst>
      <p:ext uri="{BB962C8B-B14F-4D97-AF65-F5344CB8AC3E}">
        <p14:creationId xmlns:p14="http://schemas.microsoft.com/office/powerpoint/2010/main" val="3683293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15</a:t>
            </a:fld>
            <a:endParaRPr lang="zh-CN" altLang="en-US"/>
          </a:p>
        </p:txBody>
      </p:sp>
    </p:spTree>
    <p:extLst>
      <p:ext uri="{BB962C8B-B14F-4D97-AF65-F5344CB8AC3E}">
        <p14:creationId xmlns:p14="http://schemas.microsoft.com/office/powerpoint/2010/main" val="3867179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16</a:t>
            </a:fld>
            <a:endParaRPr lang="zh-CN" altLang="en-US"/>
          </a:p>
        </p:txBody>
      </p:sp>
    </p:spTree>
    <p:extLst>
      <p:ext uri="{BB962C8B-B14F-4D97-AF65-F5344CB8AC3E}">
        <p14:creationId xmlns:p14="http://schemas.microsoft.com/office/powerpoint/2010/main" val="263400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pPr/>
              <a:t>17</a:t>
            </a:fld>
            <a:endParaRPr lang="zh-CN" altLang="en-US"/>
          </a:p>
        </p:txBody>
      </p:sp>
    </p:spTree>
    <p:extLst>
      <p:ext uri="{BB962C8B-B14F-4D97-AF65-F5344CB8AC3E}">
        <p14:creationId xmlns:p14="http://schemas.microsoft.com/office/powerpoint/2010/main" val="1676542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18</a:t>
            </a:fld>
            <a:endParaRPr lang="zh-CN" altLang="en-US"/>
          </a:p>
        </p:txBody>
      </p:sp>
    </p:spTree>
    <p:extLst>
      <p:ext uri="{BB962C8B-B14F-4D97-AF65-F5344CB8AC3E}">
        <p14:creationId xmlns:p14="http://schemas.microsoft.com/office/powerpoint/2010/main" val="3953462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pPr/>
              <a:t>19</a:t>
            </a:fld>
            <a:endParaRPr lang="zh-CN" altLang="en-US"/>
          </a:p>
        </p:txBody>
      </p:sp>
    </p:spTree>
    <p:extLst>
      <p:ext uri="{BB962C8B-B14F-4D97-AF65-F5344CB8AC3E}">
        <p14:creationId xmlns:p14="http://schemas.microsoft.com/office/powerpoint/2010/main" val="266825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p14="http://schemas.microsoft.com/office/powerpoint/2010/main" val="1853606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20</a:t>
            </a:fld>
            <a:endParaRPr lang="zh-CN" altLang="en-US"/>
          </a:p>
        </p:txBody>
      </p:sp>
    </p:spTree>
    <p:extLst>
      <p:ext uri="{BB962C8B-B14F-4D97-AF65-F5344CB8AC3E}">
        <p14:creationId xmlns:p14="http://schemas.microsoft.com/office/powerpoint/2010/main" val="3907614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21</a:t>
            </a:fld>
            <a:endParaRPr lang="zh-CN" altLang="en-US"/>
          </a:p>
        </p:txBody>
      </p:sp>
    </p:spTree>
    <p:extLst>
      <p:ext uri="{BB962C8B-B14F-4D97-AF65-F5344CB8AC3E}">
        <p14:creationId xmlns:p14="http://schemas.microsoft.com/office/powerpoint/2010/main" val="255430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22</a:t>
            </a:fld>
            <a:endParaRPr lang="zh-CN" altLang="en-US"/>
          </a:p>
        </p:txBody>
      </p:sp>
    </p:spTree>
    <p:extLst>
      <p:ext uri="{BB962C8B-B14F-4D97-AF65-F5344CB8AC3E}">
        <p14:creationId xmlns:p14="http://schemas.microsoft.com/office/powerpoint/2010/main" val="1053682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23</a:t>
            </a:fld>
            <a:endParaRPr lang="zh-CN" altLang="en-US"/>
          </a:p>
        </p:txBody>
      </p:sp>
    </p:spTree>
    <p:extLst>
      <p:ext uri="{BB962C8B-B14F-4D97-AF65-F5344CB8AC3E}">
        <p14:creationId xmlns:p14="http://schemas.microsoft.com/office/powerpoint/2010/main" val="2882080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24</a:t>
            </a:fld>
            <a:endParaRPr lang="zh-CN" altLang="en-US"/>
          </a:p>
        </p:txBody>
      </p:sp>
    </p:spTree>
    <p:extLst>
      <p:ext uri="{BB962C8B-B14F-4D97-AF65-F5344CB8AC3E}">
        <p14:creationId xmlns:p14="http://schemas.microsoft.com/office/powerpoint/2010/main" val="255271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3</a:t>
            </a:fld>
            <a:endParaRPr lang="zh-CN" altLang="en-US"/>
          </a:p>
        </p:txBody>
      </p:sp>
    </p:spTree>
    <p:extLst>
      <p:ext uri="{BB962C8B-B14F-4D97-AF65-F5344CB8AC3E}">
        <p14:creationId xmlns:p14="http://schemas.microsoft.com/office/powerpoint/2010/main" val="208893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pPr algn="r" eaLnBrk="1" latinLnBrk="1" hangingPunct="1">
                <a:spcBef>
                  <a:spcPct val="0"/>
                </a:spcBef>
              </a:pPr>
              <a:t>4</a:t>
            </a:fld>
            <a:endParaRPr lang="zh-CN" altLang="en-US"/>
          </a:p>
        </p:txBody>
      </p:sp>
    </p:spTree>
    <p:extLst>
      <p:ext uri="{BB962C8B-B14F-4D97-AF65-F5344CB8AC3E}">
        <p14:creationId xmlns:p14="http://schemas.microsoft.com/office/powerpoint/2010/main" val="4114962326"/>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3642747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379413" y="684213"/>
            <a:ext cx="6096000" cy="3429000"/>
          </a:xfrm>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a:xfrm>
            <a:off x="684213" y="4341813"/>
            <a:ext cx="5486400" cy="411480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zh-CN" altLang="en-US"/>
          </a:p>
        </p:txBody>
      </p:sp>
      <p:sp>
        <p:nvSpPr>
          <p:cNvPr id="29700" name="灯片编号占位符 3"/>
          <p:cNvSpPr txBox="1">
            <a:spLocks noGrp="1" noChangeArrowheads="1"/>
          </p:cNvSpPr>
          <p:nvPr/>
        </p:nvSpPr>
        <p:spPr bwMode="auto">
          <a:xfrm>
            <a:off x="3883025" y="86836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46D230FF-CF30-47C2-BA4C-59A7874B97B3}" type="slidenum">
              <a:rPr lang="zh-CN" altLang="en-US"/>
              <a:pPr algn="r" eaLnBrk="1" latinLnBrk="1" hangingPunct="1">
                <a:spcBef>
                  <a:spcPct val="0"/>
                </a:spcBef>
              </a:pPr>
              <a:t>6</a:t>
            </a:fld>
            <a:endParaRPr lang="zh-CN" altLang="en-US"/>
          </a:p>
        </p:txBody>
      </p:sp>
    </p:spTree>
    <p:extLst>
      <p:ext uri="{BB962C8B-B14F-4D97-AF65-F5344CB8AC3E}">
        <p14:creationId xmlns:p14="http://schemas.microsoft.com/office/powerpoint/2010/main" val="519261613"/>
      </p:ext>
    </p:extLst>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a:p>
        </p:txBody>
      </p:sp>
      <p:sp>
        <p:nvSpPr>
          <p:cNvPr id="25603" name="灯片编号占位符 3"/>
          <p:cNvSpPr>
            <a:spLocks noGrp="1" noChangeArrowheads="1"/>
          </p:cNvSpPr>
          <p:nvPr>
            <p:ph type="sldNum" sz="quarter" idx="5"/>
          </p:nvPr>
        </p:nvSpPr>
        <p:spPr bwMode="auto">
          <a:noFill/>
          <a:ln>
            <a:miter lim="800000"/>
            <a:headEnd/>
            <a:tailEnd/>
          </a:ln>
        </p:spPr>
        <p:txBody>
          <a:bodyPr/>
          <a:lstStyle/>
          <a:p>
            <a:fld id="{B299748B-1A6B-4B94-B982-E2C8837D34CA}" type="slidenum">
              <a:rPr lang="zh-CN" altLang="en-US"/>
              <a:pPr/>
              <a:t>7</a:t>
            </a:fld>
            <a:endParaRPr lang="zh-CN" altLang="en-US"/>
          </a:p>
        </p:txBody>
      </p:sp>
    </p:spTree>
    <p:extLst>
      <p:ext uri="{BB962C8B-B14F-4D97-AF65-F5344CB8AC3E}">
        <p14:creationId xmlns:p14="http://schemas.microsoft.com/office/powerpoint/2010/main" val="3305723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8</a:t>
            </a:fld>
            <a:endParaRPr lang="zh-CN" altLang="en-US"/>
          </a:p>
        </p:txBody>
      </p:sp>
    </p:spTree>
    <p:extLst>
      <p:ext uri="{BB962C8B-B14F-4D97-AF65-F5344CB8AC3E}">
        <p14:creationId xmlns:p14="http://schemas.microsoft.com/office/powerpoint/2010/main" val="259105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9</a:t>
            </a:fld>
            <a:endParaRPr lang="zh-CN" altLang="en-US"/>
          </a:p>
        </p:txBody>
      </p:sp>
    </p:spTree>
    <p:extLst>
      <p:ext uri="{BB962C8B-B14F-4D97-AF65-F5344CB8AC3E}">
        <p14:creationId xmlns:p14="http://schemas.microsoft.com/office/powerpoint/2010/main" val="2367697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BD5F6264-6436-4F62-BBD6-102663E971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2020/8/4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4E6DEAE-00B4-4C07-BC10-E63E1F340C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2020/8/4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4538554-67FA-4D2B-BCE8-54D06CAA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2020/8/4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34C44189-7F30-47C1-8C11-A62F9F948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2020/8/4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pPr/>
              <a:t>2020/8/4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pPr/>
              <a:t>‹#›</a:t>
            </a:fld>
            <a:endParaRPr lang="zh-CN" altLang="en-US"/>
          </a:p>
        </p:txBody>
      </p:sp>
    </p:spTree>
    <p:extLst>
      <p:ext uri="{BB962C8B-B14F-4D97-AF65-F5344CB8AC3E}">
        <p14:creationId xmlns:p14="http://schemas.microsoft.com/office/powerpoint/2010/main" val="1933288649"/>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2020/8/4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pic>
        <p:nvPicPr>
          <p:cNvPr id="5" name="图片 4">
            <a:extLst>
              <a:ext uri="{FF2B5EF4-FFF2-40B4-BE49-F238E27FC236}">
                <a16:creationId xmlns:a16="http://schemas.microsoft.com/office/drawing/2014/main" id="{A655CAEC-A6FC-440C-A6AA-A0EE1153F1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89" y="92637"/>
            <a:ext cx="8681405" cy="543353"/>
          </a:xfrm>
          <a:prstGeom prst="rect">
            <a:avLst/>
          </a:prstGeom>
        </p:spPr>
        <p:txBody>
          <a:bodyPr anchor="ctr"/>
          <a:lstStyle>
            <a:lvl1pPr marL="0" indent="0" algn="ctr">
              <a:buNone/>
              <a:defRPr sz="4051"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265554" y="848956"/>
            <a:ext cx="2671039" cy="4053172"/>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13"/>
          </a:p>
        </p:txBody>
      </p:sp>
      <p:sp>
        <p:nvSpPr>
          <p:cNvPr id="4" name="Rounded Rectangle 3"/>
          <p:cNvSpPr/>
          <p:nvPr userDrawn="1"/>
        </p:nvSpPr>
        <p:spPr>
          <a:xfrm>
            <a:off x="399019" y="1010937"/>
            <a:ext cx="115421" cy="3762561"/>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13">
              <a:solidFill>
                <a:schemeClr val="bg1"/>
              </a:solidFill>
            </a:endParaRPr>
          </a:p>
        </p:txBody>
      </p:sp>
      <p:sp>
        <p:nvSpPr>
          <p:cNvPr id="5" name="Half Frame 4"/>
          <p:cNvSpPr/>
          <p:nvPr userDrawn="1"/>
        </p:nvSpPr>
        <p:spPr>
          <a:xfrm rot="5400000">
            <a:off x="2293246" y="957820"/>
            <a:ext cx="514546" cy="513950"/>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13">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533871" y="1216809"/>
            <a:ext cx="1674477" cy="415498"/>
          </a:xfrm>
          <a:prstGeom prst="rect">
            <a:avLst/>
          </a:prstGeom>
          <a:noFill/>
        </p:spPr>
        <p:txBody>
          <a:bodyPr wrap="square" rtlCol="0" anchor="ctr">
            <a:spAutoFit/>
          </a:bodyPr>
          <a:lstStyle/>
          <a:p>
            <a:r>
              <a:rPr lang="en-US" altLang="ko-KR" sz="1050" b="1" dirty="0">
                <a:solidFill>
                  <a:schemeClr val="bg1"/>
                </a:solidFill>
                <a:latin typeface="Arial" pitchFamily="34" charset="0"/>
                <a:cs typeface="Arial" pitchFamily="34" charset="0"/>
              </a:rPr>
              <a:t>You can Resize without losing quality</a:t>
            </a:r>
            <a:endParaRPr lang="ko-KR" altLang="en-US" sz="105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533871" y="1584634"/>
            <a:ext cx="1674477" cy="577081"/>
          </a:xfrm>
          <a:prstGeom prst="rect">
            <a:avLst/>
          </a:prstGeom>
          <a:noFill/>
        </p:spPr>
        <p:txBody>
          <a:bodyPr wrap="square" rtlCol="0" anchor="ctr">
            <a:spAutoFit/>
          </a:bodyPr>
          <a:lstStyle/>
          <a:p>
            <a:r>
              <a:rPr lang="en-US" altLang="ko-KR" sz="1050" b="1" dirty="0">
                <a:solidFill>
                  <a:schemeClr val="bg1"/>
                </a:solidFill>
                <a:latin typeface="Arial" pitchFamily="34" charset="0"/>
                <a:cs typeface="Arial" pitchFamily="34" charset="0"/>
              </a:rPr>
              <a:t>You can Change Fill Color &amp;</a:t>
            </a:r>
          </a:p>
          <a:p>
            <a:r>
              <a:rPr lang="en-US" altLang="ko-KR" sz="1050" b="1" dirty="0">
                <a:solidFill>
                  <a:schemeClr val="bg1"/>
                </a:solidFill>
                <a:latin typeface="Arial" pitchFamily="34" charset="0"/>
                <a:cs typeface="Arial" pitchFamily="34" charset="0"/>
              </a:rPr>
              <a:t>Line Color</a:t>
            </a:r>
            <a:endParaRPr lang="ko-KR" altLang="en-US" sz="105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541016" y="4346167"/>
            <a:ext cx="1674291" cy="253916"/>
          </a:xfrm>
          <a:prstGeom prst="rect">
            <a:avLst/>
          </a:prstGeom>
          <a:noFill/>
        </p:spPr>
        <p:txBody>
          <a:bodyPr wrap="square" rtlCol="0" anchor="ctr">
            <a:spAutoFit/>
          </a:bodyPr>
          <a:lstStyle/>
          <a:p>
            <a:r>
              <a:rPr lang="en-US" altLang="ko-KR" sz="1050" dirty="0">
                <a:solidFill>
                  <a:schemeClr val="bg1"/>
                </a:solidFill>
                <a:latin typeface="Arial" pitchFamily="34" charset="0"/>
                <a:cs typeface="Arial" pitchFamily="34" charset="0"/>
              </a:rPr>
              <a:t>www.freeppt7.com</a:t>
            </a:r>
            <a:endParaRPr lang="ko-KR" altLang="en-US" sz="105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541016" y="3488975"/>
            <a:ext cx="2038326" cy="738664"/>
          </a:xfrm>
          <a:prstGeom prst="rect">
            <a:avLst/>
          </a:prstGeom>
          <a:noFill/>
        </p:spPr>
        <p:txBody>
          <a:bodyPr wrap="square" rtlCol="0" anchor="ctr">
            <a:spAutoFit/>
          </a:bodyPr>
          <a:lstStyle/>
          <a:p>
            <a:r>
              <a:rPr lang="en-US" altLang="ko-KR" sz="2100" b="1" dirty="0">
                <a:solidFill>
                  <a:schemeClr val="bg1"/>
                </a:solidFill>
                <a:latin typeface="+mn-lt"/>
                <a:ea typeface="+mn-ea"/>
                <a:cs typeface="Arial" pitchFamily="34" charset="0"/>
              </a:rPr>
              <a:t>FREE </a:t>
            </a:r>
          </a:p>
          <a:p>
            <a:r>
              <a:rPr lang="en-US" altLang="ko-KR" sz="21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21708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pPr/>
              <a:t>2020/8/4</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pPr/>
              <a:t>‹#›</a:t>
            </a:fld>
            <a:endParaRPr lang="zh-CN" altLang="en-US"/>
          </a:p>
        </p:txBody>
      </p:sp>
    </p:spTree>
    <p:extLst>
      <p:ext uri="{BB962C8B-B14F-4D97-AF65-F5344CB8AC3E}">
        <p14:creationId xmlns:p14="http://schemas.microsoft.com/office/powerpoint/2010/main" val="27897534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1" r:id="rId5"/>
    <p:sldLayoutId id="2147483982" r:id="rId6"/>
    <p:sldLayoutId id="2147483987" r:id="rId7"/>
  </p:sldLayoutIdLst>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txStyles>
    <p:titleStyle>
      <a:lvl1pPr algn="l" defTabSz="650321"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80" indent="-162580" algn="l" defTabSz="650321" rtl="0" eaLnBrk="1" latinLnBrk="0" hangingPunct="1">
        <a:lnSpc>
          <a:spcPct val="90000"/>
        </a:lnSpc>
        <a:spcBef>
          <a:spcPts val="711"/>
        </a:spcBef>
        <a:buFont typeface="Arial" panose="020B0604020202020204" pitchFamily="34" charset="0"/>
        <a:buChar char="•"/>
        <a:defRPr sz="2000" kern="1200">
          <a:solidFill>
            <a:schemeClr val="tx1"/>
          </a:solidFill>
          <a:latin typeface="+mn-lt"/>
          <a:ea typeface="+mn-ea"/>
          <a:cs typeface="+mn-cs"/>
        </a:defRPr>
      </a:lvl1pPr>
      <a:lvl2pPr marL="487741" indent="-162580" algn="l" defTabSz="650321" rtl="0" eaLnBrk="1" latinLnBrk="0" hangingPunct="1">
        <a:lnSpc>
          <a:spcPct val="90000"/>
        </a:lnSpc>
        <a:spcBef>
          <a:spcPts val="356"/>
        </a:spcBef>
        <a:buFont typeface="Arial" panose="020B0604020202020204" pitchFamily="34" charset="0"/>
        <a:buChar char="•"/>
        <a:defRPr sz="1700" kern="1200">
          <a:solidFill>
            <a:schemeClr val="tx1"/>
          </a:solidFill>
          <a:latin typeface="+mn-lt"/>
          <a:ea typeface="+mn-ea"/>
          <a:cs typeface="+mn-cs"/>
        </a:defRPr>
      </a:lvl2pPr>
      <a:lvl3pPr marL="812902" indent="-162580" algn="l" defTabSz="650321" rtl="0" eaLnBrk="1" latinLnBrk="0" hangingPunct="1">
        <a:lnSpc>
          <a:spcPct val="90000"/>
        </a:lnSpc>
        <a:spcBef>
          <a:spcPts val="356"/>
        </a:spcBef>
        <a:buFont typeface="Arial" panose="020B0604020202020204" pitchFamily="34" charset="0"/>
        <a:buChar char="•"/>
        <a:defRPr sz="1400" kern="1200">
          <a:solidFill>
            <a:schemeClr val="tx1"/>
          </a:solidFill>
          <a:latin typeface="+mn-lt"/>
          <a:ea typeface="+mn-ea"/>
          <a:cs typeface="+mn-cs"/>
        </a:defRPr>
      </a:lvl3pPr>
      <a:lvl4pPr marL="1138062"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4pPr>
      <a:lvl5pPr marL="1463223"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5pPr>
      <a:lvl6pPr marL="178838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6pPr>
      <a:lvl7pPr marL="211354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7pPr>
      <a:lvl8pPr marL="243870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8pPr>
      <a:lvl9pPr marL="276386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321" rtl="0" eaLnBrk="1" latinLnBrk="0" hangingPunct="1">
        <a:defRPr sz="1300" kern="1200">
          <a:solidFill>
            <a:schemeClr val="tx1"/>
          </a:solidFill>
          <a:latin typeface="+mn-lt"/>
          <a:ea typeface="+mn-ea"/>
          <a:cs typeface="+mn-cs"/>
        </a:defRPr>
      </a:lvl1pPr>
      <a:lvl2pPr marL="325161" algn="l" defTabSz="650321" rtl="0" eaLnBrk="1" latinLnBrk="0" hangingPunct="1">
        <a:defRPr sz="1300" kern="1200">
          <a:solidFill>
            <a:schemeClr val="tx1"/>
          </a:solidFill>
          <a:latin typeface="+mn-lt"/>
          <a:ea typeface="+mn-ea"/>
          <a:cs typeface="+mn-cs"/>
        </a:defRPr>
      </a:lvl2pPr>
      <a:lvl3pPr marL="650321" algn="l" defTabSz="650321" rtl="0" eaLnBrk="1" latinLnBrk="0" hangingPunct="1">
        <a:defRPr sz="1300" kern="1200">
          <a:solidFill>
            <a:schemeClr val="tx1"/>
          </a:solidFill>
          <a:latin typeface="+mn-lt"/>
          <a:ea typeface="+mn-ea"/>
          <a:cs typeface="+mn-cs"/>
        </a:defRPr>
      </a:lvl3pPr>
      <a:lvl4pPr marL="975482" algn="l" defTabSz="650321" rtl="0" eaLnBrk="1" latinLnBrk="0" hangingPunct="1">
        <a:defRPr sz="1300" kern="1200">
          <a:solidFill>
            <a:schemeClr val="tx1"/>
          </a:solidFill>
          <a:latin typeface="+mn-lt"/>
          <a:ea typeface="+mn-ea"/>
          <a:cs typeface="+mn-cs"/>
        </a:defRPr>
      </a:lvl4pPr>
      <a:lvl5pPr marL="1300643" algn="l" defTabSz="650321" rtl="0" eaLnBrk="1" latinLnBrk="0" hangingPunct="1">
        <a:defRPr sz="1300" kern="1200">
          <a:solidFill>
            <a:schemeClr val="tx1"/>
          </a:solidFill>
          <a:latin typeface="+mn-lt"/>
          <a:ea typeface="+mn-ea"/>
          <a:cs typeface="+mn-cs"/>
        </a:defRPr>
      </a:lvl5pPr>
      <a:lvl6pPr marL="1625803" algn="l" defTabSz="650321" rtl="0" eaLnBrk="1" latinLnBrk="0" hangingPunct="1">
        <a:defRPr sz="1300" kern="1200">
          <a:solidFill>
            <a:schemeClr val="tx1"/>
          </a:solidFill>
          <a:latin typeface="+mn-lt"/>
          <a:ea typeface="+mn-ea"/>
          <a:cs typeface="+mn-cs"/>
        </a:defRPr>
      </a:lvl6pPr>
      <a:lvl7pPr marL="1950964" algn="l" defTabSz="650321" rtl="0" eaLnBrk="1" latinLnBrk="0" hangingPunct="1">
        <a:defRPr sz="1300" kern="1200">
          <a:solidFill>
            <a:schemeClr val="tx1"/>
          </a:solidFill>
          <a:latin typeface="+mn-lt"/>
          <a:ea typeface="+mn-ea"/>
          <a:cs typeface="+mn-cs"/>
        </a:defRPr>
      </a:lvl7pPr>
      <a:lvl8pPr marL="2276124" algn="l" defTabSz="650321" rtl="0" eaLnBrk="1" latinLnBrk="0" hangingPunct="1">
        <a:defRPr sz="1300" kern="1200">
          <a:solidFill>
            <a:schemeClr val="tx1"/>
          </a:solidFill>
          <a:latin typeface="+mn-lt"/>
          <a:ea typeface="+mn-ea"/>
          <a:cs typeface="+mn-cs"/>
        </a:defRPr>
      </a:lvl8pPr>
      <a:lvl9pPr marL="2601285" algn="l" defTabSz="650321"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jpg"/><Relationship Id="rId5" Type="http://schemas.openxmlformats.org/officeDocument/2006/relationships/notesSlide" Target="../notesSlides/notesSlide13.xml"/><Relationship Id="rId4"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jpg"/><Relationship Id="rId5" Type="http://schemas.openxmlformats.org/officeDocument/2006/relationships/notesSlide" Target="../notesSlides/notesSlide18.xml"/><Relationship Id="rId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2.xml"/><Relationship Id="rId5" Type="http://schemas.openxmlformats.org/officeDocument/2006/relationships/tags" Target="../tags/tag6.xml"/><Relationship Id="rId10" Type="http://schemas.openxmlformats.org/officeDocument/2006/relationships/slideLayout" Target="../slideLayouts/slideLayout6.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2.jpg"/><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jpg"/><Relationship Id="rId5" Type="http://schemas.openxmlformats.org/officeDocument/2006/relationships/notesSlide" Target="../notesSlides/notesSlide8.xml"/><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23" name="TextBox 22"/>
          <p:cNvSpPr txBox="1"/>
          <p:nvPr/>
        </p:nvSpPr>
        <p:spPr>
          <a:xfrm>
            <a:off x="2700475" y="2672943"/>
            <a:ext cx="3997542" cy="338572"/>
          </a:xfrm>
          <a:prstGeom prst="rect">
            <a:avLst/>
          </a:prstGeom>
          <a:noFill/>
        </p:spPr>
        <p:txBody>
          <a:bodyPr wrap="none" lIns="91458" tIns="45729" rIns="91458" bIns="45729" rtlCol="0">
            <a:spAutoFit/>
          </a:bodyPr>
          <a:lstStyle/>
          <a:p>
            <a:pPr algn="ctr"/>
            <a:r>
              <a:rPr lang="en-US" altLang="zh-CN" sz="1600" dirty="0">
                <a:solidFill>
                  <a:schemeClr val="tx1">
                    <a:lumMod val="50000"/>
                    <a:lumOff val="50000"/>
                  </a:schemeClr>
                </a:solidFill>
                <a:latin typeface="微软雅黑" pitchFamily="34" charset="-122"/>
                <a:ea typeface="微软雅黑" pitchFamily="34" charset="-122"/>
                <a:cs typeface="+mn-ea"/>
                <a:sym typeface="+mn-lt"/>
              </a:rPr>
              <a:t>Insert the Subtitle of Your Presentation.</a:t>
            </a:r>
          </a:p>
        </p:txBody>
      </p:sp>
      <p:sp>
        <p:nvSpPr>
          <p:cNvPr id="24" name="矩形 23"/>
          <p:cNvSpPr/>
          <p:nvPr/>
        </p:nvSpPr>
        <p:spPr>
          <a:xfrm>
            <a:off x="1818926" y="2144030"/>
            <a:ext cx="5760639" cy="400128"/>
          </a:xfrm>
          <a:prstGeom prst="rect">
            <a:avLst/>
          </a:prstGeom>
        </p:spPr>
        <p:txBody>
          <a:bodyPr wrap="square" lIns="91458" tIns="45729" rIns="91458" bIns="45729">
            <a:spAutoFit/>
          </a:bodyPr>
          <a:lstStyle/>
          <a:p>
            <a:pPr algn="ctr" fontAlgn="auto">
              <a:spcBef>
                <a:spcPts val="0"/>
              </a:spcBef>
              <a:spcAft>
                <a:spcPts val="0"/>
              </a:spcAft>
              <a:defRPr/>
            </a:pPr>
            <a:r>
              <a:rPr lang="zh-CN" altLang="en-US" sz="2000" b="1" dirty="0">
                <a:solidFill>
                  <a:schemeClr val="tx1">
                    <a:lumMod val="75000"/>
                    <a:lumOff val="25000"/>
                  </a:schemeClr>
                </a:solidFill>
                <a:latin typeface="微软雅黑" pitchFamily="34" charset="-122"/>
                <a:ea typeface="微软雅黑" pitchFamily="34" charset="-122"/>
                <a:cs typeface="+mn-ea"/>
                <a:sym typeface="+mn-lt"/>
              </a:rPr>
              <a:t>Pencil hand-drawn cartoon template</a:t>
            </a: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628604" y="2619113"/>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33">
            <a:extLst>
              <a:ext uri="{FF2B5EF4-FFF2-40B4-BE49-F238E27FC236}">
                <a16:creationId xmlns:a16="http://schemas.microsoft.com/office/drawing/2014/main" id="{AB1F61E1-408D-4142-9C0F-126EAD3B89E8}"/>
              </a:ext>
            </a:extLst>
          </p:cNvPr>
          <p:cNvSpPr txBox="1"/>
          <p:nvPr/>
        </p:nvSpPr>
        <p:spPr>
          <a:xfrm>
            <a:off x="3027245" y="3009535"/>
            <a:ext cx="4425869" cy="276999"/>
          </a:xfrm>
          <a:prstGeom prst="rect">
            <a:avLst/>
          </a:prstGeom>
          <a:noFill/>
        </p:spPr>
        <p:txBody>
          <a:bodyPr wrap="square"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Reporter:</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freeppt7.com.   </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Time:</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XX. XX</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6612953"/>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1195712" y="1111560"/>
            <a:ext cx="6754164" cy="3486395"/>
            <a:chOff x="1195504" y="1110874"/>
            <a:chExt cx="6752991" cy="3484244"/>
          </a:xfrm>
        </p:grpSpPr>
        <p:grpSp>
          <p:nvGrpSpPr>
            <p:cNvPr id="3" name="组合 6"/>
            <p:cNvGrpSpPr/>
            <p:nvPr/>
          </p:nvGrpSpPr>
          <p:grpSpPr>
            <a:xfrm>
              <a:off x="1195504" y="1110874"/>
              <a:ext cx="6752991" cy="245553"/>
              <a:chOff x="1195504" y="1043941"/>
              <a:chExt cx="6752991" cy="245553"/>
            </a:xfrm>
          </p:grpSpPr>
          <p:sp>
            <p:nvSpPr>
              <p:cNvPr id="9" name="Freeform 7"/>
              <p:cNvSpPr/>
              <p:nvPr/>
            </p:nvSpPr>
            <p:spPr bwMode="auto">
              <a:xfrm>
                <a:off x="1195504" y="1043941"/>
                <a:ext cx="6752991" cy="245553"/>
              </a:xfrm>
              <a:custGeom>
                <a:avLst/>
                <a:gdLst>
                  <a:gd name="T0" fmla="*/ 5903 w 5951"/>
                  <a:gd name="T1" fmla="*/ 0 h 216"/>
                  <a:gd name="T2" fmla="*/ 48 w 5951"/>
                  <a:gd name="T3" fmla="*/ 0 h 216"/>
                  <a:gd name="T4" fmla="*/ 0 w 5951"/>
                  <a:gd name="T5" fmla="*/ 48 h 216"/>
                  <a:gd name="T6" fmla="*/ 0 w 5951"/>
                  <a:gd name="T7" fmla="*/ 216 h 216"/>
                  <a:gd name="T8" fmla="*/ 5951 w 5951"/>
                  <a:gd name="T9" fmla="*/ 216 h 216"/>
                  <a:gd name="T10" fmla="*/ 5951 w 5951"/>
                  <a:gd name="T11" fmla="*/ 48 h 216"/>
                  <a:gd name="T12" fmla="*/ 5903 w 5951"/>
                  <a:gd name="T13" fmla="*/ 0 h 216"/>
                </a:gdLst>
                <a:ahLst/>
                <a:cxnLst>
                  <a:cxn ang="0">
                    <a:pos x="T0" y="T1"/>
                  </a:cxn>
                  <a:cxn ang="0">
                    <a:pos x="T2" y="T3"/>
                  </a:cxn>
                  <a:cxn ang="0">
                    <a:pos x="T4" y="T5"/>
                  </a:cxn>
                  <a:cxn ang="0">
                    <a:pos x="T6" y="T7"/>
                  </a:cxn>
                  <a:cxn ang="0">
                    <a:pos x="T8" y="T9"/>
                  </a:cxn>
                  <a:cxn ang="0">
                    <a:pos x="T10" y="T11"/>
                  </a:cxn>
                  <a:cxn ang="0">
                    <a:pos x="T12" y="T13"/>
                  </a:cxn>
                </a:cxnLst>
                <a:rect l="0" t="0" r="r" b="b"/>
                <a:pathLst>
                  <a:path w="5951" h="216">
                    <a:moveTo>
                      <a:pt x="5903" y="0"/>
                    </a:moveTo>
                    <a:cubicBezTo>
                      <a:pt x="48" y="0"/>
                      <a:pt x="48" y="0"/>
                      <a:pt x="48" y="0"/>
                    </a:cubicBezTo>
                    <a:cubicBezTo>
                      <a:pt x="21" y="0"/>
                      <a:pt x="0" y="22"/>
                      <a:pt x="0" y="48"/>
                    </a:cubicBezTo>
                    <a:cubicBezTo>
                      <a:pt x="0" y="216"/>
                      <a:pt x="0" y="216"/>
                      <a:pt x="0" y="216"/>
                    </a:cubicBezTo>
                    <a:cubicBezTo>
                      <a:pt x="5951" y="216"/>
                      <a:pt x="5951" y="216"/>
                      <a:pt x="5951" y="216"/>
                    </a:cubicBezTo>
                    <a:cubicBezTo>
                      <a:pt x="5951" y="48"/>
                      <a:pt x="5951" y="48"/>
                      <a:pt x="5951" y="48"/>
                    </a:cubicBezTo>
                    <a:cubicBezTo>
                      <a:pt x="5951" y="22"/>
                      <a:pt x="5930" y="0"/>
                      <a:pt x="5903" y="0"/>
                    </a:cubicBezTo>
                    <a:close/>
                  </a:path>
                </a:pathLst>
              </a:custGeom>
              <a:gradFill>
                <a:gsLst>
                  <a:gs pos="100000">
                    <a:srgbClr val="E4E4E4"/>
                  </a:gs>
                  <a:gs pos="0">
                    <a:schemeClr val="bg1">
                      <a:lumMod val="95000"/>
                    </a:schemeClr>
                  </a:gs>
                </a:gsLst>
                <a:lin ang="5400000" scaled="0"/>
              </a:gradFill>
              <a:ln>
                <a:noFill/>
              </a:ln>
              <a:effectLst>
                <a:outerShdw blurRad="38100" dist="12700" dir="2700000" algn="tl" rotWithShape="0">
                  <a:prstClr val="black">
                    <a:alpha val="20000"/>
                  </a:prstClr>
                </a:outerShdw>
              </a:effectLst>
            </p:spPr>
            <p:txBody>
              <a:bodyPr vert="horz" wrap="square" lIns="91440" tIns="45720" rIns="91440" bIns="45720" numCol="1" anchor="t" anchorCtr="0" compatLnSpc="1"/>
              <a:lstStyle/>
              <a:p>
                <a:endParaRPr lang="zh-CN" altLang="en-US"/>
              </a:p>
            </p:txBody>
          </p:sp>
          <p:sp>
            <p:nvSpPr>
              <p:cNvPr id="10" name="Oval 9"/>
              <p:cNvSpPr>
                <a:spLocks noChangeArrowheads="1"/>
              </p:cNvSpPr>
              <p:nvPr/>
            </p:nvSpPr>
            <p:spPr bwMode="auto">
              <a:xfrm>
                <a:off x="1305521" y="1138079"/>
                <a:ext cx="72588" cy="73156"/>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1" name="Oval 10"/>
              <p:cNvSpPr>
                <a:spLocks noChangeArrowheads="1"/>
              </p:cNvSpPr>
              <p:nvPr/>
            </p:nvSpPr>
            <p:spPr bwMode="auto">
              <a:xfrm>
                <a:off x="1417806" y="1138079"/>
                <a:ext cx="72588" cy="73156"/>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 name="Oval 11"/>
              <p:cNvSpPr>
                <a:spLocks noChangeArrowheads="1"/>
              </p:cNvSpPr>
              <p:nvPr/>
            </p:nvSpPr>
            <p:spPr bwMode="auto">
              <a:xfrm>
                <a:off x="1531226" y="1138079"/>
                <a:ext cx="73156" cy="73156"/>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7" name="Freeform 12"/>
              <p:cNvSpPr/>
              <p:nvPr/>
            </p:nvSpPr>
            <p:spPr bwMode="auto">
              <a:xfrm>
                <a:off x="7710315" y="1132408"/>
                <a:ext cx="79394" cy="84498"/>
              </a:xfrm>
              <a:custGeom>
                <a:avLst/>
                <a:gdLst>
                  <a:gd name="T0" fmla="*/ 67 w 70"/>
                  <a:gd name="T1" fmla="*/ 25 h 74"/>
                  <a:gd name="T2" fmla="*/ 65 w 70"/>
                  <a:gd name="T3" fmla="*/ 24 h 74"/>
                  <a:gd name="T4" fmla="*/ 64 w 70"/>
                  <a:gd name="T5" fmla="*/ 26 h 74"/>
                  <a:gd name="T6" fmla="*/ 67 w 70"/>
                  <a:gd name="T7" fmla="*/ 39 h 74"/>
                  <a:gd name="T8" fmla="*/ 35 w 70"/>
                  <a:gd name="T9" fmla="*/ 71 h 74"/>
                  <a:gd name="T10" fmla="*/ 3 w 70"/>
                  <a:gd name="T11" fmla="*/ 39 h 74"/>
                  <a:gd name="T12" fmla="*/ 16 w 70"/>
                  <a:gd name="T13" fmla="*/ 13 h 74"/>
                  <a:gd name="T14" fmla="*/ 19 w 70"/>
                  <a:gd name="T15" fmla="*/ 23 h 74"/>
                  <a:gd name="T16" fmla="*/ 35 w 70"/>
                  <a:gd name="T17" fmla="*/ 5 h 74"/>
                  <a:gd name="T18" fmla="*/ 12 w 70"/>
                  <a:gd name="T19" fmla="*/ 0 h 74"/>
                  <a:gd name="T20" fmla="*/ 15 w 70"/>
                  <a:gd name="T21" fmla="*/ 10 h 74"/>
                  <a:gd name="T22" fmla="*/ 0 w 70"/>
                  <a:gd name="T23" fmla="*/ 39 h 74"/>
                  <a:gd name="T24" fmla="*/ 35 w 70"/>
                  <a:gd name="T25" fmla="*/ 74 h 74"/>
                  <a:gd name="T26" fmla="*/ 70 w 70"/>
                  <a:gd name="T27" fmla="*/ 39 h 74"/>
                  <a:gd name="T28" fmla="*/ 67 w 70"/>
                  <a:gd name="T29" fmla="*/ 2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4">
                    <a:moveTo>
                      <a:pt x="67" y="25"/>
                    </a:moveTo>
                    <a:cubicBezTo>
                      <a:pt x="67" y="24"/>
                      <a:pt x="66" y="24"/>
                      <a:pt x="65" y="24"/>
                    </a:cubicBezTo>
                    <a:cubicBezTo>
                      <a:pt x="64" y="24"/>
                      <a:pt x="64" y="25"/>
                      <a:pt x="64" y="26"/>
                    </a:cubicBezTo>
                    <a:cubicBezTo>
                      <a:pt x="66" y="30"/>
                      <a:pt x="67" y="34"/>
                      <a:pt x="67" y="39"/>
                    </a:cubicBezTo>
                    <a:cubicBezTo>
                      <a:pt x="67" y="57"/>
                      <a:pt x="53" y="71"/>
                      <a:pt x="35" y="71"/>
                    </a:cubicBezTo>
                    <a:cubicBezTo>
                      <a:pt x="18" y="71"/>
                      <a:pt x="3" y="57"/>
                      <a:pt x="3" y="39"/>
                    </a:cubicBezTo>
                    <a:cubicBezTo>
                      <a:pt x="3" y="29"/>
                      <a:pt x="8" y="19"/>
                      <a:pt x="16" y="13"/>
                    </a:cubicBezTo>
                    <a:cubicBezTo>
                      <a:pt x="19" y="23"/>
                      <a:pt x="19" y="23"/>
                      <a:pt x="19" y="23"/>
                    </a:cubicBezTo>
                    <a:cubicBezTo>
                      <a:pt x="35" y="5"/>
                      <a:pt x="35" y="5"/>
                      <a:pt x="35" y="5"/>
                    </a:cubicBezTo>
                    <a:cubicBezTo>
                      <a:pt x="12" y="0"/>
                      <a:pt x="12" y="0"/>
                      <a:pt x="12" y="0"/>
                    </a:cubicBezTo>
                    <a:cubicBezTo>
                      <a:pt x="15" y="10"/>
                      <a:pt x="15" y="10"/>
                      <a:pt x="15" y="10"/>
                    </a:cubicBezTo>
                    <a:cubicBezTo>
                      <a:pt x="6" y="17"/>
                      <a:pt x="0" y="28"/>
                      <a:pt x="0" y="39"/>
                    </a:cubicBezTo>
                    <a:cubicBezTo>
                      <a:pt x="0" y="58"/>
                      <a:pt x="16" y="74"/>
                      <a:pt x="35" y="74"/>
                    </a:cubicBezTo>
                    <a:cubicBezTo>
                      <a:pt x="54" y="74"/>
                      <a:pt x="70" y="58"/>
                      <a:pt x="70" y="39"/>
                    </a:cubicBezTo>
                    <a:cubicBezTo>
                      <a:pt x="70" y="34"/>
                      <a:pt x="69" y="29"/>
                      <a:pt x="67" y="25"/>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grpSp>
        <p:sp>
          <p:nvSpPr>
            <p:cNvPr id="8" name="Freeform 8"/>
            <p:cNvSpPr/>
            <p:nvPr/>
          </p:nvSpPr>
          <p:spPr bwMode="auto">
            <a:xfrm>
              <a:off x="1195504" y="1356427"/>
              <a:ext cx="6752991" cy="3238691"/>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solidFill>
              <a:srgbClr val="FFFFFF"/>
            </a:solidFill>
            <a:ln>
              <a:noFill/>
            </a:ln>
            <a:effectLst>
              <a:outerShdw blurRad="38100" dist="12700" dir="2700000" algn="tl" rotWithShape="0">
                <a:prstClr val="black">
                  <a:alpha val="2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 name="组合 17"/>
          <p:cNvGrpSpPr/>
          <p:nvPr/>
        </p:nvGrpSpPr>
        <p:grpSpPr>
          <a:xfrm>
            <a:off x="1018747" y="2706086"/>
            <a:ext cx="352795" cy="354655"/>
            <a:chOff x="1018570" y="2637483"/>
            <a:chExt cx="352734" cy="354436"/>
          </a:xfrm>
        </p:grpSpPr>
        <p:sp>
          <p:nvSpPr>
            <p:cNvPr id="19" name="Oval 13"/>
            <p:cNvSpPr>
              <a:spLocks noChangeArrowheads="1"/>
            </p:cNvSpPr>
            <p:nvPr/>
          </p:nvSpPr>
          <p:spPr bwMode="auto">
            <a:xfrm>
              <a:off x="1018570" y="2637483"/>
              <a:ext cx="352734" cy="354436"/>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20" name="Freeform 14"/>
            <p:cNvSpPr/>
            <p:nvPr/>
          </p:nvSpPr>
          <p:spPr bwMode="auto">
            <a:xfrm>
              <a:off x="1147868" y="2749769"/>
              <a:ext cx="95272" cy="132701"/>
            </a:xfrm>
            <a:custGeom>
              <a:avLst/>
              <a:gdLst>
                <a:gd name="T0" fmla="*/ 75 w 84"/>
                <a:gd name="T1" fmla="*/ 117 h 117"/>
                <a:gd name="T2" fmla="*/ 70 w 84"/>
                <a:gd name="T3" fmla="*/ 115 h 117"/>
                <a:gd name="T4" fmla="*/ 3 w 84"/>
                <a:gd name="T5" fmla="*/ 65 h 117"/>
                <a:gd name="T6" fmla="*/ 0 w 84"/>
                <a:gd name="T7" fmla="*/ 59 h 117"/>
                <a:gd name="T8" fmla="*/ 3 w 84"/>
                <a:gd name="T9" fmla="*/ 52 h 117"/>
                <a:gd name="T10" fmla="*/ 70 w 84"/>
                <a:gd name="T11" fmla="*/ 3 h 117"/>
                <a:gd name="T12" fmla="*/ 82 w 84"/>
                <a:gd name="T13" fmla="*/ 5 h 117"/>
                <a:gd name="T14" fmla="*/ 80 w 84"/>
                <a:gd name="T15" fmla="*/ 16 h 117"/>
                <a:gd name="T16" fmla="*/ 21 w 84"/>
                <a:gd name="T17" fmla="*/ 59 h 117"/>
                <a:gd name="T18" fmla="*/ 80 w 84"/>
                <a:gd name="T19" fmla="*/ 102 h 117"/>
                <a:gd name="T20" fmla="*/ 82 w 84"/>
                <a:gd name="T21" fmla="*/ 113 h 117"/>
                <a:gd name="T22" fmla="*/ 75 w 84"/>
                <a:gd name="T23"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17">
                  <a:moveTo>
                    <a:pt x="75" y="117"/>
                  </a:moveTo>
                  <a:cubicBezTo>
                    <a:pt x="73" y="117"/>
                    <a:pt x="72" y="116"/>
                    <a:pt x="70" y="115"/>
                  </a:cubicBezTo>
                  <a:cubicBezTo>
                    <a:pt x="3" y="65"/>
                    <a:pt x="3" y="65"/>
                    <a:pt x="3" y="65"/>
                  </a:cubicBezTo>
                  <a:cubicBezTo>
                    <a:pt x="1" y="64"/>
                    <a:pt x="0" y="61"/>
                    <a:pt x="0" y="59"/>
                  </a:cubicBezTo>
                  <a:cubicBezTo>
                    <a:pt x="0" y="56"/>
                    <a:pt x="1" y="54"/>
                    <a:pt x="3" y="52"/>
                  </a:cubicBezTo>
                  <a:cubicBezTo>
                    <a:pt x="70" y="3"/>
                    <a:pt x="70" y="3"/>
                    <a:pt x="70" y="3"/>
                  </a:cubicBezTo>
                  <a:cubicBezTo>
                    <a:pt x="74" y="0"/>
                    <a:pt x="79" y="1"/>
                    <a:pt x="82" y="5"/>
                  </a:cubicBezTo>
                  <a:cubicBezTo>
                    <a:pt x="84" y="8"/>
                    <a:pt x="83" y="13"/>
                    <a:pt x="80" y="16"/>
                  </a:cubicBezTo>
                  <a:cubicBezTo>
                    <a:pt x="21" y="59"/>
                    <a:pt x="21" y="59"/>
                    <a:pt x="21" y="59"/>
                  </a:cubicBezTo>
                  <a:cubicBezTo>
                    <a:pt x="80" y="102"/>
                    <a:pt x="80" y="102"/>
                    <a:pt x="80" y="102"/>
                  </a:cubicBezTo>
                  <a:cubicBezTo>
                    <a:pt x="83" y="105"/>
                    <a:pt x="84" y="110"/>
                    <a:pt x="82" y="113"/>
                  </a:cubicBezTo>
                  <a:cubicBezTo>
                    <a:pt x="80" y="116"/>
                    <a:pt x="78" y="117"/>
                    <a:pt x="75" y="1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20"/>
          <p:cNvGrpSpPr/>
          <p:nvPr/>
        </p:nvGrpSpPr>
        <p:grpSpPr>
          <a:xfrm>
            <a:off x="7772911" y="2706086"/>
            <a:ext cx="353930" cy="354655"/>
            <a:chOff x="7771561" y="2637483"/>
            <a:chExt cx="353869" cy="354436"/>
          </a:xfrm>
        </p:grpSpPr>
        <p:sp>
          <p:nvSpPr>
            <p:cNvPr id="22" name="Oval 15"/>
            <p:cNvSpPr>
              <a:spLocks noChangeArrowheads="1"/>
            </p:cNvSpPr>
            <p:nvPr/>
          </p:nvSpPr>
          <p:spPr bwMode="auto">
            <a:xfrm>
              <a:off x="7771561" y="2637483"/>
              <a:ext cx="353869" cy="354436"/>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23" name="Freeform 16"/>
            <p:cNvSpPr/>
            <p:nvPr/>
          </p:nvSpPr>
          <p:spPr bwMode="auto">
            <a:xfrm>
              <a:off x="7900860" y="2746366"/>
              <a:ext cx="95272" cy="132701"/>
            </a:xfrm>
            <a:custGeom>
              <a:avLst/>
              <a:gdLst>
                <a:gd name="T0" fmla="*/ 9 w 84"/>
                <a:gd name="T1" fmla="*/ 0 h 117"/>
                <a:gd name="T2" fmla="*/ 13 w 84"/>
                <a:gd name="T3" fmla="*/ 2 h 117"/>
                <a:gd name="T4" fmla="*/ 81 w 84"/>
                <a:gd name="T5" fmla="*/ 52 h 117"/>
                <a:gd name="T6" fmla="*/ 84 w 84"/>
                <a:gd name="T7" fmla="*/ 58 h 117"/>
                <a:gd name="T8" fmla="*/ 81 w 84"/>
                <a:gd name="T9" fmla="*/ 65 h 117"/>
                <a:gd name="T10" fmla="*/ 13 w 84"/>
                <a:gd name="T11" fmla="*/ 114 h 117"/>
                <a:gd name="T12" fmla="*/ 2 w 84"/>
                <a:gd name="T13" fmla="*/ 112 h 117"/>
                <a:gd name="T14" fmla="*/ 4 w 84"/>
                <a:gd name="T15" fmla="*/ 101 h 117"/>
                <a:gd name="T16" fmla="*/ 62 w 84"/>
                <a:gd name="T17" fmla="*/ 58 h 117"/>
                <a:gd name="T18" fmla="*/ 4 w 84"/>
                <a:gd name="T19" fmla="*/ 15 h 117"/>
                <a:gd name="T20" fmla="*/ 2 w 84"/>
                <a:gd name="T21" fmla="*/ 4 h 117"/>
                <a:gd name="T22" fmla="*/ 9 w 84"/>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17">
                  <a:moveTo>
                    <a:pt x="9" y="0"/>
                  </a:moveTo>
                  <a:cubicBezTo>
                    <a:pt x="10" y="0"/>
                    <a:pt x="12" y="1"/>
                    <a:pt x="13" y="2"/>
                  </a:cubicBezTo>
                  <a:cubicBezTo>
                    <a:pt x="81" y="52"/>
                    <a:pt x="81" y="52"/>
                    <a:pt x="81" y="52"/>
                  </a:cubicBezTo>
                  <a:cubicBezTo>
                    <a:pt x="83" y="53"/>
                    <a:pt x="84" y="56"/>
                    <a:pt x="84" y="58"/>
                  </a:cubicBezTo>
                  <a:cubicBezTo>
                    <a:pt x="84" y="61"/>
                    <a:pt x="83" y="63"/>
                    <a:pt x="81" y="65"/>
                  </a:cubicBezTo>
                  <a:cubicBezTo>
                    <a:pt x="13" y="114"/>
                    <a:pt x="13" y="114"/>
                    <a:pt x="13" y="114"/>
                  </a:cubicBezTo>
                  <a:cubicBezTo>
                    <a:pt x="10" y="117"/>
                    <a:pt x="5" y="116"/>
                    <a:pt x="2" y="112"/>
                  </a:cubicBezTo>
                  <a:cubicBezTo>
                    <a:pt x="0" y="109"/>
                    <a:pt x="0" y="104"/>
                    <a:pt x="4" y="101"/>
                  </a:cubicBezTo>
                  <a:cubicBezTo>
                    <a:pt x="62" y="58"/>
                    <a:pt x="62" y="58"/>
                    <a:pt x="62" y="58"/>
                  </a:cubicBezTo>
                  <a:cubicBezTo>
                    <a:pt x="4" y="15"/>
                    <a:pt x="4" y="15"/>
                    <a:pt x="4" y="15"/>
                  </a:cubicBezTo>
                  <a:cubicBezTo>
                    <a:pt x="0" y="12"/>
                    <a:pt x="0" y="7"/>
                    <a:pt x="2" y="4"/>
                  </a:cubicBezTo>
                  <a:cubicBezTo>
                    <a:pt x="4" y="1"/>
                    <a:pt x="6" y="0"/>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8"/>
          <p:cNvSpPr/>
          <p:nvPr/>
        </p:nvSpPr>
        <p:spPr bwMode="auto">
          <a:xfrm>
            <a:off x="1598929" y="1635861"/>
            <a:ext cx="1934889" cy="1610618"/>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blipFill dpi="0" rotWithShape="1">
            <a:blip r:embed="rId3">
              <a:extLst>
                <a:ext uri="{28A0092B-C50C-407E-A947-70E740481C1C}">
                  <a14:useLocalDpi xmlns:a14="http://schemas.microsoft.com/office/drawing/2010/main" val="0"/>
                </a:ext>
              </a:extLst>
            </a:blip>
            <a:srcRect/>
            <a:stretch>
              <a:fillRect/>
            </a:stretch>
          </a:blipFill>
          <a:ln>
            <a:noFill/>
          </a:ln>
          <a:effectLst/>
        </p:spPr>
        <p:txBody>
          <a:bodyPr vert="horz" wrap="square" lIns="91467" tIns="45734" rIns="91467" bIns="45734" numCol="1" anchor="t" anchorCtr="0" compatLnSpc="1"/>
          <a:lstStyle/>
          <a:p>
            <a:endParaRPr lang="zh-CN" altLang="en-US" dirty="0"/>
          </a:p>
        </p:txBody>
      </p:sp>
      <p:sp>
        <p:nvSpPr>
          <p:cNvPr id="25" name="Rectangle 24"/>
          <p:cNvSpPr>
            <a:spLocks noChangeArrowheads="1"/>
          </p:cNvSpPr>
          <p:nvPr/>
        </p:nvSpPr>
        <p:spPr bwMode="auto">
          <a:xfrm>
            <a:off x="1650792" y="3763889"/>
            <a:ext cx="1807090" cy="13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171501" indent="-171501">
              <a:lnSpc>
                <a:spcPct val="120000"/>
              </a:lnSpc>
              <a:spcBef>
                <a:spcPts val="500"/>
              </a:spcBef>
              <a:buClr>
                <a:schemeClr val="bg1">
                  <a:lumMod val="50000"/>
                </a:schemeClr>
              </a:buClr>
              <a:buFont typeface="Wingdings" pitchFamily="2" charset="2"/>
              <a:buChar char="n"/>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26" name="Rectangle 24"/>
          <p:cNvSpPr>
            <a:spLocks noChangeArrowheads="1"/>
          </p:cNvSpPr>
          <p:nvPr/>
        </p:nvSpPr>
        <p:spPr bwMode="auto">
          <a:xfrm>
            <a:off x="1650792" y="3382755"/>
            <a:ext cx="1788136" cy="20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to fill in the title.</a:t>
            </a:r>
            <a:endParaRPr lang="zh-CN" altLang="en-US" sz="1200" b="1" dirty="0">
              <a:solidFill>
                <a:schemeClr val="bg1">
                  <a:lumMod val="50000"/>
                </a:schemeClr>
              </a:solidFill>
            </a:endParaRPr>
          </a:p>
        </p:txBody>
      </p:sp>
      <p:cxnSp>
        <p:nvCxnSpPr>
          <p:cNvPr id="27" name="直接连接符 26"/>
          <p:cNvCxnSpPr/>
          <p:nvPr/>
        </p:nvCxnSpPr>
        <p:spPr>
          <a:xfrm>
            <a:off x="1927099"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直角三角形 27"/>
          <p:cNvSpPr/>
          <p:nvPr/>
        </p:nvSpPr>
        <p:spPr>
          <a:xfrm rot="5400000">
            <a:off x="1598817" y="1635973"/>
            <a:ext cx="504367" cy="504144"/>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endParaRPr lang="zh-CN" altLang="en-US">
              <a:solidFill>
                <a:schemeClr val="accent2"/>
              </a:solidFill>
            </a:endParaRPr>
          </a:p>
        </p:txBody>
      </p:sp>
      <p:sp>
        <p:nvSpPr>
          <p:cNvPr id="29" name="TextBox 28"/>
          <p:cNvSpPr txBox="1"/>
          <p:nvPr/>
        </p:nvSpPr>
        <p:spPr>
          <a:xfrm>
            <a:off x="1596629" y="1669885"/>
            <a:ext cx="316167" cy="246373"/>
          </a:xfrm>
          <a:prstGeom prst="rect">
            <a:avLst/>
          </a:prstGeom>
          <a:noFill/>
        </p:spPr>
        <p:txBody>
          <a:bodyPr wrap="none" lIns="91467" tIns="45734" rIns="91467" bIns="45734" rtlCol="0">
            <a:spAutoFit/>
          </a:bodyPr>
          <a:lstStyle/>
          <a:p>
            <a:r>
              <a:rPr lang="en-US" altLang="zh-CN" sz="1000" dirty="0">
                <a:solidFill>
                  <a:schemeClr val="bg1"/>
                </a:solidFill>
              </a:rPr>
              <a:t>01。</a:t>
            </a:r>
            <a:endParaRPr lang="zh-CN" altLang="en-US" sz="1000" dirty="0">
              <a:solidFill>
                <a:schemeClr val="bg1"/>
              </a:solidFill>
            </a:endParaRPr>
          </a:p>
        </p:txBody>
      </p:sp>
      <p:sp>
        <p:nvSpPr>
          <p:cNvPr id="30" name="Freeform 8"/>
          <p:cNvSpPr/>
          <p:nvPr/>
        </p:nvSpPr>
        <p:spPr bwMode="auto">
          <a:xfrm>
            <a:off x="3626864" y="1635861"/>
            <a:ext cx="1934889" cy="1610618"/>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blipFill dpi="0" rotWithShape="1">
            <a:blip r:embed="rId4" cstate="print">
              <a:extLst>
                <a:ext uri="{28A0092B-C50C-407E-A947-70E740481C1C}">
                  <a14:useLocalDpi xmlns:a14="http://schemas.microsoft.com/office/drawing/2010/main" val="0"/>
                </a:ext>
              </a:extLst>
            </a:blip>
            <a:srcRect/>
            <a:stretch>
              <a:fillRect/>
            </a:stretch>
          </a:blipFill>
          <a:ln>
            <a:noFill/>
          </a:ln>
          <a:effectLst/>
        </p:spPr>
        <p:txBody>
          <a:bodyPr vert="horz" wrap="square" lIns="91467" tIns="45734" rIns="91467" bIns="45734" numCol="1" anchor="t" anchorCtr="0" compatLnSpc="1"/>
          <a:lstStyle/>
          <a:p>
            <a:endParaRPr lang="zh-CN" altLang="en-US" dirty="0"/>
          </a:p>
        </p:txBody>
      </p:sp>
      <p:sp>
        <p:nvSpPr>
          <p:cNvPr id="31" name="Rectangle 24"/>
          <p:cNvSpPr>
            <a:spLocks noChangeArrowheads="1"/>
          </p:cNvSpPr>
          <p:nvPr/>
        </p:nvSpPr>
        <p:spPr bwMode="auto">
          <a:xfrm>
            <a:off x="3678727" y="3763889"/>
            <a:ext cx="1807090" cy="13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171501" indent="-171501">
              <a:lnSpc>
                <a:spcPct val="120000"/>
              </a:lnSpc>
              <a:spcBef>
                <a:spcPts val="500"/>
              </a:spcBef>
              <a:buClr>
                <a:schemeClr val="bg1">
                  <a:lumMod val="50000"/>
                </a:schemeClr>
              </a:buClr>
              <a:buFont typeface="Wingdings" pitchFamily="2" charset="2"/>
              <a:buChar char="n"/>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2" name="Rectangle 24"/>
          <p:cNvSpPr>
            <a:spLocks noChangeArrowheads="1"/>
          </p:cNvSpPr>
          <p:nvPr/>
        </p:nvSpPr>
        <p:spPr bwMode="auto">
          <a:xfrm>
            <a:off x="3678727" y="3382755"/>
            <a:ext cx="1686155" cy="20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to fill in the title.</a:t>
            </a:r>
            <a:endParaRPr lang="zh-CN" altLang="en-US" sz="1200" b="1" dirty="0">
              <a:solidFill>
                <a:schemeClr val="bg1">
                  <a:lumMod val="50000"/>
                </a:schemeClr>
              </a:solidFill>
            </a:endParaRPr>
          </a:p>
        </p:txBody>
      </p:sp>
      <p:cxnSp>
        <p:nvCxnSpPr>
          <p:cNvPr id="33" name="直接连接符 32"/>
          <p:cNvCxnSpPr/>
          <p:nvPr/>
        </p:nvCxnSpPr>
        <p:spPr>
          <a:xfrm>
            <a:off x="3955034"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直角三角形 33"/>
          <p:cNvSpPr/>
          <p:nvPr/>
        </p:nvSpPr>
        <p:spPr>
          <a:xfrm rot="5400000">
            <a:off x="3626752" y="1635973"/>
            <a:ext cx="504367" cy="504144"/>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endParaRPr lang="zh-CN" altLang="en-US"/>
          </a:p>
        </p:txBody>
      </p:sp>
      <p:sp>
        <p:nvSpPr>
          <p:cNvPr id="35" name="TextBox 34"/>
          <p:cNvSpPr txBox="1"/>
          <p:nvPr/>
        </p:nvSpPr>
        <p:spPr>
          <a:xfrm>
            <a:off x="3624564" y="1669885"/>
            <a:ext cx="316167" cy="246373"/>
          </a:xfrm>
          <a:prstGeom prst="rect">
            <a:avLst/>
          </a:prstGeom>
          <a:noFill/>
        </p:spPr>
        <p:txBody>
          <a:bodyPr wrap="none" lIns="91467" tIns="45734" rIns="91467" bIns="45734" rtlCol="0">
            <a:spAutoFit/>
          </a:bodyPr>
          <a:lstStyle/>
          <a:p>
            <a:r>
              <a:rPr lang="en-US" altLang="zh-CN" sz="1000" dirty="0">
                <a:solidFill>
                  <a:schemeClr val="bg1"/>
                </a:solidFill>
              </a:rPr>
              <a:t>02。</a:t>
            </a:r>
            <a:endParaRPr lang="zh-CN" altLang="en-US" sz="1000" dirty="0">
              <a:solidFill>
                <a:schemeClr val="bg1"/>
              </a:solidFill>
            </a:endParaRPr>
          </a:p>
        </p:txBody>
      </p:sp>
      <p:sp>
        <p:nvSpPr>
          <p:cNvPr id="36" name="Freeform 8"/>
          <p:cNvSpPr/>
          <p:nvPr/>
        </p:nvSpPr>
        <p:spPr bwMode="auto">
          <a:xfrm>
            <a:off x="5654798" y="1635861"/>
            <a:ext cx="1934889" cy="1610618"/>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blipFill dpi="0" rotWithShape="1">
            <a:blip r:embed="rId5">
              <a:extLst>
                <a:ext uri="{28A0092B-C50C-407E-A947-70E740481C1C}">
                  <a14:useLocalDpi xmlns:a14="http://schemas.microsoft.com/office/drawing/2010/main" val="0"/>
                </a:ext>
              </a:extLst>
            </a:blip>
            <a:srcRect/>
            <a:stretch>
              <a:fillRect/>
            </a:stretch>
          </a:blipFill>
          <a:ln>
            <a:noFill/>
          </a:ln>
          <a:effectLst/>
        </p:spPr>
        <p:txBody>
          <a:bodyPr vert="horz" wrap="square" lIns="91467" tIns="45734" rIns="91467" bIns="45734" numCol="1" anchor="t" anchorCtr="0" compatLnSpc="1"/>
          <a:lstStyle/>
          <a:p>
            <a:endParaRPr lang="zh-CN" altLang="en-US" dirty="0"/>
          </a:p>
        </p:txBody>
      </p:sp>
      <p:sp>
        <p:nvSpPr>
          <p:cNvPr id="37" name="Rectangle 24"/>
          <p:cNvSpPr>
            <a:spLocks noChangeArrowheads="1"/>
          </p:cNvSpPr>
          <p:nvPr/>
        </p:nvSpPr>
        <p:spPr bwMode="auto">
          <a:xfrm>
            <a:off x="5706661" y="3763889"/>
            <a:ext cx="1807090" cy="13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171501" indent="-171501">
              <a:lnSpc>
                <a:spcPct val="120000"/>
              </a:lnSpc>
              <a:spcBef>
                <a:spcPts val="500"/>
              </a:spcBef>
              <a:buClr>
                <a:schemeClr val="bg1">
                  <a:lumMod val="50000"/>
                </a:schemeClr>
              </a:buClr>
              <a:buFont typeface="Wingdings" pitchFamily="2" charset="2"/>
              <a:buChar char="n"/>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8" name="Rectangle 24"/>
          <p:cNvSpPr>
            <a:spLocks noChangeArrowheads="1"/>
          </p:cNvSpPr>
          <p:nvPr/>
        </p:nvSpPr>
        <p:spPr bwMode="auto">
          <a:xfrm>
            <a:off x="5706661" y="3382755"/>
            <a:ext cx="1807090" cy="20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to fill in the title.</a:t>
            </a:r>
            <a:endParaRPr lang="zh-CN" altLang="en-US" sz="1200" b="1" dirty="0">
              <a:solidFill>
                <a:schemeClr val="bg1">
                  <a:lumMod val="50000"/>
                </a:schemeClr>
              </a:solidFill>
            </a:endParaRPr>
          </a:p>
        </p:txBody>
      </p:sp>
      <p:cxnSp>
        <p:nvCxnSpPr>
          <p:cNvPr id="39" name="直接连接符 38"/>
          <p:cNvCxnSpPr/>
          <p:nvPr/>
        </p:nvCxnSpPr>
        <p:spPr>
          <a:xfrm>
            <a:off x="5982968" y="3653713"/>
            <a:ext cx="125447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直角三角形 39"/>
          <p:cNvSpPr/>
          <p:nvPr/>
        </p:nvSpPr>
        <p:spPr>
          <a:xfrm rot="5400000">
            <a:off x="5654686" y="1635973"/>
            <a:ext cx="504367" cy="504144"/>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endParaRPr lang="zh-CN" altLang="en-US"/>
          </a:p>
        </p:txBody>
      </p:sp>
      <p:sp>
        <p:nvSpPr>
          <p:cNvPr id="41" name="TextBox 40"/>
          <p:cNvSpPr txBox="1"/>
          <p:nvPr/>
        </p:nvSpPr>
        <p:spPr>
          <a:xfrm>
            <a:off x="5652498" y="1669885"/>
            <a:ext cx="316167" cy="246373"/>
          </a:xfrm>
          <a:prstGeom prst="rect">
            <a:avLst/>
          </a:prstGeom>
          <a:noFill/>
        </p:spPr>
        <p:txBody>
          <a:bodyPr wrap="none" lIns="91467" tIns="45734" rIns="91467" bIns="45734" rtlCol="0">
            <a:spAutoFit/>
          </a:bodyPr>
          <a:lstStyle/>
          <a:p>
            <a:r>
              <a:rPr lang="en-US" altLang="zh-CN" sz="1000" dirty="0">
                <a:solidFill>
                  <a:schemeClr val="bg1"/>
                </a:solidFill>
              </a:rPr>
              <a:t>03。</a:t>
            </a:r>
            <a:endParaRPr lang="zh-CN" altLang="en-US" sz="1000" dirty="0">
              <a:solidFill>
                <a:schemeClr val="bg1"/>
              </a:solidFill>
            </a:endParaRPr>
          </a:p>
        </p:txBody>
      </p:sp>
      <p:sp>
        <p:nvSpPr>
          <p:cNvPr id="42" name="文本框 32">
            <a:extLst>
              <a:ext uri="{FF2B5EF4-FFF2-40B4-BE49-F238E27FC236}">
                <a16:creationId xmlns:a16="http://schemas.microsoft.com/office/drawing/2014/main" id="{14CA35A9-0357-460E-962B-B94A809590FE}"/>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programmes.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矩形 42">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299614302"/>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6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11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11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par>
                                <p:cTn id="18" presetID="47" presetClass="entr" presetSubtype="0" fill="hold" grpId="0" nodeType="withEffect">
                                  <p:stCondLst>
                                    <p:cond delay="160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anim calcmode="lin" valueType="num">
                                      <p:cBhvr>
                                        <p:cTn id="21" dur="500" fill="hold"/>
                                        <p:tgtEl>
                                          <p:spTgt spid="24"/>
                                        </p:tgtEl>
                                        <p:attrNameLst>
                                          <p:attrName>ppt_x</p:attrName>
                                        </p:attrNameLst>
                                      </p:cBhvr>
                                      <p:tavLst>
                                        <p:tav tm="0">
                                          <p:val>
                                            <p:strVal val="#ppt_x"/>
                                          </p:val>
                                        </p:tav>
                                        <p:tav tm="100000">
                                          <p:val>
                                            <p:strVal val="#ppt_x"/>
                                          </p:val>
                                        </p:tav>
                                      </p:tavLst>
                                    </p:anim>
                                    <p:anim calcmode="lin" valueType="num">
                                      <p:cBhvr>
                                        <p:cTn id="22" dur="500" fill="hold"/>
                                        <p:tgtEl>
                                          <p:spTgt spid="24"/>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160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anim calcmode="lin" valueType="num">
                                      <p:cBhvr>
                                        <p:cTn id="26" dur="500" fill="hold"/>
                                        <p:tgtEl>
                                          <p:spTgt spid="28"/>
                                        </p:tgtEl>
                                        <p:attrNameLst>
                                          <p:attrName>ppt_x</p:attrName>
                                        </p:attrNameLst>
                                      </p:cBhvr>
                                      <p:tavLst>
                                        <p:tav tm="0">
                                          <p:val>
                                            <p:strVal val="#ppt_x"/>
                                          </p:val>
                                        </p:tav>
                                        <p:tav tm="100000">
                                          <p:val>
                                            <p:strVal val="#ppt_x"/>
                                          </p:val>
                                        </p:tav>
                                      </p:tavLst>
                                    </p:anim>
                                    <p:anim calcmode="lin" valueType="num">
                                      <p:cBhvr>
                                        <p:cTn id="27" dur="500" fill="hold"/>
                                        <p:tgtEl>
                                          <p:spTgt spid="2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160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anim calcmode="lin" valueType="num">
                                      <p:cBhvr>
                                        <p:cTn id="31" dur="500" fill="hold"/>
                                        <p:tgtEl>
                                          <p:spTgt spid="29"/>
                                        </p:tgtEl>
                                        <p:attrNameLst>
                                          <p:attrName>ppt_x</p:attrName>
                                        </p:attrNameLst>
                                      </p:cBhvr>
                                      <p:tavLst>
                                        <p:tav tm="0">
                                          <p:val>
                                            <p:strVal val="#ppt_x"/>
                                          </p:val>
                                        </p:tav>
                                        <p:tav tm="100000">
                                          <p:val>
                                            <p:strVal val="#ppt_x"/>
                                          </p:val>
                                        </p:tav>
                                      </p:tavLst>
                                    </p:anim>
                                    <p:anim calcmode="lin" valueType="num">
                                      <p:cBhvr>
                                        <p:cTn id="32" dur="500" fill="hold"/>
                                        <p:tgtEl>
                                          <p:spTgt spid="2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16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anim calcmode="lin" valueType="num">
                                      <p:cBhvr>
                                        <p:cTn id="36" dur="500" fill="hold"/>
                                        <p:tgtEl>
                                          <p:spTgt spid="25"/>
                                        </p:tgtEl>
                                        <p:attrNameLst>
                                          <p:attrName>ppt_x</p:attrName>
                                        </p:attrNameLst>
                                      </p:cBhvr>
                                      <p:tavLst>
                                        <p:tav tm="0">
                                          <p:val>
                                            <p:strVal val="#ppt_x"/>
                                          </p:val>
                                        </p:tav>
                                        <p:tav tm="100000">
                                          <p:val>
                                            <p:strVal val="#ppt_x"/>
                                          </p:val>
                                        </p:tav>
                                      </p:tavLst>
                                    </p:anim>
                                    <p:anim calcmode="lin" valueType="num">
                                      <p:cBhvr>
                                        <p:cTn id="37" dur="500" fill="hold"/>
                                        <p:tgtEl>
                                          <p:spTgt spid="2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160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anim calcmode="lin" valueType="num">
                                      <p:cBhvr>
                                        <p:cTn id="41" dur="500" fill="hold"/>
                                        <p:tgtEl>
                                          <p:spTgt spid="26"/>
                                        </p:tgtEl>
                                        <p:attrNameLst>
                                          <p:attrName>ppt_x</p:attrName>
                                        </p:attrNameLst>
                                      </p:cBhvr>
                                      <p:tavLst>
                                        <p:tav tm="0">
                                          <p:val>
                                            <p:strVal val="#ppt_x"/>
                                          </p:val>
                                        </p:tav>
                                        <p:tav tm="100000">
                                          <p:val>
                                            <p:strVal val="#ppt_x"/>
                                          </p:val>
                                        </p:tav>
                                      </p:tavLst>
                                    </p:anim>
                                    <p:anim calcmode="lin" valueType="num">
                                      <p:cBhvr>
                                        <p:cTn id="42" dur="500" fill="hold"/>
                                        <p:tgtEl>
                                          <p:spTgt spid="26"/>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160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anim calcmode="lin" valueType="num">
                                      <p:cBhvr>
                                        <p:cTn id="46" dur="500" fill="hold"/>
                                        <p:tgtEl>
                                          <p:spTgt spid="27"/>
                                        </p:tgtEl>
                                        <p:attrNameLst>
                                          <p:attrName>ppt_x</p:attrName>
                                        </p:attrNameLst>
                                      </p:cBhvr>
                                      <p:tavLst>
                                        <p:tav tm="0">
                                          <p:val>
                                            <p:strVal val="#ppt_x"/>
                                          </p:val>
                                        </p:tav>
                                        <p:tav tm="100000">
                                          <p:val>
                                            <p:strVal val="#ppt_x"/>
                                          </p:val>
                                        </p:tav>
                                      </p:tavLst>
                                    </p:anim>
                                    <p:anim calcmode="lin" valueType="num">
                                      <p:cBhvr>
                                        <p:cTn id="47" dur="500" fill="hold"/>
                                        <p:tgtEl>
                                          <p:spTgt spid="27"/>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220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strVal val="#ppt_x"/>
                                          </p:val>
                                        </p:tav>
                                        <p:tav tm="100000">
                                          <p:val>
                                            <p:strVal val="#ppt_x"/>
                                          </p:val>
                                        </p:tav>
                                      </p:tavLst>
                                    </p:anim>
                                    <p:anim calcmode="lin" valueType="num">
                                      <p:cBhvr>
                                        <p:cTn id="52" dur="500" fill="hold"/>
                                        <p:tgtEl>
                                          <p:spTgt spid="30"/>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220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anim calcmode="lin" valueType="num">
                                      <p:cBhvr>
                                        <p:cTn id="56" dur="500" fill="hold"/>
                                        <p:tgtEl>
                                          <p:spTgt spid="34"/>
                                        </p:tgtEl>
                                        <p:attrNameLst>
                                          <p:attrName>ppt_x</p:attrName>
                                        </p:attrNameLst>
                                      </p:cBhvr>
                                      <p:tavLst>
                                        <p:tav tm="0">
                                          <p:val>
                                            <p:strVal val="#ppt_x"/>
                                          </p:val>
                                        </p:tav>
                                        <p:tav tm="100000">
                                          <p:val>
                                            <p:strVal val="#ppt_x"/>
                                          </p:val>
                                        </p:tav>
                                      </p:tavLst>
                                    </p:anim>
                                    <p:anim calcmode="lin" valueType="num">
                                      <p:cBhvr>
                                        <p:cTn id="57" dur="500" fill="hold"/>
                                        <p:tgtEl>
                                          <p:spTgt spid="3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220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500"/>
                                        <p:tgtEl>
                                          <p:spTgt spid="35"/>
                                        </p:tgtEl>
                                      </p:cBhvr>
                                    </p:animEffect>
                                    <p:anim calcmode="lin" valueType="num">
                                      <p:cBhvr>
                                        <p:cTn id="61" dur="500" fill="hold"/>
                                        <p:tgtEl>
                                          <p:spTgt spid="35"/>
                                        </p:tgtEl>
                                        <p:attrNameLst>
                                          <p:attrName>ppt_x</p:attrName>
                                        </p:attrNameLst>
                                      </p:cBhvr>
                                      <p:tavLst>
                                        <p:tav tm="0">
                                          <p:val>
                                            <p:strVal val="#ppt_x"/>
                                          </p:val>
                                        </p:tav>
                                        <p:tav tm="100000">
                                          <p:val>
                                            <p:strVal val="#ppt_x"/>
                                          </p:val>
                                        </p:tav>
                                      </p:tavLst>
                                    </p:anim>
                                    <p:anim calcmode="lin" valueType="num">
                                      <p:cBhvr>
                                        <p:cTn id="62" dur="500" fill="hold"/>
                                        <p:tgtEl>
                                          <p:spTgt spid="3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20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anim calcmode="lin" valueType="num">
                                      <p:cBhvr>
                                        <p:cTn id="66" dur="500" fill="hold"/>
                                        <p:tgtEl>
                                          <p:spTgt spid="31"/>
                                        </p:tgtEl>
                                        <p:attrNameLst>
                                          <p:attrName>ppt_x</p:attrName>
                                        </p:attrNameLst>
                                      </p:cBhvr>
                                      <p:tavLst>
                                        <p:tav tm="0">
                                          <p:val>
                                            <p:strVal val="#ppt_x"/>
                                          </p:val>
                                        </p:tav>
                                        <p:tav tm="100000">
                                          <p:val>
                                            <p:strVal val="#ppt_x"/>
                                          </p:val>
                                        </p:tav>
                                      </p:tavLst>
                                    </p:anim>
                                    <p:anim calcmode="lin" valueType="num">
                                      <p:cBhvr>
                                        <p:cTn id="67" dur="500" fill="hold"/>
                                        <p:tgtEl>
                                          <p:spTgt spid="3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220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anim calcmode="lin" valueType="num">
                                      <p:cBhvr>
                                        <p:cTn id="71" dur="500" fill="hold"/>
                                        <p:tgtEl>
                                          <p:spTgt spid="32"/>
                                        </p:tgtEl>
                                        <p:attrNameLst>
                                          <p:attrName>ppt_x</p:attrName>
                                        </p:attrNameLst>
                                      </p:cBhvr>
                                      <p:tavLst>
                                        <p:tav tm="0">
                                          <p:val>
                                            <p:strVal val="#ppt_x"/>
                                          </p:val>
                                        </p:tav>
                                        <p:tav tm="100000">
                                          <p:val>
                                            <p:strVal val="#ppt_x"/>
                                          </p:val>
                                        </p:tav>
                                      </p:tavLst>
                                    </p:anim>
                                    <p:anim calcmode="lin" valueType="num">
                                      <p:cBhvr>
                                        <p:cTn id="72" dur="500" fill="hold"/>
                                        <p:tgtEl>
                                          <p:spTgt spid="32"/>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220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anim calcmode="lin" valueType="num">
                                      <p:cBhvr>
                                        <p:cTn id="76" dur="500" fill="hold"/>
                                        <p:tgtEl>
                                          <p:spTgt spid="33"/>
                                        </p:tgtEl>
                                        <p:attrNameLst>
                                          <p:attrName>ppt_x</p:attrName>
                                        </p:attrNameLst>
                                      </p:cBhvr>
                                      <p:tavLst>
                                        <p:tav tm="0">
                                          <p:val>
                                            <p:strVal val="#ppt_x"/>
                                          </p:val>
                                        </p:tav>
                                        <p:tav tm="100000">
                                          <p:val>
                                            <p:strVal val="#ppt_x"/>
                                          </p:val>
                                        </p:tav>
                                      </p:tavLst>
                                    </p:anim>
                                    <p:anim calcmode="lin" valueType="num">
                                      <p:cBhvr>
                                        <p:cTn id="77" dur="500" fill="hold"/>
                                        <p:tgtEl>
                                          <p:spTgt spid="33"/>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270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500"/>
                                        <p:tgtEl>
                                          <p:spTgt spid="36"/>
                                        </p:tgtEl>
                                      </p:cBhvr>
                                    </p:animEffect>
                                    <p:anim calcmode="lin" valueType="num">
                                      <p:cBhvr>
                                        <p:cTn id="81" dur="500" fill="hold"/>
                                        <p:tgtEl>
                                          <p:spTgt spid="36"/>
                                        </p:tgtEl>
                                        <p:attrNameLst>
                                          <p:attrName>ppt_x</p:attrName>
                                        </p:attrNameLst>
                                      </p:cBhvr>
                                      <p:tavLst>
                                        <p:tav tm="0">
                                          <p:val>
                                            <p:strVal val="#ppt_x"/>
                                          </p:val>
                                        </p:tav>
                                        <p:tav tm="100000">
                                          <p:val>
                                            <p:strVal val="#ppt_x"/>
                                          </p:val>
                                        </p:tav>
                                      </p:tavLst>
                                    </p:anim>
                                    <p:anim calcmode="lin" valueType="num">
                                      <p:cBhvr>
                                        <p:cTn id="82" dur="500" fill="hold"/>
                                        <p:tgtEl>
                                          <p:spTgt spid="36"/>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2700"/>
                                  </p:stCondLst>
                                  <p:childTnLst>
                                    <p:set>
                                      <p:cBhvr>
                                        <p:cTn id="84" dur="1" fill="hold">
                                          <p:stCondLst>
                                            <p:cond delay="0"/>
                                          </p:stCondLst>
                                        </p:cTn>
                                        <p:tgtEl>
                                          <p:spTgt spid="40"/>
                                        </p:tgtEl>
                                        <p:attrNameLst>
                                          <p:attrName>style.visibility</p:attrName>
                                        </p:attrNameLst>
                                      </p:cBhvr>
                                      <p:to>
                                        <p:strVal val="visible"/>
                                      </p:to>
                                    </p:set>
                                    <p:animEffect transition="in" filter="fade">
                                      <p:cBhvr>
                                        <p:cTn id="85" dur="500"/>
                                        <p:tgtEl>
                                          <p:spTgt spid="40"/>
                                        </p:tgtEl>
                                      </p:cBhvr>
                                    </p:animEffect>
                                    <p:anim calcmode="lin" valueType="num">
                                      <p:cBhvr>
                                        <p:cTn id="86" dur="500" fill="hold"/>
                                        <p:tgtEl>
                                          <p:spTgt spid="40"/>
                                        </p:tgtEl>
                                        <p:attrNameLst>
                                          <p:attrName>ppt_x</p:attrName>
                                        </p:attrNameLst>
                                      </p:cBhvr>
                                      <p:tavLst>
                                        <p:tav tm="0">
                                          <p:val>
                                            <p:strVal val="#ppt_x"/>
                                          </p:val>
                                        </p:tav>
                                        <p:tav tm="100000">
                                          <p:val>
                                            <p:strVal val="#ppt_x"/>
                                          </p:val>
                                        </p:tav>
                                      </p:tavLst>
                                    </p:anim>
                                    <p:anim calcmode="lin" valueType="num">
                                      <p:cBhvr>
                                        <p:cTn id="87" dur="500" fill="hold"/>
                                        <p:tgtEl>
                                          <p:spTgt spid="40"/>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2700"/>
                                  </p:stCondLst>
                                  <p:childTnLst>
                                    <p:set>
                                      <p:cBhvr>
                                        <p:cTn id="89" dur="1" fill="hold">
                                          <p:stCondLst>
                                            <p:cond delay="0"/>
                                          </p:stCondLst>
                                        </p:cTn>
                                        <p:tgtEl>
                                          <p:spTgt spid="41"/>
                                        </p:tgtEl>
                                        <p:attrNameLst>
                                          <p:attrName>style.visibility</p:attrName>
                                        </p:attrNameLst>
                                      </p:cBhvr>
                                      <p:to>
                                        <p:strVal val="visible"/>
                                      </p:to>
                                    </p:set>
                                    <p:animEffect transition="in" filter="fade">
                                      <p:cBhvr>
                                        <p:cTn id="90" dur="500"/>
                                        <p:tgtEl>
                                          <p:spTgt spid="41"/>
                                        </p:tgtEl>
                                      </p:cBhvr>
                                    </p:animEffect>
                                    <p:anim calcmode="lin" valueType="num">
                                      <p:cBhvr>
                                        <p:cTn id="91" dur="500" fill="hold"/>
                                        <p:tgtEl>
                                          <p:spTgt spid="41"/>
                                        </p:tgtEl>
                                        <p:attrNameLst>
                                          <p:attrName>ppt_x</p:attrName>
                                        </p:attrNameLst>
                                      </p:cBhvr>
                                      <p:tavLst>
                                        <p:tav tm="0">
                                          <p:val>
                                            <p:strVal val="#ppt_x"/>
                                          </p:val>
                                        </p:tav>
                                        <p:tav tm="100000">
                                          <p:val>
                                            <p:strVal val="#ppt_x"/>
                                          </p:val>
                                        </p:tav>
                                      </p:tavLst>
                                    </p:anim>
                                    <p:anim calcmode="lin" valueType="num">
                                      <p:cBhvr>
                                        <p:cTn id="92" dur="500" fill="hold"/>
                                        <p:tgtEl>
                                          <p:spTgt spid="41"/>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270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500"/>
                                        <p:tgtEl>
                                          <p:spTgt spid="37"/>
                                        </p:tgtEl>
                                      </p:cBhvr>
                                    </p:animEffect>
                                    <p:anim calcmode="lin" valueType="num">
                                      <p:cBhvr>
                                        <p:cTn id="96" dur="500" fill="hold"/>
                                        <p:tgtEl>
                                          <p:spTgt spid="37"/>
                                        </p:tgtEl>
                                        <p:attrNameLst>
                                          <p:attrName>ppt_x</p:attrName>
                                        </p:attrNameLst>
                                      </p:cBhvr>
                                      <p:tavLst>
                                        <p:tav tm="0">
                                          <p:val>
                                            <p:strVal val="#ppt_x"/>
                                          </p:val>
                                        </p:tav>
                                        <p:tav tm="100000">
                                          <p:val>
                                            <p:strVal val="#ppt_x"/>
                                          </p:val>
                                        </p:tav>
                                      </p:tavLst>
                                    </p:anim>
                                    <p:anim calcmode="lin" valueType="num">
                                      <p:cBhvr>
                                        <p:cTn id="97" dur="500" fill="hold"/>
                                        <p:tgtEl>
                                          <p:spTgt spid="37"/>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2700"/>
                                  </p:stCondLst>
                                  <p:childTnLst>
                                    <p:set>
                                      <p:cBhvr>
                                        <p:cTn id="99" dur="1" fill="hold">
                                          <p:stCondLst>
                                            <p:cond delay="0"/>
                                          </p:stCondLst>
                                        </p:cTn>
                                        <p:tgtEl>
                                          <p:spTgt spid="38"/>
                                        </p:tgtEl>
                                        <p:attrNameLst>
                                          <p:attrName>style.visibility</p:attrName>
                                        </p:attrNameLst>
                                      </p:cBhvr>
                                      <p:to>
                                        <p:strVal val="visible"/>
                                      </p:to>
                                    </p:set>
                                    <p:animEffect transition="in" filter="fade">
                                      <p:cBhvr>
                                        <p:cTn id="100" dur="500"/>
                                        <p:tgtEl>
                                          <p:spTgt spid="38"/>
                                        </p:tgtEl>
                                      </p:cBhvr>
                                    </p:animEffect>
                                    <p:anim calcmode="lin" valueType="num">
                                      <p:cBhvr>
                                        <p:cTn id="101" dur="500" fill="hold"/>
                                        <p:tgtEl>
                                          <p:spTgt spid="38"/>
                                        </p:tgtEl>
                                        <p:attrNameLst>
                                          <p:attrName>ppt_x</p:attrName>
                                        </p:attrNameLst>
                                      </p:cBhvr>
                                      <p:tavLst>
                                        <p:tav tm="0">
                                          <p:val>
                                            <p:strVal val="#ppt_x"/>
                                          </p:val>
                                        </p:tav>
                                        <p:tav tm="100000">
                                          <p:val>
                                            <p:strVal val="#ppt_x"/>
                                          </p:val>
                                        </p:tav>
                                      </p:tavLst>
                                    </p:anim>
                                    <p:anim calcmode="lin" valueType="num">
                                      <p:cBhvr>
                                        <p:cTn id="102" dur="500" fill="hold"/>
                                        <p:tgtEl>
                                          <p:spTgt spid="38"/>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270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500"/>
                                        <p:tgtEl>
                                          <p:spTgt spid="39"/>
                                        </p:tgtEl>
                                      </p:cBhvr>
                                    </p:animEffect>
                                    <p:anim calcmode="lin" valueType="num">
                                      <p:cBhvr>
                                        <p:cTn id="106" dur="500" fill="hold"/>
                                        <p:tgtEl>
                                          <p:spTgt spid="39"/>
                                        </p:tgtEl>
                                        <p:attrNameLst>
                                          <p:attrName>ppt_x</p:attrName>
                                        </p:attrNameLst>
                                      </p:cBhvr>
                                      <p:tavLst>
                                        <p:tav tm="0">
                                          <p:val>
                                            <p:strVal val="#ppt_x"/>
                                          </p:val>
                                        </p:tav>
                                        <p:tav tm="100000">
                                          <p:val>
                                            <p:strVal val="#ppt_x"/>
                                          </p:val>
                                        </p:tav>
                                      </p:tavLst>
                                    </p:anim>
                                    <p:anim calcmode="lin" valueType="num">
                                      <p:cBhvr>
                                        <p:cTn id="107"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p:bldP spid="28" grpId="0" animBg="1"/>
      <p:bldP spid="29" grpId="0"/>
      <p:bldP spid="30" grpId="0" animBg="1"/>
      <p:bldP spid="31" grpId="0"/>
      <p:bldP spid="32" grpId="0"/>
      <p:bldP spid="34" grpId="0" animBg="1"/>
      <p:bldP spid="35" grpId="0"/>
      <p:bldP spid="36" grpId="0" animBg="1"/>
      <p:bldP spid="37" grpId="0"/>
      <p:bldP spid="38" grpId="0"/>
      <p:bldP spid="40" grpId="0" animBg="1"/>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5400000">
            <a:off x="4047155" y="-1392098"/>
            <a:ext cx="1268804" cy="8426325"/>
          </a:xfrm>
          <a:prstGeom prst="downArrow">
            <a:avLst>
              <a:gd name="adj1" fmla="val 49074"/>
              <a:gd name="adj2" fmla="val 44803"/>
            </a:avLst>
          </a:prstGeom>
          <a:solidFill>
            <a:srgbClr val="BFBFBF"/>
          </a:solidFill>
          <a:ln w="9525">
            <a:noFill/>
            <a:miter lim="800000"/>
            <a:headEnd/>
            <a:tailEnd/>
          </a:ln>
        </p:spPr>
        <p:txBody>
          <a:bodyPr vert="eaVert" lIns="82827" tIns="41413" rIns="82827" bIns="41413"/>
          <a:lstStyle/>
          <a:p>
            <a:endParaRPr lang="zh-CN" altLang="en-US" sz="1900" dirty="0">
              <a:solidFill>
                <a:schemeClr val="bg1"/>
              </a:solidFill>
              <a:latin typeface="微软雅黑" pitchFamily="34" charset="-122"/>
              <a:ea typeface="微软雅黑" pitchFamily="34" charset="-122"/>
            </a:endParaRPr>
          </a:p>
        </p:txBody>
      </p:sp>
      <p:grpSp>
        <p:nvGrpSpPr>
          <p:cNvPr id="2" name="组合 31"/>
          <p:cNvGrpSpPr>
            <a:grpSpLocks/>
          </p:cNvGrpSpPr>
          <p:nvPr/>
        </p:nvGrpSpPr>
        <p:grpSpPr bwMode="auto">
          <a:xfrm>
            <a:off x="2843707" y="2154903"/>
            <a:ext cx="1541730" cy="1395843"/>
            <a:chOff x="1214414" y="2786058"/>
            <a:chExt cx="1935848" cy="1751017"/>
          </a:xfrm>
        </p:grpSpPr>
        <p:grpSp>
          <p:nvGrpSpPr>
            <p:cNvPr id="3" name="Group 6"/>
            <p:cNvGrpSpPr>
              <a:grpSpLocks/>
            </p:cNvGrpSpPr>
            <p:nvPr/>
          </p:nvGrpSpPr>
          <p:grpSpPr bwMode="auto">
            <a:xfrm>
              <a:off x="1295400" y="2786058"/>
              <a:ext cx="1753450" cy="1751017"/>
              <a:chOff x="1823" y="2371"/>
              <a:chExt cx="1801" cy="1801"/>
            </a:xfrm>
          </p:grpSpPr>
          <p:sp>
            <p:nvSpPr>
              <p:cNvPr id="43012"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sp>
            <p:nvSpPr>
              <p:cNvPr id="43013"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grpSp>
        <p:sp>
          <p:nvSpPr>
            <p:cNvPr id="43014" name="Text Box 9"/>
            <p:cNvSpPr txBox="1">
              <a:spLocks noChangeArrowheads="1"/>
            </p:cNvSpPr>
            <p:nvPr/>
          </p:nvSpPr>
          <p:spPr bwMode="auto">
            <a:xfrm>
              <a:off x="1214414" y="3533074"/>
              <a:ext cx="1935848" cy="620183"/>
            </a:xfrm>
            <a:prstGeom prst="rect">
              <a:avLst/>
            </a:prstGeom>
            <a:noFill/>
            <a:ln w="9525">
              <a:noFill/>
              <a:miter lim="800000"/>
              <a:headEnd/>
              <a:tailEnd/>
            </a:ln>
          </p:spPr>
          <p:txBody>
            <a:bodyPr/>
            <a:lstStyle/>
            <a:p>
              <a:pPr algn="ctr"/>
              <a:r>
                <a:rPr lang="zh-CN" altLang="en-US" sz="1200" b="1" dirty="0">
                  <a:solidFill>
                    <a:schemeClr val="bg1"/>
                  </a:solidFill>
                  <a:latin typeface="微软雅黑" pitchFamily="34" charset="-122"/>
                  <a:ea typeface="微软雅黑" pitchFamily="34" charset="-122"/>
                </a:rPr>
                <a:t>Write text.</a:t>
              </a:r>
            </a:p>
          </p:txBody>
        </p:sp>
      </p:grpSp>
      <p:grpSp>
        <p:nvGrpSpPr>
          <p:cNvPr id="4" name="组合 36"/>
          <p:cNvGrpSpPr>
            <a:grpSpLocks/>
          </p:cNvGrpSpPr>
          <p:nvPr/>
        </p:nvGrpSpPr>
        <p:grpSpPr bwMode="auto">
          <a:xfrm>
            <a:off x="4637893" y="2154903"/>
            <a:ext cx="1541730" cy="1395843"/>
            <a:chOff x="1214414" y="2786058"/>
            <a:chExt cx="1935848" cy="1751017"/>
          </a:xfrm>
        </p:grpSpPr>
        <p:grpSp>
          <p:nvGrpSpPr>
            <p:cNvPr id="5" name="Group 6"/>
            <p:cNvGrpSpPr>
              <a:grpSpLocks/>
            </p:cNvGrpSpPr>
            <p:nvPr/>
          </p:nvGrpSpPr>
          <p:grpSpPr bwMode="auto">
            <a:xfrm>
              <a:off x="1295400" y="2786058"/>
              <a:ext cx="1753450" cy="1751017"/>
              <a:chOff x="1823" y="2371"/>
              <a:chExt cx="1801" cy="1801"/>
            </a:xfrm>
          </p:grpSpPr>
          <p:sp>
            <p:nvSpPr>
              <p:cNvPr id="43017"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sp>
            <p:nvSpPr>
              <p:cNvPr id="43018" name="Oval 8"/>
              <p:cNvSpPr>
                <a:spLocks noChangeArrowheads="1"/>
              </p:cNvSpPr>
              <p:nvPr/>
            </p:nvSpPr>
            <p:spPr bwMode="auto">
              <a:xfrm>
                <a:off x="1945" y="2493"/>
                <a:ext cx="1556" cy="1556"/>
              </a:xfrm>
              <a:prstGeom prst="ellipse">
                <a:avLst/>
              </a:prstGeom>
              <a:solidFill>
                <a:schemeClr val="accent3"/>
              </a:solidFill>
              <a:ln w="38100">
                <a:solidFill>
                  <a:srgbClr val="FFFFFF"/>
                </a:solid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grpSp>
        <p:sp>
          <p:nvSpPr>
            <p:cNvPr id="43019" name="Text Box 9"/>
            <p:cNvSpPr txBox="1">
              <a:spLocks noChangeArrowheads="1"/>
            </p:cNvSpPr>
            <p:nvPr/>
          </p:nvSpPr>
          <p:spPr bwMode="auto">
            <a:xfrm>
              <a:off x="1214414" y="3514026"/>
              <a:ext cx="1935848" cy="620183"/>
            </a:xfrm>
            <a:prstGeom prst="rect">
              <a:avLst/>
            </a:prstGeom>
            <a:noFill/>
            <a:ln w="9525">
              <a:noFill/>
              <a:miter lim="800000"/>
              <a:headEnd/>
              <a:tailEnd/>
            </a:ln>
          </p:spPr>
          <p:txBody>
            <a:bodyPr/>
            <a:lstStyle/>
            <a:p>
              <a:pPr algn="ctr"/>
              <a:r>
                <a:rPr lang="zh-CN" altLang="en-US" sz="1200" b="1" dirty="0">
                  <a:solidFill>
                    <a:schemeClr val="bg1"/>
                  </a:solidFill>
                  <a:latin typeface="微软雅黑" pitchFamily="34" charset="-122"/>
                  <a:ea typeface="微软雅黑" pitchFamily="34" charset="-122"/>
                </a:rPr>
                <a:t>Write text.</a:t>
              </a:r>
            </a:p>
          </p:txBody>
        </p:sp>
      </p:grpSp>
      <p:grpSp>
        <p:nvGrpSpPr>
          <p:cNvPr id="6" name="组合 41"/>
          <p:cNvGrpSpPr>
            <a:grpSpLocks/>
          </p:cNvGrpSpPr>
          <p:nvPr/>
        </p:nvGrpSpPr>
        <p:grpSpPr bwMode="auto">
          <a:xfrm>
            <a:off x="6430492" y="2154903"/>
            <a:ext cx="1540142" cy="1395843"/>
            <a:chOff x="1214414" y="2786058"/>
            <a:chExt cx="1935848" cy="1751017"/>
          </a:xfrm>
        </p:grpSpPr>
        <p:grpSp>
          <p:nvGrpSpPr>
            <p:cNvPr id="7" name="Group 6"/>
            <p:cNvGrpSpPr>
              <a:grpSpLocks/>
            </p:cNvGrpSpPr>
            <p:nvPr/>
          </p:nvGrpSpPr>
          <p:grpSpPr bwMode="auto">
            <a:xfrm>
              <a:off x="1295400" y="2786058"/>
              <a:ext cx="1753450" cy="1751017"/>
              <a:chOff x="1823" y="2371"/>
              <a:chExt cx="1801" cy="1801"/>
            </a:xfrm>
          </p:grpSpPr>
          <p:sp>
            <p:nvSpPr>
              <p:cNvPr id="43022"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sp>
            <p:nvSpPr>
              <p:cNvPr id="43023" name="Oval 8"/>
              <p:cNvSpPr>
                <a:spLocks noChangeArrowheads="1"/>
              </p:cNvSpPr>
              <p:nvPr/>
            </p:nvSpPr>
            <p:spPr bwMode="auto">
              <a:xfrm>
                <a:off x="1945" y="2493"/>
                <a:ext cx="1556" cy="1556"/>
              </a:xfrm>
              <a:prstGeom prst="ellipse">
                <a:avLst/>
              </a:prstGeom>
              <a:solidFill>
                <a:schemeClr val="accent4"/>
              </a:solidFill>
              <a:ln w="38100">
                <a:solidFill>
                  <a:srgbClr val="FFFFFF"/>
                </a:solid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grpSp>
        <p:sp>
          <p:nvSpPr>
            <p:cNvPr id="43024" name="Text Box 9"/>
            <p:cNvSpPr txBox="1">
              <a:spLocks noChangeArrowheads="1"/>
            </p:cNvSpPr>
            <p:nvPr/>
          </p:nvSpPr>
          <p:spPr bwMode="auto">
            <a:xfrm>
              <a:off x="1214414" y="3496890"/>
              <a:ext cx="1935848" cy="620183"/>
            </a:xfrm>
            <a:prstGeom prst="rect">
              <a:avLst/>
            </a:prstGeom>
            <a:noFill/>
            <a:ln w="9525">
              <a:noFill/>
              <a:miter lim="800000"/>
              <a:headEnd/>
              <a:tailEnd/>
            </a:ln>
          </p:spPr>
          <p:txBody>
            <a:bodyPr/>
            <a:lstStyle/>
            <a:p>
              <a:pPr algn="ctr"/>
              <a:r>
                <a:rPr lang="zh-CN" altLang="en-US" sz="1200" b="1" dirty="0">
                  <a:solidFill>
                    <a:schemeClr val="bg1"/>
                  </a:solidFill>
                  <a:latin typeface="微软雅黑" pitchFamily="34" charset="-122"/>
                  <a:ea typeface="微软雅黑" pitchFamily="34" charset="-122"/>
                </a:rPr>
                <a:t>Write text.</a:t>
              </a:r>
            </a:p>
          </p:txBody>
        </p:sp>
      </p:grpSp>
      <p:grpSp>
        <p:nvGrpSpPr>
          <p:cNvPr id="8" name="组合 40"/>
          <p:cNvGrpSpPr>
            <a:grpSpLocks/>
          </p:cNvGrpSpPr>
          <p:nvPr/>
        </p:nvGrpSpPr>
        <p:grpSpPr bwMode="auto">
          <a:xfrm>
            <a:off x="1043169" y="2154903"/>
            <a:ext cx="1541730" cy="1395843"/>
            <a:chOff x="1214414" y="2786058"/>
            <a:chExt cx="1935848" cy="1751017"/>
          </a:xfrm>
        </p:grpSpPr>
        <p:grpSp>
          <p:nvGrpSpPr>
            <p:cNvPr id="9" name="Group 6"/>
            <p:cNvGrpSpPr>
              <a:grpSpLocks/>
            </p:cNvGrpSpPr>
            <p:nvPr/>
          </p:nvGrpSpPr>
          <p:grpSpPr bwMode="auto">
            <a:xfrm>
              <a:off x="1295400" y="2786058"/>
              <a:ext cx="1753450" cy="1751017"/>
              <a:chOff x="1823" y="2371"/>
              <a:chExt cx="1801" cy="1801"/>
            </a:xfrm>
          </p:grpSpPr>
          <p:sp>
            <p:nvSpPr>
              <p:cNvPr id="43027"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sp>
            <p:nvSpPr>
              <p:cNvPr id="43028"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headEnd/>
                <a:tailEnd/>
              </a:ln>
            </p:spPr>
            <p:txBody>
              <a:bodyPr/>
              <a:lstStyle/>
              <a:p>
                <a:endParaRPr lang="zh-CN" altLang="en-US" sz="1400" dirty="0">
                  <a:solidFill>
                    <a:schemeClr val="bg1"/>
                  </a:solidFill>
                  <a:latin typeface="微软雅黑" pitchFamily="34" charset="-122"/>
                  <a:ea typeface="微软雅黑" pitchFamily="34" charset="-122"/>
                </a:endParaRPr>
              </a:p>
            </p:txBody>
          </p:sp>
        </p:grpSp>
        <p:sp>
          <p:nvSpPr>
            <p:cNvPr id="43029" name="Text Box 9"/>
            <p:cNvSpPr txBox="1">
              <a:spLocks noChangeArrowheads="1"/>
            </p:cNvSpPr>
            <p:nvPr/>
          </p:nvSpPr>
          <p:spPr bwMode="auto">
            <a:xfrm>
              <a:off x="1214414" y="3496890"/>
              <a:ext cx="1935848" cy="620183"/>
            </a:xfrm>
            <a:prstGeom prst="rect">
              <a:avLst/>
            </a:prstGeom>
            <a:noFill/>
            <a:ln w="9525">
              <a:noFill/>
              <a:miter lim="800000"/>
              <a:headEnd/>
              <a:tailEnd/>
            </a:ln>
          </p:spPr>
          <p:txBody>
            <a:bodyPr/>
            <a:lstStyle/>
            <a:p>
              <a:pPr algn="ctr"/>
              <a:r>
                <a:rPr lang="zh-CN" altLang="en-US" sz="1200" b="1" dirty="0">
                  <a:solidFill>
                    <a:schemeClr val="bg1"/>
                  </a:solidFill>
                  <a:latin typeface="微软雅黑" pitchFamily="34" charset="-122"/>
                  <a:ea typeface="微软雅黑" pitchFamily="34" charset="-122"/>
                </a:rPr>
                <a:t>Write text.</a:t>
              </a:r>
            </a:p>
          </p:txBody>
        </p:sp>
      </p:grpSp>
      <p:sp>
        <p:nvSpPr>
          <p:cNvPr id="52" name="矩形标注 51"/>
          <p:cNvSpPr/>
          <p:nvPr/>
        </p:nvSpPr>
        <p:spPr>
          <a:xfrm>
            <a:off x="3145385" y="3803237"/>
            <a:ext cx="1336907" cy="41288"/>
          </a:xfrm>
          <a:prstGeom prst="wedgeRectCallout">
            <a:avLst>
              <a:gd name="adj1" fmla="val -17526"/>
              <a:gd name="adj2" fmla="val -5094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827" tIns="41413" rIns="82827" bIns="41413" anchor="ctr"/>
          <a:lstStyle/>
          <a:p>
            <a:pPr algn="ctr" fontAlgn="auto"/>
            <a:endParaRPr lang="zh-CN" altLang="en-US" noProof="1">
              <a:solidFill>
                <a:schemeClr val="tx1">
                  <a:lumMod val="85000"/>
                  <a:lumOff val="15000"/>
                </a:schemeClr>
              </a:solidFill>
            </a:endParaRPr>
          </a:p>
        </p:txBody>
      </p:sp>
      <p:sp>
        <p:nvSpPr>
          <p:cNvPr id="53" name="矩形标注 52"/>
          <p:cNvSpPr/>
          <p:nvPr/>
        </p:nvSpPr>
        <p:spPr>
          <a:xfrm>
            <a:off x="1319442" y="1840481"/>
            <a:ext cx="1435349" cy="57168"/>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27" tIns="41413" rIns="82827" bIns="41413" anchor="ctr"/>
          <a:lstStyle/>
          <a:p>
            <a:pPr algn="ctr" fontAlgn="auto"/>
            <a:endParaRPr lang="zh-CN" altLang="en-US" noProof="1">
              <a:solidFill>
                <a:schemeClr val="tx1">
                  <a:lumMod val="85000"/>
                  <a:lumOff val="15000"/>
                </a:schemeClr>
              </a:solidFill>
            </a:endParaRPr>
          </a:p>
        </p:txBody>
      </p:sp>
      <p:sp>
        <p:nvSpPr>
          <p:cNvPr id="54" name="Rectangle 28"/>
          <p:cNvSpPr>
            <a:spLocks noChangeArrowheads="1"/>
          </p:cNvSpPr>
          <p:nvPr/>
        </p:nvSpPr>
        <p:spPr bwMode="auto">
          <a:xfrm>
            <a:off x="3126331" y="3838173"/>
            <a:ext cx="1335319" cy="366597"/>
          </a:xfrm>
          <a:prstGeom prst="rect">
            <a:avLst/>
          </a:prstGeom>
          <a:noFill/>
          <a:ln w="9525">
            <a:noFill/>
            <a:miter lim="800000"/>
            <a:headEnd/>
            <a:tailEnd/>
          </a:ln>
        </p:spPr>
        <p:txBody>
          <a:bodyPr lIns="82827" tIns="41413" rIns="82827" bIns="41413">
            <a:spAutoFit/>
          </a:bodyPr>
          <a:lstStyle/>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p:txBody>
      </p:sp>
      <p:sp>
        <p:nvSpPr>
          <p:cNvPr id="55" name="Rectangle 28"/>
          <p:cNvSpPr>
            <a:spLocks noChangeArrowheads="1"/>
          </p:cNvSpPr>
          <p:nvPr/>
        </p:nvSpPr>
        <p:spPr bwMode="auto">
          <a:xfrm>
            <a:off x="1379778" y="1348205"/>
            <a:ext cx="1336907" cy="366597"/>
          </a:xfrm>
          <a:prstGeom prst="rect">
            <a:avLst/>
          </a:prstGeom>
          <a:noFill/>
          <a:ln w="9525">
            <a:noFill/>
            <a:miter lim="800000"/>
            <a:headEnd/>
            <a:tailEnd/>
          </a:ln>
        </p:spPr>
        <p:txBody>
          <a:bodyPr lIns="82827" tIns="41413" rIns="82827" bIns="41413">
            <a:spAutoFit/>
          </a:bodyPr>
          <a:lstStyle/>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p:txBody>
      </p:sp>
      <p:sp>
        <p:nvSpPr>
          <p:cNvPr id="56" name="矩形标注 55"/>
          <p:cNvSpPr/>
          <p:nvPr/>
        </p:nvSpPr>
        <p:spPr>
          <a:xfrm>
            <a:off x="4866533" y="1840481"/>
            <a:ext cx="1435349" cy="57168"/>
          </a:xfrm>
          <a:prstGeom prst="wedgeRectCallout">
            <a:avLst>
              <a:gd name="adj1" fmla="val -23398"/>
              <a:gd name="adj2" fmla="val 403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27" tIns="41413" rIns="82827" bIns="41413" anchor="ctr"/>
          <a:lstStyle/>
          <a:p>
            <a:pPr algn="ctr" fontAlgn="auto"/>
            <a:endParaRPr lang="zh-CN" altLang="en-US" noProof="1">
              <a:solidFill>
                <a:schemeClr val="tx1">
                  <a:lumMod val="85000"/>
                  <a:lumOff val="15000"/>
                </a:schemeClr>
              </a:solidFill>
            </a:endParaRPr>
          </a:p>
        </p:txBody>
      </p:sp>
      <p:sp>
        <p:nvSpPr>
          <p:cNvPr id="57" name="Rectangle 28"/>
          <p:cNvSpPr>
            <a:spLocks noChangeArrowheads="1"/>
          </p:cNvSpPr>
          <p:nvPr/>
        </p:nvSpPr>
        <p:spPr bwMode="auto">
          <a:xfrm>
            <a:off x="4926869" y="1348205"/>
            <a:ext cx="1335319" cy="366597"/>
          </a:xfrm>
          <a:prstGeom prst="rect">
            <a:avLst/>
          </a:prstGeom>
          <a:noFill/>
          <a:ln w="9525">
            <a:noFill/>
            <a:miter lim="800000"/>
            <a:headEnd/>
            <a:tailEnd/>
          </a:ln>
        </p:spPr>
        <p:txBody>
          <a:bodyPr lIns="82827" tIns="41413" rIns="82827" bIns="41413">
            <a:spAutoFit/>
          </a:bodyPr>
          <a:lstStyle/>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p:txBody>
      </p:sp>
      <p:sp>
        <p:nvSpPr>
          <p:cNvPr id="58" name="矩形标注 57"/>
          <p:cNvSpPr/>
          <p:nvPr/>
        </p:nvSpPr>
        <p:spPr>
          <a:xfrm>
            <a:off x="6763925" y="3803237"/>
            <a:ext cx="1338495" cy="41288"/>
          </a:xfrm>
          <a:prstGeom prst="wedgeRectCallout">
            <a:avLst>
              <a:gd name="adj1" fmla="val -17526"/>
              <a:gd name="adj2" fmla="val -5094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27" tIns="41413" rIns="82827" bIns="41413" anchor="ctr"/>
          <a:lstStyle/>
          <a:p>
            <a:pPr algn="ctr" fontAlgn="auto"/>
            <a:endParaRPr lang="zh-CN" altLang="en-US" noProof="1">
              <a:solidFill>
                <a:schemeClr val="tx1">
                  <a:lumMod val="85000"/>
                  <a:lumOff val="15000"/>
                </a:schemeClr>
              </a:solidFill>
            </a:endParaRPr>
          </a:p>
        </p:txBody>
      </p:sp>
      <p:sp>
        <p:nvSpPr>
          <p:cNvPr id="59" name="Rectangle 28"/>
          <p:cNvSpPr>
            <a:spLocks noChangeArrowheads="1"/>
          </p:cNvSpPr>
          <p:nvPr/>
        </p:nvSpPr>
        <p:spPr bwMode="auto">
          <a:xfrm>
            <a:off x="6744871" y="3838173"/>
            <a:ext cx="1335320" cy="366597"/>
          </a:xfrm>
          <a:prstGeom prst="rect">
            <a:avLst/>
          </a:prstGeom>
          <a:noFill/>
          <a:ln w="9525">
            <a:noFill/>
            <a:miter lim="800000"/>
            <a:headEnd/>
            <a:tailEnd/>
          </a:ln>
        </p:spPr>
        <p:txBody>
          <a:bodyPr lIns="82827" tIns="41413" rIns="82827" bIns="41413">
            <a:spAutoFit/>
          </a:bodyPr>
          <a:lstStyle/>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a:p>
            <a:pPr>
              <a:lnSpc>
                <a:spcPct val="120000"/>
              </a:lnSpc>
            </a:pPr>
            <a:r>
              <a:rPr lang="zh-CN" altLang="en-US" sz="800" dirty="0">
                <a:solidFill>
                  <a:schemeClr val="bg1">
                    <a:lumMod val="50000"/>
                  </a:schemeClr>
                </a:solidFill>
                <a:latin typeface="微软雅黑" pitchFamily="34" charset="-122"/>
                <a:ea typeface="微软雅黑" pitchFamily="34" charset="-122"/>
              </a:rPr>
              <a:t>Click here to add text.</a:t>
            </a:r>
          </a:p>
        </p:txBody>
      </p:sp>
      <p:sp>
        <p:nvSpPr>
          <p:cNvPr id="32" name="文本框 32">
            <a:extLst>
              <a:ext uri="{FF2B5EF4-FFF2-40B4-BE49-F238E27FC236}">
                <a16:creationId xmlns:a16="http://schemas.microsoft.com/office/drawing/2014/main" id="{14CA35A9-0357-460E-962B-B94A809590FE}"/>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programmes.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矩形 32">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629897557"/>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225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p:cTn id="36" dur="500" fill="hold"/>
                                        <p:tgtEl>
                                          <p:spTgt spid="53"/>
                                        </p:tgtEl>
                                        <p:attrNameLst>
                                          <p:attrName>ppt_x</p:attrName>
                                        </p:attrNameLst>
                                      </p:cBhvr>
                                      <p:tavLst>
                                        <p:tav tm="0">
                                          <p:val>
                                            <p:strVal val="#ppt_x"/>
                                          </p:val>
                                        </p:tav>
                                        <p:tav tm="100000">
                                          <p:val>
                                            <p:strVal val="#ppt_x"/>
                                          </p:val>
                                        </p:tav>
                                      </p:tavLst>
                                    </p:anim>
                                    <p:anim calcmode="lin" valueType="num">
                                      <p:cBhvr>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75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325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75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ppt_x</p:attrName>
                                        </p:attrNameLst>
                                      </p:cBhvr>
                                      <p:tavLst>
                                        <p:tav tm="0">
                                          <p:val>
                                            <p:strVal val="#ppt_x"/>
                                          </p:val>
                                        </p:tav>
                                        <p:tav tm="100000">
                                          <p:val>
                                            <p:strVal val="#ppt_x"/>
                                          </p:val>
                                        </p:tav>
                                      </p:tavLst>
                                    </p:anim>
                                    <p:anim calcmode="lin" valueType="num">
                                      <p:cBhvr>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425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75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525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ppt_x</p:attrName>
                                        </p:attrNameLst>
                                      </p:cBhvr>
                                      <p:tavLst>
                                        <p:tav tm="0">
                                          <p:val>
                                            <p:strVal val="#ppt_x"/>
                                          </p:val>
                                        </p:tav>
                                        <p:tav tm="100000">
                                          <p:val>
                                            <p:strVal val="#ppt_x"/>
                                          </p:val>
                                        </p:tav>
                                      </p:tavLst>
                                    </p:anim>
                                    <p:anim calcmode="lin" valueType="num">
                                      <p:cBhvr>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75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625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75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500" fill="hold"/>
                                        <p:tgtEl>
                                          <p:spTgt spid="58"/>
                                        </p:tgtEl>
                                        <p:attrNameLst>
                                          <p:attrName>ppt_x</p:attrName>
                                        </p:attrNameLst>
                                      </p:cBhvr>
                                      <p:tavLst>
                                        <p:tav tm="0">
                                          <p:val>
                                            <p:strVal val="#ppt_x"/>
                                          </p:val>
                                        </p:tav>
                                        <p:tav tm="100000">
                                          <p:val>
                                            <p:strVal val="#ppt_x"/>
                                          </p:val>
                                        </p:tav>
                                      </p:tavLst>
                                    </p:anim>
                                    <p:anim calcmode="lin" valueType="num">
                                      <p:cBhvr>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725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75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6411439" y="951864"/>
            <a:ext cx="1146771" cy="11481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a:defRPr/>
            </a:pPr>
            <a:endParaRPr lang="zh-CN" altLang="en-US" sz="1000" dirty="0">
              <a:solidFill>
                <a:srgbClr val="0070C0"/>
              </a:solidFill>
            </a:endParaRPr>
          </a:p>
        </p:txBody>
      </p:sp>
      <p:sp>
        <p:nvSpPr>
          <p:cNvPr id="14" name="椭圆 13"/>
          <p:cNvSpPr/>
          <p:nvPr/>
        </p:nvSpPr>
        <p:spPr>
          <a:xfrm>
            <a:off x="1495686" y="951864"/>
            <a:ext cx="1146771" cy="11481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a:defRPr/>
            </a:pPr>
            <a:endParaRPr lang="zh-CN" altLang="en-US" sz="1000" dirty="0"/>
          </a:p>
        </p:txBody>
      </p:sp>
      <p:sp>
        <p:nvSpPr>
          <p:cNvPr id="15" name="Text Box 10"/>
          <p:cNvSpPr txBox="1">
            <a:spLocks noChangeArrowheads="1"/>
          </p:cNvSpPr>
          <p:nvPr/>
        </p:nvSpPr>
        <p:spPr bwMode="auto">
          <a:xfrm>
            <a:off x="6647224" y="994414"/>
            <a:ext cx="780442" cy="1015681"/>
          </a:xfrm>
          <a:prstGeom prst="rect">
            <a:avLst/>
          </a:prstGeom>
          <a:noFill/>
          <a:ln w="9525">
            <a:noFill/>
            <a:miter lim="800000"/>
            <a:headEnd/>
            <a:tailEnd/>
          </a:ln>
        </p:spPr>
        <p:txBody>
          <a:bodyPr wrap="square" lIns="91458" tIns="45729" rIns="91458" bIns="45729">
            <a:spAutoFit/>
          </a:bodyPr>
          <a:lstStyle/>
          <a:p>
            <a:pPr algn="ctr"/>
            <a:r>
              <a:rPr lang="zh-CN" altLang="en-US" sz="2000" b="1" dirty="0">
                <a:solidFill>
                  <a:schemeClr val="bg1"/>
                </a:solidFill>
                <a:latin typeface="微软雅黑" pitchFamily="34" charset="-122"/>
                <a:ea typeface="微软雅黑" pitchFamily="34" charset="-122"/>
              </a:rPr>
              <a:t>Add a title</a:t>
            </a:r>
          </a:p>
        </p:txBody>
      </p:sp>
      <p:sp>
        <p:nvSpPr>
          <p:cNvPr id="16" name="Text Box 15"/>
          <p:cNvSpPr txBox="1">
            <a:spLocks noChangeArrowheads="1"/>
          </p:cNvSpPr>
          <p:nvPr/>
        </p:nvSpPr>
        <p:spPr bwMode="auto">
          <a:xfrm>
            <a:off x="1648880" y="1059238"/>
            <a:ext cx="910986" cy="1015681"/>
          </a:xfrm>
          <a:prstGeom prst="rect">
            <a:avLst/>
          </a:prstGeom>
          <a:noFill/>
          <a:ln w="9525">
            <a:noFill/>
            <a:miter lim="800000"/>
            <a:headEnd/>
            <a:tailEnd/>
          </a:ln>
        </p:spPr>
        <p:txBody>
          <a:bodyPr wrap="square" lIns="91458" tIns="45729" rIns="91458" bIns="45729">
            <a:spAutoFit/>
          </a:bodyPr>
          <a:lstStyle/>
          <a:p>
            <a:pPr algn="ctr"/>
            <a:r>
              <a:rPr lang="zh-CN" altLang="en-US" sz="2000" b="1" dirty="0">
                <a:solidFill>
                  <a:schemeClr val="bg1"/>
                </a:solidFill>
                <a:latin typeface="微软雅黑" pitchFamily="34" charset="-122"/>
                <a:ea typeface="微软雅黑" pitchFamily="34" charset="-122"/>
              </a:rPr>
              <a:t>Add a title</a:t>
            </a:r>
          </a:p>
        </p:txBody>
      </p:sp>
      <p:sp>
        <p:nvSpPr>
          <p:cNvPr id="17" name="Freeform 10"/>
          <p:cNvSpPr>
            <a:spLocks/>
          </p:cNvSpPr>
          <p:nvPr/>
        </p:nvSpPr>
        <p:spPr bwMode="gray">
          <a:xfrm>
            <a:off x="2898225" y="1053099"/>
            <a:ext cx="3295031" cy="238199"/>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accent1"/>
          </a:solidFill>
          <a:ln>
            <a:noFill/>
          </a:ln>
        </p:spPr>
        <p:txBody>
          <a:bodyPr wrap="none" lIns="91458" tIns="45729" rIns="91458" bIns="45729" anchor="ctr"/>
          <a:lstStyle/>
          <a:p>
            <a:pPr>
              <a:defRPr/>
            </a:pPr>
            <a:endParaRPr lang="zh-CN" altLang="en-US" sz="1000" dirty="0">
              <a:solidFill>
                <a:srgbClr val="0070C0"/>
              </a:solidFill>
            </a:endParaRPr>
          </a:p>
        </p:txBody>
      </p:sp>
      <p:sp>
        <p:nvSpPr>
          <p:cNvPr id="19" name="Text Box 18"/>
          <p:cNvSpPr txBox="1">
            <a:spLocks noChangeArrowheads="1"/>
          </p:cNvSpPr>
          <p:nvPr/>
        </p:nvSpPr>
        <p:spPr bwMode="auto">
          <a:xfrm>
            <a:off x="1007200" y="2351444"/>
            <a:ext cx="3203337" cy="923348"/>
          </a:xfrm>
          <a:prstGeom prst="rect">
            <a:avLst/>
          </a:prstGeom>
          <a:noFill/>
          <a:ln>
            <a:noFill/>
          </a:ln>
          <a:effectLst/>
        </p:spPr>
        <p:txBody>
          <a:bodyPr lIns="91458" tIns="45729" rIns="91458" bIns="45729" anchor="b">
            <a:spAutoFit/>
          </a:bodyPr>
          <a:lstStyle/>
          <a:p>
            <a:pPr algn="r">
              <a:lnSpc>
                <a:spcPct val="150000"/>
              </a:lnSpc>
              <a:defRPr/>
            </a:pPr>
            <a:r>
              <a:rPr lang="zh-CN" altLang="en-US" sz="1200" b="1" dirty="0">
                <a:solidFill>
                  <a:schemeClr val="bg1">
                    <a:lumMod val="50000"/>
                  </a:schemeClr>
                </a:solidFill>
                <a:latin typeface="微软雅黑" pitchFamily="34" charset="-122"/>
                <a:ea typeface="微软雅黑" pitchFamily="34" charset="-122"/>
              </a:rPr>
              <a:t>Add a title.</a:t>
            </a:r>
          </a:p>
          <a:p>
            <a:pPr marL="257226" indent="-257226" algn="r">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p>
          <a:p>
            <a:pPr marL="257226" indent="-257226" algn="r">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p>
          <a:p>
            <a:pPr marL="257226" indent="-257226" algn="r">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endParaRPr lang="zh-CN" altLang="en-US" sz="1100" dirty="0">
              <a:solidFill>
                <a:schemeClr val="bg1">
                  <a:lumMod val="50000"/>
                </a:schemeClr>
              </a:solidFill>
              <a:latin typeface="微软雅黑" pitchFamily="34" charset="-122"/>
              <a:ea typeface="微软雅黑" pitchFamily="34" charset="-122"/>
            </a:endParaRPr>
          </a:p>
        </p:txBody>
      </p:sp>
      <p:sp>
        <p:nvSpPr>
          <p:cNvPr id="20" name="Text Box 19"/>
          <p:cNvSpPr txBox="1">
            <a:spLocks noChangeArrowheads="1"/>
          </p:cNvSpPr>
          <p:nvPr/>
        </p:nvSpPr>
        <p:spPr bwMode="auto">
          <a:xfrm>
            <a:off x="2986346" y="1356802"/>
            <a:ext cx="2971125" cy="307795"/>
          </a:xfrm>
          <a:prstGeom prst="rect">
            <a:avLst/>
          </a:prstGeom>
          <a:noFill/>
          <a:ln w="9525">
            <a:noFill/>
            <a:miter lim="800000"/>
            <a:headEnd/>
            <a:tailEnd/>
          </a:ln>
        </p:spPr>
        <p:txBody>
          <a:bodyPr lIns="91458" tIns="45729" rIns="91458" bIns="45729">
            <a:spAutoFit/>
          </a:bodyPr>
          <a:lstStyle/>
          <a:p>
            <a:pPr algn="ctr">
              <a:spcBef>
                <a:spcPct val="50000"/>
              </a:spcBef>
            </a:pPr>
            <a:r>
              <a:rPr lang="zh-CN" altLang="en-US" sz="1400" b="1" dirty="0">
                <a:solidFill>
                  <a:schemeClr val="bg1">
                    <a:lumMod val="50000"/>
                  </a:schemeClr>
                </a:solidFill>
                <a:latin typeface="微软雅黑" pitchFamily="34" charset="-122"/>
                <a:ea typeface="微软雅黑" pitchFamily="34" charset="-122"/>
              </a:rPr>
              <a:t>Click To add content.</a:t>
            </a:r>
          </a:p>
        </p:txBody>
      </p:sp>
      <p:sp>
        <p:nvSpPr>
          <p:cNvPr id="21" name="Text Box 20"/>
          <p:cNvSpPr txBox="1">
            <a:spLocks noChangeArrowheads="1"/>
          </p:cNvSpPr>
          <p:nvPr/>
        </p:nvSpPr>
        <p:spPr bwMode="auto">
          <a:xfrm>
            <a:off x="4588276" y="2345648"/>
            <a:ext cx="3679670" cy="923348"/>
          </a:xfrm>
          <a:prstGeom prst="rect">
            <a:avLst/>
          </a:prstGeom>
          <a:noFill/>
          <a:ln>
            <a:noFill/>
          </a:ln>
          <a:effectLst/>
        </p:spPr>
        <p:txBody>
          <a:bodyPr lIns="91458" tIns="45729" rIns="91458" bIns="45729" anchor="b">
            <a:spAutoFit/>
          </a:bodyPr>
          <a:lstStyle/>
          <a:p>
            <a:pPr>
              <a:lnSpc>
                <a:spcPct val="150000"/>
              </a:lnSpc>
              <a:defRPr/>
            </a:pPr>
            <a:r>
              <a:rPr lang="zh-CN" altLang="en-US" sz="1200" b="1" dirty="0">
                <a:solidFill>
                  <a:schemeClr val="bg1">
                    <a:lumMod val="50000"/>
                  </a:schemeClr>
                </a:solidFill>
                <a:latin typeface="微软雅黑" pitchFamily="34" charset="-122"/>
                <a:ea typeface="微软雅黑" pitchFamily="34" charset="-122"/>
              </a:rPr>
              <a:t>Add a title.</a:t>
            </a:r>
          </a:p>
          <a:p>
            <a:pPr marL="257226" indent="-257226">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p>
          <a:p>
            <a:pPr marL="257226" indent="-257226">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p>
          <a:p>
            <a:pPr marL="257226" indent="-257226">
              <a:lnSpc>
                <a:spcPct val="150000"/>
              </a:lnSpc>
              <a:buFont typeface="+mj-lt"/>
              <a:buAutoNum type="arabicPeriod"/>
              <a:defRPr/>
            </a:pPr>
            <a:r>
              <a:rPr lang="zh-CN" altLang="en-US" sz="800" dirty="0">
                <a:solidFill>
                  <a:schemeClr val="bg1">
                    <a:lumMod val="50000"/>
                  </a:schemeClr>
                </a:solidFill>
                <a:latin typeface="微软雅黑" pitchFamily="34" charset="-122"/>
                <a:ea typeface="微软雅黑" pitchFamily="34" charset="-122"/>
              </a:rPr>
              <a:t>Click enter the text content.</a:t>
            </a:r>
          </a:p>
        </p:txBody>
      </p:sp>
      <p:cxnSp>
        <p:nvCxnSpPr>
          <p:cNvPr id="23" name="直接连接符 22"/>
          <p:cNvCxnSpPr/>
          <p:nvPr/>
        </p:nvCxnSpPr>
        <p:spPr>
          <a:xfrm>
            <a:off x="4385834" y="2086340"/>
            <a:ext cx="0" cy="121600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AutoShape 18"/>
          <p:cNvSpPr>
            <a:spLocks noChangeArrowheads="1"/>
          </p:cNvSpPr>
          <p:nvPr/>
        </p:nvSpPr>
        <p:spPr bwMode="auto">
          <a:xfrm>
            <a:off x="877644" y="3596853"/>
            <a:ext cx="7390302" cy="963513"/>
          </a:xfrm>
          <a:prstGeom prst="roundRect">
            <a:avLst>
              <a:gd name="adj" fmla="val 4690"/>
            </a:avLst>
          </a:prstGeom>
          <a:noFill/>
          <a:ln w="34925">
            <a:solidFill>
              <a:schemeClr val="accent4">
                <a:alpha val="60000"/>
              </a:schemeClr>
            </a:solidFill>
            <a:round/>
            <a:headEnd/>
            <a:tailEnd/>
          </a:ln>
        </p:spPr>
        <p:txBody>
          <a:bodyPr wrap="none" lIns="91458" tIns="45729" rIns="91458" bIns="45729" anchor="ctr"/>
          <a:lstStyle/>
          <a:p>
            <a:endParaRPr lang="zh-CN" altLang="en-US" sz="1000" dirty="0"/>
          </a:p>
        </p:txBody>
      </p:sp>
      <p:sp>
        <p:nvSpPr>
          <p:cNvPr id="26" name="AutoShape 19"/>
          <p:cNvSpPr>
            <a:spLocks noChangeArrowheads="1"/>
          </p:cNvSpPr>
          <p:nvPr/>
        </p:nvSpPr>
        <p:spPr bwMode="gray">
          <a:xfrm>
            <a:off x="3507609" y="3409934"/>
            <a:ext cx="1880606" cy="322359"/>
          </a:xfrm>
          <a:prstGeom prst="roundRect">
            <a:avLst>
              <a:gd name="adj" fmla="val 34483"/>
            </a:avLst>
          </a:prstGeom>
          <a:solidFill>
            <a:schemeClr val="accent3"/>
          </a:solidFill>
          <a:ln w="9525">
            <a:noFill/>
            <a:round/>
            <a:headEnd/>
            <a:tailEnd/>
          </a:ln>
          <a:effectLst/>
        </p:spPr>
        <p:txBody>
          <a:bodyPr wrap="none" lIns="91458" tIns="45729" rIns="91458" bIns="45729" anchor="ctr"/>
          <a:lstStyle/>
          <a:p>
            <a:pPr algn="ctr">
              <a:defRPr/>
            </a:pPr>
            <a:r>
              <a:rPr lang="zh-CN" altLang="en-US" sz="1000" dirty="0">
                <a:solidFill>
                  <a:schemeClr val="bg1"/>
                </a:solidFill>
                <a:latin typeface="微软雅黑" pitchFamily="34" charset="-122"/>
                <a:ea typeface="微软雅黑" pitchFamily="34" charset="-122"/>
              </a:rPr>
              <a:t>Click to add the title.</a:t>
            </a:r>
          </a:p>
        </p:txBody>
      </p:sp>
      <p:sp>
        <p:nvSpPr>
          <p:cNvPr id="32" name="Freeform 10"/>
          <p:cNvSpPr>
            <a:spLocks/>
          </p:cNvSpPr>
          <p:nvPr/>
        </p:nvSpPr>
        <p:spPr bwMode="gray">
          <a:xfrm flipH="1" flipV="1">
            <a:off x="2898225" y="1759818"/>
            <a:ext cx="3295031" cy="238199"/>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accent2"/>
          </a:solidFill>
          <a:ln>
            <a:noFill/>
          </a:ln>
        </p:spPr>
        <p:txBody>
          <a:bodyPr wrap="none" lIns="91458" tIns="45729" rIns="91458" bIns="45729" anchor="ctr"/>
          <a:lstStyle/>
          <a:p>
            <a:pPr>
              <a:defRPr/>
            </a:pPr>
            <a:endParaRPr lang="zh-CN" altLang="en-US" sz="1000" dirty="0">
              <a:solidFill>
                <a:srgbClr val="0070C0"/>
              </a:solidFill>
            </a:endParaRPr>
          </a:p>
        </p:txBody>
      </p:sp>
      <p:sp>
        <p:nvSpPr>
          <p:cNvPr id="33" name="TextBox 32"/>
          <p:cNvSpPr txBox="1"/>
          <p:nvPr/>
        </p:nvSpPr>
        <p:spPr>
          <a:xfrm>
            <a:off x="1080765" y="3799730"/>
            <a:ext cx="6992563" cy="396858"/>
          </a:xfrm>
          <a:prstGeom prst="rect">
            <a:avLst/>
          </a:prstGeom>
          <a:noFill/>
        </p:spPr>
        <p:txBody>
          <a:bodyPr wrap="square" lIns="91458" tIns="45729" rIns="91458" bIns="45729" rtlCol="0">
            <a:spAutoFit/>
          </a:bodyPr>
          <a:lstStyle/>
          <a:p>
            <a:pPr algn="ctr">
              <a:lnSpc>
                <a:spcPct val="130000"/>
              </a:lnSpc>
            </a:pPr>
            <a:r>
              <a:rPr lang="zh-CN" altLang="en-US" sz="800" dirty="0">
                <a:solidFill>
                  <a:schemeClr val="bg1">
                    <a:lumMod val="50000"/>
                  </a:schemeClr>
                </a:solidFill>
                <a:latin typeface="微软雅黑" pitchFamily="34" charset="-122"/>
                <a:ea typeface="微软雅黑" pitchFamily="34" charset="-122"/>
              </a:rPr>
              <a:t>After your content is typed here, or after you copy your text, select Paste in this box and choose to keep only the text. After your content is typed here, or after you copy your text, select Paste in this box and choose to keep only the text.</a:t>
            </a:r>
            <a:endParaRPr lang="en-US" altLang="zh-CN" sz="800" dirty="0">
              <a:solidFill>
                <a:schemeClr val="bg1">
                  <a:lumMod val="50000"/>
                </a:schemeClr>
              </a:solidFill>
              <a:latin typeface="微软雅黑" pitchFamily="34" charset="-122"/>
              <a:ea typeface="微软雅黑" pitchFamily="34" charset="-122"/>
            </a:endParaRPr>
          </a:p>
        </p:txBody>
      </p:sp>
      <p:sp>
        <p:nvSpPr>
          <p:cNvPr id="18" name="文本框 32">
            <a:extLst>
              <a:ext uri="{FF2B5EF4-FFF2-40B4-BE49-F238E27FC236}">
                <a16:creationId xmlns:a16="http://schemas.microsoft.com/office/drawing/2014/main" id="{14CA35A9-0357-460E-962B-B94A809590FE}"/>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programmes.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矩形 21">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2827419363"/>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strVal val="4/3*#ppt_w"/>
                                          </p:val>
                                        </p:tav>
                                        <p:tav tm="100000">
                                          <p:val>
                                            <p:strVal val="#ppt_w"/>
                                          </p:val>
                                        </p:tav>
                                      </p:tavLst>
                                    </p:anim>
                                    <p:anim calcmode="lin" valueType="num">
                                      <p:cBhvr>
                                        <p:cTn id="8" dur="500" fill="hold"/>
                                        <p:tgtEl>
                                          <p:spTgt spid="14"/>
                                        </p:tgtEl>
                                        <p:attrNameLst>
                                          <p:attrName>ppt_h</p:attrName>
                                        </p:attrNameLst>
                                      </p:cBhvr>
                                      <p:tavLst>
                                        <p:tav tm="0">
                                          <p:val>
                                            <p:strVal val="4/3*#ppt_h"/>
                                          </p:val>
                                        </p:tav>
                                        <p:tav tm="100000">
                                          <p:val>
                                            <p:strVal val="#ppt_h"/>
                                          </p:val>
                                        </p:tav>
                                      </p:tavLst>
                                    </p:anim>
                                  </p:childTnLst>
                                </p:cTn>
                              </p:par>
                              <p:par>
                                <p:cTn id="9" presetID="23" presetClass="entr" presetSubtype="28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strVal val="4/3*#ppt_w"/>
                                          </p:val>
                                        </p:tav>
                                        <p:tav tm="100000">
                                          <p:val>
                                            <p:strVal val="#ppt_w"/>
                                          </p:val>
                                        </p:tav>
                                      </p:tavLst>
                                    </p:anim>
                                    <p:anim calcmode="lin" valueType="num">
                                      <p:cBhvr>
                                        <p:cTn id="12" dur="500" fill="hold"/>
                                        <p:tgtEl>
                                          <p:spTgt spid="13"/>
                                        </p:tgtEl>
                                        <p:attrNameLst>
                                          <p:attrName>ppt_h</p:attrName>
                                        </p:attrNameLst>
                                      </p:cBhvr>
                                      <p:tavLst>
                                        <p:tav tm="0">
                                          <p:val>
                                            <p:strVal val="4/3*#ppt_h"/>
                                          </p:val>
                                        </p:tav>
                                        <p:tav tm="100000">
                                          <p:val>
                                            <p:strVal val="#ppt_h"/>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p:tgtEl>
                                          <p:spTgt spid="17"/>
                                        </p:tgtEl>
                                        <p:attrNameLst>
                                          <p:attrName>ppt_x</p:attrName>
                                        </p:attrNameLst>
                                      </p:cBhvr>
                                      <p:tavLst>
                                        <p:tav tm="0">
                                          <p:val>
                                            <p:strVal val="#ppt_x-#ppt_w*1.125000"/>
                                          </p:val>
                                        </p:tav>
                                        <p:tav tm="100000">
                                          <p:val>
                                            <p:strVal val="#ppt_x"/>
                                          </p:val>
                                        </p:tav>
                                      </p:tavLst>
                                    </p:anim>
                                    <p:animEffect transition="in" filter="wipe(right)">
                                      <p:cBhvr>
                                        <p:cTn id="23" dur="500"/>
                                        <p:tgtEl>
                                          <p:spTgt spid="17"/>
                                        </p:tgtEl>
                                      </p:cBhvr>
                                    </p:animEffect>
                                  </p:childTnLst>
                                </p:cTn>
                              </p:par>
                              <p:par>
                                <p:cTn id="24" presetID="12" presetClass="entr" presetSubtype="2"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additive="base">
                                        <p:cTn id="26" dur="500"/>
                                        <p:tgtEl>
                                          <p:spTgt spid="32"/>
                                        </p:tgtEl>
                                        <p:attrNameLst>
                                          <p:attrName>ppt_x</p:attrName>
                                        </p:attrNameLst>
                                      </p:cBhvr>
                                      <p:tavLst>
                                        <p:tav tm="0">
                                          <p:val>
                                            <p:strVal val="#ppt_x+#ppt_w*1.125000"/>
                                          </p:val>
                                        </p:tav>
                                        <p:tav tm="100000">
                                          <p:val>
                                            <p:strVal val="#ppt_x"/>
                                          </p:val>
                                        </p:tav>
                                      </p:tavLst>
                                    </p:anim>
                                    <p:animEffect transition="in" filter="wipe(left)">
                                      <p:cBhvr>
                                        <p:cTn id="27" dur="500"/>
                                        <p:tgtEl>
                                          <p:spTgt spid="32"/>
                                        </p:tgtEl>
                                      </p:cBhvr>
                                    </p:animEffect>
                                  </p:childTnLst>
                                </p:cTn>
                              </p:par>
                            </p:childTnLst>
                          </p:cTn>
                        </p:par>
                        <p:par>
                          <p:cTn id="28" fill="hold">
                            <p:stCondLst>
                              <p:cond delay="1000"/>
                            </p:stCondLst>
                            <p:childTnLst>
                              <p:par>
                                <p:cTn id="29" presetID="16" presetClass="entr" presetSubtype="37"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outVertical)">
                                      <p:cBhvr>
                                        <p:cTn id="31" dur="500"/>
                                        <p:tgtEl>
                                          <p:spTgt spid="20"/>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500"/>
                                        <p:tgtEl>
                                          <p:spTgt spid="23"/>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p:tgtEl>
                                          <p:spTgt spid="21"/>
                                        </p:tgtEl>
                                        <p:attrNameLst>
                                          <p:attrName>ppt_x</p:attrName>
                                        </p:attrNameLst>
                                      </p:cBhvr>
                                      <p:tavLst>
                                        <p:tav tm="0">
                                          <p:val>
                                            <p:strVal val="#ppt_x-#ppt_w*1.125000"/>
                                          </p:val>
                                        </p:tav>
                                        <p:tav tm="100000">
                                          <p:val>
                                            <p:strVal val="#ppt_x"/>
                                          </p:val>
                                        </p:tav>
                                      </p:tavLst>
                                    </p:anim>
                                    <p:animEffect transition="in" filter="wipe(right)">
                                      <p:cBhvr>
                                        <p:cTn id="40" dur="500"/>
                                        <p:tgtEl>
                                          <p:spTgt spid="21"/>
                                        </p:tgtEl>
                                      </p:cBhvr>
                                    </p:animEffect>
                                  </p:childTnLst>
                                </p:cTn>
                              </p:par>
                              <p:par>
                                <p:cTn id="41" presetID="12" presetClass="entr" presetSubtype="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p:tgtEl>
                                          <p:spTgt spid="19"/>
                                        </p:tgtEl>
                                        <p:attrNameLst>
                                          <p:attrName>ppt_x</p:attrName>
                                        </p:attrNameLst>
                                      </p:cBhvr>
                                      <p:tavLst>
                                        <p:tav tm="0">
                                          <p:val>
                                            <p:strVal val="#ppt_x+#ppt_w*1.125000"/>
                                          </p:val>
                                        </p:tav>
                                        <p:tav tm="100000">
                                          <p:val>
                                            <p:strVal val="#ppt_x"/>
                                          </p:val>
                                        </p:tav>
                                      </p:tavLst>
                                    </p:anim>
                                    <p:animEffect transition="in" filter="wipe(left)">
                                      <p:cBhvr>
                                        <p:cTn id="44" dur="500"/>
                                        <p:tgtEl>
                                          <p:spTgt spid="19"/>
                                        </p:tgtEl>
                                      </p:cBhvr>
                                    </p:animEffect>
                                  </p:childTnLst>
                                </p:cTn>
                              </p:par>
                            </p:childTnLst>
                          </p:cTn>
                        </p:par>
                        <p:par>
                          <p:cTn id="45" fill="hold">
                            <p:stCondLst>
                              <p:cond delay="2500"/>
                            </p:stCondLst>
                            <p:childTnLst>
                              <p:par>
                                <p:cTn id="46" presetID="10" presetClass="entr" presetSubtype="0"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down)">
                                      <p:cBhvr>
                                        <p:cTn id="51" dur="500"/>
                                        <p:tgtEl>
                                          <p:spTgt spid="24"/>
                                        </p:tgtEl>
                                      </p:cBhvr>
                                    </p:animEffect>
                                  </p:childTnLst>
                                </p:cTn>
                              </p:par>
                            </p:childTnLst>
                          </p:cTn>
                        </p:par>
                        <p:par>
                          <p:cTn id="52" fill="hold">
                            <p:stCondLst>
                              <p:cond delay="3000"/>
                            </p:stCondLst>
                            <p:childTnLst>
                              <p:par>
                                <p:cTn id="53" presetID="22" presetClass="entr" presetSubtype="1"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up)">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p:bldP spid="17" grpId="0" animBg="1"/>
      <p:bldP spid="19" grpId="0"/>
      <p:bldP spid="20" grpId="0"/>
      <p:bldP spid="21" grpId="0"/>
      <p:bldP spid="24" grpId="0" animBg="1"/>
      <p:bldP spid="26" grpId="0" animBg="1"/>
      <p:bldP spid="32" grpId="0" animBg="1"/>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3204642" y="2428528"/>
            <a:ext cx="3057878"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a:spLocks/>
          </p:cNvSpPr>
          <p:nvPr>
            <p:custDataLst>
              <p:tags r:id="rId3"/>
            </p:custDataLst>
          </p:nvPr>
        </p:nvSpPr>
        <p:spPr>
          <a:xfrm>
            <a:off x="3204642" y="2932584"/>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03</a:t>
            </a:r>
            <a:endParaRPr lang="zh-CN" altLang="en-US" sz="4400" dirty="0"/>
          </a:p>
        </p:txBody>
      </p:sp>
    </p:spTree>
    <p:custDataLst>
      <p:tags r:id="rId1"/>
    </p:custDataLst>
    <p:extLst>
      <p:ext uri="{BB962C8B-B14F-4D97-AF65-F5344CB8AC3E}">
        <p14:creationId xmlns:p14="http://schemas.microsoft.com/office/powerpoint/2010/main" val="4167267588"/>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bwMode="auto">
          <a:xfrm>
            <a:off x="2367039" y="1131940"/>
            <a:ext cx="1443118" cy="845352"/>
            <a:chOff x="0" y="0"/>
            <a:chExt cx="9801" cy="6692"/>
          </a:xfrm>
          <a:solidFill>
            <a:schemeClr val="accent1"/>
          </a:solidFill>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fontAlgn="auto"/>
              <a:endParaRPr lang="zh-CN" altLang="en-US" noProof="1"/>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fontAlgn="auto"/>
              <a:endParaRPr lang="zh-CN" altLang="en-US" noProof="1"/>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fontAlgn="auto"/>
              <a:endParaRPr lang="zh-CN" altLang="en-US" noProof="1"/>
            </a:p>
          </p:txBody>
        </p:sp>
      </p:grpSp>
      <p:grpSp>
        <p:nvGrpSpPr>
          <p:cNvPr id="3" name="Group 12"/>
          <p:cNvGrpSpPr/>
          <p:nvPr/>
        </p:nvGrpSpPr>
        <p:grpSpPr bwMode="auto">
          <a:xfrm>
            <a:off x="5121183" y="1131940"/>
            <a:ext cx="1443118" cy="845352"/>
            <a:chOff x="0" y="0"/>
            <a:chExt cx="9801" cy="6692"/>
          </a:xfrm>
          <a:solidFill>
            <a:schemeClr val="accent2"/>
          </a:solidFill>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algn="ctr" fontAlgn="auto"/>
              <a:endParaRPr lang="zh-CN" altLang="en-US" sz="1400" b="1" noProof="1">
                <a:solidFill>
                  <a:srgbClr val="F8F8F8"/>
                </a:solidFill>
                <a:ea typeface="微软雅黑" panose="020B0503020204020204" pitchFamily="3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algn="ctr" fontAlgn="auto"/>
              <a:endParaRPr lang="zh-CN" altLang="en-US" sz="1400" b="1" noProof="1">
                <a:solidFill>
                  <a:srgbClr val="F8F8F8"/>
                </a:solidFill>
                <a:ea typeface="微软雅黑" panose="020B0503020204020204" pitchFamily="3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algn="ctr" fontAlgn="auto"/>
              <a:endParaRPr lang="zh-CN" altLang="en-US" sz="1400" b="1" noProof="1">
                <a:solidFill>
                  <a:srgbClr val="F8F8F8"/>
                </a:solidFill>
                <a:ea typeface="微软雅黑" panose="020B0503020204020204" pitchFamily="34" charset="-122"/>
              </a:endParaRPr>
            </a:p>
          </p:txBody>
        </p:sp>
      </p:grpSp>
      <p:sp>
        <p:nvSpPr>
          <p:cNvPr id="48" name="Text Box 16"/>
          <p:cNvSpPr txBox="1">
            <a:spLocks noChangeArrowheads="1"/>
          </p:cNvSpPr>
          <p:nvPr/>
        </p:nvSpPr>
        <p:spPr bwMode="auto">
          <a:xfrm>
            <a:off x="2367374" y="2091384"/>
            <a:ext cx="1611592" cy="250902"/>
          </a:xfrm>
          <a:prstGeom prst="rect">
            <a:avLst/>
          </a:prstGeom>
          <a:solidFill>
            <a:schemeClr val="accent1"/>
          </a:solidFill>
          <a:ln w="3175">
            <a:noFill/>
            <a:bevel/>
            <a:headEnd/>
            <a:tailEnd/>
          </a:ln>
        </p:spPr>
        <p:txBody>
          <a:bodyPr lIns="62130" tIns="31064" rIns="62130" bIns="31064" anchor="ctr"/>
          <a:lstStyle/>
          <a:p>
            <a:pPr algn="ctr">
              <a:lnSpc>
                <a:spcPct val="130000"/>
              </a:lnSpc>
            </a:pPr>
            <a:r>
              <a:rPr lang="en-US" altLang="zh-CN" sz="1100" b="1" dirty="0">
                <a:solidFill>
                  <a:srgbClr val="F8F8F8"/>
                </a:solidFill>
                <a:latin typeface="微软雅黑" pitchFamily="34" charset="-122"/>
                <a:ea typeface="微软雅黑" pitchFamily="34" charset="-122"/>
              </a:rPr>
              <a:t>A.</a:t>
            </a:r>
            <a:r>
              <a:rPr lang="zh-CN" altLang="en-US" sz="1100" b="1" dirty="0">
                <a:solidFill>
                  <a:srgbClr val="F8F8F8"/>
                </a:solidFill>
                <a:latin typeface="微软雅黑" pitchFamily="34" charset="-122"/>
                <a:ea typeface="微软雅黑" pitchFamily="34" charset="-122"/>
              </a:rPr>
              <a:t>Team.</a:t>
            </a:r>
          </a:p>
        </p:txBody>
      </p:sp>
      <p:sp>
        <p:nvSpPr>
          <p:cNvPr id="49" name="Rectangle 17"/>
          <p:cNvSpPr>
            <a:spLocks noChangeArrowheads="1"/>
          </p:cNvSpPr>
          <p:nvPr/>
        </p:nvSpPr>
        <p:spPr bwMode="auto">
          <a:xfrm>
            <a:off x="2367374" y="2385161"/>
            <a:ext cx="1613180" cy="1462539"/>
          </a:xfrm>
          <a:prstGeom prst="rect">
            <a:avLst/>
          </a:prstGeom>
          <a:solidFill>
            <a:schemeClr val="accent1"/>
          </a:solidFill>
          <a:ln w="9525">
            <a:noFill/>
            <a:miter lim="800000"/>
            <a:headEnd/>
            <a:tailEnd/>
          </a:ln>
        </p:spPr>
        <p:txBody>
          <a:bodyPr lIns="62130" tIns="31064" rIns="62130" bIns="31064" anchor="ctr"/>
          <a:lstStyle/>
          <a:p>
            <a:pPr>
              <a:lnSpc>
                <a:spcPct val="130000"/>
              </a:lnSpc>
            </a:pPr>
            <a:endParaRPr lang="zh-CN" altLang="en-US" sz="1000" dirty="0">
              <a:latin typeface="微软雅黑" pitchFamily="34" charset="-122"/>
              <a:ea typeface="微软雅黑" pitchFamily="34" charset="-122"/>
            </a:endParaRPr>
          </a:p>
        </p:txBody>
      </p:sp>
      <p:sp>
        <p:nvSpPr>
          <p:cNvPr id="50" name="Text Box 18"/>
          <p:cNvSpPr txBox="1">
            <a:spLocks noChangeArrowheads="1"/>
          </p:cNvSpPr>
          <p:nvPr/>
        </p:nvSpPr>
        <p:spPr bwMode="auto">
          <a:xfrm>
            <a:off x="5120577" y="2091384"/>
            <a:ext cx="1613180" cy="273134"/>
          </a:xfrm>
          <a:prstGeom prst="rect">
            <a:avLst/>
          </a:prstGeom>
          <a:solidFill>
            <a:schemeClr val="accent2"/>
          </a:solidFill>
          <a:ln w="3175">
            <a:noFill/>
            <a:bevel/>
            <a:headEnd/>
            <a:tailEnd/>
          </a:ln>
        </p:spPr>
        <p:txBody>
          <a:bodyPr lIns="62130" tIns="31064" rIns="62130" bIns="31064" anchor="ctr"/>
          <a:lstStyle/>
          <a:p>
            <a:pPr algn="ctr">
              <a:lnSpc>
                <a:spcPct val="130000"/>
              </a:lnSpc>
            </a:pPr>
            <a:r>
              <a:rPr lang="en-US" altLang="zh-CN" sz="1100" b="1" dirty="0">
                <a:solidFill>
                  <a:srgbClr val="F8F8F8"/>
                </a:solidFill>
                <a:latin typeface="微软雅黑" pitchFamily="34" charset="-122"/>
                <a:ea typeface="微软雅黑" pitchFamily="34" charset="-122"/>
              </a:rPr>
              <a:t>B.</a:t>
            </a:r>
            <a:r>
              <a:rPr lang="zh-CN" altLang="en-US" sz="1100" b="1" dirty="0">
                <a:solidFill>
                  <a:srgbClr val="F8F8F8"/>
                </a:solidFill>
                <a:latin typeface="微软雅黑" pitchFamily="34" charset="-122"/>
                <a:ea typeface="微软雅黑" pitchFamily="34" charset="-122"/>
              </a:rPr>
              <a:t>Team.</a:t>
            </a:r>
          </a:p>
        </p:txBody>
      </p:sp>
      <p:sp>
        <p:nvSpPr>
          <p:cNvPr id="51" name="Rectangle 19"/>
          <p:cNvSpPr>
            <a:spLocks noChangeArrowheads="1"/>
          </p:cNvSpPr>
          <p:nvPr/>
        </p:nvSpPr>
        <p:spPr bwMode="auto">
          <a:xfrm>
            <a:off x="5120577" y="2385161"/>
            <a:ext cx="1613180" cy="1462539"/>
          </a:xfrm>
          <a:prstGeom prst="rect">
            <a:avLst/>
          </a:prstGeom>
          <a:solidFill>
            <a:schemeClr val="accent2"/>
          </a:solidFill>
          <a:ln w="9525">
            <a:noFill/>
            <a:miter lim="800000"/>
            <a:headEnd/>
            <a:tailEnd/>
          </a:ln>
        </p:spPr>
        <p:txBody>
          <a:bodyPr lIns="62130" tIns="31064" rIns="62130" bIns="31064" anchor="ctr"/>
          <a:lstStyle/>
          <a:p>
            <a:pPr>
              <a:lnSpc>
                <a:spcPct val="130000"/>
              </a:lnSpc>
            </a:pPr>
            <a:endParaRPr lang="zh-CN" altLang="en-US" sz="1000" dirty="0">
              <a:latin typeface="微软雅黑" pitchFamily="34" charset="-122"/>
              <a:ea typeface="微软雅黑" pitchFamily="34" charset="-122"/>
            </a:endParaRPr>
          </a:p>
        </p:txBody>
      </p:sp>
      <p:sp>
        <p:nvSpPr>
          <p:cNvPr id="52" name="Text Box 20"/>
          <p:cNvSpPr txBox="1">
            <a:spLocks noChangeArrowheads="1"/>
          </p:cNvSpPr>
          <p:nvPr/>
        </p:nvSpPr>
        <p:spPr bwMode="auto">
          <a:xfrm>
            <a:off x="2486457" y="2677303"/>
            <a:ext cx="1402006" cy="687329"/>
          </a:xfrm>
          <a:prstGeom prst="rect">
            <a:avLst/>
          </a:prstGeom>
          <a:noFill/>
          <a:ln w="9525">
            <a:noFill/>
            <a:miter lim="800000"/>
            <a:headEnd/>
            <a:tailEnd/>
          </a:ln>
        </p:spPr>
        <p:txBody>
          <a:bodyPr lIns="62130" tIns="31064" rIns="62130" bIns="31064">
            <a:spAutoFit/>
          </a:bodyPr>
          <a:lstStyle/>
          <a:p>
            <a:pPr>
              <a:lnSpc>
                <a:spcPct val="130000"/>
              </a:lnSpc>
            </a:pPr>
            <a:r>
              <a:rPr lang="zh-CN" altLang="en-US" sz="800" dirty="0">
                <a:solidFill>
                  <a:srgbClr val="F8F8F8"/>
                </a:solidFill>
                <a:latin typeface="微软雅黑" pitchFamily="34" charset="-122"/>
                <a:ea typeface="微软雅黑" pitchFamily="34" charset="-122"/>
              </a:rPr>
              <a:t>After your content is typed here, or after you copy your text, select Paste in this box and choose to keep only the text.</a:t>
            </a:r>
          </a:p>
        </p:txBody>
      </p:sp>
      <p:sp>
        <p:nvSpPr>
          <p:cNvPr id="53" name="Text Box 21"/>
          <p:cNvSpPr txBox="1">
            <a:spLocks noChangeArrowheads="1"/>
          </p:cNvSpPr>
          <p:nvPr/>
        </p:nvSpPr>
        <p:spPr bwMode="auto">
          <a:xfrm>
            <a:off x="5241248" y="2677303"/>
            <a:ext cx="1402005" cy="687329"/>
          </a:xfrm>
          <a:prstGeom prst="rect">
            <a:avLst/>
          </a:prstGeom>
          <a:noFill/>
          <a:ln w="9525">
            <a:noFill/>
            <a:miter lim="800000"/>
            <a:headEnd/>
            <a:tailEnd/>
          </a:ln>
        </p:spPr>
        <p:txBody>
          <a:bodyPr lIns="62130" tIns="31064" rIns="62130" bIns="31064">
            <a:spAutoFit/>
          </a:bodyPr>
          <a:lstStyle/>
          <a:p>
            <a:pPr>
              <a:lnSpc>
                <a:spcPct val="130000"/>
              </a:lnSpc>
            </a:pPr>
            <a:r>
              <a:rPr lang="zh-CN" altLang="en-US" sz="800" dirty="0">
                <a:solidFill>
                  <a:srgbClr val="F8F8F8"/>
                </a:solidFill>
                <a:latin typeface="微软雅黑" pitchFamily="34" charset="-122"/>
                <a:ea typeface="微软雅黑" pitchFamily="34" charset="-122"/>
              </a:rPr>
              <a:t>After your content is typed here, or after you copy your text, select Paste in this box and choose to keep only the text.</a:t>
            </a:r>
          </a:p>
        </p:txBody>
      </p:sp>
      <p:grpSp>
        <p:nvGrpSpPr>
          <p:cNvPr id="4" name="Group 22"/>
          <p:cNvGrpSpPr/>
          <p:nvPr/>
        </p:nvGrpSpPr>
        <p:grpSpPr bwMode="auto">
          <a:xfrm>
            <a:off x="4200403" y="2005762"/>
            <a:ext cx="733287" cy="734137"/>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3"/>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lnSpc>
                  <a:spcPct val="130000"/>
                </a:lnSpc>
              </a:pPr>
              <a:endParaRPr lang="zh-CN" altLang="en-US" sz="1000" noProof="1">
                <a:latin typeface="微软雅黑" panose="020B0503020204020204" pitchFamily="34" charset="-122"/>
                <a:ea typeface="微软雅黑" panose="020B0503020204020204" pitchFamily="34" charset="-122"/>
              </a:endParaRPr>
            </a:p>
          </p:txBody>
        </p:sp>
        <p:sp>
          <p:nvSpPr>
            <p:cNvPr id="56" name="WordArt 24"/>
            <p:cNvSpPr>
              <a:spLocks noChangeArrowheads="1" noChangeShapeType="1"/>
            </p:cNvSpPr>
            <p:nvPr/>
          </p:nvSpPr>
          <p:spPr bwMode="auto">
            <a:xfrm>
              <a:off x="215" y="350"/>
              <a:ext cx="1245" cy="950"/>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auto">
                <a:lnSpc>
                  <a:spcPct val="130000"/>
                </a:lnSpc>
              </a:pPr>
              <a:r>
                <a:rPr lang="en-US" altLang="zh-CN" sz="1000" b="1" noProof="1">
                  <a:solidFill>
                    <a:srgbClr val="F8F8F8"/>
                  </a:solidFill>
                  <a:latin typeface="微软雅黑" panose="020B0503020204020204" pitchFamily="34" charset="-122"/>
                  <a:ea typeface="微软雅黑" panose="020B0503020204020204" pitchFamily="34" charset="-122"/>
                </a:rPr>
                <a:t>Vs.</a:t>
              </a:r>
              <a:endParaRPr lang="zh-CN" altLang="en-US" sz="1000" b="1" noProof="1">
                <a:solidFill>
                  <a:srgbClr val="F8F8F8"/>
                </a:solidFill>
                <a:latin typeface="微软雅黑" panose="020B0503020204020204" pitchFamily="34" charset="-122"/>
                <a:ea typeface="微软雅黑" panose="020B0503020204020204" pitchFamily="34" charset="-122"/>
              </a:endParaRPr>
            </a:p>
          </p:txBody>
        </p:sp>
      </p:grpSp>
      <p:sp>
        <p:nvSpPr>
          <p:cNvPr id="57" name="Rectangle 269"/>
          <p:cNvSpPr/>
          <p:nvPr/>
        </p:nvSpPr>
        <p:spPr>
          <a:xfrm>
            <a:off x="1116207" y="4063667"/>
            <a:ext cx="6986213" cy="5970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2130" tIns="31064" rIns="62130" bIns="31064" anchor="ctr"/>
          <a:lstStyle/>
          <a:p>
            <a:pPr algn="ctr" fontAlgn="auto"/>
            <a:endParaRPr lang="en-US" sz="700" noProof="1">
              <a:solidFill>
                <a:schemeClr val="accent1">
                  <a:lumMod val="75000"/>
                </a:schemeClr>
              </a:solidFill>
              <a:latin typeface="微软雅黑" panose="020B0503020204020204" pitchFamily="34" charset="-122"/>
              <a:ea typeface="微软雅黑" panose="020B0503020204020204" pitchFamily="34" charset="-122"/>
            </a:endParaRPr>
          </a:p>
        </p:txBody>
      </p:sp>
      <p:sp>
        <p:nvSpPr>
          <p:cNvPr id="58" name="Text Box 7"/>
          <p:cNvSpPr txBox="1">
            <a:spLocks noChangeArrowheads="1"/>
          </p:cNvSpPr>
          <p:nvPr/>
        </p:nvSpPr>
        <p:spPr bwMode="auto">
          <a:xfrm>
            <a:off x="1548082" y="4257616"/>
            <a:ext cx="5987502" cy="175833"/>
          </a:xfrm>
          <a:prstGeom prst="rect">
            <a:avLst/>
          </a:prstGeom>
          <a:noFill/>
          <a:ln w="9525">
            <a:noFill/>
            <a:miter lim="800000"/>
            <a:headEnd/>
            <a:tailEnd/>
          </a:ln>
        </p:spPr>
        <p:txBody>
          <a:bodyPr lIns="31064" tIns="15533" rIns="31064" bIns="15533" anchor="ctr">
            <a:spAutoFit/>
          </a:bodyPr>
          <a:lstStyle/>
          <a:p>
            <a:pPr algn="ctr" defTabSz="739923">
              <a:lnSpc>
                <a:spcPct val="130000"/>
              </a:lnSpc>
            </a:pPr>
            <a:r>
              <a:rPr lang="zh-CN" altLang="en-US" sz="800" dirty="0">
                <a:solidFill>
                  <a:schemeClr val="bg1"/>
                </a:solidFill>
                <a:latin typeface="微软雅黑" pitchFamily="34" charset="-122"/>
                <a:ea typeface="微软雅黑" pitchFamily="34" charset="-122"/>
              </a:rPr>
              <a:t>After your content is typed here, or after you copy your text, select Paste in this box and choose to keep only the text.</a:t>
            </a:r>
            <a:endParaRPr lang="en-US" altLang="en-US" sz="800" dirty="0">
              <a:solidFill>
                <a:schemeClr val="bg1"/>
              </a:solidFill>
              <a:latin typeface="微软雅黑" pitchFamily="34" charset="-122"/>
              <a:ea typeface="微软雅黑" pitchFamily="34" charset="-122"/>
            </a:endParaRPr>
          </a:p>
        </p:txBody>
      </p:sp>
      <p:sp>
        <p:nvSpPr>
          <p:cNvPr id="21" name="文本框 32">
            <a:extLst>
              <a:ext uri="{FF2B5EF4-FFF2-40B4-BE49-F238E27FC236}">
                <a16:creationId xmlns:a16="http://schemas.microsoft.com/office/drawing/2014/main" id="{02BCFBA8-9716-4E10-BDF2-87AEDF74943F}"/>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content.</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矩形 2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2539493902"/>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ppt_x</p:attrName>
                                        </p:attrNameLst>
                                      </p:cBhvr>
                                      <p:tavLst>
                                        <p:tav tm="0">
                                          <p:val>
                                            <p:strVal val="#ppt_x"/>
                                          </p:val>
                                        </p:tav>
                                        <p:tav tm="100000">
                                          <p:val>
                                            <p:strVal val="#ppt_x"/>
                                          </p:val>
                                        </p:tav>
                                      </p:tavLst>
                                    </p:anim>
                                    <p:anim calcmode="lin" valueType="num">
                                      <p:cBhvr>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7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800"/>
                            </p:stCondLst>
                            <p:childTnLst>
                              <p:par>
                                <p:cTn id="21" presetID="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ppt_x</p:attrName>
                                        </p:attrNameLst>
                                      </p:cBhvr>
                                      <p:tavLst>
                                        <p:tav tm="0">
                                          <p:val>
                                            <p:strVal val="#ppt_x"/>
                                          </p:val>
                                        </p:tav>
                                        <p:tav tm="100000">
                                          <p:val>
                                            <p:strVal val="#ppt_x"/>
                                          </p:val>
                                        </p:tav>
                                      </p:tavLst>
                                    </p:anim>
                                    <p:anim calcmode="lin" valueType="num">
                                      <p:cBhvr>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ppt_x</p:attrName>
                                        </p:attrNameLst>
                                      </p:cBhvr>
                                      <p:tavLst>
                                        <p:tav tm="0">
                                          <p:val>
                                            <p:strVal val="#ppt_x"/>
                                          </p:val>
                                        </p:tav>
                                        <p:tav tm="100000">
                                          <p:val>
                                            <p:strVal val="#ppt_x"/>
                                          </p:val>
                                        </p:tav>
                                      </p:tavLst>
                                    </p:anim>
                                    <p:anim calcmode="lin" valueType="num">
                                      <p:cBhvr>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3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p:cTn id="46" dur="250" fill="hold"/>
                                        <p:tgtEl>
                                          <p:spTgt spid="57"/>
                                        </p:tgtEl>
                                        <p:attrNameLst>
                                          <p:attrName>ppt_x</p:attrName>
                                        </p:attrNameLst>
                                      </p:cBhvr>
                                      <p:tavLst>
                                        <p:tav tm="0">
                                          <p:val>
                                            <p:strVal val="#ppt_x"/>
                                          </p:val>
                                        </p:tav>
                                        <p:tav tm="100000">
                                          <p:val>
                                            <p:strVal val="#ppt_x"/>
                                          </p:val>
                                        </p:tav>
                                      </p:tavLst>
                                    </p:anim>
                                    <p:anim calcmode="lin" valueType="num">
                                      <p:cBhvr>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425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p:cTn id="51" dur="250" fill="hold"/>
                                        <p:tgtEl>
                                          <p:spTgt spid="58"/>
                                        </p:tgtEl>
                                        <p:attrNameLst>
                                          <p:attrName>ppt_x</p:attrName>
                                        </p:attrNameLst>
                                      </p:cBhvr>
                                      <p:tavLst>
                                        <p:tav tm="0">
                                          <p:val>
                                            <p:strVal val="#ppt_x"/>
                                          </p:val>
                                        </p:tav>
                                        <p:tav tm="100000">
                                          <p:val>
                                            <p:strVal val="#ppt_x"/>
                                          </p:val>
                                        </p:tav>
                                      </p:tavLst>
                                    </p:anim>
                                    <p:anim calcmode="lin" valueType="num">
                                      <p:cBhvr>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p:bldP spid="49" grpId="0" animBg="1"/>
      <p:bldP spid="50" grpId="0" bldLvl="0" animBg="1"/>
      <p:bldP spid="51" grpId="0" animBg="1"/>
      <p:bldP spid="52" grpId="0" bldLvl="0"/>
      <p:bldP spid="53" grpId="0"/>
      <p:bldP spid="57" grpId="0" animBg="1"/>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6"/>
          <p:cNvSpPr>
            <a:spLocks noEditPoints="1"/>
          </p:cNvSpPr>
          <p:nvPr/>
        </p:nvSpPr>
        <p:spPr bwMode="auto">
          <a:xfrm>
            <a:off x="1268067"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20" name="Freeform 8"/>
          <p:cNvSpPr/>
          <p:nvPr/>
        </p:nvSpPr>
        <p:spPr bwMode="auto">
          <a:xfrm>
            <a:off x="1139884" y="2155619"/>
            <a:ext cx="432619" cy="496931"/>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21" name="Oval 9"/>
          <p:cNvSpPr>
            <a:spLocks noChangeArrowheads="1"/>
          </p:cNvSpPr>
          <p:nvPr/>
        </p:nvSpPr>
        <p:spPr bwMode="auto">
          <a:xfrm>
            <a:off x="1481707" y="2453512"/>
            <a:ext cx="647593" cy="651887"/>
          </a:xfrm>
          <a:prstGeom prst="ellipse">
            <a:avLst/>
          </a:prstGeom>
          <a:solidFill>
            <a:schemeClr val="accent1"/>
          </a:solidFill>
          <a:ln>
            <a:noFill/>
          </a:ln>
        </p:spPr>
        <p:txBody>
          <a:bodyPr vert="horz" wrap="square" lIns="91467" tIns="45734" rIns="91467" bIns="45734" numCol="1" anchor="t" anchorCtr="0" compatLnSpc="1"/>
          <a:lstStyle/>
          <a:p>
            <a:endParaRPr lang="zh-CN" altLang="en-US"/>
          </a:p>
        </p:txBody>
      </p:sp>
      <p:sp>
        <p:nvSpPr>
          <p:cNvPr id="22" name="Freeform 10"/>
          <p:cNvSpPr>
            <a:spLocks noEditPoints="1"/>
          </p:cNvSpPr>
          <p:nvPr/>
        </p:nvSpPr>
        <p:spPr bwMode="auto">
          <a:xfrm>
            <a:off x="6802651"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23" name="Freeform 11"/>
          <p:cNvSpPr/>
          <p:nvPr/>
        </p:nvSpPr>
        <p:spPr bwMode="auto">
          <a:xfrm>
            <a:off x="7573085" y="2906358"/>
            <a:ext cx="432619" cy="496931"/>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24" name="Oval 12"/>
          <p:cNvSpPr>
            <a:spLocks noChangeArrowheads="1"/>
          </p:cNvSpPr>
          <p:nvPr/>
        </p:nvSpPr>
        <p:spPr bwMode="auto">
          <a:xfrm>
            <a:off x="7016290" y="2453512"/>
            <a:ext cx="647593" cy="651887"/>
          </a:xfrm>
          <a:prstGeom prst="ellipse">
            <a:avLst/>
          </a:prstGeom>
          <a:solidFill>
            <a:schemeClr val="accent2"/>
          </a:solidFill>
          <a:ln>
            <a:noFill/>
          </a:ln>
        </p:spPr>
        <p:txBody>
          <a:bodyPr vert="horz" wrap="square" lIns="91467" tIns="45734" rIns="91467" bIns="45734" numCol="1" anchor="t" anchorCtr="0" compatLnSpc="1"/>
          <a:lstStyle/>
          <a:p>
            <a:endParaRPr lang="zh-CN" altLang="en-US"/>
          </a:p>
        </p:txBody>
      </p:sp>
      <p:sp>
        <p:nvSpPr>
          <p:cNvPr id="25" name="Freeform 13"/>
          <p:cNvSpPr>
            <a:spLocks noEditPoints="1"/>
          </p:cNvSpPr>
          <p:nvPr/>
        </p:nvSpPr>
        <p:spPr bwMode="auto">
          <a:xfrm>
            <a:off x="2374985"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26" name="Oval 14"/>
          <p:cNvSpPr>
            <a:spLocks noChangeArrowheads="1"/>
          </p:cNvSpPr>
          <p:nvPr/>
        </p:nvSpPr>
        <p:spPr bwMode="auto">
          <a:xfrm>
            <a:off x="2588624" y="2453512"/>
            <a:ext cx="647593" cy="651887"/>
          </a:xfrm>
          <a:prstGeom prst="ellipse">
            <a:avLst/>
          </a:prstGeom>
          <a:solidFill>
            <a:schemeClr val="accent2"/>
          </a:solidFill>
          <a:ln>
            <a:noFill/>
          </a:ln>
        </p:spPr>
        <p:txBody>
          <a:bodyPr vert="horz" wrap="square" lIns="91467" tIns="45734" rIns="91467" bIns="45734" numCol="1" anchor="t" anchorCtr="0" compatLnSpc="1"/>
          <a:lstStyle/>
          <a:p>
            <a:endParaRPr lang="zh-CN" altLang="en-US"/>
          </a:p>
        </p:txBody>
      </p:sp>
      <p:sp>
        <p:nvSpPr>
          <p:cNvPr id="27" name="Freeform 15"/>
          <p:cNvSpPr>
            <a:spLocks noEditPoints="1"/>
          </p:cNvSpPr>
          <p:nvPr/>
        </p:nvSpPr>
        <p:spPr bwMode="auto">
          <a:xfrm>
            <a:off x="3481901"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28" name="Oval 16"/>
          <p:cNvSpPr>
            <a:spLocks noChangeArrowheads="1"/>
          </p:cNvSpPr>
          <p:nvPr/>
        </p:nvSpPr>
        <p:spPr bwMode="auto">
          <a:xfrm>
            <a:off x="3695540" y="2453512"/>
            <a:ext cx="647593" cy="651887"/>
          </a:xfrm>
          <a:prstGeom prst="ellipse">
            <a:avLst/>
          </a:prstGeom>
          <a:solidFill>
            <a:schemeClr val="accent3"/>
          </a:solidFill>
          <a:ln>
            <a:noFill/>
          </a:ln>
        </p:spPr>
        <p:txBody>
          <a:bodyPr vert="horz" wrap="square" lIns="91467" tIns="45734" rIns="91467" bIns="45734" numCol="1" anchor="t" anchorCtr="0" compatLnSpc="1"/>
          <a:lstStyle/>
          <a:p>
            <a:endParaRPr lang="zh-CN" altLang="en-US"/>
          </a:p>
        </p:txBody>
      </p:sp>
      <p:sp>
        <p:nvSpPr>
          <p:cNvPr id="29" name="Freeform 17"/>
          <p:cNvSpPr>
            <a:spLocks noEditPoints="1"/>
          </p:cNvSpPr>
          <p:nvPr/>
        </p:nvSpPr>
        <p:spPr bwMode="auto">
          <a:xfrm>
            <a:off x="4588818"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30" name="Oval 18"/>
          <p:cNvSpPr>
            <a:spLocks noChangeArrowheads="1"/>
          </p:cNvSpPr>
          <p:nvPr/>
        </p:nvSpPr>
        <p:spPr bwMode="auto">
          <a:xfrm>
            <a:off x="4802457" y="2453512"/>
            <a:ext cx="647593" cy="651887"/>
          </a:xfrm>
          <a:prstGeom prst="ellipse">
            <a:avLst/>
          </a:prstGeom>
          <a:solidFill>
            <a:schemeClr val="accent4"/>
          </a:solidFill>
          <a:ln>
            <a:noFill/>
          </a:ln>
        </p:spPr>
        <p:txBody>
          <a:bodyPr vert="horz" wrap="square" lIns="91467" tIns="45734" rIns="91467" bIns="45734" numCol="1" anchor="t" anchorCtr="0" compatLnSpc="1"/>
          <a:lstStyle/>
          <a:p>
            <a:endParaRPr lang="zh-CN" altLang="en-US"/>
          </a:p>
        </p:txBody>
      </p:sp>
      <p:sp>
        <p:nvSpPr>
          <p:cNvPr id="31" name="Freeform 19"/>
          <p:cNvSpPr>
            <a:spLocks noEditPoints="1"/>
          </p:cNvSpPr>
          <p:nvPr/>
        </p:nvSpPr>
        <p:spPr bwMode="auto">
          <a:xfrm>
            <a:off x="5695733" y="2238442"/>
            <a:ext cx="1074872" cy="108202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vert="horz" wrap="square" lIns="91467" tIns="45734" rIns="91467" bIns="45734" numCol="1" anchor="t" anchorCtr="0" compatLnSpc="1"/>
          <a:lstStyle/>
          <a:p>
            <a:endParaRPr lang="zh-CN" altLang="en-US"/>
          </a:p>
        </p:txBody>
      </p:sp>
      <p:sp>
        <p:nvSpPr>
          <p:cNvPr id="32" name="Oval 20"/>
          <p:cNvSpPr>
            <a:spLocks noChangeArrowheads="1"/>
          </p:cNvSpPr>
          <p:nvPr/>
        </p:nvSpPr>
        <p:spPr bwMode="auto">
          <a:xfrm>
            <a:off x="5909373" y="2453512"/>
            <a:ext cx="647593" cy="651887"/>
          </a:xfrm>
          <a:prstGeom prst="ellipse">
            <a:avLst/>
          </a:prstGeom>
          <a:solidFill>
            <a:schemeClr val="accent1"/>
          </a:solidFill>
          <a:ln>
            <a:noFill/>
          </a:ln>
        </p:spPr>
        <p:txBody>
          <a:bodyPr vert="horz" wrap="square" lIns="91467" tIns="45734" rIns="91467" bIns="45734" numCol="1" anchor="t" anchorCtr="0" compatLnSpc="1"/>
          <a:lstStyle/>
          <a:p>
            <a:endParaRPr lang="zh-CN" altLang="en-US"/>
          </a:p>
        </p:txBody>
      </p:sp>
      <p:sp>
        <p:nvSpPr>
          <p:cNvPr id="33" name="Freeform 21"/>
          <p:cNvSpPr>
            <a:spLocks noEditPoints="1"/>
          </p:cNvSpPr>
          <p:nvPr/>
        </p:nvSpPr>
        <p:spPr bwMode="auto">
          <a:xfrm>
            <a:off x="7216576" y="2657893"/>
            <a:ext cx="240344" cy="245794"/>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4" name="Freeform 22"/>
          <p:cNvSpPr>
            <a:spLocks noEditPoints="1"/>
          </p:cNvSpPr>
          <p:nvPr/>
        </p:nvSpPr>
        <p:spPr bwMode="auto">
          <a:xfrm>
            <a:off x="1673981" y="2652550"/>
            <a:ext cx="263044" cy="253809"/>
          </a:xfrm>
          <a:custGeom>
            <a:avLst/>
            <a:gdLst>
              <a:gd name="T0" fmla="*/ 59 w 98"/>
              <a:gd name="T1" fmla="*/ 0 h 94"/>
              <a:gd name="T2" fmla="*/ 70 w 98"/>
              <a:gd name="T3" fmla="*/ 11 h 94"/>
              <a:gd name="T4" fmla="*/ 79 w 98"/>
              <a:gd name="T5" fmla="*/ 14 h 94"/>
              <a:gd name="T6" fmla="*/ 98 w 98"/>
              <a:gd name="T7" fmla="*/ 34 h 94"/>
              <a:gd name="T8" fmla="*/ 92 w 98"/>
              <a:gd name="T9" fmla="*/ 89 h 94"/>
              <a:gd name="T10" fmla="*/ 19 w 98"/>
              <a:gd name="T11" fmla="*/ 94 h 94"/>
              <a:gd name="T12" fmla="*/ 5 w 98"/>
              <a:gd name="T13" fmla="*/ 88 h 94"/>
              <a:gd name="T14" fmla="*/ 0 w 98"/>
              <a:gd name="T15" fmla="*/ 34 h 94"/>
              <a:gd name="T16" fmla="*/ 19 w 98"/>
              <a:gd name="T17" fmla="*/ 14 h 94"/>
              <a:gd name="T18" fmla="*/ 27 w 98"/>
              <a:gd name="T19" fmla="*/ 11 h 94"/>
              <a:gd name="T20" fmla="*/ 38 w 98"/>
              <a:gd name="T21" fmla="*/ 0 h 94"/>
              <a:gd name="T22" fmla="*/ 69 w 98"/>
              <a:gd name="T23" fmla="*/ 22 h 94"/>
              <a:gd name="T24" fmla="*/ 68 w 98"/>
              <a:gd name="T25" fmla="*/ 22 h 94"/>
              <a:gd name="T26" fmla="*/ 29 w 98"/>
              <a:gd name="T27" fmla="*/ 22 h 94"/>
              <a:gd name="T28" fmla="*/ 11 w 98"/>
              <a:gd name="T29" fmla="*/ 25 h 94"/>
              <a:gd name="T30" fmla="*/ 7 w 98"/>
              <a:gd name="T31" fmla="*/ 34 h 94"/>
              <a:gd name="T32" fmla="*/ 18 w 98"/>
              <a:gd name="T33" fmla="*/ 52 h 94"/>
              <a:gd name="T34" fmla="*/ 20 w 98"/>
              <a:gd name="T35" fmla="*/ 43 h 94"/>
              <a:gd name="T36" fmla="*/ 37 w 98"/>
              <a:gd name="T37" fmla="*/ 43 h 94"/>
              <a:gd name="T38" fmla="*/ 39 w 98"/>
              <a:gd name="T39" fmla="*/ 45 h 94"/>
              <a:gd name="T40" fmla="*/ 59 w 98"/>
              <a:gd name="T41" fmla="*/ 52 h 94"/>
              <a:gd name="T42" fmla="*/ 61 w 98"/>
              <a:gd name="T43" fmla="*/ 43 h 94"/>
              <a:gd name="T44" fmla="*/ 77 w 98"/>
              <a:gd name="T45" fmla="*/ 43 h 94"/>
              <a:gd name="T46" fmla="*/ 80 w 98"/>
              <a:gd name="T47" fmla="*/ 45 h 94"/>
              <a:gd name="T48" fmla="*/ 91 w 98"/>
              <a:gd name="T49" fmla="*/ 52 h 94"/>
              <a:gd name="T50" fmla="*/ 87 w 98"/>
              <a:gd name="T51" fmla="*/ 25 h 94"/>
              <a:gd name="T52" fmla="*/ 69 w 98"/>
              <a:gd name="T53" fmla="*/ 22 h 94"/>
              <a:gd name="T54" fmla="*/ 32 w 98"/>
              <a:gd name="T55" fmla="*/ 14 h 94"/>
              <a:gd name="T56" fmla="*/ 66 w 98"/>
              <a:gd name="T57" fmla="*/ 11 h 94"/>
              <a:gd name="T58" fmla="*/ 59 w 98"/>
              <a:gd name="T59" fmla="*/ 4 h 94"/>
              <a:gd name="T60" fmla="*/ 34 w 98"/>
              <a:gd name="T61" fmla="*/ 6 h 94"/>
              <a:gd name="T62" fmla="*/ 32 w 98"/>
              <a:gd name="T63" fmla="*/ 14 h 94"/>
              <a:gd name="T64" fmla="*/ 7 w 98"/>
              <a:gd name="T65" fmla="*/ 57 h 94"/>
              <a:gd name="T66" fmla="*/ 11 w 98"/>
              <a:gd name="T67" fmla="*/ 83 h 94"/>
              <a:gd name="T68" fmla="*/ 19 w 98"/>
              <a:gd name="T69" fmla="*/ 87 h 94"/>
              <a:gd name="T70" fmla="*/ 87 w 98"/>
              <a:gd name="T71" fmla="*/ 83 h 94"/>
              <a:gd name="T72" fmla="*/ 91 w 98"/>
              <a:gd name="T73" fmla="*/ 57 h 94"/>
              <a:gd name="T74" fmla="*/ 80 w 98"/>
              <a:gd name="T75" fmla="*/ 63 h 94"/>
              <a:gd name="T76" fmla="*/ 77 w 98"/>
              <a:gd name="T77" fmla="*/ 66 h 94"/>
              <a:gd name="T78" fmla="*/ 59 w 98"/>
              <a:gd name="T79" fmla="*/ 63 h 94"/>
              <a:gd name="T80" fmla="*/ 59 w 98"/>
              <a:gd name="T81" fmla="*/ 57 h 94"/>
              <a:gd name="T82" fmla="*/ 39 w 98"/>
              <a:gd name="T83" fmla="*/ 63 h 94"/>
              <a:gd name="T84" fmla="*/ 36 w 98"/>
              <a:gd name="T85" fmla="*/ 66 h 94"/>
              <a:gd name="T86" fmla="*/ 18 w 98"/>
              <a:gd name="T87" fmla="*/ 63 h 94"/>
              <a:gd name="T88" fmla="*/ 18 w 98"/>
              <a:gd name="T89" fmla="*/ 57 h 94"/>
              <a:gd name="T90" fmla="*/ 34 w 98"/>
              <a:gd name="T91" fmla="*/ 48 h 94"/>
              <a:gd name="T92" fmla="*/ 23 w 98"/>
              <a:gd name="T93" fmla="*/ 48 h 94"/>
              <a:gd name="T94" fmla="*/ 23 w 98"/>
              <a:gd name="T95" fmla="*/ 54 h 94"/>
              <a:gd name="T96" fmla="*/ 23 w 98"/>
              <a:gd name="T97" fmla="*/ 61 h 94"/>
              <a:gd name="T98" fmla="*/ 34 w 98"/>
              <a:gd name="T99" fmla="*/ 54 h 94"/>
              <a:gd name="T100" fmla="*/ 34 w 98"/>
              <a:gd name="T101" fmla="*/ 54 h 94"/>
              <a:gd name="T102" fmla="*/ 75 w 98"/>
              <a:gd name="T103" fmla="*/ 48 h 94"/>
              <a:gd name="T104" fmla="*/ 64 w 98"/>
              <a:gd name="T105" fmla="*/ 48 h 94"/>
              <a:gd name="T106" fmla="*/ 64 w 98"/>
              <a:gd name="T107" fmla="*/ 54 h 94"/>
              <a:gd name="T108" fmla="*/ 64 w 98"/>
              <a:gd name="T109" fmla="*/ 61 h 94"/>
              <a:gd name="T110" fmla="*/ 75 w 98"/>
              <a:gd name="T111" fmla="*/ 54 h 94"/>
              <a:gd name="T112" fmla="*/ 75 w 98"/>
              <a:gd name="T113" fmla="*/ 5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94">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5" name="Freeform 23"/>
          <p:cNvSpPr>
            <a:spLocks noEditPoints="1"/>
          </p:cNvSpPr>
          <p:nvPr/>
        </p:nvSpPr>
        <p:spPr bwMode="auto">
          <a:xfrm>
            <a:off x="6123011" y="2649878"/>
            <a:ext cx="216310" cy="25915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6" name="Freeform 24"/>
          <p:cNvSpPr>
            <a:spLocks noEditPoints="1"/>
          </p:cNvSpPr>
          <p:nvPr/>
        </p:nvSpPr>
        <p:spPr bwMode="auto">
          <a:xfrm>
            <a:off x="2780898" y="2655222"/>
            <a:ext cx="263044" cy="248465"/>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7" name="Freeform 25"/>
          <p:cNvSpPr>
            <a:spLocks noEditPoints="1"/>
          </p:cNvSpPr>
          <p:nvPr/>
        </p:nvSpPr>
        <p:spPr bwMode="auto">
          <a:xfrm>
            <a:off x="3887814" y="2647207"/>
            <a:ext cx="263044" cy="264495"/>
          </a:xfrm>
          <a:custGeom>
            <a:avLst/>
            <a:gdLst>
              <a:gd name="T0" fmla="*/ 62 w 98"/>
              <a:gd name="T1" fmla="*/ 39 h 98"/>
              <a:gd name="T2" fmla="*/ 51 w 98"/>
              <a:gd name="T3" fmla="*/ 43 h 98"/>
              <a:gd name="T4" fmla="*/ 58 w 98"/>
              <a:gd name="T5" fmla="*/ 41 h 98"/>
              <a:gd name="T6" fmla="*/ 56 w 98"/>
              <a:gd name="T7" fmla="*/ 44 h 98"/>
              <a:gd name="T8" fmla="*/ 40 w 98"/>
              <a:gd name="T9" fmla="*/ 50 h 98"/>
              <a:gd name="T10" fmla="*/ 40 w 98"/>
              <a:gd name="T11" fmla="*/ 37 h 98"/>
              <a:gd name="T12" fmla="*/ 39 w 98"/>
              <a:gd name="T13" fmla="*/ 42 h 98"/>
              <a:gd name="T14" fmla="*/ 41 w 98"/>
              <a:gd name="T15" fmla="*/ 44 h 98"/>
              <a:gd name="T16" fmla="*/ 94 w 98"/>
              <a:gd name="T17" fmla="*/ 0 h 98"/>
              <a:gd name="T18" fmla="*/ 3 w 98"/>
              <a:gd name="T19" fmla="*/ 98 h 98"/>
              <a:gd name="T20" fmla="*/ 91 w 98"/>
              <a:gd name="T21" fmla="*/ 91 h 98"/>
              <a:gd name="T22" fmla="*/ 91 w 98"/>
              <a:gd name="T23" fmla="*/ 91 h 98"/>
              <a:gd name="T24" fmla="*/ 15 w 98"/>
              <a:gd name="T25" fmla="*/ 7 h 98"/>
              <a:gd name="T26" fmla="*/ 35 w 98"/>
              <a:gd name="T27" fmla="*/ 7 h 98"/>
              <a:gd name="T28" fmla="*/ 55 w 98"/>
              <a:gd name="T29" fmla="*/ 7 h 98"/>
              <a:gd name="T30" fmla="*/ 76 w 98"/>
              <a:gd name="T31" fmla="*/ 7 h 98"/>
              <a:gd name="T32" fmla="*/ 91 w 98"/>
              <a:gd name="T33" fmla="*/ 7 h 98"/>
              <a:gd name="T34" fmla="*/ 80 w 98"/>
              <a:gd name="T35" fmla="*/ 48 h 98"/>
              <a:gd name="T36" fmla="*/ 71 w 98"/>
              <a:gd name="T37" fmla="*/ 39 h 98"/>
              <a:gd name="T38" fmla="*/ 75 w 98"/>
              <a:gd name="T39" fmla="*/ 41 h 98"/>
              <a:gd name="T40" fmla="*/ 74 w 98"/>
              <a:gd name="T41" fmla="*/ 44 h 98"/>
              <a:gd name="T42" fmla="*/ 75 w 98"/>
              <a:gd name="T43" fmla="*/ 67 h 98"/>
              <a:gd name="T44" fmla="*/ 80 w 98"/>
              <a:gd name="T45" fmla="*/ 56 h 98"/>
              <a:gd name="T46" fmla="*/ 71 w 98"/>
              <a:gd name="T47" fmla="*/ 65 h 98"/>
              <a:gd name="T48" fmla="*/ 77 w 98"/>
              <a:gd name="T49" fmla="*/ 60 h 98"/>
              <a:gd name="T50" fmla="*/ 74 w 98"/>
              <a:gd name="T51" fmla="*/ 59 h 98"/>
              <a:gd name="T52" fmla="*/ 45 w 98"/>
              <a:gd name="T53" fmla="*/ 82 h 98"/>
              <a:gd name="T54" fmla="*/ 36 w 98"/>
              <a:gd name="T55" fmla="*/ 73 h 98"/>
              <a:gd name="T56" fmla="*/ 39 w 98"/>
              <a:gd name="T57" fmla="*/ 76 h 98"/>
              <a:gd name="T58" fmla="*/ 41 w 98"/>
              <a:gd name="T59" fmla="*/ 79 h 98"/>
              <a:gd name="T60" fmla="*/ 39 w 98"/>
              <a:gd name="T61" fmla="*/ 76 h 98"/>
              <a:gd name="T62" fmla="*/ 27 w 98"/>
              <a:gd name="T63" fmla="*/ 65 h 98"/>
              <a:gd name="T64" fmla="*/ 18 w 98"/>
              <a:gd name="T65" fmla="*/ 56 h 98"/>
              <a:gd name="T66" fmla="*/ 21 w 98"/>
              <a:gd name="T67" fmla="*/ 59 h 98"/>
              <a:gd name="T68" fmla="*/ 24 w 98"/>
              <a:gd name="T69" fmla="*/ 62 h 98"/>
              <a:gd name="T70" fmla="*/ 21 w 98"/>
              <a:gd name="T71" fmla="*/ 59 h 98"/>
              <a:gd name="T72" fmla="*/ 27 w 98"/>
              <a:gd name="T73" fmla="*/ 82 h 98"/>
              <a:gd name="T74" fmla="*/ 18 w 98"/>
              <a:gd name="T75" fmla="*/ 73 h 98"/>
              <a:gd name="T76" fmla="*/ 21 w 98"/>
              <a:gd name="T77" fmla="*/ 76 h 98"/>
              <a:gd name="T78" fmla="*/ 24 w 98"/>
              <a:gd name="T79" fmla="*/ 79 h 98"/>
              <a:gd name="T80" fmla="*/ 21 w 98"/>
              <a:gd name="T81" fmla="*/ 76 h 98"/>
              <a:gd name="T82" fmla="*/ 62 w 98"/>
              <a:gd name="T83" fmla="*/ 65 h 98"/>
              <a:gd name="T84" fmla="*/ 53 w 98"/>
              <a:gd name="T85" fmla="*/ 56 h 98"/>
              <a:gd name="T86" fmla="*/ 56 w 98"/>
              <a:gd name="T87" fmla="*/ 59 h 98"/>
              <a:gd name="T88" fmla="*/ 59 w 98"/>
              <a:gd name="T89" fmla="*/ 62 h 98"/>
              <a:gd name="T90" fmla="*/ 53 w 98"/>
              <a:gd name="T91" fmla="*/ 82 h 98"/>
              <a:gd name="T92" fmla="*/ 64 w 98"/>
              <a:gd name="T93" fmla="*/ 77 h 98"/>
              <a:gd name="T94" fmla="*/ 53 w 98"/>
              <a:gd name="T95" fmla="*/ 73 h 98"/>
              <a:gd name="T96" fmla="*/ 56 w 98"/>
              <a:gd name="T97" fmla="*/ 76 h 98"/>
              <a:gd name="T98" fmla="*/ 58 w 98"/>
              <a:gd name="T99" fmla="*/ 79 h 98"/>
              <a:gd name="T100" fmla="*/ 36 w 98"/>
              <a:gd name="T101" fmla="*/ 65 h 98"/>
              <a:gd name="T102" fmla="*/ 45 w 98"/>
              <a:gd name="T103" fmla="*/ 56 h 98"/>
              <a:gd name="T104" fmla="*/ 36 w 98"/>
              <a:gd name="T105" fmla="*/ 65 h 98"/>
              <a:gd name="T106" fmla="*/ 41 w 98"/>
              <a:gd name="T107" fmla="*/ 59 h 98"/>
              <a:gd name="T108" fmla="*/ 40 w 98"/>
              <a:gd name="T109"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8" name="Freeform 26"/>
          <p:cNvSpPr>
            <a:spLocks noEditPoints="1"/>
          </p:cNvSpPr>
          <p:nvPr/>
        </p:nvSpPr>
        <p:spPr bwMode="auto">
          <a:xfrm>
            <a:off x="4984050" y="2636520"/>
            <a:ext cx="284407" cy="285868"/>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67" tIns="45734" rIns="91467" bIns="45734" numCol="1" anchor="t" anchorCtr="0" compatLnSpc="1"/>
          <a:lstStyle/>
          <a:p>
            <a:endParaRPr lang="zh-CN" altLang="en-US"/>
          </a:p>
        </p:txBody>
      </p:sp>
      <p:sp>
        <p:nvSpPr>
          <p:cNvPr id="39" name="Rectangle 24"/>
          <p:cNvSpPr>
            <a:spLocks noChangeArrowheads="1"/>
          </p:cNvSpPr>
          <p:nvPr/>
        </p:nvSpPr>
        <p:spPr bwMode="auto">
          <a:xfrm>
            <a:off x="1094230" y="3874779"/>
            <a:ext cx="142254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cxnSp>
        <p:nvCxnSpPr>
          <p:cNvPr id="44" name="直接连接符 43"/>
          <p:cNvCxnSpPr/>
          <p:nvPr/>
        </p:nvCxnSpPr>
        <p:spPr>
          <a:xfrm flipV="1">
            <a:off x="1805503"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ctangle 24"/>
          <p:cNvSpPr>
            <a:spLocks noChangeArrowheads="1"/>
          </p:cNvSpPr>
          <p:nvPr/>
        </p:nvSpPr>
        <p:spPr bwMode="auto">
          <a:xfrm>
            <a:off x="3308065" y="3874779"/>
            <a:ext cx="142254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cxnSp>
        <p:nvCxnSpPr>
          <p:cNvPr id="46" name="直接连接符 45"/>
          <p:cNvCxnSpPr/>
          <p:nvPr/>
        </p:nvCxnSpPr>
        <p:spPr>
          <a:xfrm flipV="1">
            <a:off x="4019338"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Rectangle 24"/>
          <p:cNvSpPr>
            <a:spLocks noChangeArrowheads="1"/>
          </p:cNvSpPr>
          <p:nvPr/>
        </p:nvSpPr>
        <p:spPr bwMode="auto">
          <a:xfrm>
            <a:off x="5533491" y="3874779"/>
            <a:ext cx="142254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cxnSp>
        <p:nvCxnSpPr>
          <p:cNvPr id="48" name="直接连接符 47"/>
          <p:cNvCxnSpPr/>
          <p:nvPr/>
        </p:nvCxnSpPr>
        <p:spPr>
          <a:xfrm flipV="1">
            <a:off x="6244764" y="3435649"/>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2912420"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Rectangle 24"/>
          <p:cNvSpPr>
            <a:spLocks noChangeArrowheads="1"/>
          </p:cNvSpPr>
          <p:nvPr/>
        </p:nvSpPr>
        <p:spPr bwMode="auto">
          <a:xfrm>
            <a:off x="2201148" y="987390"/>
            <a:ext cx="1422544" cy="78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en-US" altLang="zh-CN" sz="800" dirty="0">
                <a:solidFill>
                  <a:schemeClr val="bg1">
                    <a:lumMod val="50000"/>
                  </a:schemeClr>
                </a:solidFill>
              </a:rPr>
              <a:t>.</a:t>
            </a:r>
            <a:endParaRPr lang="zh-CN" altLang="en-US" sz="800" dirty="0">
              <a:solidFill>
                <a:schemeClr val="bg1">
                  <a:lumMod val="50000"/>
                </a:schemeClr>
              </a:solidFill>
            </a:endParaRPr>
          </a:p>
        </p:txBody>
      </p:sp>
      <p:cxnSp>
        <p:nvCxnSpPr>
          <p:cNvPr id="51" name="直接连接符 50"/>
          <p:cNvCxnSpPr/>
          <p:nvPr/>
        </p:nvCxnSpPr>
        <p:spPr>
          <a:xfrm flipV="1">
            <a:off x="5114982"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Rectangle 24"/>
          <p:cNvSpPr>
            <a:spLocks noChangeArrowheads="1"/>
          </p:cNvSpPr>
          <p:nvPr/>
        </p:nvSpPr>
        <p:spPr bwMode="auto">
          <a:xfrm>
            <a:off x="4403710" y="987390"/>
            <a:ext cx="1422544" cy="78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a:lnSpc>
                <a:spcPct val="120000"/>
              </a:lnSpc>
              <a:spcBef>
                <a:spcPts val="300"/>
              </a:spcBef>
            </a:pPr>
            <a:endParaRPr lang="zh-CN" altLang="en-US" sz="800" dirty="0">
              <a:solidFill>
                <a:schemeClr val="bg1">
                  <a:lumMod val="50000"/>
                </a:schemeClr>
              </a:solidFill>
            </a:endParaRPr>
          </a:p>
        </p:txBody>
      </p:sp>
      <p:cxnSp>
        <p:nvCxnSpPr>
          <p:cNvPr id="53" name="直接连接符 52"/>
          <p:cNvCxnSpPr/>
          <p:nvPr/>
        </p:nvCxnSpPr>
        <p:spPr>
          <a:xfrm flipV="1">
            <a:off x="7332787" y="1752898"/>
            <a:ext cx="0" cy="367078"/>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6" name="Rectangle 24"/>
          <p:cNvSpPr>
            <a:spLocks noChangeArrowheads="1"/>
          </p:cNvSpPr>
          <p:nvPr/>
        </p:nvSpPr>
        <p:spPr bwMode="auto">
          <a:xfrm>
            <a:off x="6621515" y="987390"/>
            <a:ext cx="142254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40" name="文本框 32">
            <a:extLst>
              <a:ext uri="{FF2B5EF4-FFF2-40B4-BE49-F238E27FC236}">
                <a16:creationId xmlns:a16="http://schemas.microsoft.com/office/drawing/2014/main" id="{02BCFBA8-9716-4E10-BDF2-87AEDF74943F}"/>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content.</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矩形 40">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3452695183"/>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0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70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par>
                                <p:cTn id="15" presetID="53" presetClass="entr" presetSubtype="16" fill="hold" grpId="1" nodeType="withEffect">
                                  <p:stCondLst>
                                    <p:cond delay="70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8" presetClass="emph" presetSubtype="0" repeatCount="indefinite" fill="hold" grpId="0" nodeType="withEffect">
                                  <p:stCondLst>
                                    <p:cond delay="700"/>
                                  </p:stCondLst>
                                  <p:childTnLst>
                                    <p:animRot by="21600000">
                                      <p:cBhvr>
                                        <p:cTn id="21" dur="2000" fill="hold"/>
                                        <p:tgtEl>
                                          <p:spTgt spid="19"/>
                                        </p:tgtEl>
                                        <p:attrNameLst>
                                          <p:attrName>r</p:attrName>
                                        </p:attrNameLst>
                                      </p:cBhvr>
                                    </p:animRot>
                                  </p:childTnLst>
                                </p:cTn>
                              </p:par>
                              <p:par>
                                <p:cTn id="22" presetID="53" presetClass="entr" presetSubtype="16" fill="hold" grpId="0" nodeType="withEffect">
                                  <p:stCondLst>
                                    <p:cond delay="70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par>
                                <p:cTn id="27" presetID="8" presetClass="emph" presetSubtype="0" repeatCount="indefinite" fill="hold" grpId="1" nodeType="withEffect">
                                  <p:stCondLst>
                                    <p:cond delay="700"/>
                                  </p:stCondLst>
                                  <p:childTnLst>
                                    <p:animRot by="-21600000">
                                      <p:cBhvr>
                                        <p:cTn id="28" dur="2000" fill="hold"/>
                                        <p:tgtEl>
                                          <p:spTgt spid="25"/>
                                        </p:tgtEl>
                                        <p:attrNameLst>
                                          <p:attrName>r</p:attrName>
                                        </p:attrNameLst>
                                      </p:cBhvr>
                                    </p:animRot>
                                  </p:childTnLst>
                                </p:cTn>
                              </p:par>
                              <p:par>
                                <p:cTn id="29" presetID="53" presetClass="entr" presetSubtype="16" fill="hold" grpId="0" nodeType="withEffect">
                                  <p:stCondLst>
                                    <p:cond delay="700"/>
                                  </p:stCondLst>
                                  <p:childTnLst>
                                    <p:set>
                                      <p:cBhvr>
                                        <p:cTn id="30" dur="1" fill="hold">
                                          <p:stCondLst>
                                            <p:cond delay="0"/>
                                          </p:stCondLst>
                                        </p:cTn>
                                        <p:tgtEl>
                                          <p:spTgt spid="26"/>
                                        </p:tgtEl>
                                        <p:attrNameLst>
                                          <p:attrName>style.visibility</p:attrName>
                                        </p:attrNameLst>
                                      </p:cBhvr>
                                      <p:to>
                                        <p:strVal val="visible"/>
                                      </p:to>
                                    </p:set>
                                    <p:anim calcmode="lin" valueType="num">
                                      <p:cBhvr>
                                        <p:cTn id="31" dur="500" fill="hold"/>
                                        <p:tgtEl>
                                          <p:spTgt spid="26"/>
                                        </p:tgtEl>
                                        <p:attrNameLst>
                                          <p:attrName>ppt_w</p:attrName>
                                        </p:attrNameLst>
                                      </p:cBhvr>
                                      <p:tavLst>
                                        <p:tav tm="0">
                                          <p:val>
                                            <p:fltVal val="0"/>
                                          </p:val>
                                        </p:tav>
                                        <p:tav tm="100000">
                                          <p:val>
                                            <p:strVal val="#ppt_w"/>
                                          </p:val>
                                        </p:tav>
                                      </p:tavLst>
                                    </p:anim>
                                    <p:anim calcmode="lin" valueType="num">
                                      <p:cBhvr>
                                        <p:cTn id="32" dur="500" fill="hold"/>
                                        <p:tgtEl>
                                          <p:spTgt spid="26"/>
                                        </p:tgtEl>
                                        <p:attrNameLst>
                                          <p:attrName>ppt_h</p:attrName>
                                        </p:attrNameLst>
                                      </p:cBhvr>
                                      <p:tavLst>
                                        <p:tav tm="0">
                                          <p:val>
                                            <p:fltVal val="0"/>
                                          </p:val>
                                        </p:tav>
                                        <p:tav tm="100000">
                                          <p:val>
                                            <p:strVal val="#ppt_h"/>
                                          </p:val>
                                        </p:tav>
                                      </p:tavLst>
                                    </p:anim>
                                    <p:animEffect transition="in" filter="fade">
                                      <p:cBhvr>
                                        <p:cTn id="33" dur="500"/>
                                        <p:tgtEl>
                                          <p:spTgt spid="26"/>
                                        </p:tgtEl>
                                      </p:cBhvr>
                                    </p:animEffect>
                                  </p:childTnLst>
                                </p:cTn>
                              </p:par>
                              <p:par>
                                <p:cTn id="34" presetID="53" presetClass="entr" presetSubtype="16" fill="hold" grpId="0" nodeType="withEffect">
                                  <p:stCondLst>
                                    <p:cond delay="7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grpId="0" nodeType="withEffect">
                                  <p:stCondLst>
                                    <p:cond delay="70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par>
                                <p:cTn id="44" presetID="8" presetClass="emph" presetSubtype="0" repeatCount="indefinite" fill="hold" grpId="1" nodeType="withEffect">
                                  <p:stCondLst>
                                    <p:cond delay="700"/>
                                  </p:stCondLst>
                                  <p:childTnLst>
                                    <p:animRot by="21600000">
                                      <p:cBhvr>
                                        <p:cTn id="45" dur="2000" fill="hold"/>
                                        <p:tgtEl>
                                          <p:spTgt spid="27"/>
                                        </p:tgtEl>
                                        <p:attrNameLst>
                                          <p:attrName>r</p:attrName>
                                        </p:attrNameLst>
                                      </p:cBhvr>
                                    </p:animRot>
                                  </p:childTnLst>
                                </p:cTn>
                              </p:par>
                              <p:par>
                                <p:cTn id="46" presetID="53" presetClass="entr" presetSubtype="16" fill="hold" grpId="0" nodeType="withEffect">
                                  <p:stCondLst>
                                    <p:cond delay="700"/>
                                  </p:stCondLst>
                                  <p:childTnLst>
                                    <p:set>
                                      <p:cBhvr>
                                        <p:cTn id="47" dur="1" fill="hold">
                                          <p:stCondLst>
                                            <p:cond delay="0"/>
                                          </p:stCondLst>
                                        </p:cTn>
                                        <p:tgtEl>
                                          <p:spTgt spid="28"/>
                                        </p:tgtEl>
                                        <p:attrNameLst>
                                          <p:attrName>style.visibility</p:attrName>
                                        </p:attrNameLst>
                                      </p:cBhvr>
                                      <p:to>
                                        <p:strVal val="visible"/>
                                      </p:to>
                                    </p:set>
                                    <p:anim calcmode="lin" valueType="num">
                                      <p:cBhvr>
                                        <p:cTn id="48" dur="500" fill="hold"/>
                                        <p:tgtEl>
                                          <p:spTgt spid="28"/>
                                        </p:tgtEl>
                                        <p:attrNameLst>
                                          <p:attrName>ppt_w</p:attrName>
                                        </p:attrNameLst>
                                      </p:cBhvr>
                                      <p:tavLst>
                                        <p:tav tm="0">
                                          <p:val>
                                            <p:fltVal val="0"/>
                                          </p:val>
                                        </p:tav>
                                        <p:tav tm="100000">
                                          <p:val>
                                            <p:strVal val="#ppt_w"/>
                                          </p:val>
                                        </p:tav>
                                      </p:tavLst>
                                    </p:anim>
                                    <p:anim calcmode="lin" valueType="num">
                                      <p:cBhvr>
                                        <p:cTn id="49" dur="500" fill="hold"/>
                                        <p:tgtEl>
                                          <p:spTgt spid="28"/>
                                        </p:tgtEl>
                                        <p:attrNameLst>
                                          <p:attrName>ppt_h</p:attrName>
                                        </p:attrNameLst>
                                      </p:cBhvr>
                                      <p:tavLst>
                                        <p:tav tm="0">
                                          <p:val>
                                            <p:fltVal val="0"/>
                                          </p:val>
                                        </p:tav>
                                        <p:tav tm="100000">
                                          <p:val>
                                            <p:strVal val="#ppt_h"/>
                                          </p:val>
                                        </p:tav>
                                      </p:tavLst>
                                    </p:anim>
                                    <p:animEffect transition="in" filter="fade">
                                      <p:cBhvr>
                                        <p:cTn id="50" dur="500"/>
                                        <p:tgtEl>
                                          <p:spTgt spid="28"/>
                                        </p:tgtEl>
                                      </p:cBhvr>
                                    </p:animEffect>
                                  </p:childTnLst>
                                </p:cTn>
                              </p:par>
                              <p:par>
                                <p:cTn id="51" presetID="53" presetClass="entr" presetSubtype="16" fill="hold" grpId="0" nodeType="withEffect">
                                  <p:stCondLst>
                                    <p:cond delay="70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animEffect transition="in" filter="fade">
                                      <p:cBhvr>
                                        <p:cTn id="55" dur="500"/>
                                        <p:tgtEl>
                                          <p:spTgt spid="37"/>
                                        </p:tgtEl>
                                      </p:cBhvr>
                                    </p:animEffect>
                                  </p:childTnLst>
                                </p:cTn>
                              </p:par>
                              <p:par>
                                <p:cTn id="56" presetID="53" presetClass="entr" presetSubtype="16" fill="hold" grpId="0" nodeType="withEffect">
                                  <p:stCondLst>
                                    <p:cond delay="700"/>
                                  </p:stCondLst>
                                  <p:childTnLst>
                                    <p:set>
                                      <p:cBhvr>
                                        <p:cTn id="57" dur="1" fill="hold">
                                          <p:stCondLst>
                                            <p:cond delay="0"/>
                                          </p:stCondLst>
                                        </p:cTn>
                                        <p:tgtEl>
                                          <p:spTgt spid="29"/>
                                        </p:tgtEl>
                                        <p:attrNameLst>
                                          <p:attrName>style.visibility</p:attrName>
                                        </p:attrNameLst>
                                      </p:cBhvr>
                                      <p:to>
                                        <p:strVal val="visible"/>
                                      </p:to>
                                    </p:set>
                                    <p:anim calcmode="lin" valueType="num">
                                      <p:cBhvr>
                                        <p:cTn id="58" dur="500" fill="hold"/>
                                        <p:tgtEl>
                                          <p:spTgt spid="29"/>
                                        </p:tgtEl>
                                        <p:attrNameLst>
                                          <p:attrName>ppt_w</p:attrName>
                                        </p:attrNameLst>
                                      </p:cBhvr>
                                      <p:tavLst>
                                        <p:tav tm="0">
                                          <p:val>
                                            <p:fltVal val="0"/>
                                          </p:val>
                                        </p:tav>
                                        <p:tav tm="100000">
                                          <p:val>
                                            <p:strVal val="#ppt_w"/>
                                          </p:val>
                                        </p:tav>
                                      </p:tavLst>
                                    </p:anim>
                                    <p:anim calcmode="lin" valueType="num">
                                      <p:cBhvr>
                                        <p:cTn id="59" dur="500" fill="hold"/>
                                        <p:tgtEl>
                                          <p:spTgt spid="29"/>
                                        </p:tgtEl>
                                        <p:attrNameLst>
                                          <p:attrName>ppt_h</p:attrName>
                                        </p:attrNameLst>
                                      </p:cBhvr>
                                      <p:tavLst>
                                        <p:tav tm="0">
                                          <p:val>
                                            <p:fltVal val="0"/>
                                          </p:val>
                                        </p:tav>
                                        <p:tav tm="100000">
                                          <p:val>
                                            <p:strVal val="#ppt_h"/>
                                          </p:val>
                                        </p:tav>
                                      </p:tavLst>
                                    </p:anim>
                                    <p:animEffect transition="in" filter="fade">
                                      <p:cBhvr>
                                        <p:cTn id="60" dur="500"/>
                                        <p:tgtEl>
                                          <p:spTgt spid="29"/>
                                        </p:tgtEl>
                                      </p:cBhvr>
                                    </p:animEffect>
                                  </p:childTnLst>
                                </p:cTn>
                              </p:par>
                              <p:par>
                                <p:cTn id="61" presetID="8" presetClass="emph" presetSubtype="0" repeatCount="indefinite" fill="hold" grpId="1" nodeType="withEffect">
                                  <p:stCondLst>
                                    <p:cond delay="700"/>
                                  </p:stCondLst>
                                  <p:childTnLst>
                                    <p:animRot by="-21600000">
                                      <p:cBhvr>
                                        <p:cTn id="62" dur="2000" fill="hold"/>
                                        <p:tgtEl>
                                          <p:spTgt spid="29"/>
                                        </p:tgtEl>
                                        <p:attrNameLst>
                                          <p:attrName>r</p:attrName>
                                        </p:attrNameLst>
                                      </p:cBhvr>
                                    </p:animRot>
                                  </p:childTnLst>
                                </p:cTn>
                              </p:par>
                              <p:par>
                                <p:cTn id="63" presetID="53" presetClass="entr" presetSubtype="16" fill="hold" grpId="0" nodeType="withEffect">
                                  <p:stCondLst>
                                    <p:cond delay="70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par>
                                <p:cTn id="68" presetID="53" presetClass="entr" presetSubtype="16" fill="hold" grpId="0" nodeType="withEffect">
                                  <p:stCondLst>
                                    <p:cond delay="70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animEffect transition="in" filter="fade">
                                      <p:cBhvr>
                                        <p:cTn id="72" dur="500"/>
                                        <p:tgtEl>
                                          <p:spTgt spid="38"/>
                                        </p:tgtEl>
                                      </p:cBhvr>
                                    </p:animEffect>
                                  </p:childTnLst>
                                </p:cTn>
                              </p:par>
                              <p:par>
                                <p:cTn id="73" presetID="53" presetClass="entr" presetSubtype="16" fill="hold" grpId="0" nodeType="withEffect">
                                  <p:stCondLst>
                                    <p:cond delay="700"/>
                                  </p:stCondLst>
                                  <p:childTnLst>
                                    <p:set>
                                      <p:cBhvr>
                                        <p:cTn id="74" dur="1" fill="hold">
                                          <p:stCondLst>
                                            <p:cond delay="0"/>
                                          </p:stCondLst>
                                        </p:cTn>
                                        <p:tgtEl>
                                          <p:spTgt spid="31"/>
                                        </p:tgtEl>
                                        <p:attrNameLst>
                                          <p:attrName>style.visibility</p:attrName>
                                        </p:attrNameLst>
                                      </p:cBhvr>
                                      <p:to>
                                        <p:strVal val="visible"/>
                                      </p:to>
                                    </p:set>
                                    <p:anim calcmode="lin" valueType="num">
                                      <p:cBhvr>
                                        <p:cTn id="75" dur="500" fill="hold"/>
                                        <p:tgtEl>
                                          <p:spTgt spid="31"/>
                                        </p:tgtEl>
                                        <p:attrNameLst>
                                          <p:attrName>ppt_w</p:attrName>
                                        </p:attrNameLst>
                                      </p:cBhvr>
                                      <p:tavLst>
                                        <p:tav tm="0">
                                          <p:val>
                                            <p:fltVal val="0"/>
                                          </p:val>
                                        </p:tav>
                                        <p:tav tm="100000">
                                          <p:val>
                                            <p:strVal val="#ppt_w"/>
                                          </p:val>
                                        </p:tav>
                                      </p:tavLst>
                                    </p:anim>
                                    <p:anim calcmode="lin" valueType="num">
                                      <p:cBhvr>
                                        <p:cTn id="76" dur="500" fill="hold"/>
                                        <p:tgtEl>
                                          <p:spTgt spid="31"/>
                                        </p:tgtEl>
                                        <p:attrNameLst>
                                          <p:attrName>ppt_h</p:attrName>
                                        </p:attrNameLst>
                                      </p:cBhvr>
                                      <p:tavLst>
                                        <p:tav tm="0">
                                          <p:val>
                                            <p:fltVal val="0"/>
                                          </p:val>
                                        </p:tav>
                                        <p:tav tm="100000">
                                          <p:val>
                                            <p:strVal val="#ppt_h"/>
                                          </p:val>
                                        </p:tav>
                                      </p:tavLst>
                                    </p:anim>
                                    <p:animEffect transition="in" filter="fade">
                                      <p:cBhvr>
                                        <p:cTn id="77" dur="500"/>
                                        <p:tgtEl>
                                          <p:spTgt spid="31"/>
                                        </p:tgtEl>
                                      </p:cBhvr>
                                    </p:animEffect>
                                  </p:childTnLst>
                                </p:cTn>
                              </p:par>
                              <p:par>
                                <p:cTn id="78" presetID="8" presetClass="emph" presetSubtype="0" repeatCount="indefinite" fill="hold" grpId="1" nodeType="withEffect">
                                  <p:stCondLst>
                                    <p:cond delay="700"/>
                                  </p:stCondLst>
                                  <p:childTnLst>
                                    <p:animRot by="21600000">
                                      <p:cBhvr>
                                        <p:cTn id="79" dur="2000" fill="hold"/>
                                        <p:tgtEl>
                                          <p:spTgt spid="31"/>
                                        </p:tgtEl>
                                        <p:attrNameLst>
                                          <p:attrName>r</p:attrName>
                                        </p:attrNameLst>
                                      </p:cBhvr>
                                    </p:animRot>
                                  </p:childTnLst>
                                </p:cTn>
                              </p:par>
                              <p:par>
                                <p:cTn id="80" presetID="53" presetClass="entr" presetSubtype="16" fill="hold" grpId="0" nodeType="withEffect">
                                  <p:stCondLst>
                                    <p:cond delay="700"/>
                                  </p:stCondLst>
                                  <p:childTnLst>
                                    <p:set>
                                      <p:cBhvr>
                                        <p:cTn id="81" dur="1" fill="hold">
                                          <p:stCondLst>
                                            <p:cond delay="0"/>
                                          </p:stCondLst>
                                        </p:cTn>
                                        <p:tgtEl>
                                          <p:spTgt spid="32"/>
                                        </p:tgtEl>
                                        <p:attrNameLst>
                                          <p:attrName>style.visibility</p:attrName>
                                        </p:attrNameLst>
                                      </p:cBhvr>
                                      <p:to>
                                        <p:strVal val="visible"/>
                                      </p:to>
                                    </p:set>
                                    <p:anim calcmode="lin" valueType="num">
                                      <p:cBhvr>
                                        <p:cTn id="82" dur="500" fill="hold"/>
                                        <p:tgtEl>
                                          <p:spTgt spid="32"/>
                                        </p:tgtEl>
                                        <p:attrNameLst>
                                          <p:attrName>ppt_w</p:attrName>
                                        </p:attrNameLst>
                                      </p:cBhvr>
                                      <p:tavLst>
                                        <p:tav tm="0">
                                          <p:val>
                                            <p:fltVal val="0"/>
                                          </p:val>
                                        </p:tav>
                                        <p:tav tm="100000">
                                          <p:val>
                                            <p:strVal val="#ppt_w"/>
                                          </p:val>
                                        </p:tav>
                                      </p:tavLst>
                                    </p:anim>
                                    <p:anim calcmode="lin" valueType="num">
                                      <p:cBhvr>
                                        <p:cTn id="83" dur="500" fill="hold"/>
                                        <p:tgtEl>
                                          <p:spTgt spid="32"/>
                                        </p:tgtEl>
                                        <p:attrNameLst>
                                          <p:attrName>ppt_h</p:attrName>
                                        </p:attrNameLst>
                                      </p:cBhvr>
                                      <p:tavLst>
                                        <p:tav tm="0">
                                          <p:val>
                                            <p:fltVal val="0"/>
                                          </p:val>
                                        </p:tav>
                                        <p:tav tm="100000">
                                          <p:val>
                                            <p:strVal val="#ppt_h"/>
                                          </p:val>
                                        </p:tav>
                                      </p:tavLst>
                                    </p:anim>
                                    <p:animEffect transition="in" filter="fade">
                                      <p:cBhvr>
                                        <p:cTn id="84" dur="500"/>
                                        <p:tgtEl>
                                          <p:spTgt spid="32"/>
                                        </p:tgtEl>
                                      </p:cBhvr>
                                    </p:animEffect>
                                  </p:childTnLst>
                                </p:cTn>
                              </p:par>
                              <p:par>
                                <p:cTn id="85" presetID="53" presetClass="entr" presetSubtype="16" fill="hold" grpId="0" nodeType="withEffect">
                                  <p:stCondLst>
                                    <p:cond delay="70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childTnLst>
                                </p:cTn>
                              </p:par>
                              <p:par>
                                <p:cTn id="90" presetID="53" presetClass="entr" presetSubtype="16" fill="hold" grpId="0" nodeType="withEffect">
                                  <p:stCondLst>
                                    <p:cond delay="700"/>
                                  </p:stCondLst>
                                  <p:childTnLst>
                                    <p:set>
                                      <p:cBhvr>
                                        <p:cTn id="91" dur="1" fill="hold">
                                          <p:stCondLst>
                                            <p:cond delay="0"/>
                                          </p:stCondLst>
                                        </p:cTn>
                                        <p:tgtEl>
                                          <p:spTgt spid="22"/>
                                        </p:tgtEl>
                                        <p:attrNameLst>
                                          <p:attrName>style.visibility</p:attrName>
                                        </p:attrNameLst>
                                      </p:cBhvr>
                                      <p:to>
                                        <p:strVal val="visible"/>
                                      </p:to>
                                    </p:set>
                                    <p:anim calcmode="lin" valueType="num">
                                      <p:cBhvr>
                                        <p:cTn id="92" dur="500" fill="hold"/>
                                        <p:tgtEl>
                                          <p:spTgt spid="22"/>
                                        </p:tgtEl>
                                        <p:attrNameLst>
                                          <p:attrName>ppt_w</p:attrName>
                                        </p:attrNameLst>
                                      </p:cBhvr>
                                      <p:tavLst>
                                        <p:tav tm="0">
                                          <p:val>
                                            <p:fltVal val="0"/>
                                          </p:val>
                                        </p:tav>
                                        <p:tav tm="100000">
                                          <p:val>
                                            <p:strVal val="#ppt_w"/>
                                          </p:val>
                                        </p:tav>
                                      </p:tavLst>
                                    </p:anim>
                                    <p:anim calcmode="lin" valueType="num">
                                      <p:cBhvr>
                                        <p:cTn id="93" dur="500" fill="hold"/>
                                        <p:tgtEl>
                                          <p:spTgt spid="22"/>
                                        </p:tgtEl>
                                        <p:attrNameLst>
                                          <p:attrName>ppt_h</p:attrName>
                                        </p:attrNameLst>
                                      </p:cBhvr>
                                      <p:tavLst>
                                        <p:tav tm="0">
                                          <p:val>
                                            <p:fltVal val="0"/>
                                          </p:val>
                                        </p:tav>
                                        <p:tav tm="100000">
                                          <p:val>
                                            <p:strVal val="#ppt_h"/>
                                          </p:val>
                                        </p:tav>
                                      </p:tavLst>
                                    </p:anim>
                                    <p:animEffect transition="in" filter="fade">
                                      <p:cBhvr>
                                        <p:cTn id="94" dur="500"/>
                                        <p:tgtEl>
                                          <p:spTgt spid="22"/>
                                        </p:tgtEl>
                                      </p:cBhvr>
                                    </p:animEffect>
                                  </p:childTnLst>
                                </p:cTn>
                              </p:par>
                              <p:par>
                                <p:cTn id="95" presetID="8" presetClass="emph" presetSubtype="0" repeatCount="indefinite" fill="hold" grpId="1" nodeType="withEffect">
                                  <p:stCondLst>
                                    <p:cond delay="700"/>
                                  </p:stCondLst>
                                  <p:childTnLst>
                                    <p:animRot by="-21600000">
                                      <p:cBhvr>
                                        <p:cTn id="96" dur="2000" fill="hold"/>
                                        <p:tgtEl>
                                          <p:spTgt spid="22"/>
                                        </p:tgtEl>
                                        <p:attrNameLst>
                                          <p:attrName>r</p:attrName>
                                        </p:attrNameLst>
                                      </p:cBhvr>
                                    </p:animRot>
                                  </p:childTnLst>
                                </p:cTn>
                              </p:par>
                              <p:par>
                                <p:cTn id="97" presetID="53" presetClass="entr" presetSubtype="16" fill="hold" grpId="0" nodeType="withEffect">
                                  <p:stCondLst>
                                    <p:cond delay="700"/>
                                  </p:stCondLst>
                                  <p:childTnLst>
                                    <p:set>
                                      <p:cBhvr>
                                        <p:cTn id="98" dur="1" fill="hold">
                                          <p:stCondLst>
                                            <p:cond delay="0"/>
                                          </p:stCondLst>
                                        </p:cTn>
                                        <p:tgtEl>
                                          <p:spTgt spid="24"/>
                                        </p:tgtEl>
                                        <p:attrNameLst>
                                          <p:attrName>style.visibility</p:attrName>
                                        </p:attrNameLst>
                                      </p:cBhvr>
                                      <p:to>
                                        <p:strVal val="visible"/>
                                      </p:to>
                                    </p:set>
                                    <p:anim calcmode="lin" valueType="num">
                                      <p:cBhvr>
                                        <p:cTn id="99" dur="500" fill="hold"/>
                                        <p:tgtEl>
                                          <p:spTgt spid="24"/>
                                        </p:tgtEl>
                                        <p:attrNameLst>
                                          <p:attrName>ppt_w</p:attrName>
                                        </p:attrNameLst>
                                      </p:cBhvr>
                                      <p:tavLst>
                                        <p:tav tm="0">
                                          <p:val>
                                            <p:fltVal val="0"/>
                                          </p:val>
                                        </p:tav>
                                        <p:tav tm="100000">
                                          <p:val>
                                            <p:strVal val="#ppt_w"/>
                                          </p:val>
                                        </p:tav>
                                      </p:tavLst>
                                    </p:anim>
                                    <p:anim calcmode="lin" valueType="num">
                                      <p:cBhvr>
                                        <p:cTn id="100" dur="500" fill="hold"/>
                                        <p:tgtEl>
                                          <p:spTgt spid="24"/>
                                        </p:tgtEl>
                                        <p:attrNameLst>
                                          <p:attrName>ppt_h</p:attrName>
                                        </p:attrNameLst>
                                      </p:cBhvr>
                                      <p:tavLst>
                                        <p:tav tm="0">
                                          <p:val>
                                            <p:fltVal val="0"/>
                                          </p:val>
                                        </p:tav>
                                        <p:tav tm="100000">
                                          <p:val>
                                            <p:strVal val="#ppt_h"/>
                                          </p:val>
                                        </p:tav>
                                      </p:tavLst>
                                    </p:anim>
                                    <p:animEffect transition="in" filter="fade">
                                      <p:cBhvr>
                                        <p:cTn id="101" dur="500"/>
                                        <p:tgtEl>
                                          <p:spTgt spid="24"/>
                                        </p:tgtEl>
                                      </p:cBhvr>
                                    </p:animEffect>
                                  </p:childTnLst>
                                </p:cTn>
                              </p:par>
                              <p:par>
                                <p:cTn id="102" presetID="53" presetClass="entr" presetSubtype="16" fill="hold" grpId="0" nodeType="withEffect">
                                  <p:stCondLst>
                                    <p:cond delay="70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childTnLst>
                                </p:cTn>
                              </p:par>
                              <p:par>
                                <p:cTn id="107" presetID="10" presetClass="entr" presetSubtype="0" fill="hold" grpId="0" nodeType="withEffect">
                                  <p:stCondLst>
                                    <p:cond delay="120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500"/>
                                        <p:tgtEl>
                                          <p:spTgt spid="20"/>
                                        </p:tgtEl>
                                      </p:cBhvr>
                                    </p:animEffect>
                                  </p:childTnLst>
                                </p:cTn>
                              </p:par>
                              <p:par>
                                <p:cTn id="110" presetID="10" presetClass="entr" presetSubtype="0" fill="hold" grpId="0" nodeType="withEffect">
                                  <p:stCondLst>
                                    <p:cond delay="1200"/>
                                  </p:stCondLst>
                                  <p:childTnLst>
                                    <p:set>
                                      <p:cBhvr>
                                        <p:cTn id="111" dur="1" fill="hold">
                                          <p:stCondLst>
                                            <p:cond delay="0"/>
                                          </p:stCondLst>
                                        </p:cTn>
                                        <p:tgtEl>
                                          <p:spTgt spid="23"/>
                                        </p:tgtEl>
                                        <p:attrNameLst>
                                          <p:attrName>style.visibility</p:attrName>
                                        </p:attrNameLst>
                                      </p:cBhvr>
                                      <p:to>
                                        <p:strVal val="visible"/>
                                      </p:to>
                                    </p:set>
                                    <p:animEffect transition="in" filter="fade">
                                      <p:cBhvr>
                                        <p:cTn id="112" dur="500"/>
                                        <p:tgtEl>
                                          <p:spTgt spid="23"/>
                                        </p:tgtEl>
                                      </p:cBhvr>
                                    </p:animEffect>
                                  </p:childTnLst>
                                </p:cTn>
                              </p:par>
                              <p:par>
                                <p:cTn id="113" presetID="22" presetClass="entr" presetSubtype="1" fill="hold" nodeType="withEffect">
                                  <p:stCondLst>
                                    <p:cond delay="1200"/>
                                  </p:stCondLst>
                                  <p:childTnLst>
                                    <p:set>
                                      <p:cBhvr>
                                        <p:cTn id="114" dur="1" fill="hold">
                                          <p:stCondLst>
                                            <p:cond delay="0"/>
                                          </p:stCondLst>
                                        </p:cTn>
                                        <p:tgtEl>
                                          <p:spTgt spid="44"/>
                                        </p:tgtEl>
                                        <p:attrNameLst>
                                          <p:attrName>style.visibility</p:attrName>
                                        </p:attrNameLst>
                                      </p:cBhvr>
                                      <p:to>
                                        <p:strVal val="visible"/>
                                      </p:to>
                                    </p:set>
                                    <p:animEffect transition="in" filter="wipe(up)">
                                      <p:cBhvr>
                                        <p:cTn id="115" dur="500"/>
                                        <p:tgtEl>
                                          <p:spTgt spid="44"/>
                                        </p:tgtEl>
                                      </p:cBhvr>
                                    </p:animEffect>
                                  </p:childTnLst>
                                </p:cTn>
                              </p:par>
                              <p:par>
                                <p:cTn id="116" presetID="42" presetClass="entr" presetSubtype="0" fill="hold" grpId="0" nodeType="withEffect">
                                  <p:stCondLst>
                                    <p:cond delay="1200"/>
                                  </p:stCondLst>
                                  <p:childTnLst>
                                    <p:set>
                                      <p:cBhvr>
                                        <p:cTn id="117" dur="1" fill="hold">
                                          <p:stCondLst>
                                            <p:cond delay="0"/>
                                          </p:stCondLst>
                                        </p:cTn>
                                        <p:tgtEl>
                                          <p:spTgt spid="39"/>
                                        </p:tgtEl>
                                        <p:attrNameLst>
                                          <p:attrName>style.visibility</p:attrName>
                                        </p:attrNameLst>
                                      </p:cBhvr>
                                      <p:to>
                                        <p:strVal val="visible"/>
                                      </p:to>
                                    </p:set>
                                    <p:animEffect transition="in" filter="fade">
                                      <p:cBhvr>
                                        <p:cTn id="118" dur="500"/>
                                        <p:tgtEl>
                                          <p:spTgt spid="39"/>
                                        </p:tgtEl>
                                      </p:cBhvr>
                                    </p:animEffect>
                                    <p:anim calcmode="lin" valueType="num">
                                      <p:cBhvr>
                                        <p:cTn id="119" dur="500" fill="hold"/>
                                        <p:tgtEl>
                                          <p:spTgt spid="39"/>
                                        </p:tgtEl>
                                        <p:attrNameLst>
                                          <p:attrName>ppt_x</p:attrName>
                                        </p:attrNameLst>
                                      </p:cBhvr>
                                      <p:tavLst>
                                        <p:tav tm="0">
                                          <p:val>
                                            <p:strVal val="#ppt_x"/>
                                          </p:val>
                                        </p:tav>
                                        <p:tav tm="100000">
                                          <p:val>
                                            <p:strVal val="#ppt_x"/>
                                          </p:val>
                                        </p:tav>
                                      </p:tavLst>
                                    </p:anim>
                                    <p:anim calcmode="lin" valueType="num">
                                      <p:cBhvr>
                                        <p:cTn id="120" dur="500" fill="hold"/>
                                        <p:tgtEl>
                                          <p:spTgt spid="39"/>
                                        </p:tgtEl>
                                        <p:attrNameLst>
                                          <p:attrName>ppt_y</p:attrName>
                                        </p:attrNameLst>
                                      </p:cBhvr>
                                      <p:tavLst>
                                        <p:tav tm="0">
                                          <p:val>
                                            <p:strVal val="#ppt_y+.1"/>
                                          </p:val>
                                        </p:tav>
                                        <p:tav tm="100000">
                                          <p:val>
                                            <p:strVal val="#ppt_y"/>
                                          </p:val>
                                        </p:tav>
                                      </p:tavLst>
                                    </p:anim>
                                  </p:childTnLst>
                                </p:cTn>
                              </p:par>
                              <p:par>
                                <p:cTn id="121" presetID="22" presetClass="entr" presetSubtype="4" fill="hold" nodeType="withEffect">
                                  <p:stCondLst>
                                    <p:cond delay="1700"/>
                                  </p:stCondLst>
                                  <p:childTnLst>
                                    <p:set>
                                      <p:cBhvr>
                                        <p:cTn id="122" dur="1" fill="hold">
                                          <p:stCondLst>
                                            <p:cond delay="0"/>
                                          </p:stCondLst>
                                        </p:cTn>
                                        <p:tgtEl>
                                          <p:spTgt spid="49"/>
                                        </p:tgtEl>
                                        <p:attrNameLst>
                                          <p:attrName>style.visibility</p:attrName>
                                        </p:attrNameLst>
                                      </p:cBhvr>
                                      <p:to>
                                        <p:strVal val="visible"/>
                                      </p:to>
                                    </p:set>
                                    <p:animEffect transition="in" filter="wipe(down)">
                                      <p:cBhvr>
                                        <p:cTn id="123" dur="500"/>
                                        <p:tgtEl>
                                          <p:spTgt spid="49"/>
                                        </p:tgtEl>
                                      </p:cBhvr>
                                    </p:animEffect>
                                  </p:childTnLst>
                                </p:cTn>
                              </p:par>
                              <p:par>
                                <p:cTn id="124" presetID="47" presetClass="entr" presetSubtype="0" fill="hold" grpId="0" nodeType="withEffect">
                                  <p:stCondLst>
                                    <p:cond delay="170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anim calcmode="lin" valueType="num">
                                      <p:cBhvr>
                                        <p:cTn id="127" dur="500" fill="hold"/>
                                        <p:tgtEl>
                                          <p:spTgt spid="50"/>
                                        </p:tgtEl>
                                        <p:attrNameLst>
                                          <p:attrName>ppt_x</p:attrName>
                                        </p:attrNameLst>
                                      </p:cBhvr>
                                      <p:tavLst>
                                        <p:tav tm="0">
                                          <p:val>
                                            <p:strVal val="#ppt_x"/>
                                          </p:val>
                                        </p:tav>
                                        <p:tav tm="100000">
                                          <p:val>
                                            <p:strVal val="#ppt_x"/>
                                          </p:val>
                                        </p:tav>
                                      </p:tavLst>
                                    </p:anim>
                                    <p:anim calcmode="lin" valueType="num">
                                      <p:cBhvr>
                                        <p:cTn id="128" dur="500" fill="hold"/>
                                        <p:tgtEl>
                                          <p:spTgt spid="50"/>
                                        </p:tgtEl>
                                        <p:attrNameLst>
                                          <p:attrName>ppt_y</p:attrName>
                                        </p:attrNameLst>
                                      </p:cBhvr>
                                      <p:tavLst>
                                        <p:tav tm="0">
                                          <p:val>
                                            <p:strVal val="#ppt_y-.1"/>
                                          </p:val>
                                        </p:tav>
                                        <p:tav tm="100000">
                                          <p:val>
                                            <p:strVal val="#ppt_y"/>
                                          </p:val>
                                        </p:tav>
                                      </p:tavLst>
                                    </p:anim>
                                  </p:childTnLst>
                                </p:cTn>
                              </p:par>
                              <p:par>
                                <p:cTn id="129" presetID="22" presetClass="entr" presetSubtype="1" fill="hold" nodeType="withEffect">
                                  <p:stCondLst>
                                    <p:cond delay="2200"/>
                                  </p:stCondLst>
                                  <p:childTnLst>
                                    <p:set>
                                      <p:cBhvr>
                                        <p:cTn id="130" dur="1" fill="hold">
                                          <p:stCondLst>
                                            <p:cond delay="0"/>
                                          </p:stCondLst>
                                        </p:cTn>
                                        <p:tgtEl>
                                          <p:spTgt spid="46"/>
                                        </p:tgtEl>
                                        <p:attrNameLst>
                                          <p:attrName>style.visibility</p:attrName>
                                        </p:attrNameLst>
                                      </p:cBhvr>
                                      <p:to>
                                        <p:strVal val="visible"/>
                                      </p:to>
                                    </p:set>
                                    <p:animEffect transition="in" filter="wipe(up)">
                                      <p:cBhvr>
                                        <p:cTn id="131" dur="500"/>
                                        <p:tgtEl>
                                          <p:spTgt spid="46"/>
                                        </p:tgtEl>
                                      </p:cBhvr>
                                    </p:animEffect>
                                  </p:childTnLst>
                                </p:cTn>
                              </p:par>
                              <p:par>
                                <p:cTn id="132" presetID="42" presetClass="entr" presetSubtype="0" fill="hold" grpId="0" nodeType="withEffect">
                                  <p:stCondLst>
                                    <p:cond delay="2200"/>
                                  </p:stCondLst>
                                  <p:childTnLst>
                                    <p:set>
                                      <p:cBhvr>
                                        <p:cTn id="133" dur="1" fill="hold">
                                          <p:stCondLst>
                                            <p:cond delay="0"/>
                                          </p:stCondLst>
                                        </p:cTn>
                                        <p:tgtEl>
                                          <p:spTgt spid="45"/>
                                        </p:tgtEl>
                                        <p:attrNameLst>
                                          <p:attrName>style.visibility</p:attrName>
                                        </p:attrNameLst>
                                      </p:cBhvr>
                                      <p:to>
                                        <p:strVal val="visible"/>
                                      </p:to>
                                    </p:set>
                                    <p:animEffect transition="in" filter="fade">
                                      <p:cBhvr>
                                        <p:cTn id="134" dur="500"/>
                                        <p:tgtEl>
                                          <p:spTgt spid="45"/>
                                        </p:tgtEl>
                                      </p:cBhvr>
                                    </p:animEffect>
                                    <p:anim calcmode="lin" valueType="num">
                                      <p:cBhvr>
                                        <p:cTn id="135" dur="500" fill="hold"/>
                                        <p:tgtEl>
                                          <p:spTgt spid="45"/>
                                        </p:tgtEl>
                                        <p:attrNameLst>
                                          <p:attrName>ppt_x</p:attrName>
                                        </p:attrNameLst>
                                      </p:cBhvr>
                                      <p:tavLst>
                                        <p:tav tm="0">
                                          <p:val>
                                            <p:strVal val="#ppt_x"/>
                                          </p:val>
                                        </p:tav>
                                        <p:tav tm="100000">
                                          <p:val>
                                            <p:strVal val="#ppt_x"/>
                                          </p:val>
                                        </p:tav>
                                      </p:tavLst>
                                    </p:anim>
                                    <p:anim calcmode="lin" valueType="num">
                                      <p:cBhvr>
                                        <p:cTn id="136" dur="500" fill="hold"/>
                                        <p:tgtEl>
                                          <p:spTgt spid="45"/>
                                        </p:tgtEl>
                                        <p:attrNameLst>
                                          <p:attrName>ppt_y</p:attrName>
                                        </p:attrNameLst>
                                      </p:cBhvr>
                                      <p:tavLst>
                                        <p:tav tm="0">
                                          <p:val>
                                            <p:strVal val="#ppt_y+.1"/>
                                          </p:val>
                                        </p:tav>
                                        <p:tav tm="100000">
                                          <p:val>
                                            <p:strVal val="#ppt_y"/>
                                          </p:val>
                                        </p:tav>
                                      </p:tavLst>
                                    </p:anim>
                                  </p:childTnLst>
                                </p:cTn>
                              </p:par>
                              <p:par>
                                <p:cTn id="137" presetID="22" presetClass="entr" presetSubtype="4" fill="hold" nodeType="withEffect">
                                  <p:stCondLst>
                                    <p:cond delay="2700"/>
                                  </p:stCondLst>
                                  <p:childTnLst>
                                    <p:set>
                                      <p:cBhvr>
                                        <p:cTn id="138" dur="1" fill="hold">
                                          <p:stCondLst>
                                            <p:cond delay="0"/>
                                          </p:stCondLst>
                                        </p:cTn>
                                        <p:tgtEl>
                                          <p:spTgt spid="51"/>
                                        </p:tgtEl>
                                        <p:attrNameLst>
                                          <p:attrName>style.visibility</p:attrName>
                                        </p:attrNameLst>
                                      </p:cBhvr>
                                      <p:to>
                                        <p:strVal val="visible"/>
                                      </p:to>
                                    </p:set>
                                    <p:animEffect transition="in" filter="wipe(down)">
                                      <p:cBhvr>
                                        <p:cTn id="139" dur="500"/>
                                        <p:tgtEl>
                                          <p:spTgt spid="51"/>
                                        </p:tgtEl>
                                      </p:cBhvr>
                                    </p:animEffect>
                                  </p:childTnLst>
                                </p:cTn>
                              </p:par>
                              <p:par>
                                <p:cTn id="140" presetID="47" presetClass="entr" presetSubtype="0" fill="hold" grpId="0" nodeType="withEffect">
                                  <p:stCondLst>
                                    <p:cond delay="270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500"/>
                                        <p:tgtEl>
                                          <p:spTgt spid="52"/>
                                        </p:tgtEl>
                                      </p:cBhvr>
                                    </p:animEffect>
                                    <p:anim calcmode="lin" valueType="num">
                                      <p:cBhvr>
                                        <p:cTn id="143" dur="500" fill="hold"/>
                                        <p:tgtEl>
                                          <p:spTgt spid="52"/>
                                        </p:tgtEl>
                                        <p:attrNameLst>
                                          <p:attrName>ppt_x</p:attrName>
                                        </p:attrNameLst>
                                      </p:cBhvr>
                                      <p:tavLst>
                                        <p:tav tm="0">
                                          <p:val>
                                            <p:strVal val="#ppt_x"/>
                                          </p:val>
                                        </p:tav>
                                        <p:tav tm="100000">
                                          <p:val>
                                            <p:strVal val="#ppt_x"/>
                                          </p:val>
                                        </p:tav>
                                      </p:tavLst>
                                    </p:anim>
                                    <p:anim calcmode="lin" valueType="num">
                                      <p:cBhvr>
                                        <p:cTn id="144" dur="500" fill="hold"/>
                                        <p:tgtEl>
                                          <p:spTgt spid="52"/>
                                        </p:tgtEl>
                                        <p:attrNameLst>
                                          <p:attrName>ppt_y</p:attrName>
                                        </p:attrNameLst>
                                      </p:cBhvr>
                                      <p:tavLst>
                                        <p:tav tm="0">
                                          <p:val>
                                            <p:strVal val="#ppt_y-.1"/>
                                          </p:val>
                                        </p:tav>
                                        <p:tav tm="100000">
                                          <p:val>
                                            <p:strVal val="#ppt_y"/>
                                          </p:val>
                                        </p:tav>
                                      </p:tavLst>
                                    </p:anim>
                                  </p:childTnLst>
                                </p:cTn>
                              </p:par>
                              <p:par>
                                <p:cTn id="145" presetID="22" presetClass="entr" presetSubtype="1" fill="hold" nodeType="withEffect">
                                  <p:stCondLst>
                                    <p:cond delay="3200"/>
                                  </p:stCondLst>
                                  <p:childTnLst>
                                    <p:set>
                                      <p:cBhvr>
                                        <p:cTn id="146" dur="1" fill="hold">
                                          <p:stCondLst>
                                            <p:cond delay="0"/>
                                          </p:stCondLst>
                                        </p:cTn>
                                        <p:tgtEl>
                                          <p:spTgt spid="48"/>
                                        </p:tgtEl>
                                        <p:attrNameLst>
                                          <p:attrName>style.visibility</p:attrName>
                                        </p:attrNameLst>
                                      </p:cBhvr>
                                      <p:to>
                                        <p:strVal val="visible"/>
                                      </p:to>
                                    </p:set>
                                    <p:animEffect transition="in" filter="wipe(up)">
                                      <p:cBhvr>
                                        <p:cTn id="147" dur="500"/>
                                        <p:tgtEl>
                                          <p:spTgt spid="48"/>
                                        </p:tgtEl>
                                      </p:cBhvr>
                                    </p:animEffect>
                                  </p:childTnLst>
                                </p:cTn>
                              </p:par>
                              <p:par>
                                <p:cTn id="148" presetID="42" presetClass="entr" presetSubtype="0" fill="hold" grpId="0" nodeType="withEffect">
                                  <p:stCondLst>
                                    <p:cond delay="3200"/>
                                  </p:stCondLst>
                                  <p:childTnLst>
                                    <p:set>
                                      <p:cBhvr>
                                        <p:cTn id="149" dur="1" fill="hold">
                                          <p:stCondLst>
                                            <p:cond delay="0"/>
                                          </p:stCondLst>
                                        </p:cTn>
                                        <p:tgtEl>
                                          <p:spTgt spid="47"/>
                                        </p:tgtEl>
                                        <p:attrNameLst>
                                          <p:attrName>style.visibility</p:attrName>
                                        </p:attrNameLst>
                                      </p:cBhvr>
                                      <p:to>
                                        <p:strVal val="visible"/>
                                      </p:to>
                                    </p:set>
                                    <p:animEffect transition="in" filter="fade">
                                      <p:cBhvr>
                                        <p:cTn id="150" dur="500"/>
                                        <p:tgtEl>
                                          <p:spTgt spid="47"/>
                                        </p:tgtEl>
                                      </p:cBhvr>
                                    </p:animEffect>
                                    <p:anim calcmode="lin" valueType="num">
                                      <p:cBhvr>
                                        <p:cTn id="151" dur="500" fill="hold"/>
                                        <p:tgtEl>
                                          <p:spTgt spid="47"/>
                                        </p:tgtEl>
                                        <p:attrNameLst>
                                          <p:attrName>ppt_x</p:attrName>
                                        </p:attrNameLst>
                                      </p:cBhvr>
                                      <p:tavLst>
                                        <p:tav tm="0">
                                          <p:val>
                                            <p:strVal val="#ppt_x"/>
                                          </p:val>
                                        </p:tav>
                                        <p:tav tm="100000">
                                          <p:val>
                                            <p:strVal val="#ppt_x"/>
                                          </p:val>
                                        </p:tav>
                                      </p:tavLst>
                                    </p:anim>
                                    <p:anim calcmode="lin" valueType="num">
                                      <p:cBhvr>
                                        <p:cTn id="152" dur="500" fill="hold"/>
                                        <p:tgtEl>
                                          <p:spTgt spid="47"/>
                                        </p:tgtEl>
                                        <p:attrNameLst>
                                          <p:attrName>ppt_y</p:attrName>
                                        </p:attrNameLst>
                                      </p:cBhvr>
                                      <p:tavLst>
                                        <p:tav tm="0">
                                          <p:val>
                                            <p:strVal val="#ppt_y+.1"/>
                                          </p:val>
                                        </p:tav>
                                        <p:tav tm="100000">
                                          <p:val>
                                            <p:strVal val="#ppt_y"/>
                                          </p:val>
                                        </p:tav>
                                      </p:tavLst>
                                    </p:anim>
                                  </p:childTnLst>
                                </p:cTn>
                              </p:par>
                              <p:par>
                                <p:cTn id="153" presetID="22" presetClass="entr" presetSubtype="4" fill="hold" nodeType="withEffect">
                                  <p:stCondLst>
                                    <p:cond delay="3700"/>
                                  </p:stCondLst>
                                  <p:childTnLst>
                                    <p:set>
                                      <p:cBhvr>
                                        <p:cTn id="154" dur="1" fill="hold">
                                          <p:stCondLst>
                                            <p:cond delay="0"/>
                                          </p:stCondLst>
                                        </p:cTn>
                                        <p:tgtEl>
                                          <p:spTgt spid="53"/>
                                        </p:tgtEl>
                                        <p:attrNameLst>
                                          <p:attrName>style.visibility</p:attrName>
                                        </p:attrNameLst>
                                      </p:cBhvr>
                                      <p:to>
                                        <p:strVal val="visible"/>
                                      </p:to>
                                    </p:set>
                                    <p:animEffect transition="in" filter="wipe(down)">
                                      <p:cBhvr>
                                        <p:cTn id="155" dur="500"/>
                                        <p:tgtEl>
                                          <p:spTgt spid="53"/>
                                        </p:tgtEl>
                                      </p:cBhvr>
                                    </p:animEffect>
                                  </p:childTnLst>
                                </p:cTn>
                              </p:par>
                              <p:par>
                                <p:cTn id="156" presetID="47" presetClass="entr" presetSubtype="0" fill="hold" grpId="0" nodeType="withEffect">
                                  <p:stCondLst>
                                    <p:cond delay="3700"/>
                                  </p:stCondLst>
                                  <p:childTnLst>
                                    <p:set>
                                      <p:cBhvr>
                                        <p:cTn id="157" dur="1" fill="hold">
                                          <p:stCondLst>
                                            <p:cond delay="0"/>
                                          </p:stCondLst>
                                        </p:cTn>
                                        <p:tgtEl>
                                          <p:spTgt spid="56"/>
                                        </p:tgtEl>
                                        <p:attrNameLst>
                                          <p:attrName>style.visibility</p:attrName>
                                        </p:attrNameLst>
                                      </p:cBhvr>
                                      <p:to>
                                        <p:strVal val="visible"/>
                                      </p:to>
                                    </p:set>
                                    <p:animEffect transition="in" filter="fade">
                                      <p:cBhvr>
                                        <p:cTn id="158" dur="500"/>
                                        <p:tgtEl>
                                          <p:spTgt spid="56"/>
                                        </p:tgtEl>
                                      </p:cBhvr>
                                    </p:animEffect>
                                    <p:anim calcmode="lin" valueType="num">
                                      <p:cBhvr>
                                        <p:cTn id="159" dur="500" fill="hold"/>
                                        <p:tgtEl>
                                          <p:spTgt spid="56"/>
                                        </p:tgtEl>
                                        <p:attrNameLst>
                                          <p:attrName>ppt_x</p:attrName>
                                        </p:attrNameLst>
                                      </p:cBhvr>
                                      <p:tavLst>
                                        <p:tav tm="0">
                                          <p:val>
                                            <p:strVal val="#ppt_x"/>
                                          </p:val>
                                        </p:tav>
                                        <p:tav tm="100000">
                                          <p:val>
                                            <p:strVal val="#ppt_x"/>
                                          </p:val>
                                        </p:tav>
                                      </p:tavLst>
                                    </p:anim>
                                    <p:anim calcmode="lin" valueType="num">
                                      <p:cBhvr>
                                        <p:cTn id="160" dur="5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1" grpId="0" animBg="1"/>
      <p:bldP spid="22" grpId="0" animBg="1"/>
      <p:bldP spid="22" grpId="1" animBg="1"/>
      <p:bldP spid="23" grpId="0" animBg="1"/>
      <p:bldP spid="24" grpId="0" animBg="1"/>
      <p:bldP spid="25" grpId="0" animBg="1"/>
      <p:bldP spid="25" grpId="1" animBg="1"/>
      <p:bldP spid="26" grpId="0" animBg="1"/>
      <p:bldP spid="27" grpId="0" animBg="1"/>
      <p:bldP spid="27" grpId="1" animBg="1"/>
      <p:bldP spid="28" grpId="0" animBg="1"/>
      <p:bldP spid="29" grpId="0" animBg="1"/>
      <p:bldP spid="29" grpId="1" animBg="1"/>
      <p:bldP spid="30" grpId="0" animBg="1"/>
      <p:bldP spid="31" grpId="0" animBg="1"/>
      <p:bldP spid="31" grpId="1" animBg="1"/>
      <p:bldP spid="32" grpId="0" animBg="1"/>
      <p:bldP spid="33" grpId="0" animBg="1"/>
      <p:bldP spid="34" grpId="0" animBg="1"/>
      <p:bldP spid="35" grpId="0" animBg="1"/>
      <p:bldP spid="36" grpId="0" animBg="1"/>
      <p:bldP spid="37" grpId="0" animBg="1"/>
      <p:bldP spid="38" grpId="0" animBg="1"/>
      <p:bldP spid="39" grpId="0"/>
      <p:bldP spid="45" grpId="0"/>
      <p:bldP spid="47" grpId="0"/>
      <p:bldP spid="50" grpId="0"/>
      <p:bldP spid="52" grpId="0"/>
      <p:bldP spid="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图表 41"/>
          <p:cNvGraphicFramePr/>
          <p:nvPr/>
        </p:nvGraphicFramePr>
        <p:xfrm>
          <a:off x="827728" y="1013269"/>
          <a:ext cx="7490133" cy="2393517"/>
        </p:xfrm>
        <a:graphic>
          <a:graphicData uri="http://schemas.openxmlformats.org/drawingml/2006/chart">
            <c:chart xmlns:c="http://schemas.openxmlformats.org/drawingml/2006/chart" xmlns:r="http://schemas.openxmlformats.org/officeDocument/2006/relationships" r:id="rId3"/>
          </a:graphicData>
        </a:graphic>
      </p:graphicFrame>
      <p:cxnSp>
        <p:nvCxnSpPr>
          <p:cNvPr id="43" name="直接连接符 42"/>
          <p:cNvCxnSpPr/>
          <p:nvPr/>
        </p:nvCxnSpPr>
        <p:spPr>
          <a:xfrm>
            <a:off x="683687" y="3088963"/>
            <a:ext cx="777821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2487" y="3564575"/>
            <a:ext cx="9148076" cy="86383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endParaRPr lang="zh-CN" altLang="en-US"/>
          </a:p>
        </p:txBody>
      </p:sp>
      <p:sp>
        <p:nvSpPr>
          <p:cNvPr id="45" name="Rectangle 24"/>
          <p:cNvSpPr>
            <a:spLocks noChangeArrowheads="1"/>
          </p:cNvSpPr>
          <p:nvPr/>
        </p:nvSpPr>
        <p:spPr bwMode="auto">
          <a:xfrm>
            <a:off x="1014496" y="3706727"/>
            <a:ext cx="3450357" cy="39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solidFill>
                <a:latin typeface="微软雅黑" pitchFamily="34" charset="-122"/>
                <a:ea typeface="微软雅黑" pitchFamily="34" charset="-122"/>
              </a:rPr>
              <a:t>Click Add text.</a:t>
            </a:r>
            <a:endParaRPr lang="en-US" altLang="zh-CN" sz="1200" b="1" dirty="0">
              <a:solidFill>
                <a:schemeClr val="bg1"/>
              </a:solidFill>
              <a:latin typeface="微软雅黑" pitchFamily="34" charset="-122"/>
              <a:ea typeface="微软雅黑" pitchFamily="34" charset="-122"/>
            </a:endParaRPr>
          </a:p>
          <a:p>
            <a:pPr defTabSz="914674" fontAlgn="auto">
              <a:lnSpc>
                <a:spcPct val="120000"/>
              </a:lnSpc>
              <a:spcBef>
                <a:spcPts val="300"/>
              </a:spcBef>
              <a:spcAft>
                <a:spcPts val="0"/>
              </a:spcAft>
              <a:defRPr/>
            </a:pPr>
            <a:r>
              <a:rPr lang="zh-CN" altLang="en-US" sz="800" dirty="0">
                <a:solidFill>
                  <a:schemeClr val="bg1"/>
                </a:solidFill>
                <a:latin typeface="微软雅黑" pitchFamily="34" charset="-122"/>
                <a:ea typeface="微软雅黑" pitchFamily="34" charset="-122"/>
              </a:rPr>
              <a:t>Click here to add text Click here to add text Click here to add text.</a:t>
            </a:r>
            <a:endParaRPr lang="en-US" altLang="zh-CN" sz="800" dirty="0">
              <a:solidFill>
                <a:schemeClr val="bg1"/>
              </a:solidFill>
              <a:latin typeface="微软雅黑" pitchFamily="34" charset="-122"/>
              <a:ea typeface="微软雅黑" pitchFamily="34" charset="-122"/>
            </a:endParaRPr>
          </a:p>
        </p:txBody>
      </p:sp>
      <p:sp>
        <p:nvSpPr>
          <p:cNvPr id="46" name="Rectangle 24"/>
          <p:cNvSpPr>
            <a:spLocks noChangeArrowheads="1"/>
          </p:cNvSpPr>
          <p:nvPr/>
        </p:nvSpPr>
        <p:spPr bwMode="auto">
          <a:xfrm>
            <a:off x="4666104" y="3706727"/>
            <a:ext cx="3450357" cy="39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solidFill>
                <a:latin typeface="微软雅黑" pitchFamily="34" charset="-122"/>
                <a:ea typeface="微软雅黑" pitchFamily="34" charset="-122"/>
              </a:rPr>
              <a:t>Click Add text.</a:t>
            </a:r>
            <a:endParaRPr lang="en-US" altLang="zh-CN" sz="1200" b="1" dirty="0">
              <a:solidFill>
                <a:schemeClr val="bg1"/>
              </a:solidFill>
              <a:latin typeface="微软雅黑" pitchFamily="34" charset="-122"/>
              <a:ea typeface="微软雅黑" pitchFamily="34" charset="-122"/>
            </a:endParaRPr>
          </a:p>
          <a:p>
            <a:pPr defTabSz="914674" fontAlgn="auto">
              <a:lnSpc>
                <a:spcPct val="120000"/>
              </a:lnSpc>
              <a:spcBef>
                <a:spcPts val="300"/>
              </a:spcBef>
              <a:spcAft>
                <a:spcPts val="0"/>
              </a:spcAft>
              <a:defRPr/>
            </a:pPr>
            <a:r>
              <a:rPr lang="zh-CN" altLang="en-US" sz="800" dirty="0">
                <a:solidFill>
                  <a:schemeClr val="bg1"/>
                </a:solidFill>
                <a:latin typeface="微软雅黑" pitchFamily="34" charset="-122"/>
                <a:ea typeface="微软雅黑" pitchFamily="34" charset="-122"/>
              </a:rPr>
              <a:t>Click here to add text Click here to add text Click here to add text.</a:t>
            </a:r>
            <a:endParaRPr lang="en-US" altLang="zh-CN" sz="800" dirty="0">
              <a:solidFill>
                <a:schemeClr val="bg1"/>
              </a:solidFill>
              <a:latin typeface="微软雅黑" pitchFamily="34" charset="-122"/>
              <a:ea typeface="微软雅黑" pitchFamily="34" charset="-122"/>
            </a:endParaRPr>
          </a:p>
        </p:txBody>
      </p:sp>
      <p:sp>
        <p:nvSpPr>
          <p:cNvPr id="7" name="文本框 32">
            <a:extLst>
              <a:ext uri="{FF2B5EF4-FFF2-40B4-BE49-F238E27FC236}">
                <a16:creationId xmlns:a16="http://schemas.microsoft.com/office/drawing/2014/main" id="{02BCFBA8-9716-4E10-BDF2-87AEDF74943F}"/>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content.</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4149027908"/>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c="http://schemas.openxmlformats.org/drawingml/2006/chart"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30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anim calcmode="lin" valueType="num">
                                      <p:cBhvr>
                                        <p:cTn id="8" dur="500" fill="hold"/>
                                        <p:tgtEl>
                                          <p:spTgt spid="42"/>
                                        </p:tgtEl>
                                        <p:attrNameLst>
                                          <p:attrName>ppt_x</p:attrName>
                                        </p:attrNameLst>
                                      </p:cBhvr>
                                      <p:tavLst>
                                        <p:tav tm="0">
                                          <p:val>
                                            <p:strVal val="#ppt_x"/>
                                          </p:val>
                                        </p:tav>
                                        <p:tav tm="100000">
                                          <p:val>
                                            <p:strVal val="#ppt_x"/>
                                          </p:val>
                                        </p:tav>
                                      </p:tavLst>
                                    </p:anim>
                                    <p:anim calcmode="lin" valueType="num">
                                      <p:cBhvr>
                                        <p:cTn id="9" dur="500" fill="hold"/>
                                        <p:tgtEl>
                                          <p:spTgt spid="42"/>
                                        </p:tgtEl>
                                        <p:attrNameLst>
                                          <p:attrName>ppt_y</p:attrName>
                                        </p:attrNameLst>
                                      </p:cBhvr>
                                      <p:tavLst>
                                        <p:tav tm="0">
                                          <p:val>
                                            <p:strVal val="#ppt_y+.1"/>
                                          </p:val>
                                        </p:tav>
                                        <p:tav tm="100000">
                                          <p:val>
                                            <p:strVal val="#ppt_y"/>
                                          </p:val>
                                        </p:tav>
                                      </p:tavLst>
                                    </p:anim>
                                  </p:childTnLst>
                                </p:cTn>
                              </p:par>
                              <p:par>
                                <p:cTn id="10" presetID="16" presetClass="entr" presetSubtype="37" fill="hold" nodeType="withEffect">
                                  <p:stCondLst>
                                    <p:cond delay="800"/>
                                  </p:stCondLst>
                                  <p:childTnLst>
                                    <p:set>
                                      <p:cBhvr>
                                        <p:cTn id="11" dur="1" fill="hold">
                                          <p:stCondLst>
                                            <p:cond delay="0"/>
                                          </p:stCondLst>
                                        </p:cTn>
                                        <p:tgtEl>
                                          <p:spTgt spid="43"/>
                                        </p:tgtEl>
                                        <p:attrNameLst>
                                          <p:attrName>style.visibility</p:attrName>
                                        </p:attrNameLst>
                                      </p:cBhvr>
                                      <p:to>
                                        <p:strVal val="visible"/>
                                      </p:to>
                                    </p:set>
                                    <p:animEffect transition="in" filter="barn(outVertical)">
                                      <p:cBhvr>
                                        <p:cTn id="12" dur="500"/>
                                        <p:tgtEl>
                                          <p:spTgt spid="43"/>
                                        </p:tgtEl>
                                      </p:cBhvr>
                                    </p:animEffect>
                                  </p:childTnLst>
                                </p:cTn>
                              </p:par>
                              <p:par>
                                <p:cTn id="13" presetID="16" presetClass="entr" presetSubtype="37" fill="hold" grpId="0" nodeType="withEffect">
                                  <p:stCondLst>
                                    <p:cond delay="800"/>
                                  </p:stCondLst>
                                  <p:childTnLst>
                                    <p:set>
                                      <p:cBhvr>
                                        <p:cTn id="14" dur="1" fill="hold">
                                          <p:stCondLst>
                                            <p:cond delay="0"/>
                                          </p:stCondLst>
                                        </p:cTn>
                                        <p:tgtEl>
                                          <p:spTgt spid="44"/>
                                        </p:tgtEl>
                                        <p:attrNameLst>
                                          <p:attrName>style.visibility</p:attrName>
                                        </p:attrNameLst>
                                      </p:cBhvr>
                                      <p:to>
                                        <p:strVal val="visible"/>
                                      </p:to>
                                    </p:set>
                                    <p:animEffect transition="in" filter="barn(outVertical)">
                                      <p:cBhvr>
                                        <p:cTn id="15" dur="500"/>
                                        <p:tgtEl>
                                          <p:spTgt spid="44"/>
                                        </p:tgtEl>
                                      </p:cBhvr>
                                    </p:animEffect>
                                  </p:childTnLst>
                                </p:cTn>
                              </p:par>
                              <p:par>
                                <p:cTn id="16" presetID="2" presetClass="entr" presetSubtype="2" fill="hold" grpId="0" nodeType="withEffect">
                                  <p:stCondLst>
                                    <p:cond delay="130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130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P spid="44" grpId="0" animBg="1"/>
      <p:bldP spid="45"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Box 82"/>
          <p:cNvSpPr txBox="1"/>
          <p:nvPr/>
        </p:nvSpPr>
        <p:spPr>
          <a:xfrm>
            <a:off x="1276140" y="1762205"/>
            <a:ext cx="1104668" cy="253922"/>
          </a:xfrm>
          <a:prstGeom prst="rect">
            <a:avLst/>
          </a:prstGeom>
          <a:noFill/>
        </p:spPr>
        <p:txBody>
          <a:bodyPr wrap="square" lIns="68587" tIns="34293" rIns="68587" bIns="34293" rtlCol="0">
            <a:spAutoFit/>
          </a:bodyPr>
          <a:lstStyle/>
          <a:p>
            <a:r>
              <a:rPr lang="zh-CN" altLang="en-US" sz="1200" b="1" dirty="0">
                <a:solidFill>
                  <a:schemeClr val="bg1">
                    <a:lumMod val="50000"/>
                  </a:schemeClr>
                </a:solidFill>
                <a:latin typeface="黑体" pitchFamily="49" charset="-122"/>
                <a:ea typeface="黑体" pitchFamily="49" charset="-122"/>
              </a:rPr>
              <a:t>Add content.</a:t>
            </a:r>
          </a:p>
        </p:txBody>
      </p:sp>
      <p:sp>
        <p:nvSpPr>
          <p:cNvPr id="84" name="TextBox 83"/>
          <p:cNvSpPr txBox="1"/>
          <p:nvPr/>
        </p:nvSpPr>
        <p:spPr>
          <a:xfrm>
            <a:off x="1215776" y="2053952"/>
            <a:ext cx="1952620" cy="871911"/>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itchFamily="34" charset="-122"/>
                <a:ea typeface="微软雅黑" pitchFamily="34" charset="-122"/>
              </a:rPr>
              <a:t>Your content is typed here, or by copying your text, after selecting Paste in this box, your content playing here, or by copying your text, select Paste in this box,</a:t>
            </a:r>
          </a:p>
          <a:p>
            <a:pPr>
              <a:lnSpc>
                <a:spcPct val="130000"/>
              </a:lnSpc>
            </a:pPr>
            <a:endParaRPr lang="zh-CN" altLang="en-US" sz="900" dirty="0">
              <a:solidFill>
                <a:schemeClr val="tx1">
                  <a:lumMod val="65000"/>
                  <a:lumOff val="35000"/>
                </a:schemeClr>
              </a:solidFill>
              <a:latin typeface="微软雅黑" pitchFamily="34" charset="-122"/>
              <a:ea typeface="微软雅黑" pitchFamily="34" charset="-122"/>
            </a:endParaRPr>
          </a:p>
        </p:txBody>
      </p:sp>
      <p:sp>
        <p:nvSpPr>
          <p:cNvPr id="2" name="圆角矩形 1"/>
          <p:cNvSpPr/>
          <p:nvPr/>
        </p:nvSpPr>
        <p:spPr>
          <a:xfrm>
            <a:off x="1072983" y="1518930"/>
            <a:ext cx="2203443" cy="2671129"/>
          </a:xfrm>
          <a:prstGeom prst="round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grpSp>
        <p:nvGrpSpPr>
          <p:cNvPr id="3" name="组合 2"/>
          <p:cNvGrpSpPr/>
          <p:nvPr/>
        </p:nvGrpSpPr>
        <p:grpSpPr>
          <a:xfrm>
            <a:off x="1583213" y="1343438"/>
            <a:ext cx="1258427" cy="324136"/>
            <a:chOff x="2109790" y="1790699"/>
            <a:chExt cx="1677610" cy="432048"/>
          </a:xfrm>
        </p:grpSpPr>
        <p:sp>
          <p:nvSpPr>
            <p:cNvPr id="73" name="圆角矩形 72"/>
            <p:cNvSpPr/>
            <p:nvPr/>
          </p:nvSpPr>
          <p:spPr>
            <a:xfrm>
              <a:off x="2109790" y="1790699"/>
              <a:ext cx="1440160" cy="4320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TextBox 116"/>
            <p:cNvSpPr txBox="1"/>
            <p:nvPr/>
          </p:nvSpPr>
          <p:spPr>
            <a:xfrm>
              <a:off x="2314766" y="1820187"/>
              <a:ext cx="1472634" cy="379462"/>
            </a:xfrm>
            <a:prstGeom prst="rect">
              <a:avLst/>
            </a:prstGeom>
            <a:noFill/>
          </p:spPr>
          <p:txBody>
            <a:bodyPr wrap="square" lIns="68573" tIns="34286" rIns="68573" bIns="34286" rtlCol="0">
              <a:spAutoFit/>
            </a:bodyPr>
            <a:lstStyle/>
            <a:p>
              <a:r>
                <a:rPr lang="en-US" altLang="zh-CN" sz="1400" dirty="0">
                  <a:solidFill>
                    <a:schemeClr val="bg1"/>
                  </a:solidFill>
                  <a:latin typeface="黑体" pitchFamily="49" charset="-122"/>
                  <a:ea typeface="黑体" pitchFamily="49" charset="-122"/>
                </a:rPr>
                <a:t>TITLE</a:t>
              </a:r>
              <a:endParaRPr lang="zh-CN" altLang="en-US" sz="1400" dirty="0">
                <a:solidFill>
                  <a:schemeClr val="bg1"/>
                </a:solidFill>
                <a:latin typeface="黑体" pitchFamily="49" charset="-122"/>
                <a:ea typeface="黑体" pitchFamily="49" charset="-122"/>
              </a:endParaRPr>
            </a:p>
          </p:txBody>
        </p:sp>
      </p:grpSp>
      <p:grpSp>
        <p:nvGrpSpPr>
          <p:cNvPr id="7" name="组合 8"/>
          <p:cNvGrpSpPr/>
          <p:nvPr/>
        </p:nvGrpSpPr>
        <p:grpSpPr>
          <a:xfrm>
            <a:off x="3276425" y="1912505"/>
            <a:ext cx="2108656" cy="2010767"/>
            <a:chOff x="4367014" y="2549219"/>
            <a:chExt cx="681712" cy="2680195"/>
          </a:xfrm>
        </p:grpSpPr>
        <p:cxnSp>
          <p:nvCxnSpPr>
            <p:cNvPr id="11" name="直接连接符 10"/>
            <p:cNvCxnSpPr>
              <a:endCxn id="4" idx="1"/>
            </p:cNvCxnSpPr>
            <p:nvPr/>
          </p:nvCxnSpPr>
          <p:spPr>
            <a:xfrm>
              <a:off x="4367014" y="254921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4367014" y="3449940"/>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4367014" y="431340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a:off x="4367014" y="5229413"/>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9" name="组合 9"/>
          <p:cNvGrpSpPr/>
          <p:nvPr/>
        </p:nvGrpSpPr>
        <p:grpSpPr>
          <a:xfrm>
            <a:off x="5385081" y="1345916"/>
            <a:ext cx="3104971" cy="2735632"/>
            <a:chOff x="7178067" y="1794000"/>
            <a:chExt cx="4139243" cy="3646384"/>
          </a:xfrm>
        </p:grpSpPr>
        <p:grpSp>
          <p:nvGrpSpPr>
            <p:cNvPr id="10" name="组合 6"/>
            <p:cNvGrpSpPr/>
            <p:nvPr/>
          </p:nvGrpSpPr>
          <p:grpSpPr>
            <a:xfrm>
              <a:off x="7178067" y="4038192"/>
              <a:ext cx="4139243" cy="1402192"/>
              <a:chOff x="7445805" y="4169658"/>
              <a:chExt cx="4092125" cy="1402192"/>
            </a:xfrm>
          </p:grpSpPr>
          <p:pic>
            <p:nvPicPr>
              <p:cNvPr id="1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458303" y="4169658"/>
                <a:ext cx="2079627" cy="1402192"/>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5805" y="4214211"/>
                <a:ext cx="1947470" cy="1313086"/>
              </a:xfrm>
              <a:prstGeom prst="rect">
                <a:avLst/>
              </a:prstGeom>
            </p:spPr>
          </p:pic>
        </p:grpSp>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2901" y="1794000"/>
              <a:ext cx="3289573" cy="1825218"/>
            </a:xfrm>
            <a:prstGeom prst="rect">
              <a:avLst/>
            </a:prstGeom>
          </p:spPr>
        </p:pic>
      </p:grpSp>
      <p:grpSp>
        <p:nvGrpSpPr>
          <p:cNvPr id="15" name="组合 14"/>
          <p:cNvGrpSpPr/>
          <p:nvPr/>
        </p:nvGrpSpPr>
        <p:grpSpPr>
          <a:xfrm>
            <a:off x="3787798" y="1736220"/>
            <a:ext cx="1149067" cy="343966"/>
            <a:chOff x="5048726" y="2314248"/>
            <a:chExt cx="1531822" cy="458480"/>
          </a:xfrm>
          <a:solidFill>
            <a:srgbClr val="CB1B3D"/>
          </a:solidFill>
        </p:grpSpPr>
        <p:sp>
          <p:nvSpPr>
            <p:cNvPr id="4" name="圆角矩形 3"/>
            <p:cNvSpPr/>
            <p:nvPr/>
          </p:nvSpPr>
          <p:spPr>
            <a:xfrm>
              <a:off x="5048726" y="2325711"/>
              <a:ext cx="1531822" cy="4470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TextBox 168"/>
            <p:cNvSpPr txBox="1"/>
            <p:nvPr/>
          </p:nvSpPr>
          <p:spPr>
            <a:xfrm>
              <a:off x="5231109" y="2314248"/>
              <a:ext cx="1349438" cy="346089"/>
            </a:xfrm>
            <a:prstGeom prst="rect">
              <a:avLst/>
            </a:prstGeom>
            <a:noFill/>
          </p:spPr>
          <p:txBody>
            <a:bodyPr wrap="square" lIns="68573" tIns="34286" rIns="68573" bIns="34286" rtlCol="0">
              <a:spAutoFit/>
            </a:bodyPr>
            <a:lstStyle/>
            <a:p>
              <a:r>
                <a:rPr lang="zh-CN" altLang="en-US" sz="1200" dirty="0">
                  <a:solidFill>
                    <a:schemeClr val="bg1"/>
                  </a:solidFill>
                  <a:latin typeface="黑体" pitchFamily="49" charset="-122"/>
                  <a:ea typeface="黑体" pitchFamily="49" charset="-122"/>
                </a:rPr>
                <a:t>Add content.</a:t>
              </a:r>
              <a:endParaRPr lang="zh-CN" altLang="en-US" sz="1600" dirty="0">
                <a:solidFill>
                  <a:schemeClr val="bg1"/>
                </a:solidFill>
                <a:latin typeface="黑体" pitchFamily="49" charset="-122"/>
                <a:ea typeface="黑体" pitchFamily="49" charset="-122"/>
              </a:endParaRPr>
            </a:p>
          </p:txBody>
        </p:sp>
      </p:grpSp>
      <p:grpSp>
        <p:nvGrpSpPr>
          <p:cNvPr id="16" name="组合 13"/>
          <p:cNvGrpSpPr/>
          <p:nvPr/>
        </p:nvGrpSpPr>
        <p:grpSpPr>
          <a:xfrm>
            <a:off x="3787798" y="2423436"/>
            <a:ext cx="1149067" cy="335367"/>
            <a:chOff x="5048726" y="3230247"/>
            <a:chExt cx="1531822" cy="447017"/>
          </a:xfrm>
          <a:solidFill>
            <a:srgbClr val="CB1B3D"/>
          </a:solidFill>
        </p:grpSpPr>
        <p:sp>
          <p:nvSpPr>
            <p:cNvPr id="125" name="圆角矩形 124"/>
            <p:cNvSpPr/>
            <p:nvPr/>
          </p:nvSpPr>
          <p:spPr>
            <a:xfrm>
              <a:off x="5048726" y="3230247"/>
              <a:ext cx="1531822" cy="447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TextBox 169"/>
            <p:cNvSpPr txBox="1"/>
            <p:nvPr/>
          </p:nvSpPr>
          <p:spPr>
            <a:xfrm>
              <a:off x="5231110" y="3270612"/>
              <a:ext cx="1349436" cy="338439"/>
            </a:xfrm>
            <a:prstGeom prst="rect">
              <a:avLst/>
            </a:prstGeom>
            <a:noFill/>
          </p:spPr>
          <p:txBody>
            <a:bodyPr wrap="square" lIns="68573" tIns="34286" rIns="68573" bIns="34286" rtlCol="0">
              <a:spAutoFit/>
            </a:bodyPr>
            <a:lstStyle/>
            <a:p>
              <a:r>
                <a:rPr lang="zh-CN" altLang="en-US" sz="1200" dirty="0">
                  <a:solidFill>
                    <a:schemeClr val="bg1"/>
                  </a:solidFill>
                  <a:latin typeface="黑体" pitchFamily="49" charset="-122"/>
                  <a:ea typeface="黑体" pitchFamily="49" charset="-122"/>
                </a:rPr>
                <a:t>Add content.</a:t>
              </a:r>
            </a:p>
          </p:txBody>
        </p:sp>
      </p:grpSp>
      <p:grpSp>
        <p:nvGrpSpPr>
          <p:cNvPr id="17" name="组合 12"/>
          <p:cNvGrpSpPr/>
          <p:nvPr/>
        </p:nvGrpSpPr>
        <p:grpSpPr>
          <a:xfrm>
            <a:off x="3787798" y="3083171"/>
            <a:ext cx="1149067" cy="345188"/>
            <a:chOff x="5048726" y="4109621"/>
            <a:chExt cx="1531822" cy="460109"/>
          </a:xfrm>
          <a:solidFill>
            <a:srgbClr val="CB1B3D"/>
          </a:solidFill>
        </p:grpSpPr>
        <p:sp>
          <p:nvSpPr>
            <p:cNvPr id="126" name="圆角矩形 125"/>
            <p:cNvSpPr/>
            <p:nvPr/>
          </p:nvSpPr>
          <p:spPr>
            <a:xfrm>
              <a:off x="5048726" y="4122713"/>
              <a:ext cx="1531822" cy="44701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TextBox 170"/>
            <p:cNvSpPr txBox="1"/>
            <p:nvPr/>
          </p:nvSpPr>
          <p:spPr>
            <a:xfrm>
              <a:off x="5231110" y="4109621"/>
              <a:ext cx="1349436" cy="351485"/>
            </a:xfrm>
            <a:prstGeom prst="rect">
              <a:avLst/>
            </a:prstGeom>
            <a:noFill/>
          </p:spPr>
          <p:txBody>
            <a:bodyPr wrap="square" lIns="68573" tIns="34286" rIns="68573" bIns="34286" rtlCol="0">
              <a:spAutoFit/>
            </a:bodyPr>
            <a:lstStyle/>
            <a:p>
              <a:r>
                <a:rPr lang="zh-CN" altLang="en-US" sz="1200" dirty="0">
                  <a:solidFill>
                    <a:schemeClr val="bg1"/>
                  </a:solidFill>
                  <a:latin typeface="黑体" pitchFamily="49" charset="-122"/>
                  <a:ea typeface="黑体" pitchFamily="49" charset="-122"/>
                </a:rPr>
                <a:t>Add content.</a:t>
              </a:r>
            </a:p>
          </p:txBody>
        </p:sp>
      </p:grpSp>
      <p:grpSp>
        <p:nvGrpSpPr>
          <p:cNvPr id="18" name="组合 11"/>
          <p:cNvGrpSpPr/>
          <p:nvPr/>
        </p:nvGrpSpPr>
        <p:grpSpPr>
          <a:xfrm>
            <a:off x="3787798" y="3755581"/>
            <a:ext cx="1149067" cy="335366"/>
            <a:chOff x="5048726" y="5005906"/>
            <a:chExt cx="1531822" cy="447017"/>
          </a:xfrm>
          <a:solidFill>
            <a:srgbClr val="CB1B3D"/>
          </a:solidFill>
        </p:grpSpPr>
        <p:sp>
          <p:nvSpPr>
            <p:cNvPr id="127" name="圆角矩形 126"/>
            <p:cNvSpPr/>
            <p:nvPr/>
          </p:nvSpPr>
          <p:spPr>
            <a:xfrm>
              <a:off x="5048726" y="5005906"/>
              <a:ext cx="1531822" cy="44701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TextBox 171"/>
            <p:cNvSpPr txBox="1"/>
            <p:nvPr/>
          </p:nvSpPr>
          <p:spPr>
            <a:xfrm>
              <a:off x="5231110" y="5097262"/>
              <a:ext cx="1349436" cy="338440"/>
            </a:xfrm>
            <a:prstGeom prst="rect">
              <a:avLst/>
            </a:prstGeom>
            <a:noFill/>
          </p:spPr>
          <p:txBody>
            <a:bodyPr wrap="square" lIns="68573" tIns="34286" rIns="68573" bIns="34286" rtlCol="0">
              <a:spAutoFit/>
            </a:bodyPr>
            <a:lstStyle/>
            <a:p>
              <a:r>
                <a:rPr lang="zh-CN" altLang="en-US" sz="1200" dirty="0">
                  <a:solidFill>
                    <a:schemeClr val="bg1"/>
                  </a:solidFill>
                  <a:latin typeface="黑体" pitchFamily="49" charset="-122"/>
                  <a:ea typeface="黑体" pitchFamily="49" charset="-122"/>
                </a:rPr>
                <a:t>Add content.</a:t>
              </a:r>
            </a:p>
          </p:txBody>
        </p:sp>
      </p:grpSp>
      <p:sp>
        <p:nvSpPr>
          <p:cNvPr id="8" name="燕尾形 7"/>
          <p:cNvSpPr/>
          <p:nvPr/>
        </p:nvSpPr>
        <p:spPr>
          <a:xfrm rot="5400000">
            <a:off x="4275685" y="1398878"/>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3" name="燕尾形 172"/>
          <p:cNvSpPr/>
          <p:nvPr/>
        </p:nvSpPr>
        <p:spPr>
          <a:xfrm rot="5400000">
            <a:off x="4275685" y="2155334"/>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4" name="燕尾形 173"/>
          <p:cNvSpPr/>
          <p:nvPr/>
        </p:nvSpPr>
        <p:spPr>
          <a:xfrm rot="5400000">
            <a:off x="4275685" y="2816759"/>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5" name="燕尾形 174"/>
          <p:cNvSpPr/>
          <p:nvPr/>
        </p:nvSpPr>
        <p:spPr>
          <a:xfrm rot="5400000">
            <a:off x="4275685" y="3457196"/>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34" name="文本框 32">
            <a:extLst>
              <a:ext uri="{FF2B5EF4-FFF2-40B4-BE49-F238E27FC236}">
                <a16:creationId xmlns:a16="http://schemas.microsoft.com/office/drawing/2014/main" id="{02BCFBA8-9716-4E10-BDF2-87AEDF74943F}"/>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content.</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3030310300"/>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randombar(horizontal)">
                                      <p:cBhvr>
                                        <p:cTn id="17" dur="500"/>
                                        <p:tgtEl>
                                          <p:spTgt spid="84"/>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randombar(horizontal)">
                                      <p:cBhvr>
                                        <p:cTn id="21" dur="500"/>
                                        <p:tgtEl>
                                          <p:spTgt spid="83"/>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500"/>
                            </p:stCondLst>
                            <p:childTnLst>
                              <p:par>
                                <p:cTn id="27" presetID="49" presetClass="entr" presetSubtype="0" decel="10000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 calcmode="lin" valueType="num">
                                      <p:cBhvr>
                                        <p:cTn id="31" dur="500" fill="hold"/>
                                        <p:tgtEl>
                                          <p:spTgt spid="9"/>
                                        </p:tgtEl>
                                        <p:attrNameLst>
                                          <p:attrName>style.rotation</p:attrName>
                                        </p:attrNameLst>
                                      </p:cBhvr>
                                      <p:tavLst>
                                        <p:tav tm="0">
                                          <p:val>
                                            <p:fltVal val="360"/>
                                          </p:val>
                                        </p:tav>
                                        <p:tav tm="100000">
                                          <p:val>
                                            <p:fltVal val="0"/>
                                          </p:val>
                                        </p:tav>
                                      </p:tavLst>
                                    </p:anim>
                                    <p:animEffect transition="in" filter="fade">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173"/>
                                        </p:tgtEl>
                                        <p:attrNameLst>
                                          <p:attrName>style.visibility</p:attrName>
                                        </p:attrNameLst>
                                      </p:cBhvr>
                                      <p:to>
                                        <p:strVal val="visible"/>
                                      </p:to>
                                    </p:set>
                                    <p:animEffect transition="in" filter="fade">
                                      <p:cBhvr>
                                        <p:cTn id="44" dur="500"/>
                                        <p:tgtEl>
                                          <p:spTgt spid="173"/>
                                        </p:tgtEl>
                                      </p:cBhvr>
                                    </p:animEffect>
                                  </p:childTnLst>
                                </p:cTn>
                              </p:par>
                              <p:par>
                                <p:cTn id="45" presetID="2" presetClass="entr" presetSubtype="4"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10" presetClass="entr" presetSubtype="0" fill="hold" grpId="0" nodeType="afterEffect">
                                  <p:stCondLst>
                                    <p:cond delay="0"/>
                                  </p:stCondLst>
                                  <p:childTnLst>
                                    <p:set>
                                      <p:cBhvr>
                                        <p:cTn id="51" dur="1" fill="hold">
                                          <p:stCondLst>
                                            <p:cond delay="0"/>
                                          </p:stCondLst>
                                        </p:cTn>
                                        <p:tgtEl>
                                          <p:spTgt spid="174"/>
                                        </p:tgtEl>
                                        <p:attrNameLst>
                                          <p:attrName>style.visibility</p:attrName>
                                        </p:attrNameLst>
                                      </p:cBhvr>
                                      <p:to>
                                        <p:strVal val="visible"/>
                                      </p:to>
                                    </p:set>
                                    <p:animEffect transition="in" filter="fade">
                                      <p:cBhvr>
                                        <p:cTn id="52" dur="500"/>
                                        <p:tgtEl>
                                          <p:spTgt spid="174"/>
                                        </p:tgtEl>
                                      </p:cBhvr>
                                    </p:animEffect>
                                  </p:childTnLst>
                                </p:cTn>
                              </p:par>
                              <p:par>
                                <p:cTn id="53" presetID="2" presetClass="entr" presetSubtype="4"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10" presetClass="entr" presetSubtype="0" fill="hold" grpId="0" nodeType="afterEffect">
                                  <p:stCondLst>
                                    <p:cond delay="0"/>
                                  </p:stCondLst>
                                  <p:childTnLst>
                                    <p:set>
                                      <p:cBhvr>
                                        <p:cTn id="59" dur="1" fill="hold">
                                          <p:stCondLst>
                                            <p:cond delay="0"/>
                                          </p:stCondLst>
                                        </p:cTn>
                                        <p:tgtEl>
                                          <p:spTgt spid="175"/>
                                        </p:tgtEl>
                                        <p:attrNameLst>
                                          <p:attrName>style.visibility</p:attrName>
                                        </p:attrNameLst>
                                      </p:cBhvr>
                                      <p:to>
                                        <p:strVal val="visible"/>
                                      </p:to>
                                    </p:set>
                                    <p:animEffect transition="in" filter="fade">
                                      <p:cBhvr>
                                        <p:cTn id="60" dur="500"/>
                                        <p:tgtEl>
                                          <p:spTgt spid="175"/>
                                        </p:tgtEl>
                                      </p:cBhvr>
                                    </p:animEffect>
                                  </p:childTnLst>
                                </p:cTn>
                              </p:par>
                              <p:par>
                                <p:cTn id="61" presetID="2" presetClass="entr" presetSubtype="4"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2" grpId="0" animBg="1"/>
      <p:bldP spid="8" grpId="0" animBg="1"/>
      <p:bldP spid="173" grpId="0" animBg="1"/>
      <p:bldP spid="174" grpId="0" animBg="1"/>
      <p:bldP spid="17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3151867" y="2497767"/>
            <a:ext cx="2948248"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a:spLocks/>
          </p:cNvSpPr>
          <p:nvPr>
            <p:custDataLst>
              <p:tags r:id="rId3"/>
            </p:custDataLst>
          </p:nvPr>
        </p:nvSpPr>
        <p:spPr>
          <a:xfrm>
            <a:off x="3315116" y="2954872"/>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04</a:t>
            </a:r>
            <a:endParaRPr lang="zh-CN" altLang="en-US" sz="4400" dirty="0"/>
          </a:p>
        </p:txBody>
      </p:sp>
    </p:spTree>
    <p:custDataLst>
      <p:tags r:id="rId1"/>
    </p:custDataLst>
    <p:extLst>
      <p:ext uri="{BB962C8B-B14F-4D97-AF65-F5344CB8AC3E}">
        <p14:creationId xmlns:p14="http://schemas.microsoft.com/office/powerpoint/2010/main" val="809199324"/>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Freeform 7"/>
          <p:cNvSpPr>
            <a:spLocks/>
          </p:cNvSpPr>
          <p:nvPr/>
        </p:nvSpPr>
        <p:spPr bwMode="auto">
          <a:xfrm>
            <a:off x="2140322" y="1918146"/>
            <a:ext cx="925674" cy="924496"/>
          </a:xfrm>
          <a:custGeom>
            <a:avLst/>
            <a:gdLst>
              <a:gd name="T0" fmla="*/ 0 w 307"/>
              <a:gd name="T1" fmla="*/ 307 h 307"/>
              <a:gd name="T2" fmla="*/ 307 w 307"/>
              <a:gd name="T3" fmla="*/ 307 h 307"/>
              <a:gd name="T4" fmla="*/ 0 w 307"/>
              <a:gd name="T5" fmla="*/ 0 h 307"/>
              <a:gd name="T6" fmla="*/ 0 w 307"/>
              <a:gd name="T7" fmla="*/ 307 h 307"/>
            </a:gdLst>
            <a:ahLst/>
            <a:cxnLst>
              <a:cxn ang="0">
                <a:pos x="T0" y="T1"/>
              </a:cxn>
              <a:cxn ang="0">
                <a:pos x="T2" y="T3"/>
              </a:cxn>
              <a:cxn ang="0">
                <a:pos x="T4" y="T5"/>
              </a:cxn>
              <a:cxn ang="0">
                <a:pos x="T6" y="T7"/>
              </a:cxn>
            </a:cxnLst>
            <a:rect l="0" t="0" r="r" b="b"/>
            <a:pathLst>
              <a:path w="307" h="307">
                <a:moveTo>
                  <a:pt x="0" y="307"/>
                </a:moveTo>
                <a:cubicBezTo>
                  <a:pt x="307" y="307"/>
                  <a:pt x="307" y="307"/>
                  <a:pt x="307" y="307"/>
                </a:cubicBezTo>
                <a:cubicBezTo>
                  <a:pt x="301" y="140"/>
                  <a:pt x="167" y="6"/>
                  <a:pt x="0" y="0"/>
                </a:cubicBezTo>
                <a:lnTo>
                  <a:pt x="0" y="307"/>
                </a:lnTo>
                <a:close/>
              </a:path>
            </a:pathLst>
          </a:custGeom>
          <a:solidFill>
            <a:srgbClr val="FFFDEF"/>
          </a:solidFill>
          <a:ln w="9525" cmpd="sng">
            <a:solidFill>
              <a:schemeClr val="accent1"/>
            </a:solidFill>
            <a:round/>
            <a:headEnd/>
            <a:tailEnd/>
          </a:ln>
        </p:spPr>
        <p:txBody>
          <a:bodyPr lIns="91467" tIns="45734" rIns="91467" bIns="45734"/>
          <a:lstStyle/>
          <a:p>
            <a:endParaRPr lang="zh-CN" altLang="en-US">
              <a:solidFill>
                <a:schemeClr val="bg1">
                  <a:lumMod val="50000"/>
                </a:schemeClr>
              </a:solidFill>
            </a:endParaRPr>
          </a:p>
        </p:txBody>
      </p:sp>
      <p:sp>
        <p:nvSpPr>
          <p:cNvPr id="17416" name="Freeform 8"/>
          <p:cNvSpPr>
            <a:spLocks/>
          </p:cNvSpPr>
          <p:nvPr/>
        </p:nvSpPr>
        <p:spPr bwMode="auto">
          <a:xfrm>
            <a:off x="1155901" y="1924500"/>
            <a:ext cx="924085" cy="924496"/>
          </a:xfrm>
          <a:custGeom>
            <a:avLst/>
            <a:gdLst>
              <a:gd name="T0" fmla="*/ 307 w 307"/>
              <a:gd name="T1" fmla="*/ 307 h 307"/>
              <a:gd name="T2" fmla="*/ 307 w 307"/>
              <a:gd name="T3" fmla="*/ 0 h 307"/>
              <a:gd name="T4" fmla="*/ 0 w 307"/>
              <a:gd name="T5" fmla="*/ 307 h 307"/>
              <a:gd name="T6" fmla="*/ 307 w 307"/>
              <a:gd name="T7" fmla="*/ 307 h 307"/>
            </a:gdLst>
            <a:ahLst/>
            <a:cxnLst>
              <a:cxn ang="0">
                <a:pos x="T0" y="T1"/>
              </a:cxn>
              <a:cxn ang="0">
                <a:pos x="T2" y="T3"/>
              </a:cxn>
              <a:cxn ang="0">
                <a:pos x="T4" y="T5"/>
              </a:cxn>
              <a:cxn ang="0">
                <a:pos x="T6" y="T7"/>
              </a:cxn>
            </a:cxnLst>
            <a:rect l="0" t="0" r="r" b="b"/>
            <a:pathLst>
              <a:path w="307" h="307">
                <a:moveTo>
                  <a:pt x="307" y="307"/>
                </a:moveTo>
                <a:cubicBezTo>
                  <a:pt x="307" y="0"/>
                  <a:pt x="307" y="0"/>
                  <a:pt x="307" y="0"/>
                </a:cubicBezTo>
                <a:cubicBezTo>
                  <a:pt x="140" y="6"/>
                  <a:pt x="6" y="140"/>
                  <a:pt x="0" y="307"/>
                </a:cubicBezTo>
                <a:lnTo>
                  <a:pt x="307" y="307"/>
                </a:lnTo>
                <a:close/>
              </a:path>
            </a:pathLst>
          </a:custGeom>
          <a:solidFill>
            <a:schemeClr val="accent1"/>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17" name="Freeform 9"/>
          <p:cNvSpPr>
            <a:spLocks/>
          </p:cNvSpPr>
          <p:nvPr/>
        </p:nvSpPr>
        <p:spPr bwMode="auto">
          <a:xfrm>
            <a:off x="3124743" y="2903004"/>
            <a:ext cx="925674" cy="924496"/>
          </a:xfrm>
          <a:custGeom>
            <a:avLst/>
            <a:gdLst>
              <a:gd name="T0" fmla="*/ 0 w 307"/>
              <a:gd name="T1" fmla="*/ 0 h 307"/>
              <a:gd name="T2" fmla="*/ 0 w 307"/>
              <a:gd name="T3" fmla="*/ 307 h 307"/>
              <a:gd name="T4" fmla="*/ 307 w 307"/>
              <a:gd name="T5" fmla="*/ 0 h 307"/>
              <a:gd name="T6" fmla="*/ 0 w 307"/>
              <a:gd name="T7" fmla="*/ 0 h 307"/>
            </a:gdLst>
            <a:ahLst/>
            <a:cxnLst>
              <a:cxn ang="0">
                <a:pos x="T0" y="T1"/>
              </a:cxn>
              <a:cxn ang="0">
                <a:pos x="T2" y="T3"/>
              </a:cxn>
              <a:cxn ang="0">
                <a:pos x="T4" y="T5"/>
              </a:cxn>
              <a:cxn ang="0">
                <a:pos x="T6" y="T7"/>
              </a:cxn>
            </a:cxnLst>
            <a:rect l="0" t="0" r="r" b="b"/>
            <a:pathLst>
              <a:path w="307" h="307">
                <a:moveTo>
                  <a:pt x="0" y="0"/>
                </a:moveTo>
                <a:cubicBezTo>
                  <a:pt x="0" y="307"/>
                  <a:pt x="0" y="307"/>
                  <a:pt x="0" y="307"/>
                </a:cubicBezTo>
                <a:cubicBezTo>
                  <a:pt x="167" y="301"/>
                  <a:pt x="301" y="167"/>
                  <a:pt x="307" y="0"/>
                </a:cubicBezTo>
                <a:lnTo>
                  <a:pt x="0" y="0"/>
                </a:lnTo>
                <a:close/>
              </a:path>
            </a:pathLst>
          </a:custGeom>
          <a:solidFill>
            <a:srgbClr val="FFFDEF"/>
          </a:solidFill>
          <a:ln w="9525" cmpd="sng">
            <a:solidFill>
              <a:schemeClr val="accent2"/>
            </a:solidFill>
            <a:round/>
            <a:headEnd/>
            <a:tailEnd/>
          </a:ln>
        </p:spPr>
        <p:txBody>
          <a:bodyPr lIns="91467" tIns="45734" rIns="91467" bIns="45734"/>
          <a:lstStyle/>
          <a:p>
            <a:endParaRPr lang="zh-CN" altLang="en-US">
              <a:solidFill>
                <a:schemeClr val="bg1">
                  <a:lumMod val="50000"/>
                </a:schemeClr>
              </a:solidFill>
            </a:endParaRPr>
          </a:p>
        </p:txBody>
      </p:sp>
      <p:sp>
        <p:nvSpPr>
          <p:cNvPr id="17418" name="Freeform 10"/>
          <p:cNvSpPr>
            <a:spLocks/>
          </p:cNvSpPr>
          <p:nvPr/>
        </p:nvSpPr>
        <p:spPr bwMode="auto">
          <a:xfrm>
            <a:off x="2140322" y="2909358"/>
            <a:ext cx="925674" cy="924496"/>
          </a:xfrm>
          <a:custGeom>
            <a:avLst/>
            <a:gdLst>
              <a:gd name="T0" fmla="*/ 307 w 307"/>
              <a:gd name="T1" fmla="*/ 0 h 307"/>
              <a:gd name="T2" fmla="*/ 0 w 307"/>
              <a:gd name="T3" fmla="*/ 0 h 307"/>
              <a:gd name="T4" fmla="*/ 307 w 307"/>
              <a:gd name="T5" fmla="*/ 307 h 307"/>
              <a:gd name="T6" fmla="*/ 307 w 307"/>
              <a:gd name="T7" fmla="*/ 0 h 307"/>
            </a:gdLst>
            <a:ahLst/>
            <a:cxnLst>
              <a:cxn ang="0">
                <a:pos x="T0" y="T1"/>
              </a:cxn>
              <a:cxn ang="0">
                <a:pos x="T2" y="T3"/>
              </a:cxn>
              <a:cxn ang="0">
                <a:pos x="T4" y="T5"/>
              </a:cxn>
              <a:cxn ang="0">
                <a:pos x="T6" y="T7"/>
              </a:cxn>
            </a:cxnLst>
            <a:rect l="0" t="0" r="r" b="b"/>
            <a:pathLst>
              <a:path w="307" h="307">
                <a:moveTo>
                  <a:pt x="307" y="0"/>
                </a:moveTo>
                <a:cubicBezTo>
                  <a:pt x="0" y="0"/>
                  <a:pt x="0" y="0"/>
                  <a:pt x="0" y="0"/>
                </a:cubicBezTo>
                <a:cubicBezTo>
                  <a:pt x="6" y="167"/>
                  <a:pt x="140" y="301"/>
                  <a:pt x="307" y="307"/>
                </a:cubicBezTo>
                <a:lnTo>
                  <a:pt x="307" y="0"/>
                </a:lnTo>
                <a:close/>
              </a:path>
            </a:pathLst>
          </a:custGeom>
          <a:solidFill>
            <a:schemeClr val="accent2"/>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19" name="Freeform 11"/>
          <p:cNvSpPr>
            <a:spLocks/>
          </p:cNvSpPr>
          <p:nvPr/>
        </p:nvSpPr>
        <p:spPr bwMode="auto">
          <a:xfrm>
            <a:off x="4110753" y="1918146"/>
            <a:ext cx="924085" cy="924496"/>
          </a:xfrm>
          <a:custGeom>
            <a:avLst/>
            <a:gdLst>
              <a:gd name="T0" fmla="*/ 0 w 307"/>
              <a:gd name="T1" fmla="*/ 307 h 307"/>
              <a:gd name="T2" fmla="*/ 307 w 307"/>
              <a:gd name="T3" fmla="*/ 307 h 307"/>
              <a:gd name="T4" fmla="*/ 0 w 307"/>
              <a:gd name="T5" fmla="*/ 0 h 307"/>
              <a:gd name="T6" fmla="*/ 0 w 307"/>
              <a:gd name="T7" fmla="*/ 307 h 307"/>
            </a:gdLst>
            <a:ahLst/>
            <a:cxnLst>
              <a:cxn ang="0">
                <a:pos x="T0" y="T1"/>
              </a:cxn>
              <a:cxn ang="0">
                <a:pos x="T2" y="T3"/>
              </a:cxn>
              <a:cxn ang="0">
                <a:pos x="T4" y="T5"/>
              </a:cxn>
              <a:cxn ang="0">
                <a:pos x="T6" y="T7"/>
              </a:cxn>
            </a:cxnLst>
            <a:rect l="0" t="0" r="r" b="b"/>
            <a:pathLst>
              <a:path w="307" h="307">
                <a:moveTo>
                  <a:pt x="0" y="307"/>
                </a:moveTo>
                <a:cubicBezTo>
                  <a:pt x="307" y="307"/>
                  <a:pt x="307" y="307"/>
                  <a:pt x="307" y="307"/>
                </a:cubicBezTo>
                <a:cubicBezTo>
                  <a:pt x="302" y="140"/>
                  <a:pt x="167" y="6"/>
                  <a:pt x="0" y="0"/>
                </a:cubicBezTo>
                <a:lnTo>
                  <a:pt x="0" y="307"/>
                </a:lnTo>
                <a:close/>
              </a:path>
            </a:pathLst>
          </a:custGeom>
          <a:solidFill>
            <a:srgbClr val="FFFDEF"/>
          </a:solidFill>
          <a:ln w="9525" cmpd="sng">
            <a:solidFill>
              <a:schemeClr val="accent3"/>
            </a:solidFill>
            <a:round/>
            <a:headEnd/>
            <a:tailEnd/>
          </a:ln>
        </p:spPr>
        <p:txBody>
          <a:bodyPr lIns="91467" tIns="45734" rIns="91467" bIns="45734"/>
          <a:lstStyle/>
          <a:p>
            <a:endParaRPr lang="zh-CN" altLang="en-US">
              <a:solidFill>
                <a:schemeClr val="bg1">
                  <a:lumMod val="50000"/>
                </a:schemeClr>
              </a:solidFill>
            </a:endParaRPr>
          </a:p>
        </p:txBody>
      </p:sp>
      <p:sp>
        <p:nvSpPr>
          <p:cNvPr id="17420" name="Freeform 12"/>
          <p:cNvSpPr>
            <a:spLocks/>
          </p:cNvSpPr>
          <p:nvPr/>
        </p:nvSpPr>
        <p:spPr bwMode="auto">
          <a:xfrm>
            <a:off x="3124743" y="1924500"/>
            <a:ext cx="925674" cy="924496"/>
          </a:xfrm>
          <a:custGeom>
            <a:avLst/>
            <a:gdLst>
              <a:gd name="T0" fmla="*/ 307 w 307"/>
              <a:gd name="T1" fmla="*/ 307 h 307"/>
              <a:gd name="T2" fmla="*/ 307 w 307"/>
              <a:gd name="T3" fmla="*/ 0 h 307"/>
              <a:gd name="T4" fmla="*/ 0 w 307"/>
              <a:gd name="T5" fmla="*/ 307 h 307"/>
              <a:gd name="T6" fmla="*/ 307 w 307"/>
              <a:gd name="T7" fmla="*/ 307 h 307"/>
            </a:gdLst>
            <a:ahLst/>
            <a:cxnLst>
              <a:cxn ang="0">
                <a:pos x="T0" y="T1"/>
              </a:cxn>
              <a:cxn ang="0">
                <a:pos x="T2" y="T3"/>
              </a:cxn>
              <a:cxn ang="0">
                <a:pos x="T4" y="T5"/>
              </a:cxn>
              <a:cxn ang="0">
                <a:pos x="T6" y="T7"/>
              </a:cxn>
            </a:cxnLst>
            <a:rect l="0" t="0" r="r" b="b"/>
            <a:pathLst>
              <a:path w="307" h="307">
                <a:moveTo>
                  <a:pt x="307" y="307"/>
                </a:moveTo>
                <a:cubicBezTo>
                  <a:pt x="307" y="0"/>
                  <a:pt x="307" y="0"/>
                  <a:pt x="307" y="0"/>
                </a:cubicBezTo>
                <a:cubicBezTo>
                  <a:pt x="140" y="6"/>
                  <a:pt x="6" y="140"/>
                  <a:pt x="0" y="307"/>
                </a:cubicBezTo>
                <a:lnTo>
                  <a:pt x="307" y="307"/>
                </a:lnTo>
                <a:close/>
              </a:path>
            </a:pathLst>
          </a:custGeom>
          <a:solidFill>
            <a:schemeClr val="accent3"/>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21" name="Freeform 13"/>
          <p:cNvSpPr>
            <a:spLocks/>
          </p:cNvSpPr>
          <p:nvPr/>
        </p:nvSpPr>
        <p:spPr bwMode="auto">
          <a:xfrm>
            <a:off x="5098348" y="2903004"/>
            <a:ext cx="920910" cy="924496"/>
          </a:xfrm>
          <a:custGeom>
            <a:avLst/>
            <a:gdLst>
              <a:gd name="T0" fmla="*/ 0 w 306"/>
              <a:gd name="T1" fmla="*/ 0 h 307"/>
              <a:gd name="T2" fmla="*/ 0 w 306"/>
              <a:gd name="T3" fmla="*/ 307 h 307"/>
              <a:gd name="T4" fmla="*/ 306 w 306"/>
              <a:gd name="T5" fmla="*/ 0 h 307"/>
              <a:gd name="T6" fmla="*/ 0 w 306"/>
              <a:gd name="T7" fmla="*/ 0 h 307"/>
            </a:gdLst>
            <a:ahLst/>
            <a:cxnLst>
              <a:cxn ang="0">
                <a:pos x="T0" y="T1"/>
              </a:cxn>
              <a:cxn ang="0">
                <a:pos x="T2" y="T3"/>
              </a:cxn>
              <a:cxn ang="0">
                <a:pos x="T4" y="T5"/>
              </a:cxn>
              <a:cxn ang="0">
                <a:pos x="T6" y="T7"/>
              </a:cxn>
            </a:cxnLst>
            <a:rect l="0" t="0" r="r" b="b"/>
            <a:pathLst>
              <a:path w="306" h="307">
                <a:moveTo>
                  <a:pt x="0" y="0"/>
                </a:moveTo>
                <a:cubicBezTo>
                  <a:pt x="0" y="307"/>
                  <a:pt x="0" y="307"/>
                  <a:pt x="0" y="307"/>
                </a:cubicBezTo>
                <a:cubicBezTo>
                  <a:pt x="166" y="301"/>
                  <a:pt x="301" y="167"/>
                  <a:pt x="306" y="0"/>
                </a:cubicBezTo>
                <a:lnTo>
                  <a:pt x="0" y="0"/>
                </a:lnTo>
                <a:close/>
              </a:path>
            </a:pathLst>
          </a:custGeom>
          <a:solidFill>
            <a:srgbClr val="FFFDEF"/>
          </a:solidFill>
          <a:ln w="9525" cmpd="sng">
            <a:solidFill>
              <a:schemeClr val="accent4"/>
            </a:solidFill>
            <a:round/>
            <a:headEnd/>
            <a:tailEnd/>
          </a:ln>
        </p:spPr>
        <p:txBody>
          <a:bodyPr lIns="91467" tIns="45734" rIns="91467" bIns="45734"/>
          <a:lstStyle/>
          <a:p>
            <a:endParaRPr lang="zh-CN" altLang="en-US">
              <a:solidFill>
                <a:schemeClr val="bg1">
                  <a:lumMod val="50000"/>
                </a:schemeClr>
              </a:solidFill>
            </a:endParaRPr>
          </a:p>
        </p:txBody>
      </p:sp>
      <p:sp>
        <p:nvSpPr>
          <p:cNvPr id="17422" name="Freeform 14"/>
          <p:cNvSpPr>
            <a:spLocks/>
          </p:cNvSpPr>
          <p:nvPr/>
        </p:nvSpPr>
        <p:spPr bwMode="auto">
          <a:xfrm>
            <a:off x="4110753" y="2909358"/>
            <a:ext cx="924085" cy="924496"/>
          </a:xfrm>
          <a:custGeom>
            <a:avLst/>
            <a:gdLst>
              <a:gd name="T0" fmla="*/ 307 w 307"/>
              <a:gd name="T1" fmla="*/ 0 h 307"/>
              <a:gd name="T2" fmla="*/ 0 w 307"/>
              <a:gd name="T3" fmla="*/ 0 h 307"/>
              <a:gd name="T4" fmla="*/ 307 w 307"/>
              <a:gd name="T5" fmla="*/ 307 h 307"/>
              <a:gd name="T6" fmla="*/ 307 w 307"/>
              <a:gd name="T7" fmla="*/ 0 h 307"/>
            </a:gdLst>
            <a:ahLst/>
            <a:cxnLst>
              <a:cxn ang="0">
                <a:pos x="T0" y="T1"/>
              </a:cxn>
              <a:cxn ang="0">
                <a:pos x="T2" y="T3"/>
              </a:cxn>
              <a:cxn ang="0">
                <a:pos x="T4" y="T5"/>
              </a:cxn>
              <a:cxn ang="0">
                <a:pos x="T6" y="T7"/>
              </a:cxn>
            </a:cxnLst>
            <a:rect l="0" t="0" r="r" b="b"/>
            <a:pathLst>
              <a:path w="307" h="307">
                <a:moveTo>
                  <a:pt x="307" y="0"/>
                </a:moveTo>
                <a:cubicBezTo>
                  <a:pt x="0" y="0"/>
                  <a:pt x="0" y="0"/>
                  <a:pt x="0" y="0"/>
                </a:cubicBezTo>
                <a:cubicBezTo>
                  <a:pt x="6" y="167"/>
                  <a:pt x="140" y="301"/>
                  <a:pt x="307" y="307"/>
                </a:cubicBezTo>
                <a:lnTo>
                  <a:pt x="307" y="0"/>
                </a:lnTo>
                <a:close/>
              </a:path>
            </a:pathLst>
          </a:custGeom>
          <a:solidFill>
            <a:schemeClr val="accent4"/>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23" name="Freeform 15"/>
          <p:cNvSpPr>
            <a:spLocks/>
          </p:cNvSpPr>
          <p:nvPr/>
        </p:nvSpPr>
        <p:spPr bwMode="auto">
          <a:xfrm>
            <a:off x="6085945" y="1924500"/>
            <a:ext cx="922497" cy="924496"/>
          </a:xfrm>
          <a:custGeom>
            <a:avLst/>
            <a:gdLst>
              <a:gd name="T0" fmla="*/ 0 w 306"/>
              <a:gd name="T1" fmla="*/ 307 h 307"/>
              <a:gd name="T2" fmla="*/ 306 w 306"/>
              <a:gd name="T3" fmla="*/ 307 h 307"/>
              <a:gd name="T4" fmla="*/ 0 w 306"/>
              <a:gd name="T5" fmla="*/ 0 h 307"/>
              <a:gd name="T6" fmla="*/ 0 w 306"/>
              <a:gd name="T7" fmla="*/ 307 h 307"/>
            </a:gdLst>
            <a:ahLst/>
            <a:cxnLst>
              <a:cxn ang="0">
                <a:pos x="T0" y="T1"/>
              </a:cxn>
              <a:cxn ang="0">
                <a:pos x="T2" y="T3"/>
              </a:cxn>
              <a:cxn ang="0">
                <a:pos x="T4" y="T5"/>
              </a:cxn>
              <a:cxn ang="0">
                <a:pos x="T6" y="T7"/>
              </a:cxn>
            </a:cxnLst>
            <a:rect l="0" t="0" r="r" b="b"/>
            <a:pathLst>
              <a:path w="306" h="307">
                <a:moveTo>
                  <a:pt x="0" y="307"/>
                </a:moveTo>
                <a:cubicBezTo>
                  <a:pt x="306" y="307"/>
                  <a:pt x="306" y="307"/>
                  <a:pt x="306" y="307"/>
                </a:cubicBezTo>
                <a:cubicBezTo>
                  <a:pt x="301" y="140"/>
                  <a:pt x="166" y="6"/>
                  <a:pt x="0" y="0"/>
                </a:cubicBezTo>
                <a:lnTo>
                  <a:pt x="0" y="307"/>
                </a:lnTo>
                <a:close/>
              </a:path>
            </a:pathLst>
          </a:custGeom>
          <a:solidFill>
            <a:srgbClr val="FFFDEF"/>
          </a:solidFill>
          <a:ln w="9525" cmpd="sng">
            <a:solidFill>
              <a:schemeClr val="accent1"/>
            </a:solidFill>
            <a:round/>
            <a:headEnd/>
            <a:tailEnd/>
          </a:ln>
        </p:spPr>
        <p:txBody>
          <a:bodyPr lIns="91467" tIns="45734" rIns="91467" bIns="45734"/>
          <a:lstStyle/>
          <a:p>
            <a:endParaRPr lang="zh-CN" altLang="en-US">
              <a:solidFill>
                <a:schemeClr val="bg1">
                  <a:lumMod val="50000"/>
                </a:schemeClr>
              </a:solidFill>
            </a:endParaRPr>
          </a:p>
        </p:txBody>
      </p:sp>
      <p:sp>
        <p:nvSpPr>
          <p:cNvPr id="17424" name="Freeform 16"/>
          <p:cNvSpPr>
            <a:spLocks/>
          </p:cNvSpPr>
          <p:nvPr/>
        </p:nvSpPr>
        <p:spPr bwMode="auto">
          <a:xfrm>
            <a:off x="5098348" y="1924500"/>
            <a:ext cx="920910" cy="924496"/>
          </a:xfrm>
          <a:custGeom>
            <a:avLst/>
            <a:gdLst>
              <a:gd name="T0" fmla="*/ 306 w 306"/>
              <a:gd name="T1" fmla="*/ 307 h 307"/>
              <a:gd name="T2" fmla="*/ 306 w 306"/>
              <a:gd name="T3" fmla="*/ 0 h 307"/>
              <a:gd name="T4" fmla="*/ 0 w 306"/>
              <a:gd name="T5" fmla="*/ 307 h 307"/>
              <a:gd name="T6" fmla="*/ 306 w 306"/>
              <a:gd name="T7" fmla="*/ 307 h 307"/>
            </a:gdLst>
            <a:ahLst/>
            <a:cxnLst>
              <a:cxn ang="0">
                <a:pos x="T0" y="T1"/>
              </a:cxn>
              <a:cxn ang="0">
                <a:pos x="T2" y="T3"/>
              </a:cxn>
              <a:cxn ang="0">
                <a:pos x="T4" y="T5"/>
              </a:cxn>
              <a:cxn ang="0">
                <a:pos x="T6" y="T7"/>
              </a:cxn>
            </a:cxnLst>
            <a:rect l="0" t="0" r="r" b="b"/>
            <a:pathLst>
              <a:path w="306" h="307">
                <a:moveTo>
                  <a:pt x="306" y="307"/>
                </a:moveTo>
                <a:cubicBezTo>
                  <a:pt x="306" y="0"/>
                  <a:pt x="306" y="0"/>
                  <a:pt x="306" y="0"/>
                </a:cubicBezTo>
                <a:cubicBezTo>
                  <a:pt x="139" y="6"/>
                  <a:pt x="5" y="140"/>
                  <a:pt x="0" y="307"/>
                </a:cubicBezTo>
                <a:lnTo>
                  <a:pt x="306" y="307"/>
                </a:lnTo>
                <a:close/>
              </a:path>
            </a:pathLst>
          </a:custGeom>
          <a:solidFill>
            <a:schemeClr val="accent1"/>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25" name="Freeform 17"/>
          <p:cNvSpPr>
            <a:spLocks/>
          </p:cNvSpPr>
          <p:nvPr/>
        </p:nvSpPr>
        <p:spPr bwMode="auto">
          <a:xfrm>
            <a:off x="7068777" y="2909358"/>
            <a:ext cx="920910" cy="924496"/>
          </a:xfrm>
          <a:custGeom>
            <a:avLst/>
            <a:gdLst>
              <a:gd name="T0" fmla="*/ 0 w 306"/>
              <a:gd name="T1" fmla="*/ 0 h 307"/>
              <a:gd name="T2" fmla="*/ 0 w 306"/>
              <a:gd name="T3" fmla="*/ 307 h 307"/>
              <a:gd name="T4" fmla="*/ 306 w 306"/>
              <a:gd name="T5" fmla="*/ 0 h 307"/>
              <a:gd name="T6" fmla="*/ 0 w 306"/>
              <a:gd name="T7" fmla="*/ 0 h 307"/>
            </a:gdLst>
            <a:ahLst/>
            <a:cxnLst>
              <a:cxn ang="0">
                <a:pos x="T0" y="T1"/>
              </a:cxn>
              <a:cxn ang="0">
                <a:pos x="T2" y="T3"/>
              </a:cxn>
              <a:cxn ang="0">
                <a:pos x="T4" y="T5"/>
              </a:cxn>
              <a:cxn ang="0">
                <a:pos x="T6" y="T7"/>
              </a:cxn>
            </a:cxnLst>
            <a:rect l="0" t="0" r="r" b="b"/>
            <a:pathLst>
              <a:path w="306" h="307">
                <a:moveTo>
                  <a:pt x="0" y="0"/>
                </a:moveTo>
                <a:cubicBezTo>
                  <a:pt x="0" y="307"/>
                  <a:pt x="0" y="307"/>
                  <a:pt x="0" y="307"/>
                </a:cubicBezTo>
                <a:cubicBezTo>
                  <a:pt x="167" y="301"/>
                  <a:pt x="301" y="167"/>
                  <a:pt x="306" y="0"/>
                </a:cubicBezTo>
                <a:lnTo>
                  <a:pt x="0" y="0"/>
                </a:lnTo>
                <a:close/>
              </a:path>
            </a:pathLst>
          </a:custGeom>
          <a:solidFill>
            <a:srgbClr val="FFFDEF"/>
          </a:solidFill>
          <a:ln w="9525" cmpd="sng">
            <a:solidFill>
              <a:schemeClr val="accent2"/>
            </a:solidFill>
            <a:round/>
            <a:headEnd/>
            <a:tailEnd/>
          </a:ln>
        </p:spPr>
        <p:txBody>
          <a:bodyPr lIns="91467" tIns="45734" rIns="91467" bIns="45734"/>
          <a:lstStyle/>
          <a:p>
            <a:endParaRPr lang="zh-CN" altLang="en-US">
              <a:solidFill>
                <a:schemeClr val="bg1">
                  <a:lumMod val="50000"/>
                </a:schemeClr>
              </a:solidFill>
            </a:endParaRPr>
          </a:p>
        </p:txBody>
      </p:sp>
      <p:sp>
        <p:nvSpPr>
          <p:cNvPr id="17426" name="Freeform 18"/>
          <p:cNvSpPr>
            <a:spLocks/>
          </p:cNvSpPr>
          <p:nvPr/>
        </p:nvSpPr>
        <p:spPr bwMode="auto">
          <a:xfrm>
            <a:off x="6082770" y="2909358"/>
            <a:ext cx="922497" cy="924496"/>
          </a:xfrm>
          <a:custGeom>
            <a:avLst/>
            <a:gdLst>
              <a:gd name="T0" fmla="*/ 306 w 306"/>
              <a:gd name="T1" fmla="*/ 0 h 307"/>
              <a:gd name="T2" fmla="*/ 0 w 306"/>
              <a:gd name="T3" fmla="*/ 0 h 307"/>
              <a:gd name="T4" fmla="*/ 306 w 306"/>
              <a:gd name="T5" fmla="*/ 307 h 307"/>
              <a:gd name="T6" fmla="*/ 306 w 306"/>
              <a:gd name="T7" fmla="*/ 0 h 307"/>
            </a:gdLst>
            <a:ahLst/>
            <a:cxnLst>
              <a:cxn ang="0">
                <a:pos x="T0" y="T1"/>
              </a:cxn>
              <a:cxn ang="0">
                <a:pos x="T2" y="T3"/>
              </a:cxn>
              <a:cxn ang="0">
                <a:pos x="T4" y="T5"/>
              </a:cxn>
              <a:cxn ang="0">
                <a:pos x="T6" y="T7"/>
              </a:cxn>
            </a:cxnLst>
            <a:rect l="0" t="0" r="r" b="b"/>
            <a:pathLst>
              <a:path w="306" h="307">
                <a:moveTo>
                  <a:pt x="306" y="0"/>
                </a:moveTo>
                <a:cubicBezTo>
                  <a:pt x="0" y="0"/>
                  <a:pt x="0" y="0"/>
                  <a:pt x="0" y="0"/>
                </a:cubicBezTo>
                <a:cubicBezTo>
                  <a:pt x="5" y="167"/>
                  <a:pt x="139" y="301"/>
                  <a:pt x="306" y="307"/>
                </a:cubicBezTo>
                <a:lnTo>
                  <a:pt x="306" y="0"/>
                </a:lnTo>
                <a:close/>
              </a:path>
            </a:pathLst>
          </a:custGeom>
          <a:solidFill>
            <a:schemeClr val="accent2"/>
          </a:solidFill>
          <a:ln w="9525" cmpd="sng">
            <a:noFill/>
            <a:round/>
            <a:headEnd/>
            <a:tailEnd/>
          </a:ln>
        </p:spPr>
        <p:txBody>
          <a:bodyPr lIns="91467" tIns="45734" rIns="91467" bIns="45734"/>
          <a:lstStyle/>
          <a:p>
            <a:endParaRPr lang="zh-CN" altLang="en-US">
              <a:solidFill>
                <a:schemeClr val="bg1">
                  <a:lumMod val="50000"/>
                </a:schemeClr>
              </a:solidFill>
            </a:endParaRPr>
          </a:p>
        </p:txBody>
      </p:sp>
      <p:sp>
        <p:nvSpPr>
          <p:cNvPr id="17427" name="Freeform 19"/>
          <p:cNvSpPr>
            <a:spLocks noEditPoints="1"/>
          </p:cNvSpPr>
          <p:nvPr/>
        </p:nvSpPr>
        <p:spPr bwMode="auto">
          <a:xfrm>
            <a:off x="7378395" y="3150807"/>
            <a:ext cx="212762" cy="200149"/>
          </a:xfrm>
          <a:custGeom>
            <a:avLst/>
            <a:gdLst>
              <a:gd name="T0" fmla="*/ 65 w 103"/>
              <a:gd name="T1" fmla="*/ 84 h 97"/>
              <a:gd name="T2" fmla="*/ 67 w 103"/>
              <a:gd name="T3" fmla="*/ 81 h 97"/>
              <a:gd name="T4" fmla="*/ 67 w 103"/>
              <a:gd name="T5" fmla="*/ 46 h 97"/>
              <a:gd name="T6" fmla="*/ 65 w 103"/>
              <a:gd name="T7" fmla="*/ 44 h 97"/>
              <a:gd name="T8" fmla="*/ 38 w 103"/>
              <a:gd name="T9" fmla="*/ 44 h 97"/>
              <a:gd name="T10" fmla="*/ 36 w 103"/>
              <a:gd name="T11" fmla="*/ 46 h 97"/>
              <a:gd name="T12" fmla="*/ 36 w 103"/>
              <a:gd name="T13" fmla="*/ 81 h 97"/>
              <a:gd name="T14" fmla="*/ 38 w 103"/>
              <a:gd name="T15" fmla="*/ 84 h 97"/>
              <a:gd name="T16" fmla="*/ 65 w 103"/>
              <a:gd name="T17" fmla="*/ 84 h 97"/>
              <a:gd name="T18" fmla="*/ 40 w 103"/>
              <a:gd name="T19" fmla="*/ 49 h 97"/>
              <a:gd name="T20" fmla="*/ 40 w 103"/>
              <a:gd name="T21" fmla="*/ 49 h 97"/>
              <a:gd name="T22" fmla="*/ 62 w 103"/>
              <a:gd name="T23" fmla="*/ 49 h 97"/>
              <a:gd name="T24" fmla="*/ 62 w 103"/>
              <a:gd name="T25" fmla="*/ 79 h 97"/>
              <a:gd name="T26" fmla="*/ 40 w 103"/>
              <a:gd name="T27" fmla="*/ 79 h 97"/>
              <a:gd name="T28" fmla="*/ 40 w 103"/>
              <a:gd name="T29" fmla="*/ 49 h 97"/>
              <a:gd name="T30" fmla="*/ 84 w 103"/>
              <a:gd name="T31" fmla="*/ 50 h 97"/>
              <a:gd name="T32" fmla="*/ 84 w 103"/>
              <a:gd name="T33" fmla="*/ 50 h 97"/>
              <a:gd name="T34" fmla="*/ 80 w 103"/>
              <a:gd name="T35" fmla="*/ 54 h 97"/>
              <a:gd name="T36" fmla="*/ 80 w 103"/>
              <a:gd name="T37" fmla="*/ 89 h 97"/>
              <a:gd name="T38" fmla="*/ 23 w 103"/>
              <a:gd name="T39" fmla="*/ 89 h 97"/>
              <a:gd name="T40" fmla="*/ 23 w 103"/>
              <a:gd name="T41" fmla="*/ 54 h 97"/>
              <a:gd name="T42" fmla="*/ 19 w 103"/>
              <a:gd name="T43" fmla="*/ 50 h 97"/>
              <a:gd name="T44" fmla="*/ 15 w 103"/>
              <a:gd name="T45" fmla="*/ 54 h 97"/>
              <a:gd name="T46" fmla="*/ 15 w 103"/>
              <a:gd name="T47" fmla="*/ 93 h 97"/>
              <a:gd name="T48" fmla="*/ 19 w 103"/>
              <a:gd name="T49" fmla="*/ 97 h 97"/>
              <a:gd name="T50" fmla="*/ 84 w 103"/>
              <a:gd name="T51" fmla="*/ 97 h 97"/>
              <a:gd name="T52" fmla="*/ 88 w 103"/>
              <a:gd name="T53" fmla="*/ 93 h 97"/>
              <a:gd name="T54" fmla="*/ 88 w 103"/>
              <a:gd name="T55" fmla="*/ 54 h 97"/>
              <a:gd name="T56" fmla="*/ 84 w 103"/>
              <a:gd name="T57" fmla="*/ 50 h 97"/>
              <a:gd name="T58" fmla="*/ 102 w 103"/>
              <a:gd name="T59" fmla="*/ 49 h 97"/>
              <a:gd name="T60" fmla="*/ 102 w 103"/>
              <a:gd name="T61" fmla="*/ 49 h 97"/>
              <a:gd name="T62" fmla="*/ 54 w 103"/>
              <a:gd name="T63" fmla="*/ 2 h 97"/>
              <a:gd name="T64" fmla="*/ 49 w 103"/>
              <a:gd name="T65" fmla="*/ 2 h 97"/>
              <a:gd name="T66" fmla="*/ 1 w 103"/>
              <a:gd name="T67" fmla="*/ 49 h 97"/>
              <a:gd name="T68" fmla="*/ 1 w 103"/>
              <a:gd name="T69" fmla="*/ 55 h 97"/>
              <a:gd name="T70" fmla="*/ 7 w 103"/>
              <a:gd name="T71" fmla="*/ 55 h 97"/>
              <a:gd name="T72" fmla="*/ 51 w 103"/>
              <a:gd name="T73" fmla="*/ 10 h 97"/>
              <a:gd name="T74" fmla="*/ 96 w 103"/>
              <a:gd name="T75" fmla="*/ 55 h 97"/>
              <a:gd name="T76" fmla="*/ 102 w 103"/>
              <a:gd name="T77" fmla="*/ 55 h 97"/>
              <a:gd name="T78" fmla="*/ 102 w 103"/>
              <a:gd name="T79"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3" h="97">
                <a:moveTo>
                  <a:pt x="65" y="84"/>
                </a:moveTo>
                <a:cubicBezTo>
                  <a:pt x="66" y="84"/>
                  <a:pt x="67" y="83"/>
                  <a:pt x="67" y="81"/>
                </a:cubicBezTo>
                <a:cubicBezTo>
                  <a:pt x="67" y="46"/>
                  <a:pt x="67" y="46"/>
                  <a:pt x="67" y="46"/>
                </a:cubicBezTo>
                <a:cubicBezTo>
                  <a:pt x="67" y="45"/>
                  <a:pt x="66" y="44"/>
                  <a:pt x="65" y="44"/>
                </a:cubicBezTo>
                <a:cubicBezTo>
                  <a:pt x="38" y="44"/>
                  <a:pt x="38" y="44"/>
                  <a:pt x="38" y="44"/>
                </a:cubicBezTo>
                <a:cubicBezTo>
                  <a:pt x="37" y="44"/>
                  <a:pt x="36" y="45"/>
                  <a:pt x="36" y="46"/>
                </a:cubicBezTo>
                <a:cubicBezTo>
                  <a:pt x="36" y="81"/>
                  <a:pt x="36" y="81"/>
                  <a:pt x="36" y="81"/>
                </a:cubicBezTo>
                <a:cubicBezTo>
                  <a:pt x="36" y="83"/>
                  <a:pt x="37" y="84"/>
                  <a:pt x="38" y="84"/>
                </a:cubicBezTo>
                <a:cubicBezTo>
                  <a:pt x="65" y="84"/>
                  <a:pt x="65" y="84"/>
                  <a:pt x="65" y="84"/>
                </a:cubicBezTo>
                <a:close/>
                <a:moveTo>
                  <a:pt x="40" y="49"/>
                </a:moveTo>
                <a:cubicBezTo>
                  <a:pt x="40" y="49"/>
                  <a:pt x="40" y="49"/>
                  <a:pt x="40" y="49"/>
                </a:cubicBezTo>
                <a:cubicBezTo>
                  <a:pt x="62" y="49"/>
                  <a:pt x="62" y="49"/>
                  <a:pt x="62" y="49"/>
                </a:cubicBezTo>
                <a:cubicBezTo>
                  <a:pt x="62" y="79"/>
                  <a:pt x="62" y="79"/>
                  <a:pt x="62" y="79"/>
                </a:cubicBezTo>
                <a:cubicBezTo>
                  <a:pt x="40" y="79"/>
                  <a:pt x="40" y="79"/>
                  <a:pt x="40" y="79"/>
                </a:cubicBezTo>
                <a:cubicBezTo>
                  <a:pt x="40" y="49"/>
                  <a:pt x="40" y="49"/>
                  <a:pt x="40" y="49"/>
                </a:cubicBezTo>
                <a:close/>
                <a:moveTo>
                  <a:pt x="84" y="50"/>
                </a:moveTo>
                <a:cubicBezTo>
                  <a:pt x="84" y="50"/>
                  <a:pt x="84" y="50"/>
                  <a:pt x="84" y="50"/>
                </a:cubicBezTo>
                <a:cubicBezTo>
                  <a:pt x="82" y="50"/>
                  <a:pt x="80" y="52"/>
                  <a:pt x="80" y="54"/>
                </a:cubicBezTo>
                <a:cubicBezTo>
                  <a:pt x="80" y="89"/>
                  <a:pt x="80" y="89"/>
                  <a:pt x="80" y="89"/>
                </a:cubicBezTo>
                <a:cubicBezTo>
                  <a:pt x="23" y="89"/>
                  <a:pt x="23" y="89"/>
                  <a:pt x="23" y="89"/>
                </a:cubicBezTo>
                <a:cubicBezTo>
                  <a:pt x="23" y="54"/>
                  <a:pt x="23" y="54"/>
                  <a:pt x="23" y="54"/>
                </a:cubicBezTo>
                <a:cubicBezTo>
                  <a:pt x="23" y="52"/>
                  <a:pt x="21" y="50"/>
                  <a:pt x="19" y="50"/>
                </a:cubicBezTo>
                <a:cubicBezTo>
                  <a:pt x="17" y="50"/>
                  <a:pt x="15" y="52"/>
                  <a:pt x="15" y="54"/>
                </a:cubicBezTo>
                <a:cubicBezTo>
                  <a:pt x="15" y="93"/>
                  <a:pt x="15" y="93"/>
                  <a:pt x="15" y="93"/>
                </a:cubicBezTo>
                <a:cubicBezTo>
                  <a:pt x="15" y="95"/>
                  <a:pt x="17" y="97"/>
                  <a:pt x="19" y="97"/>
                </a:cubicBezTo>
                <a:cubicBezTo>
                  <a:pt x="84" y="97"/>
                  <a:pt x="84" y="97"/>
                  <a:pt x="84" y="97"/>
                </a:cubicBezTo>
                <a:cubicBezTo>
                  <a:pt x="86" y="97"/>
                  <a:pt x="88" y="95"/>
                  <a:pt x="88" y="93"/>
                </a:cubicBezTo>
                <a:cubicBezTo>
                  <a:pt x="88" y="54"/>
                  <a:pt x="88" y="54"/>
                  <a:pt x="88" y="54"/>
                </a:cubicBezTo>
                <a:cubicBezTo>
                  <a:pt x="88" y="52"/>
                  <a:pt x="86" y="50"/>
                  <a:pt x="84" y="50"/>
                </a:cubicBezTo>
                <a:close/>
                <a:moveTo>
                  <a:pt x="102" y="49"/>
                </a:moveTo>
                <a:cubicBezTo>
                  <a:pt x="102" y="49"/>
                  <a:pt x="102" y="49"/>
                  <a:pt x="102" y="49"/>
                </a:cubicBezTo>
                <a:cubicBezTo>
                  <a:pt x="54" y="2"/>
                  <a:pt x="54" y="2"/>
                  <a:pt x="54" y="2"/>
                </a:cubicBezTo>
                <a:cubicBezTo>
                  <a:pt x="53" y="0"/>
                  <a:pt x="50" y="0"/>
                  <a:pt x="49" y="2"/>
                </a:cubicBezTo>
                <a:cubicBezTo>
                  <a:pt x="1" y="49"/>
                  <a:pt x="1" y="49"/>
                  <a:pt x="1" y="49"/>
                </a:cubicBezTo>
                <a:cubicBezTo>
                  <a:pt x="0" y="51"/>
                  <a:pt x="0" y="53"/>
                  <a:pt x="1" y="55"/>
                </a:cubicBezTo>
                <a:cubicBezTo>
                  <a:pt x="3" y="57"/>
                  <a:pt x="5" y="57"/>
                  <a:pt x="7" y="55"/>
                </a:cubicBezTo>
                <a:cubicBezTo>
                  <a:pt x="51" y="10"/>
                  <a:pt x="51" y="10"/>
                  <a:pt x="51" y="10"/>
                </a:cubicBezTo>
                <a:cubicBezTo>
                  <a:pt x="96" y="55"/>
                  <a:pt x="96" y="55"/>
                  <a:pt x="96" y="55"/>
                </a:cubicBezTo>
                <a:cubicBezTo>
                  <a:pt x="98" y="57"/>
                  <a:pt x="100" y="57"/>
                  <a:pt x="102" y="55"/>
                </a:cubicBezTo>
                <a:cubicBezTo>
                  <a:pt x="103" y="53"/>
                  <a:pt x="103" y="51"/>
                  <a:pt x="102" y="49"/>
                </a:cubicBezTo>
                <a:close/>
              </a:path>
            </a:pathLst>
          </a:custGeom>
          <a:solidFill>
            <a:schemeClr val="accent2"/>
          </a:solidFill>
          <a:ln>
            <a:noFill/>
          </a:ln>
        </p:spPr>
        <p:txBody>
          <a:bodyPr lIns="91467" tIns="45734" rIns="91467" bIns="45734"/>
          <a:lstStyle/>
          <a:p>
            <a:endParaRPr lang="zh-CN" altLang="en-US">
              <a:solidFill>
                <a:schemeClr val="bg1">
                  <a:lumMod val="50000"/>
                </a:schemeClr>
              </a:solidFill>
            </a:endParaRPr>
          </a:p>
        </p:txBody>
      </p:sp>
      <p:sp>
        <p:nvSpPr>
          <p:cNvPr id="17428" name="Freeform 20"/>
          <p:cNvSpPr>
            <a:spLocks noEditPoints="1"/>
          </p:cNvSpPr>
          <p:nvPr/>
        </p:nvSpPr>
        <p:spPr bwMode="auto">
          <a:xfrm>
            <a:off x="4414016" y="2332739"/>
            <a:ext cx="247693" cy="254157"/>
          </a:xfrm>
          <a:custGeom>
            <a:avLst/>
            <a:gdLst>
              <a:gd name="T0" fmla="*/ 3 w 120"/>
              <a:gd name="T1" fmla="*/ 63 h 124"/>
              <a:gd name="T2" fmla="*/ 60 w 120"/>
              <a:gd name="T3" fmla="*/ 20 h 124"/>
              <a:gd name="T4" fmla="*/ 20 w 120"/>
              <a:gd name="T5" fmla="*/ 60 h 124"/>
              <a:gd name="T6" fmla="*/ 30 w 120"/>
              <a:gd name="T7" fmla="*/ 60 h 124"/>
              <a:gd name="T8" fmla="*/ 44 w 120"/>
              <a:gd name="T9" fmla="*/ 108 h 124"/>
              <a:gd name="T10" fmla="*/ 76 w 120"/>
              <a:gd name="T11" fmla="*/ 102 h 124"/>
              <a:gd name="T12" fmla="*/ 53 w 120"/>
              <a:gd name="T13" fmla="*/ 124 h 124"/>
              <a:gd name="T14" fmla="*/ 67 w 120"/>
              <a:gd name="T15" fmla="*/ 118 h 124"/>
              <a:gd name="T16" fmla="*/ 44 w 120"/>
              <a:gd name="T17" fmla="*/ 116 h 124"/>
              <a:gd name="T18" fmla="*/ 76 w 120"/>
              <a:gd name="T19" fmla="*/ 110 h 124"/>
              <a:gd name="T20" fmla="*/ 84 w 120"/>
              <a:gd name="T21" fmla="*/ 60 h 124"/>
              <a:gd name="T22" fmla="*/ 75 w 120"/>
              <a:gd name="T23" fmla="*/ 56 h 124"/>
              <a:gd name="T24" fmla="*/ 60 w 120"/>
              <a:gd name="T25" fmla="*/ 56 h 124"/>
              <a:gd name="T26" fmla="*/ 50 w 120"/>
              <a:gd name="T27" fmla="*/ 57 h 124"/>
              <a:gd name="T28" fmla="*/ 35 w 120"/>
              <a:gd name="T29" fmla="*/ 60 h 124"/>
              <a:gd name="T30" fmla="*/ 47 w 120"/>
              <a:gd name="T31" fmla="*/ 62 h 124"/>
              <a:gd name="T32" fmla="*/ 50 w 120"/>
              <a:gd name="T33" fmla="*/ 64 h 124"/>
              <a:gd name="T34" fmla="*/ 50 w 120"/>
              <a:gd name="T35" fmla="*/ 64 h 124"/>
              <a:gd name="T36" fmla="*/ 51 w 120"/>
              <a:gd name="T37" fmla="*/ 64 h 124"/>
              <a:gd name="T38" fmla="*/ 51 w 120"/>
              <a:gd name="T39" fmla="*/ 64 h 124"/>
              <a:gd name="T40" fmla="*/ 51 w 120"/>
              <a:gd name="T41" fmla="*/ 65 h 124"/>
              <a:gd name="T42" fmla="*/ 51 w 120"/>
              <a:gd name="T43" fmla="*/ 65 h 124"/>
              <a:gd name="T44" fmla="*/ 51 w 120"/>
              <a:gd name="T45" fmla="*/ 65 h 124"/>
              <a:gd name="T46" fmla="*/ 52 w 120"/>
              <a:gd name="T47" fmla="*/ 65 h 124"/>
              <a:gd name="T48" fmla="*/ 52 w 120"/>
              <a:gd name="T49" fmla="*/ 65 h 124"/>
              <a:gd name="T50" fmla="*/ 52 w 120"/>
              <a:gd name="T51" fmla="*/ 65 h 124"/>
              <a:gd name="T52" fmla="*/ 52 w 120"/>
              <a:gd name="T53" fmla="*/ 65 h 124"/>
              <a:gd name="T54" fmla="*/ 53 w 120"/>
              <a:gd name="T55" fmla="*/ 65 h 124"/>
              <a:gd name="T56" fmla="*/ 53 w 120"/>
              <a:gd name="T57" fmla="*/ 65 h 124"/>
              <a:gd name="T58" fmla="*/ 53 w 120"/>
              <a:gd name="T59" fmla="*/ 65 h 124"/>
              <a:gd name="T60" fmla="*/ 53 w 120"/>
              <a:gd name="T61" fmla="*/ 65 h 124"/>
              <a:gd name="T62" fmla="*/ 53 w 120"/>
              <a:gd name="T63" fmla="*/ 65 h 124"/>
              <a:gd name="T64" fmla="*/ 54 w 120"/>
              <a:gd name="T65" fmla="*/ 65 h 124"/>
              <a:gd name="T66" fmla="*/ 54 w 120"/>
              <a:gd name="T67" fmla="*/ 65 h 124"/>
              <a:gd name="T68" fmla="*/ 54 w 120"/>
              <a:gd name="T69" fmla="*/ 64 h 124"/>
              <a:gd name="T70" fmla="*/ 54 w 120"/>
              <a:gd name="T71" fmla="*/ 64 h 124"/>
              <a:gd name="T72" fmla="*/ 55 w 120"/>
              <a:gd name="T73" fmla="*/ 64 h 124"/>
              <a:gd name="T74" fmla="*/ 58 w 120"/>
              <a:gd name="T75" fmla="*/ 62 h 124"/>
              <a:gd name="T76" fmla="*/ 64 w 120"/>
              <a:gd name="T77" fmla="*/ 63 h 124"/>
              <a:gd name="T78" fmla="*/ 69 w 120"/>
              <a:gd name="T79" fmla="*/ 64 h 124"/>
              <a:gd name="T80" fmla="*/ 80 w 120"/>
              <a:gd name="T81" fmla="*/ 64 h 124"/>
              <a:gd name="T82" fmla="*/ 29 w 120"/>
              <a:gd name="T83" fmla="*/ 26 h 124"/>
              <a:gd name="T84" fmla="*/ 25 w 120"/>
              <a:gd name="T85" fmla="*/ 30 h 124"/>
              <a:gd name="T86" fmla="*/ 106 w 120"/>
              <a:gd name="T87" fmla="*/ 63 h 124"/>
              <a:gd name="T88" fmla="*/ 120 w 120"/>
              <a:gd name="T89" fmla="*/ 60 h 124"/>
              <a:gd name="T90" fmla="*/ 95 w 120"/>
              <a:gd name="T91" fmla="*/ 30 h 124"/>
              <a:gd name="T92" fmla="*/ 91 w 120"/>
              <a:gd name="T93" fmla="*/ 26 h 124"/>
              <a:gd name="T94" fmla="*/ 63 w 120"/>
              <a:gd name="T95" fmla="*/ 14 h 124"/>
              <a:gd name="T96" fmla="*/ 60 w 120"/>
              <a:gd name="T97"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24">
                <a:moveTo>
                  <a:pt x="14" y="58"/>
                </a:moveTo>
                <a:cubicBezTo>
                  <a:pt x="15" y="58"/>
                  <a:pt x="16" y="59"/>
                  <a:pt x="16" y="60"/>
                </a:cubicBezTo>
                <a:cubicBezTo>
                  <a:pt x="16" y="62"/>
                  <a:pt x="15" y="63"/>
                  <a:pt x="14" y="63"/>
                </a:cubicBezTo>
                <a:cubicBezTo>
                  <a:pt x="3" y="63"/>
                  <a:pt x="3" y="63"/>
                  <a:pt x="3" y="63"/>
                </a:cubicBezTo>
                <a:cubicBezTo>
                  <a:pt x="1" y="63"/>
                  <a:pt x="0" y="62"/>
                  <a:pt x="0" y="60"/>
                </a:cubicBezTo>
                <a:cubicBezTo>
                  <a:pt x="0" y="59"/>
                  <a:pt x="1" y="58"/>
                  <a:pt x="3" y="58"/>
                </a:cubicBezTo>
                <a:cubicBezTo>
                  <a:pt x="14" y="58"/>
                  <a:pt x="14" y="58"/>
                  <a:pt x="14" y="58"/>
                </a:cubicBezTo>
                <a:close/>
                <a:moveTo>
                  <a:pt x="60" y="20"/>
                </a:moveTo>
                <a:cubicBezTo>
                  <a:pt x="60" y="20"/>
                  <a:pt x="60" y="20"/>
                  <a:pt x="60" y="20"/>
                </a:cubicBezTo>
                <a:cubicBezTo>
                  <a:pt x="82" y="20"/>
                  <a:pt x="100" y="38"/>
                  <a:pt x="100" y="60"/>
                </a:cubicBezTo>
                <a:cubicBezTo>
                  <a:pt x="100" y="83"/>
                  <a:pt x="82" y="101"/>
                  <a:pt x="60" y="101"/>
                </a:cubicBezTo>
                <a:cubicBezTo>
                  <a:pt x="38" y="101"/>
                  <a:pt x="20" y="83"/>
                  <a:pt x="20" y="60"/>
                </a:cubicBezTo>
                <a:cubicBezTo>
                  <a:pt x="20" y="38"/>
                  <a:pt x="38" y="20"/>
                  <a:pt x="60" y="20"/>
                </a:cubicBezTo>
                <a:close/>
                <a:moveTo>
                  <a:pt x="60" y="30"/>
                </a:moveTo>
                <a:cubicBezTo>
                  <a:pt x="60" y="30"/>
                  <a:pt x="60" y="30"/>
                  <a:pt x="60" y="30"/>
                </a:cubicBezTo>
                <a:cubicBezTo>
                  <a:pt x="43" y="30"/>
                  <a:pt x="30" y="44"/>
                  <a:pt x="30" y="60"/>
                </a:cubicBezTo>
                <a:cubicBezTo>
                  <a:pt x="30" y="77"/>
                  <a:pt x="43" y="91"/>
                  <a:pt x="60" y="91"/>
                </a:cubicBezTo>
                <a:cubicBezTo>
                  <a:pt x="77" y="91"/>
                  <a:pt x="90" y="77"/>
                  <a:pt x="90" y="60"/>
                </a:cubicBezTo>
                <a:cubicBezTo>
                  <a:pt x="90" y="44"/>
                  <a:pt x="77" y="30"/>
                  <a:pt x="60" y="30"/>
                </a:cubicBezTo>
                <a:close/>
                <a:moveTo>
                  <a:pt x="44" y="108"/>
                </a:moveTo>
                <a:cubicBezTo>
                  <a:pt x="44" y="108"/>
                  <a:pt x="44" y="108"/>
                  <a:pt x="44" y="108"/>
                </a:cubicBezTo>
                <a:cubicBezTo>
                  <a:pt x="42" y="108"/>
                  <a:pt x="41" y="107"/>
                  <a:pt x="41" y="105"/>
                </a:cubicBezTo>
                <a:cubicBezTo>
                  <a:pt x="41" y="104"/>
                  <a:pt x="42" y="102"/>
                  <a:pt x="44" y="102"/>
                </a:cubicBezTo>
                <a:cubicBezTo>
                  <a:pt x="76" y="102"/>
                  <a:pt x="76" y="102"/>
                  <a:pt x="76" y="102"/>
                </a:cubicBezTo>
                <a:cubicBezTo>
                  <a:pt x="78" y="102"/>
                  <a:pt x="79" y="104"/>
                  <a:pt x="79" y="105"/>
                </a:cubicBezTo>
                <a:cubicBezTo>
                  <a:pt x="79" y="107"/>
                  <a:pt x="78" y="108"/>
                  <a:pt x="76" y="108"/>
                </a:cubicBezTo>
                <a:cubicBezTo>
                  <a:pt x="44" y="108"/>
                  <a:pt x="44" y="108"/>
                  <a:pt x="44" y="108"/>
                </a:cubicBezTo>
                <a:close/>
                <a:moveTo>
                  <a:pt x="53" y="124"/>
                </a:moveTo>
                <a:cubicBezTo>
                  <a:pt x="53" y="124"/>
                  <a:pt x="53" y="124"/>
                  <a:pt x="53" y="124"/>
                </a:cubicBezTo>
                <a:cubicBezTo>
                  <a:pt x="51" y="124"/>
                  <a:pt x="50" y="123"/>
                  <a:pt x="50" y="121"/>
                </a:cubicBezTo>
                <a:cubicBezTo>
                  <a:pt x="50" y="119"/>
                  <a:pt x="51" y="118"/>
                  <a:pt x="53" y="118"/>
                </a:cubicBezTo>
                <a:cubicBezTo>
                  <a:pt x="67" y="118"/>
                  <a:pt x="67" y="118"/>
                  <a:pt x="67" y="118"/>
                </a:cubicBezTo>
                <a:cubicBezTo>
                  <a:pt x="69" y="118"/>
                  <a:pt x="70" y="119"/>
                  <a:pt x="70" y="121"/>
                </a:cubicBezTo>
                <a:cubicBezTo>
                  <a:pt x="70" y="123"/>
                  <a:pt x="69" y="124"/>
                  <a:pt x="67" y="124"/>
                </a:cubicBezTo>
                <a:cubicBezTo>
                  <a:pt x="53" y="124"/>
                  <a:pt x="53" y="124"/>
                  <a:pt x="53" y="124"/>
                </a:cubicBezTo>
                <a:close/>
                <a:moveTo>
                  <a:pt x="44" y="116"/>
                </a:moveTo>
                <a:cubicBezTo>
                  <a:pt x="44" y="116"/>
                  <a:pt x="44" y="116"/>
                  <a:pt x="44" y="116"/>
                </a:cubicBezTo>
                <a:cubicBezTo>
                  <a:pt x="42" y="116"/>
                  <a:pt x="41" y="115"/>
                  <a:pt x="41" y="113"/>
                </a:cubicBezTo>
                <a:cubicBezTo>
                  <a:pt x="41" y="112"/>
                  <a:pt x="42" y="110"/>
                  <a:pt x="44" y="110"/>
                </a:cubicBezTo>
                <a:cubicBezTo>
                  <a:pt x="76" y="110"/>
                  <a:pt x="76" y="110"/>
                  <a:pt x="76" y="110"/>
                </a:cubicBezTo>
                <a:cubicBezTo>
                  <a:pt x="78" y="110"/>
                  <a:pt x="79" y="112"/>
                  <a:pt x="79" y="113"/>
                </a:cubicBezTo>
                <a:cubicBezTo>
                  <a:pt x="79" y="115"/>
                  <a:pt x="78" y="116"/>
                  <a:pt x="76" y="116"/>
                </a:cubicBezTo>
                <a:cubicBezTo>
                  <a:pt x="44" y="116"/>
                  <a:pt x="44" y="116"/>
                  <a:pt x="44" y="116"/>
                </a:cubicBezTo>
                <a:close/>
                <a:moveTo>
                  <a:pt x="84" y="60"/>
                </a:moveTo>
                <a:cubicBezTo>
                  <a:pt x="84" y="60"/>
                  <a:pt x="84" y="60"/>
                  <a:pt x="84" y="60"/>
                </a:cubicBezTo>
                <a:cubicBezTo>
                  <a:pt x="83" y="59"/>
                  <a:pt x="82" y="58"/>
                  <a:pt x="80" y="57"/>
                </a:cubicBezTo>
                <a:cubicBezTo>
                  <a:pt x="79" y="57"/>
                  <a:pt x="78" y="56"/>
                  <a:pt x="78" y="56"/>
                </a:cubicBezTo>
                <a:cubicBezTo>
                  <a:pt x="77" y="56"/>
                  <a:pt x="76" y="56"/>
                  <a:pt x="75" y="56"/>
                </a:cubicBezTo>
                <a:cubicBezTo>
                  <a:pt x="72" y="56"/>
                  <a:pt x="70" y="57"/>
                  <a:pt x="67" y="58"/>
                </a:cubicBezTo>
                <a:cubicBezTo>
                  <a:pt x="67" y="58"/>
                  <a:pt x="66" y="57"/>
                  <a:pt x="65" y="57"/>
                </a:cubicBezTo>
                <a:cubicBezTo>
                  <a:pt x="64" y="57"/>
                  <a:pt x="64" y="56"/>
                  <a:pt x="63" y="56"/>
                </a:cubicBezTo>
                <a:cubicBezTo>
                  <a:pt x="62" y="56"/>
                  <a:pt x="61" y="56"/>
                  <a:pt x="60" y="56"/>
                </a:cubicBezTo>
                <a:cubicBezTo>
                  <a:pt x="59" y="56"/>
                  <a:pt x="58" y="56"/>
                  <a:pt x="57" y="56"/>
                </a:cubicBezTo>
                <a:cubicBezTo>
                  <a:pt x="56" y="56"/>
                  <a:pt x="56" y="57"/>
                  <a:pt x="55" y="57"/>
                </a:cubicBezTo>
                <a:cubicBezTo>
                  <a:pt x="54" y="57"/>
                  <a:pt x="53" y="58"/>
                  <a:pt x="52" y="58"/>
                </a:cubicBezTo>
                <a:cubicBezTo>
                  <a:pt x="52" y="58"/>
                  <a:pt x="51" y="57"/>
                  <a:pt x="50" y="57"/>
                </a:cubicBezTo>
                <a:cubicBezTo>
                  <a:pt x="49" y="57"/>
                  <a:pt x="49" y="56"/>
                  <a:pt x="48" y="56"/>
                </a:cubicBezTo>
                <a:cubicBezTo>
                  <a:pt x="47" y="56"/>
                  <a:pt x="46" y="56"/>
                  <a:pt x="45" y="56"/>
                </a:cubicBezTo>
                <a:cubicBezTo>
                  <a:pt x="42" y="56"/>
                  <a:pt x="40" y="57"/>
                  <a:pt x="37" y="58"/>
                </a:cubicBezTo>
                <a:cubicBezTo>
                  <a:pt x="37" y="59"/>
                  <a:pt x="36" y="59"/>
                  <a:pt x="35" y="60"/>
                </a:cubicBezTo>
                <a:cubicBezTo>
                  <a:pt x="34" y="61"/>
                  <a:pt x="34" y="63"/>
                  <a:pt x="35" y="64"/>
                </a:cubicBezTo>
                <a:cubicBezTo>
                  <a:pt x="37" y="65"/>
                  <a:pt x="38" y="65"/>
                  <a:pt x="40" y="64"/>
                </a:cubicBezTo>
                <a:cubicBezTo>
                  <a:pt x="41" y="63"/>
                  <a:pt x="43" y="62"/>
                  <a:pt x="45" y="62"/>
                </a:cubicBezTo>
                <a:cubicBezTo>
                  <a:pt x="46" y="62"/>
                  <a:pt x="46" y="62"/>
                  <a:pt x="47" y="62"/>
                </a:cubicBezTo>
                <a:cubicBezTo>
                  <a:pt x="47" y="62"/>
                  <a:pt x="47" y="62"/>
                  <a:pt x="48" y="62"/>
                </a:cubicBezTo>
                <a:cubicBezTo>
                  <a:pt x="49" y="63"/>
                  <a:pt x="50" y="63"/>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0" y="64"/>
                  <a:pt x="50" y="64"/>
                  <a:pt x="50"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4"/>
                  <a:pt x="51" y="64"/>
                  <a:pt x="51" y="64"/>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1" y="65"/>
                  <a:pt x="51" y="65"/>
                  <a:pt x="51"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2" y="65"/>
                  <a:pt x="52" y="65"/>
                  <a:pt x="52"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3" y="65"/>
                  <a:pt x="53" y="65"/>
                  <a:pt x="53"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5"/>
                  <a:pt x="54" y="65"/>
                  <a:pt x="54" y="65"/>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4" y="64"/>
                  <a:pt x="54" y="64"/>
                  <a:pt x="54" y="64"/>
                </a:cubicBezTo>
                <a:cubicBezTo>
                  <a:pt x="55" y="64"/>
                  <a:pt x="55" y="64"/>
                  <a:pt x="55" y="64"/>
                </a:cubicBezTo>
                <a:cubicBezTo>
                  <a:pt x="55" y="64"/>
                  <a:pt x="55" y="64"/>
                  <a:pt x="55" y="64"/>
                </a:cubicBezTo>
                <a:cubicBezTo>
                  <a:pt x="55" y="64"/>
                  <a:pt x="55" y="64"/>
                  <a:pt x="55" y="64"/>
                </a:cubicBezTo>
                <a:cubicBezTo>
                  <a:pt x="55" y="64"/>
                  <a:pt x="55" y="64"/>
                  <a:pt x="55" y="64"/>
                </a:cubicBezTo>
                <a:cubicBezTo>
                  <a:pt x="55" y="64"/>
                  <a:pt x="55" y="64"/>
                  <a:pt x="55" y="64"/>
                </a:cubicBezTo>
                <a:cubicBezTo>
                  <a:pt x="55" y="63"/>
                  <a:pt x="56" y="63"/>
                  <a:pt x="57" y="62"/>
                </a:cubicBezTo>
                <a:cubicBezTo>
                  <a:pt x="57" y="62"/>
                  <a:pt x="58" y="62"/>
                  <a:pt x="58" y="62"/>
                </a:cubicBezTo>
                <a:cubicBezTo>
                  <a:pt x="59" y="62"/>
                  <a:pt x="59" y="62"/>
                  <a:pt x="60" y="62"/>
                </a:cubicBezTo>
                <a:cubicBezTo>
                  <a:pt x="61" y="62"/>
                  <a:pt x="61" y="62"/>
                  <a:pt x="61" y="62"/>
                </a:cubicBezTo>
                <a:cubicBezTo>
                  <a:pt x="62" y="62"/>
                  <a:pt x="62" y="62"/>
                  <a:pt x="63" y="62"/>
                </a:cubicBezTo>
                <a:cubicBezTo>
                  <a:pt x="63" y="63"/>
                  <a:pt x="64" y="63"/>
                  <a:pt x="64" y="63"/>
                </a:cubicBezTo>
                <a:cubicBezTo>
                  <a:pt x="65" y="63"/>
                  <a:pt x="65" y="64"/>
                  <a:pt x="65" y="64"/>
                </a:cubicBezTo>
                <a:cubicBezTo>
                  <a:pt x="65" y="64"/>
                  <a:pt x="65" y="64"/>
                  <a:pt x="65" y="64"/>
                </a:cubicBezTo>
                <a:cubicBezTo>
                  <a:pt x="65" y="64"/>
                  <a:pt x="65" y="64"/>
                  <a:pt x="65" y="64"/>
                </a:cubicBezTo>
                <a:cubicBezTo>
                  <a:pt x="66" y="65"/>
                  <a:pt x="68" y="65"/>
                  <a:pt x="69" y="64"/>
                </a:cubicBezTo>
                <a:cubicBezTo>
                  <a:pt x="71" y="63"/>
                  <a:pt x="73" y="62"/>
                  <a:pt x="75" y="62"/>
                </a:cubicBezTo>
                <a:cubicBezTo>
                  <a:pt x="76" y="62"/>
                  <a:pt x="76" y="62"/>
                  <a:pt x="76" y="62"/>
                </a:cubicBezTo>
                <a:cubicBezTo>
                  <a:pt x="77" y="62"/>
                  <a:pt x="77" y="62"/>
                  <a:pt x="78" y="62"/>
                </a:cubicBezTo>
                <a:cubicBezTo>
                  <a:pt x="79" y="63"/>
                  <a:pt x="80" y="63"/>
                  <a:pt x="80" y="64"/>
                </a:cubicBezTo>
                <a:cubicBezTo>
                  <a:pt x="82" y="65"/>
                  <a:pt x="83" y="65"/>
                  <a:pt x="84" y="64"/>
                </a:cubicBezTo>
                <a:cubicBezTo>
                  <a:pt x="86" y="63"/>
                  <a:pt x="86" y="61"/>
                  <a:pt x="84" y="60"/>
                </a:cubicBezTo>
                <a:close/>
                <a:moveTo>
                  <a:pt x="29" y="26"/>
                </a:moveTo>
                <a:cubicBezTo>
                  <a:pt x="29" y="26"/>
                  <a:pt x="29" y="26"/>
                  <a:pt x="29" y="26"/>
                </a:cubicBezTo>
                <a:cubicBezTo>
                  <a:pt x="22" y="18"/>
                  <a:pt x="22" y="18"/>
                  <a:pt x="22" y="18"/>
                </a:cubicBezTo>
                <a:cubicBezTo>
                  <a:pt x="21" y="17"/>
                  <a:pt x="19" y="17"/>
                  <a:pt x="17" y="18"/>
                </a:cubicBezTo>
                <a:cubicBezTo>
                  <a:pt x="16" y="19"/>
                  <a:pt x="16" y="21"/>
                  <a:pt x="17" y="22"/>
                </a:cubicBezTo>
                <a:cubicBezTo>
                  <a:pt x="25" y="30"/>
                  <a:pt x="25" y="30"/>
                  <a:pt x="25" y="30"/>
                </a:cubicBezTo>
                <a:cubicBezTo>
                  <a:pt x="26" y="31"/>
                  <a:pt x="28" y="31"/>
                  <a:pt x="29" y="30"/>
                </a:cubicBezTo>
                <a:cubicBezTo>
                  <a:pt x="30" y="29"/>
                  <a:pt x="30" y="27"/>
                  <a:pt x="29" y="26"/>
                </a:cubicBezTo>
                <a:close/>
                <a:moveTo>
                  <a:pt x="106" y="63"/>
                </a:moveTo>
                <a:cubicBezTo>
                  <a:pt x="106" y="63"/>
                  <a:pt x="106" y="63"/>
                  <a:pt x="106" y="63"/>
                </a:cubicBezTo>
                <a:cubicBezTo>
                  <a:pt x="105" y="63"/>
                  <a:pt x="103" y="62"/>
                  <a:pt x="103" y="60"/>
                </a:cubicBezTo>
                <a:cubicBezTo>
                  <a:pt x="103" y="59"/>
                  <a:pt x="105" y="58"/>
                  <a:pt x="106" y="58"/>
                </a:cubicBezTo>
                <a:cubicBezTo>
                  <a:pt x="117" y="58"/>
                  <a:pt x="117" y="58"/>
                  <a:pt x="117" y="58"/>
                </a:cubicBezTo>
                <a:cubicBezTo>
                  <a:pt x="119" y="58"/>
                  <a:pt x="120" y="59"/>
                  <a:pt x="120" y="60"/>
                </a:cubicBezTo>
                <a:cubicBezTo>
                  <a:pt x="120" y="62"/>
                  <a:pt x="119" y="63"/>
                  <a:pt x="117" y="63"/>
                </a:cubicBezTo>
                <a:cubicBezTo>
                  <a:pt x="106" y="63"/>
                  <a:pt x="106" y="63"/>
                  <a:pt x="106" y="63"/>
                </a:cubicBezTo>
                <a:close/>
                <a:moveTo>
                  <a:pt x="95" y="30"/>
                </a:moveTo>
                <a:cubicBezTo>
                  <a:pt x="95" y="30"/>
                  <a:pt x="95" y="30"/>
                  <a:pt x="95" y="30"/>
                </a:cubicBezTo>
                <a:cubicBezTo>
                  <a:pt x="102" y="22"/>
                  <a:pt x="102" y="22"/>
                  <a:pt x="102" y="22"/>
                </a:cubicBezTo>
                <a:cubicBezTo>
                  <a:pt x="104" y="21"/>
                  <a:pt x="104" y="19"/>
                  <a:pt x="102" y="18"/>
                </a:cubicBezTo>
                <a:cubicBezTo>
                  <a:pt x="101" y="17"/>
                  <a:pt x="99" y="17"/>
                  <a:pt x="98" y="18"/>
                </a:cubicBezTo>
                <a:cubicBezTo>
                  <a:pt x="91" y="26"/>
                  <a:pt x="91" y="26"/>
                  <a:pt x="91" y="26"/>
                </a:cubicBezTo>
                <a:cubicBezTo>
                  <a:pt x="90" y="27"/>
                  <a:pt x="90" y="29"/>
                  <a:pt x="91" y="30"/>
                </a:cubicBezTo>
                <a:cubicBezTo>
                  <a:pt x="92" y="31"/>
                  <a:pt x="94" y="31"/>
                  <a:pt x="95" y="30"/>
                </a:cubicBezTo>
                <a:close/>
                <a:moveTo>
                  <a:pt x="63" y="14"/>
                </a:moveTo>
                <a:cubicBezTo>
                  <a:pt x="63" y="14"/>
                  <a:pt x="63" y="14"/>
                  <a:pt x="63" y="14"/>
                </a:cubicBezTo>
                <a:cubicBezTo>
                  <a:pt x="63" y="16"/>
                  <a:pt x="62" y="17"/>
                  <a:pt x="60" y="17"/>
                </a:cubicBezTo>
                <a:cubicBezTo>
                  <a:pt x="58" y="17"/>
                  <a:pt x="57" y="16"/>
                  <a:pt x="57" y="14"/>
                </a:cubicBezTo>
                <a:cubicBezTo>
                  <a:pt x="57" y="3"/>
                  <a:pt x="57" y="3"/>
                  <a:pt x="57" y="3"/>
                </a:cubicBezTo>
                <a:cubicBezTo>
                  <a:pt x="57" y="2"/>
                  <a:pt x="58" y="0"/>
                  <a:pt x="60" y="0"/>
                </a:cubicBezTo>
                <a:cubicBezTo>
                  <a:pt x="62" y="0"/>
                  <a:pt x="63" y="2"/>
                  <a:pt x="63" y="3"/>
                </a:cubicBezTo>
                <a:cubicBezTo>
                  <a:pt x="63" y="14"/>
                  <a:pt x="63" y="14"/>
                  <a:pt x="63" y="14"/>
                </a:cubicBezTo>
                <a:close/>
              </a:path>
            </a:pathLst>
          </a:custGeom>
          <a:solidFill>
            <a:schemeClr val="accent3"/>
          </a:solidFill>
          <a:ln>
            <a:noFill/>
          </a:ln>
        </p:spPr>
        <p:txBody>
          <a:bodyPr lIns="91467" tIns="45734" rIns="91467" bIns="45734"/>
          <a:lstStyle/>
          <a:p>
            <a:endParaRPr lang="zh-CN" altLang="en-US">
              <a:solidFill>
                <a:schemeClr val="bg1">
                  <a:lumMod val="50000"/>
                </a:schemeClr>
              </a:solidFill>
            </a:endParaRPr>
          </a:p>
        </p:txBody>
      </p:sp>
      <p:sp>
        <p:nvSpPr>
          <p:cNvPr id="17429" name="Freeform 21"/>
          <p:cNvSpPr>
            <a:spLocks noEditPoints="1"/>
          </p:cNvSpPr>
          <p:nvPr/>
        </p:nvSpPr>
        <p:spPr bwMode="auto">
          <a:xfrm>
            <a:off x="6433668" y="3144454"/>
            <a:ext cx="168304" cy="212856"/>
          </a:xfrm>
          <a:custGeom>
            <a:avLst/>
            <a:gdLst>
              <a:gd name="T0" fmla="*/ 4 w 81"/>
              <a:gd name="T1" fmla="*/ 0 h 103"/>
              <a:gd name="T2" fmla="*/ 77 w 81"/>
              <a:gd name="T3" fmla="*/ 8 h 103"/>
              <a:gd name="T4" fmla="*/ 66 w 81"/>
              <a:gd name="T5" fmla="*/ 38 h 103"/>
              <a:gd name="T6" fmla="*/ 67 w 81"/>
              <a:gd name="T7" fmla="*/ 67 h 103"/>
              <a:gd name="T8" fmla="*/ 81 w 81"/>
              <a:gd name="T9" fmla="*/ 99 h 103"/>
              <a:gd name="T10" fmla="*/ 0 w 81"/>
              <a:gd name="T11" fmla="*/ 99 h 103"/>
              <a:gd name="T12" fmla="*/ 15 w 81"/>
              <a:gd name="T13" fmla="*/ 67 h 103"/>
              <a:gd name="T14" fmla="*/ 15 w 81"/>
              <a:gd name="T15" fmla="*/ 38 h 103"/>
              <a:gd name="T16" fmla="*/ 4 w 81"/>
              <a:gd name="T17" fmla="*/ 8 h 103"/>
              <a:gd name="T18" fmla="*/ 55 w 81"/>
              <a:gd name="T19" fmla="*/ 77 h 103"/>
              <a:gd name="T20" fmla="*/ 13 w 81"/>
              <a:gd name="T21" fmla="*/ 95 h 103"/>
              <a:gd name="T22" fmla="*/ 14 w 81"/>
              <a:gd name="T23" fmla="*/ 82 h 103"/>
              <a:gd name="T24" fmla="*/ 58 w 81"/>
              <a:gd name="T25" fmla="*/ 73 h 103"/>
              <a:gd name="T26" fmla="*/ 62 w 81"/>
              <a:gd name="T27" fmla="*/ 69 h 103"/>
              <a:gd name="T28" fmla="*/ 44 w 81"/>
              <a:gd name="T29" fmla="*/ 55 h 103"/>
              <a:gd name="T30" fmla="*/ 43 w 81"/>
              <a:gd name="T31" fmla="*/ 54 h 103"/>
              <a:gd name="T32" fmla="*/ 43 w 81"/>
              <a:gd name="T33" fmla="*/ 54 h 103"/>
              <a:gd name="T34" fmla="*/ 42 w 81"/>
              <a:gd name="T35" fmla="*/ 53 h 103"/>
              <a:gd name="T36" fmla="*/ 42 w 81"/>
              <a:gd name="T37" fmla="*/ 52 h 103"/>
              <a:gd name="T38" fmla="*/ 42 w 81"/>
              <a:gd name="T39" fmla="*/ 52 h 103"/>
              <a:gd name="T40" fmla="*/ 43 w 81"/>
              <a:gd name="T41" fmla="*/ 51 h 103"/>
              <a:gd name="T42" fmla="*/ 43 w 81"/>
              <a:gd name="T43" fmla="*/ 51 h 103"/>
              <a:gd name="T44" fmla="*/ 43 w 81"/>
              <a:gd name="T45" fmla="*/ 51 h 103"/>
              <a:gd name="T46" fmla="*/ 44 w 81"/>
              <a:gd name="T47" fmla="*/ 50 h 103"/>
              <a:gd name="T48" fmla="*/ 69 w 81"/>
              <a:gd name="T49" fmla="*/ 8 h 103"/>
              <a:gd name="T50" fmla="*/ 19 w 81"/>
              <a:gd name="T51" fmla="*/ 35 h 103"/>
              <a:gd name="T52" fmla="*/ 38 w 81"/>
              <a:gd name="T53" fmla="*/ 50 h 103"/>
              <a:gd name="T54" fmla="*/ 39 w 81"/>
              <a:gd name="T55" fmla="*/ 51 h 103"/>
              <a:gd name="T56" fmla="*/ 39 w 81"/>
              <a:gd name="T57" fmla="*/ 51 h 103"/>
              <a:gd name="T58" fmla="*/ 39 w 81"/>
              <a:gd name="T59" fmla="*/ 52 h 103"/>
              <a:gd name="T60" fmla="*/ 39 w 81"/>
              <a:gd name="T61" fmla="*/ 52 h 103"/>
              <a:gd name="T62" fmla="*/ 39 w 81"/>
              <a:gd name="T63" fmla="*/ 53 h 103"/>
              <a:gd name="T64" fmla="*/ 39 w 81"/>
              <a:gd name="T65" fmla="*/ 53 h 103"/>
              <a:gd name="T66" fmla="*/ 39 w 81"/>
              <a:gd name="T67" fmla="*/ 54 h 103"/>
              <a:gd name="T68" fmla="*/ 38 w 81"/>
              <a:gd name="T69" fmla="*/ 54 h 103"/>
              <a:gd name="T70" fmla="*/ 38 w 81"/>
              <a:gd name="T71" fmla="*/ 55 h 103"/>
              <a:gd name="T72" fmla="*/ 14 w 81"/>
              <a:gd name="T73" fmla="*/ 82 h 103"/>
              <a:gd name="T74" fmla="*/ 28 w 81"/>
              <a:gd name="T75" fmla="*/ 40 h 103"/>
              <a:gd name="T76" fmla="*/ 39 w 81"/>
              <a:gd name="T77" fmla="*/ 46 h 103"/>
              <a:gd name="T78" fmla="*/ 40 w 81"/>
              <a:gd name="T79" fmla="*/ 47 h 103"/>
              <a:gd name="T80" fmla="*/ 42 w 81"/>
              <a:gd name="T81" fmla="*/ 47 h 103"/>
              <a:gd name="T82" fmla="*/ 43 w 81"/>
              <a:gd name="T83" fmla="*/ 46 h 103"/>
              <a:gd name="T84" fmla="*/ 61 w 81"/>
              <a:gd name="T85" fmla="*/ 28 h 103"/>
              <a:gd name="T86" fmla="*/ 51 w 81"/>
              <a:gd name="T87" fmla="*/ 36 h 103"/>
              <a:gd name="T88" fmla="*/ 41 w 81"/>
              <a:gd name="T89" fmla="*/ 42 h 103"/>
              <a:gd name="T90" fmla="*/ 40 w 81"/>
              <a:gd name="T91" fmla="*/ 42 h 103"/>
              <a:gd name="T92" fmla="*/ 24 w 81"/>
              <a:gd name="T93" fmla="*/ 26 h 103"/>
              <a:gd name="T94" fmla="*/ 41 w 81"/>
              <a:gd name="T95" fmla="*/ 42 h 103"/>
              <a:gd name="T96" fmla="*/ 41 w 81"/>
              <a:gd name="T97" fmla="*/ 4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 h="103">
                <a:moveTo>
                  <a:pt x="4" y="8"/>
                </a:moveTo>
                <a:cubicBezTo>
                  <a:pt x="2" y="8"/>
                  <a:pt x="0" y="6"/>
                  <a:pt x="0" y="4"/>
                </a:cubicBezTo>
                <a:cubicBezTo>
                  <a:pt x="0" y="2"/>
                  <a:pt x="2" y="0"/>
                  <a:pt x="4" y="0"/>
                </a:cubicBezTo>
                <a:cubicBezTo>
                  <a:pt x="77" y="0"/>
                  <a:pt x="77" y="0"/>
                  <a:pt x="77" y="0"/>
                </a:cubicBezTo>
                <a:cubicBezTo>
                  <a:pt x="79" y="0"/>
                  <a:pt x="81" y="2"/>
                  <a:pt x="81" y="4"/>
                </a:cubicBezTo>
                <a:cubicBezTo>
                  <a:pt x="81" y="6"/>
                  <a:pt x="79" y="8"/>
                  <a:pt x="77" y="8"/>
                </a:cubicBezTo>
                <a:cubicBezTo>
                  <a:pt x="74" y="8"/>
                  <a:pt x="74" y="8"/>
                  <a:pt x="74" y="8"/>
                </a:cubicBezTo>
                <a:cubicBezTo>
                  <a:pt x="73" y="21"/>
                  <a:pt x="71" y="31"/>
                  <a:pt x="67" y="38"/>
                </a:cubicBezTo>
                <a:cubicBezTo>
                  <a:pt x="66" y="38"/>
                  <a:pt x="66" y="38"/>
                  <a:pt x="66" y="38"/>
                </a:cubicBezTo>
                <a:cubicBezTo>
                  <a:pt x="62" y="45"/>
                  <a:pt x="57" y="50"/>
                  <a:pt x="51" y="52"/>
                </a:cubicBezTo>
                <a:cubicBezTo>
                  <a:pt x="57" y="55"/>
                  <a:pt x="62" y="60"/>
                  <a:pt x="66" y="67"/>
                </a:cubicBezTo>
                <a:cubicBezTo>
                  <a:pt x="67" y="67"/>
                  <a:pt x="67" y="67"/>
                  <a:pt x="67" y="67"/>
                </a:cubicBezTo>
                <a:cubicBezTo>
                  <a:pt x="70" y="74"/>
                  <a:pt x="73" y="83"/>
                  <a:pt x="74" y="95"/>
                </a:cubicBezTo>
                <a:cubicBezTo>
                  <a:pt x="77" y="95"/>
                  <a:pt x="77" y="95"/>
                  <a:pt x="77" y="95"/>
                </a:cubicBezTo>
                <a:cubicBezTo>
                  <a:pt x="79" y="95"/>
                  <a:pt x="81" y="97"/>
                  <a:pt x="81" y="99"/>
                </a:cubicBezTo>
                <a:cubicBezTo>
                  <a:pt x="81" y="101"/>
                  <a:pt x="79" y="103"/>
                  <a:pt x="77" y="103"/>
                </a:cubicBezTo>
                <a:cubicBezTo>
                  <a:pt x="4" y="103"/>
                  <a:pt x="4" y="103"/>
                  <a:pt x="4" y="103"/>
                </a:cubicBezTo>
                <a:cubicBezTo>
                  <a:pt x="2" y="103"/>
                  <a:pt x="0" y="101"/>
                  <a:pt x="0" y="99"/>
                </a:cubicBezTo>
                <a:cubicBezTo>
                  <a:pt x="0" y="97"/>
                  <a:pt x="2" y="95"/>
                  <a:pt x="4" y="95"/>
                </a:cubicBezTo>
                <a:cubicBezTo>
                  <a:pt x="8" y="95"/>
                  <a:pt x="8" y="95"/>
                  <a:pt x="8" y="95"/>
                </a:cubicBezTo>
                <a:cubicBezTo>
                  <a:pt x="8" y="83"/>
                  <a:pt x="11" y="74"/>
                  <a:pt x="15" y="67"/>
                </a:cubicBezTo>
                <a:cubicBezTo>
                  <a:pt x="15" y="67"/>
                  <a:pt x="15" y="67"/>
                  <a:pt x="15" y="67"/>
                </a:cubicBezTo>
                <a:cubicBezTo>
                  <a:pt x="19" y="60"/>
                  <a:pt x="25" y="55"/>
                  <a:pt x="31" y="52"/>
                </a:cubicBezTo>
                <a:cubicBezTo>
                  <a:pt x="25" y="50"/>
                  <a:pt x="19" y="45"/>
                  <a:pt x="15" y="38"/>
                </a:cubicBezTo>
                <a:cubicBezTo>
                  <a:pt x="15" y="38"/>
                  <a:pt x="15" y="38"/>
                  <a:pt x="15" y="38"/>
                </a:cubicBezTo>
                <a:cubicBezTo>
                  <a:pt x="11" y="31"/>
                  <a:pt x="8" y="21"/>
                  <a:pt x="8" y="8"/>
                </a:cubicBezTo>
                <a:cubicBezTo>
                  <a:pt x="4" y="8"/>
                  <a:pt x="4" y="8"/>
                  <a:pt x="4" y="8"/>
                </a:cubicBezTo>
                <a:close/>
                <a:moveTo>
                  <a:pt x="69" y="95"/>
                </a:moveTo>
                <a:cubicBezTo>
                  <a:pt x="69" y="95"/>
                  <a:pt x="69" y="95"/>
                  <a:pt x="69" y="95"/>
                </a:cubicBezTo>
                <a:cubicBezTo>
                  <a:pt x="66" y="87"/>
                  <a:pt x="61" y="81"/>
                  <a:pt x="55" y="77"/>
                </a:cubicBezTo>
                <a:cubicBezTo>
                  <a:pt x="51" y="75"/>
                  <a:pt x="46" y="74"/>
                  <a:pt x="41" y="74"/>
                </a:cubicBezTo>
                <a:cubicBezTo>
                  <a:pt x="36" y="74"/>
                  <a:pt x="31" y="75"/>
                  <a:pt x="26" y="77"/>
                </a:cubicBezTo>
                <a:cubicBezTo>
                  <a:pt x="20" y="81"/>
                  <a:pt x="15" y="87"/>
                  <a:pt x="13" y="95"/>
                </a:cubicBezTo>
                <a:cubicBezTo>
                  <a:pt x="69" y="95"/>
                  <a:pt x="69" y="95"/>
                  <a:pt x="69" y="95"/>
                </a:cubicBezTo>
                <a:close/>
                <a:moveTo>
                  <a:pt x="14" y="82"/>
                </a:moveTo>
                <a:cubicBezTo>
                  <a:pt x="14" y="82"/>
                  <a:pt x="14" y="82"/>
                  <a:pt x="14" y="82"/>
                </a:cubicBezTo>
                <a:cubicBezTo>
                  <a:pt x="17" y="78"/>
                  <a:pt x="20" y="75"/>
                  <a:pt x="24" y="73"/>
                </a:cubicBezTo>
                <a:cubicBezTo>
                  <a:pt x="29" y="70"/>
                  <a:pt x="35" y="69"/>
                  <a:pt x="41" y="69"/>
                </a:cubicBezTo>
                <a:cubicBezTo>
                  <a:pt x="47" y="69"/>
                  <a:pt x="52" y="70"/>
                  <a:pt x="58" y="73"/>
                </a:cubicBezTo>
                <a:cubicBezTo>
                  <a:pt x="61" y="75"/>
                  <a:pt x="65" y="78"/>
                  <a:pt x="67" y="82"/>
                </a:cubicBezTo>
                <a:cubicBezTo>
                  <a:pt x="66" y="77"/>
                  <a:pt x="64" y="73"/>
                  <a:pt x="62" y="70"/>
                </a:cubicBezTo>
                <a:cubicBezTo>
                  <a:pt x="62" y="69"/>
                  <a:pt x="62" y="69"/>
                  <a:pt x="62" y="69"/>
                </a:cubicBezTo>
                <a:cubicBezTo>
                  <a:pt x="58" y="61"/>
                  <a:pt x="51" y="57"/>
                  <a:pt x="44" y="55"/>
                </a:cubicBezTo>
                <a:cubicBezTo>
                  <a:pt x="44" y="55"/>
                  <a:pt x="44" y="55"/>
                  <a:pt x="44" y="55"/>
                </a:cubicBezTo>
                <a:cubicBezTo>
                  <a:pt x="44" y="55"/>
                  <a:pt x="44" y="55"/>
                  <a:pt x="44" y="55"/>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4"/>
                </a:cubicBezTo>
                <a:cubicBezTo>
                  <a:pt x="43" y="54"/>
                  <a:pt x="43" y="54"/>
                  <a:pt x="43" y="53"/>
                </a:cubicBezTo>
                <a:cubicBezTo>
                  <a:pt x="42" y="53"/>
                  <a:pt x="42" y="53"/>
                  <a:pt x="42" y="53"/>
                </a:cubicBezTo>
                <a:cubicBezTo>
                  <a:pt x="42" y="53"/>
                  <a:pt x="42" y="53"/>
                  <a:pt x="42" y="53"/>
                </a:cubicBezTo>
                <a:cubicBezTo>
                  <a:pt x="42" y="53"/>
                  <a:pt x="42" y="53"/>
                  <a:pt x="42" y="53"/>
                </a:cubicBezTo>
                <a:cubicBezTo>
                  <a:pt x="42" y="53"/>
                  <a:pt x="42" y="53"/>
                  <a:pt x="42" y="53"/>
                </a:cubicBezTo>
                <a:cubicBezTo>
                  <a:pt x="42" y="52"/>
                  <a:pt x="42" y="52"/>
                  <a:pt x="42" y="52"/>
                </a:cubicBezTo>
                <a:cubicBezTo>
                  <a:pt x="42" y="52"/>
                  <a:pt x="42" y="52"/>
                  <a:pt x="42" y="52"/>
                </a:cubicBezTo>
                <a:cubicBezTo>
                  <a:pt x="42" y="52"/>
                  <a:pt x="42" y="52"/>
                  <a:pt x="42" y="52"/>
                </a:cubicBezTo>
                <a:cubicBezTo>
                  <a:pt x="42" y="52"/>
                  <a:pt x="42" y="52"/>
                  <a:pt x="42" y="52"/>
                </a:cubicBezTo>
                <a:cubicBezTo>
                  <a:pt x="42" y="52"/>
                  <a:pt x="42" y="52"/>
                  <a:pt x="42" y="52"/>
                </a:cubicBezTo>
                <a:cubicBezTo>
                  <a:pt x="42" y="52"/>
                  <a:pt x="42" y="52"/>
                  <a:pt x="42"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0"/>
                  <a:pt x="43" y="50"/>
                  <a:pt x="44" y="50"/>
                </a:cubicBezTo>
                <a:cubicBezTo>
                  <a:pt x="44" y="50"/>
                  <a:pt x="44" y="50"/>
                  <a:pt x="44" y="50"/>
                </a:cubicBezTo>
                <a:cubicBezTo>
                  <a:pt x="44" y="50"/>
                  <a:pt x="44" y="50"/>
                  <a:pt x="44" y="50"/>
                </a:cubicBezTo>
                <a:cubicBezTo>
                  <a:pt x="51" y="48"/>
                  <a:pt x="58" y="44"/>
                  <a:pt x="62" y="35"/>
                </a:cubicBezTo>
                <a:cubicBezTo>
                  <a:pt x="62" y="35"/>
                  <a:pt x="62" y="35"/>
                  <a:pt x="62" y="35"/>
                </a:cubicBezTo>
                <a:cubicBezTo>
                  <a:pt x="66" y="29"/>
                  <a:pt x="69" y="20"/>
                  <a:pt x="69" y="8"/>
                </a:cubicBezTo>
                <a:cubicBezTo>
                  <a:pt x="12" y="8"/>
                  <a:pt x="12" y="8"/>
                  <a:pt x="12" y="8"/>
                </a:cubicBezTo>
                <a:cubicBezTo>
                  <a:pt x="13" y="20"/>
                  <a:pt x="15" y="29"/>
                  <a:pt x="19" y="35"/>
                </a:cubicBezTo>
                <a:cubicBezTo>
                  <a:pt x="19" y="35"/>
                  <a:pt x="19" y="35"/>
                  <a:pt x="19" y="35"/>
                </a:cubicBezTo>
                <a:cubicBezTo>
                  <a:pt x="24" y="44"/>
                  <a:pt x="31" y="48"/>
                  <a:pt x="38" y="50"/>
                </a:cubicBezTo>
                <a:cubicBezTo>
                  <a:pt x="38" y="50"/>
                  <a:pt x="38" y="50"/>
                  <a:pt x="38" y="50"/>
                </a:cubicBezTo>
                <a:cubicBezTo>
                  <a:pt x="38" y="50"/>
                  <a:pt x="38" y="50"/>
                  <a:pt x="38" y="50"/>
                </a:cubicBezTo>
                <a:cubicBezTo>
                  <a:pt x="38" y="50"/>
                  <a:pt x="38" y="50"/>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2"/>
                  <a:pt x="39" y="52"/>
                  <a:pt x="39" y="52"/>
                </a:cubicBezTo>
                <a:cubicBezTo>
                  <a:pt x="39" y="52"/>
                  <a:pt x="39" y="52"/>
                  <a:pt x="39" y="52"/>
                </a:cubicBezTo>
                <a:cubicBezTo>
                  <a:pt x="39" y="52"/>
                  <a:pt x="39" y="52"/>
                  <a:pt x="39" y="52"/>
                </a:cubicBezTo>
                <a:cubicBezTo>
                  <a:pt x="39" y="52"/>
                  <a:pt x="39" y="52"/>
                  <a:pt x="39" y="52"/>
                </a:cubicBezTo>
                <a:cubicBezTo>
                  <a:pt x="39" y="52"/>
                  <a:pt x="39" y="52"/>
                  <a:pt x="39" y="52"/>
                </a:cubicBezTo>
                <a:cubicBezTo>
                  <a:pt x="39" y="53"/>
                  <a:pt x="39" y="53"/>
                  <a:pt x="39" y="53"/>
                </a:cubicBezTo>
                <a:cubicBezTo>
                  <a:pt x="39" y="53"/>
                  <a:pt x="39" y="53"/>
                  <a:pt x="39" y="53"/>
                </a:cubicBezTo>
                <a:cubicBezTo>
                  <a:pt x="39" y="53"/>
                  <a:pt x="39" y="53"/>
                  <a:pt x="39" y="53"/>
                </a:cubicBezTo>
                <a:cubicBezTo>
                  <a:pt x="39" y="53"/>
                  <a:pt x="39" y="53"/>
                  <a:pt x="39" y="53"/>
                </a:cubicBezTo>
                <a:cubicBezTo>
                  <a:pt x="39" y="53"/>
                  <a:pt x="39" y="53"/>
                  <a:pt x="39" y="53"/>
                </a:cubicBezTo>
                <a:cubicBezTo>
                  <a:pt x="39" y="54"/>
                  <a:pt x="39" y="54"/>
                  <a:pt x="39" y="54"/>
                </a:cubicBezTo>
                <a:cubicBezTo>
                  <a:pt x="39" y="54"/>
                  <a:pt x="39" y="54"/>
                  <a:pt x="39" y="54"/>
                </a:cubicBezTo>
                <a:cubicBezTo>
                  <a:pt x="39" y="54"/>
                  <a:pt x="39" y="54"/>
                  <a:pt x="39" y="54"/>
                </a:cubicBezTo>
                <a:cubicBezTo>
                  <a:pt x="39" y="54"/>
                  <a:pt x="39" y="54"/>
                  <a:pt x="39" y="54"/>
                </a:cubicBezTo>
                <a:cubicBezTo>
                  <a:pt x="38" y="54"/>
                  <a:pt x="38" y="54"/>
                  <a:pt x="38" y="54"/>
                </a:cubicBezTo>
                <a:cubicBezTo>
                  <a:pt x="38" y="54"/>
                  <a:pt x="38" y="54"/>
                  <a:pt x="38" y="54"/>
                </a:cubicBezTo>
                <a:cubicBezTo>
                  <a:pt x="38" y="54"/>
                  <a:pt x="38" y="54"/>
                  <a:pt x="38" y="55"/>
                </a:cubicBezTo>
                <a:cubicBezTo>
                  <a:pt x="38" y="55"/>
                  <a:pt x="38" y="55"/>
                  <a:pt x="38" y="55"/>
                </a:cubicBezTo>
                <a:cubicBezTo>
                  <a:pt x="38" y="55"/>
                  <a:pt x="38" y="55"/>
                  <a:pt x="38" y="55"/>
                </a:cubicBezTo>
                <a:cubicBezTo>
                  <a:pt x="31" y="57"/>
                  <a:pt x="24" y="61"/>
                  <a:pt x="19" y="69"/>
                </a:cubicBezTo>
                <a:cubicBezTo>
                  <a:pt x="19" y="70"/>
                  <a:pt x="19" y="70"/>
                  <a:pt x="19" y="70"/>
                </a:cubicBezTo>
                <a:cubicBezTo>
                  <a:pt x="17" y="73"/>
                  <a:pt x="16" y="77"/>
                  <a:pt x="14" y="82"/>
                </a:cubicBezTo>
                <a:close/>
                <a:moveTo>
                  <a:pt x="20" y="28"/>
                </a:moveTo>
                <a:cubicBezTo>
                  <a:pt x="20" y="28"/>
                  <a:pt x="20" y="28"/>
                  <a:pt x="20" y="28"/>
                </a:cubicBezTo>
                <a:cubicBezTo>
                  <a:pt x="22" y="33"/>
                  <a:pt x="24" y="37"/>
                  <a:pt x="28" y="40"/>
                </a:cubicBezTo>
                <a:cubicBezTo>
                  <a:pt x="31" y="43"/>
                  <a:pt x="34" y="45"/>
                  <a:pt x="39" y="46"/>
                </a:cubicBezTo>
                <a:cubicBezTo>
                  <a:pt x="39" y="46"/>
                  <a:pt x="39" y="46"/>
                  <a:pt x="39" y="46"/>
                </a:cubicBezTo>
                <a:cubicBezTo>
                  <a:pt x="39" y="46"/>
                  <a:pt x="39" y="46"/>
                  <a:pt x="39" y="46"/>
                </a:cubicBezTo>
                <a:cubicBezTo>
                  <a:pt x="40" y="47"/>
                  <a:pt x="40" y="47"/>
                  <a:pt x="40" y="47"/>
                </a:cubicBezTo>
                <a:cubicBezTo>
                  <a:pt x="40" y="47"/>
                  <a:pt x="40" y="47"/>
                  <a:pt x="40" y="47"/>
                </a:cubicBezTo>
                <a:cubicBezTo>
                  <a:pt x="40" y="47"/>
                  <a:pt x="40" y="47"/>
                  <a:pt x="40" y="47"/>
                </a:cubicBezTo>
                <a:cubicBezTo>
                  <a:pt x="40" y="47"/>
                  <a:pt x="40" y="47"/>
                  <a:pt x="40" y="47"/>
                </a:cubicBezTo>
                <a:cubicBezTo>
                  <a:pt x="41" y="47"/>
                  <a:pt x="41" y="47"/>
                  <a:pt x="42" y="47"/>
                </a:cubicBezTo>
                <a:cubicBezTo>
                  <a:pt x="42" y="47"/>
                  <a:pt x="42" y="47"/>
                  <a:pt x="42" y="47"/>
                </a:cubicBezTo>
                <a:cubicBezTo>
                  <a:pt x="43" y="46"/>
                  <a:pt x="43" y="46"/>
                  <a:pt x="43" y="46"/>
                </a:cubicBezTo>
                <a:cubicBezTo>
                  <a:pt x="43" y="46"/>
                  <a:pt x="43" y="46"/>
                  <a:pt x="43" y="46"/>
                </a:cubicBezTo>
                <a:cubicBezTo>
                  <a:pt x="43" y="46"/>
                  <a:pt x="43" y="46"/>
                  <a:pt x="43" y="46"/>
                </a:cubicBezTo>
                <a:cubicBezTo>
                  <a:pt x="47" y="45"/>
                  <a:pt x="51" y="43"/>
                  <a:pt x="54" y="40"/>
                </a:cubicBezTo>
                <a:cubicBezTo>
                  <a:pt x="54" y="40"/>
                  <a:pt x="54" y="40"/>
                  <a:pt x="54" y="40"/>
                </a:cubicBezTo>
                <a:cubicBezTo>
                  <a:pt x="57" y="37"/>
                  <a:pt x="60" y="33"/>
                  <a:pt x="61" y="28"/>
                </a:cubicBezTo>
                <a:cubicBezTo>
                  <a:pt x="62" y="27"/>
                  <a:pt x="61" y="26"/>
                  <a:pt x="60" y="25"/>
                </a:cubicBezTo>
                <a:cubicBezTo>
                  <a:pt x="59" y="25"/>
                  <a:pt x="58" y="25"/>
                  <a:pt x="57" y="26"/>
                </a:cubicBezTo>
                <a:cubicBezTo>
                  <a:pt x="56" y="30"/>
                  <a:pt x="54" y="34"/>
                  <a:pt x="51" y="36"/>
                </a:cubicBezTo>
                <a:cubicBezTo>
                  <a:pt x="48" y="39"/>
                  <a:pt x="45" y="41"/>
                  <a:pt x="41" y="42"/>
                </a:cubicBezTo>
                <a:cubicBezTo>
                  <a:pt x="41" y="42"/>
                  <a:pt x="41" y="42"/>
                  <a:pt x="41" y="42"/>
                </a:cubicBezTo>
                <a:cubicBezTo>
                  <a:pt x="41" y="42"/>
                  <a:pt x="41" y="42"/>
                  <a:pt x="41" y="42"/>
                </a:cubicBezTo>
                <a:cubicBezTo>
                  <a:pt x="41" y="42"/>
                  <a:pt x="41" y="42"/>
                  <a:pt x="41" y="42"/>
                </a:cubicBezTo>
                <a:cubicBezTo>
                  <a:pt x="41" y="42"/>
                  <a:pt x="41" y="42"/>
                  <a:pt x="41" y="42"/>
                </a:cubicBezTo>
                <a:cubicBezTo>
                  <a:pt x="40" y="42"/>
                  <a:pt x="40" y="42"/>
                  <a:pt x="40" y="42"/>
                </a:cubicBezTo>
                <a:cubicBezTo>
                  <a:pt x="40" y="42"/>
                  <a:pt x="40" y="42"/>
                  <a:pt x="40" y="42"/>
                </a:cubicBezTo>
                <a:cubicBezTo>
                  <a:pt x="36" y="41"/>
                  <a:pt x="33" y="39"/>
                  <a:pt x="31" y="36"/>
                </a:cubicBezTo>
                <a:cubicBezTo>
                  <a:pt x="28" y="34"/>
                  <a:pt x="26" y="30"/>
                  <a:pt x="24" y="26"/>
                </a:cubicBezTo>
                <a:cubicBezTo>
                  <a:pt x="24" y="25"/>
                  <a:pt x="23" y="25"/>
                  <a:pt x="21" y="25"/>
                </a:cubicBezTo>
                <a:cubicBezTo>
                  <a:pt x="20" y="26"/>
                  <a:pt x="20" y="27"/>
                  <a:pt x="20" y="28"/>
                </a:cubicBezTo>
                <a:close/>
                <a:moveTo>
                  <a:pt x="41" y="42"/>
                </a:moveTo>
                <a:cubicBezTo>
                  <a:pt x="41" y="42"/>
                  <a:pt x="41" y="42"/>
                  <a:pt x="41" y="42"/>
                </a:cubicBezTo>
                <a:cubicBezTo>
                  <a:pt x="41" y="42"/>
                  <a:pt x="41" y="42"/>
                  <a:pt x="41" y="42"/>
                </a:cubicBezTo>
                <a:cubicBezTo>
                  <a:pt x="41" y="42"/>
                  <a:pt x="41" y="42"/>
                  <a:pt x="41" y="4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0" name="Freeform 22"/>
          <p:cNvSpPr>
            <a:spLocks noEditPoints="1"/>
          </p:cNvSpPr>
          <p:nvPr/>
        </p:nvSpPr>
        <p:spPr bwMode="auto">
          <a:xfrm>
            <a:off x="3515335" y="2343860"/>
            <a:ext cx="228640" cy="231918"/>
          </a:xfrm>
          <a:custGeom>
            <a:avLst/>
            <a:gdLst>
              <a:gd name="T0" fmla="*/ 59 w 109"/>
              <a:gd name="T1" fmla="*/ 56 h 112"/>
              <a:gd name="T2" fmla="*/ 55 w 109"/>
              <a:gd name="T3" fmla="*/ 21 h 112"/>
              <a:gd name="T4" fmla="*/ 51 w 109"/>
              <a:gd name="T5" fmla="*/ 60 h 112"/>
              <a:gd name="T6" fmla="*/ 77 w 109"/>
              <a:gd name="T7" fmla="*/ 64 h 112"/>
              <a:gd name="T8" fmla="*/ 77 w 109"/>
              <a:gd name="T9" fmla="*/ 56 h 112"/>
              <a:gd name="T10" fmla="*/ 91 w 109"/>
              <a:gd name="T11" fmla="*/ 24 h 112"/>
              <a:gd name="T12" fmla="*/ 18 w 109"/>
              <a:gd name="T13" fmla="*/ 24 h 112"/>
              <a:gd name="T14" fmla="*/ 3 w 109"/>
              <a:gd name="T15" fmla="*/ 60 h 112"/>
              <a:gd name="T16" fmla="*/ 18 w 109"/>
              <a:gd name="T17" fmla="*/ 97 h 112"/>
              <a:gd name="T18" fmla="*/ 91 w 109"/>
              <a:gd name="T19" fmla="*/ 97 h 112"/>
              <a:gd name="T20" fmla="*/ 91 w 109"/>
              <a:gd name="T21" fmla="*/ 97 h 112"/>
              <a:gd name="T22" fmla="*/ 91 w 109"/>
              <a:gd name="T23" fmla="*/ 24 h 112"/>
              <a:gd name="T24" fmla="*/ 85 w 109"/>
              <a:gd name="T25" fmla="*/ 91 h 112"/>
              <a:gd name="T26" fmla="*/ 55 w 109"/>
              <a:gd name="T27" fmla="*/ 104 h 112"/>
              <a:gd name="T28" fmla="*/ 24 w 109"/>
              <a:gd name="T29" fmla="*/ 91 h 112"/>
              <a:gd name="T30" fmla="*/ 24 w 109"/>
              <a:gd name="T31" fmla="*/ 30 h 112"/>
              <a:gd name="T32" fmla="*/ 55 w 109"/>
              <a:gd name="T33" fmla="*/ 17 h 112"/>
              <a:gd name="T34" fmla="*/ 86 w 109"/>
              <a:gd name="T35" fmla="*/ 30 h 112"/>
              <a:gd name="T36" fmla="*/ 85 w 109"/>
              <a:gd name="T37" fmla="*/ 91 h 112"/>
              <a:gd name="T38" fmla="*/ 108 w 109"/>
              <a:gd name="T39" fmla="*/ 24 h 112"/>
              <a:gd name="T40" fmla="*/ 100 w 109"/>
              <a:gd name="T41" fmla="*/ 15 h 112"/>
              <a:gd name="T42" fmla="*/ 96 w 109"/>
              <a:gd name="T43" fmla="*/ 11 h 112"/>
              <a:gd name="T44" fmla="*/ 85 w 109"/>
              <a:gd name="T45" fmla="*/ 4 h 112"/>
              <a:gd name="T46" fmla="*/ 75 w 109"/>
              <a:gd name="T47" fmla="*/ 3 h 112"/>
              <a:gd name="T48" fmla="*/ 82 w 109"/>
              <a:gd name="T49" fmla="*/ 11 h 112"/>
              <a:gd name="T50" fmla="*/ 91 w 109"/>
              <a:gd name="T51" fmla="*/ 17 h 112"/>
              <a:gd name="T52" fmla="*/ 95 w 109"/>
              <a:gd name="T53" fmla="*/ 20 h 112"/>
              <a:gd name="T54" fmla="*/ 102 w 109"/>
              <a:gd name="T55" fmla="*/ 29 h 112"/>
              <a:gd name="T56" fmla="*/ 108 w 109"/>
              <a:gd name="T57" fmla="*/ 24 h 112"/>
              <a:gd name="T58" fmla="*/ 8 w 109"/>
              <a:gd name="T59" fmla="*/ 29 h 112"/>
              <a:gd name="T60" fmla="*/ 15 w 109"/>
              <a:gd name="T61" fmla="*/ 20 h 112"/>
              <a:gd name="T62" fmla="*/ 23 w 109"/>
              <a:gd name="T63" fmla="*/ 13 h 112"/>
              <a:gd name="T64" fmla="*/ 28 w 109"/>
              <a:gd name="T65" fmla="*/ 10 h 112"/>
              <a:gd name="T66" fmla="*/ 35 w 109"/>
              <a:gd name="T67" fmla="*/ 3 h 112"/>
              <a:gd name="T68" fmla="*/ 24 w 109"/>
              <a:gd name="T69" fmla="*/ 4 h 112"/>
              <a:gd name="T70" fmla="*/ 18 w 109"/>
              <a:gd name="T71" fmla="*/ 7 h 112"/>
              <a:gd name="T72" fmla="*/ 9 w 109"/>
              <a:gd name="T73" fmla="*/ 15 h 112"/>
              <a:gd name="T74" fmla="*/ 1 w 109"/>
              <a:gd name="T75" fmla="*/ 24 h 112"/>
              <a:gd name="T76" fmla="*/ 8 w 109"/>
              <a:gd name="T77" fmla="*/ 2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 h="112">
                <a:moveTo>
                  <a:pt x="77" y="56"/>
                </a:moveTo>
                <a:cubicBezTo>
                  <a:pt x="59" y="56"/>
                  <a:pt x="59" y="56"/>
                  <a:pt x="59" y="56"/>
                </a:cubicBezTo>
                <a:cubicBezTo>
                  <a:pt x="59" y="25"/>
                  <a:pt x="59" y="25"/>
                  <a:pt x="59" y="25"/>
                </a:cubicBezTo>
                <a:cubicBezTo>
                  <a:pt x="59" y="23"/>
                  <a:pt x="57" y="21"/>
                  <a:pt x="55" y="21"/>
                </a:cubicBezTo>
                <a:cubicBezTo>
                  <a:pt x="52" y="21"/>
                  <a:pt x="51" y="23"/>
                  <a:pt x="51" y="25"/>
                </a:cubicBezTo>
                <a:cubicBezTo>
                  <a:pt x="51" y="60"/>
                  <a:pt x="51" y="60"/>
                  <a:pt x="51" y="60"/>
                </a:cubicBezTo>
                <a:cubicBezTo>
                  <a:pt x="51" y="63"/>
                  <a:pt x="52" y="64"/>
                  <a:pt x="55" y="64"/>
                </a:cubicBezTo>
                <a:cubicBezTo>
                  <a:pt x="77" y="64"/>
                  <a:pt x="77" y="64"/>
                  <a:pt x="77" y="64"/>
                </a:cubicBezTo>
                <a:cubicBezTo>
                  <a:pt x="79" y="64"/>
                  <a:pt x="81" y="63"/>
                  <a:pt x="81" y="60"/>
                </a:cubicBezTo>
                <a:cubicBezTo>
                  <a:pt x="81" y="58"/>
                  <a:pt x="79" y="56"/>
                  <a:pt x="77" y="56"/>
                </a:cubicBezTo>
                <a:close/>
                <a:moveTo>
                  <a:pt x="91" y="24"/>
                </a:moveTo>
                <a:cubicBezTo>
                  <a:pt x="91" y="24"/>
                  <a:pt x="91" y="24"/>
                  <a:pt x="91" y="24"/>
                </a:cubicBezTo>
                <a:cubicBezTo>
                  <a:pt x="82" y="15"/>
                  <a:pt x="69" y="9"/>
                  <a:pt x="55" y="9"/>
                </a:cubicBezTo>
                <a:cubicBezTo>
                  <a:pt x="40" y="9"/>
                  <a:pt x="28" y="15"/>
                  <a:pt x="18" y="24"/>
                </a:cubicBezTo>
                <a:cubicBezTo>
                  <a:pt x="18" y="24"/>
                  <a:pt x="18" y="24"/>
                  <a:pt x="18" y="24"/>
                </a:cubicBezTo>
                <a:cubicBezTo>
                  <a:pt x="9" y="33"/>
                  <a:pt x="3" y="46"/>
                  <a:pt x="3" y="60"/>
                </a:cubicBezTo>
                <a:cubicBezTo>
                  <a:pt x="3" y="75"/>
                  <a:pt x="9" y="87"/>
                  <a:pt x="18" y="97"/>
                </a:cubicBezTo>
                <a:cubicBezTo>
                  <a:pt x="18" y="97"/>
                  <a:pt x="18" y="97"/>
                  <a:pt x="18" y="97"/>
                </a:cubicBezTo>
                <a:cubicBezTo>
                  <a:pt x="28" y="106"/>
                  <a:pt x="40" y="112"/>
                  <a:pt x="55" y="112"/>
                </a:cubicBezTo>
                <a:cubicBezTo>
                  <a:pt x="69" y="112"/>
                  <a:pt x="82" y="106"/>
                  <a:pt x="91" y="97"/>
                </a:cubicBezTo>
                <a:cubicBezTo>
                  <a:pt x="91" y="97"/>
                  <a:pt x="91" y="97"/>
                  <a:pt x="91" y="97"/>
                </a:cubicBezTo>
                <a:cubicBezTo>
                  <a:pt x="91" y="97"/>
                  <a:pt x="91" y="97"/>
                  <a:pt x="91" y="97"/>
                </a:cubicBezTo>
                <a:cubicBezTo>
                  <a:pt x="100" y="87"/>
                  <a:pt x="106" y="75"/>
                  <a:pt x="106" y="60"/>
                </a:cubicBezTo>
                <a:cubicBezTo>
                  <a:pt x="106" y="46"/>
                  <a:pt x="100" y="34"/>
                  <a:pt x="91" y="24"/>
                </a:cubicBezTo>
                <a:cubicBezTo>
                  <a:pt x="91" y="24"/>
                  <a:pt x="91" y="24"/>
                  <a:pt x="91" y="24"/>
                </a:cubicBezTo>
                <a:close/>
                <a:moveTo>
                  <a:pt x="85" y="91"/>
                </a:moveTo>
                <a:cubicBezTo>
                  <a:pt x="85" y="91"/>
                  <a:pt x="85" y="91"/>
                  <a:pt x="85" y="91"/>
                </a:cubicBezTo>
                <a:cubicBezTo>
                  <a:pt x="77" y="99"/>
                  <a:pt x="67" y="104"/>
                  <a:pt x="55" y="104"/>
                </a:cubicBezTo>
                <a:cubicBezTo>
                  <a:pt x="43" y="104"/>
                  <a:pt x="32" y="99"/>
                  <a:pt x="24" y="91"/>
                </a:cubicBezTo>
                <a:cubicBezTo>
                  <a:pt x="24" y="91"/>
                  <a:pt x="24" y="91"/>
                  <a:pt x="24" y="91"/>
                </a:cubicBezTo>
                <a:cubicBezTo>
                  <a:pt x="16" y="83"/>
                  <a:pt x="11" y="72"/>
                  <a:pt x="11" y="60"/>
                </a:cubicBezTo>
                <a:cubicBezTo>
                  <a:pt x="11" y="48"/>
                  <a:pt x="16" y="38"/>
                  <a:pt x="24" y="30"/>
                </a:cubicBezTo>
                <a:cubicBezTo>
                  <a:pt x="24" y="30"/>
                  <a:pt x="24" y="30"/>
                  <a:pt x="24" y="30"/>
                </a:cubicBezTo>
                <a:cubicBezTo>
                  <a:pt x="32" y="22"/>
                  <a:pt x="43" y="17"/>
                  <a:pt x="55" y="17"/>
                </a:cubicBezTo>
                <a:cubicBezTo>
                  <a:pt x="67" y="17"/>
                  <a:pt x="77" y="22"/>
                  <a:pt x="85" y="30"/>
                </a:cubicBezTo>
                <a:cubicBezTo>
                  <a:pt x="86" y="30"/>
                  <a:pt x="86" y="30"/>
                  <a:pt x="86" y="30"/>
                </a:cubicBezTo>
                <a:cubicBezTo>
                  <a:pt x="93" y="38"/>
                  <a:pt x="98" y="49"/>
                  <a:pt x="98" y="60"/>
                </a:cubicBezTo>
                <a:cubicBezTo>
                  <a:pt x="98" y="72"/>
                  <a:pt x="93" y="83"/>
                  <a:pt x="85" y="91"/>
                </a:cubicBezTo>
                <a:close/>
                <a:moveTo>
                  <a:pt x="108" y="24"/>
                </a:moveTo>
                <a:cubicBezTo>
                  <a:pt x="108" y="24"/>
                  <a:pt x="108" y="24"/>
                  <a:pt x="108" y="24"/>
                </a:cubicBezTo>
                <a:cubicBezTo>
                  <a:pt x="107" y="23"/>
                  <a:pt x="106" y="21"/>
                  <a:pt x="104" y="19"/>
                </a:cubicBezTo>
                <a:cubicBezTo>
                  <a:pt x="103" y="18"/>
                  <a:pt x="102" y="16"/>
                  <a:pt x="100" y="15"/>
                </a:cubicBezTo>
                <a:cubicBezTo>
                  <a:pt x="99" y="13"/>
                  <a:pt x="97" y="12"/>
                  <a:pt x="96" y="11"/>
                </a:cubicBezTo>
                <a:cubicBezTo>
                  <a:pt x="96" y="11"/>
                  <a:pt x="96" y="11"/>
                  <a:pt x="96" y="11"/>
                </a:cubicBezTo>
                <a:cubicBezTo>
                  <a:pt x="94" y="9"/>
                  <a:pt x="92" y="8"/>
                  <a:pt x="91" y="7"/>
                </a:cubicBezTo>
                <a:cubicBezTo>
                  <a:pt x="89" y="6"/>
                  <a:pt x="87" y="5"/>
                  <a:pt x="85" y="4"/>
                </a:cubicBezTo>
                <a:cubicBezTo>
                  <a:pt x="84" y="3"/>
                  <a:pt x="82" y="2"/>
                  <a:pt x="80" y="1"/>
                </a:cubicBezTo>
                <a:cubicBezTo>
                  <a:pt x="78" y="0"/>
                  <a:pt x="75" y="1"/>
                  <a:pt x="75" y="3"/>
                </a:cubicBezTo>
                <a:cubicBezTo>
                  <a:pt x="74" y="5"/>
                  <a:pt x="75" y="7"/>
                  <a:pt x="77" y="8"/>
                </a:cubicBezTo>
                <a:cubicBezTo>
                  <a:pt x="78" y="9"/>
                  <a:pt x="80" y="10"/>
                  <a:pt x="82" y="11"/>
                </a:cubicBezTo>
                <a:cubicBezTo>
                  <a:pt x="83" y="11"/>
                  <a:pt x="85" y="12"/>
                  <a:pt x="86" y="13"/>
                </a:cubicBezTo>
                <a:cubicBezTo>
                  <a:pt x="88" y="14"/>
                  <a:pt x="89" y="16"/>
                  <a:pt x="91" y="17"/>
                </a:cubicBezTo>
                <a:cubicBezTo>
                  <a:pt x="91" y="17"/>
                  <a:pt x="91" y="17"/>
                  <a:pt x="91" y="17"/>
                </a:cubicBezTo>
                <a:cubicBezTo>
                  <a:pt x="92" y="18"/>
                  <a:pt x="93" y="19"/>
                  <a:pt x="95" y="20"/>
                </a:cubicBezTo>
                <a:cubicBezTo>
                  <a:pt x="96" y="22"/>
                  <a:pt x="97" y="23"/>
                  <a:pt x="98" y="24"/>
                </a:cubicBezTo>
                <a:cubicBezTo>
                  <a:pt x="99" y="26"/>
                  <a:pt x="101" y="27"/>
                  <a:pt x="102" y="29"/>
                </a:cubicBezTo>
                <a:cubicBezTo>
                  <a:pt x="103" y="31"/>
                  <a:pt x="105" y="31"/>
                  <a:pt x="107" y="30"/>
                </a:cubicBezTo>
                <a:cubicBezTo>
                  <a:pt x="109" y="29"/>
                  <a:pt x="109" y="26"/>
                  <a:pt x="108" y="24"/>
                </a:cubicBezTo>
                <a:close/>
                <a:moveTo>
                  <a:pt x="8" y="29"/>
                </a:moveTo>
                <a:cubicBezTo>
                  <a:pt x="8" y="29"/>
                  <a:pt x="8" y="29"/>
                  <a:pt x="8" y="29"/>
                </a:cubicBezTo>
                <a:cubicBezTo>
                  <a:pt x="9" y="27"/>
                  <a:pt x="10" y="26"/>
                  <a:pt x="11" y="24"/>
                </a:cubicBezTo>
                <a:cubicBezTo>
                  <a:pt x="12" y="23"/>
                  <a:pt x="13" y="22"/>
                  <a:pt x="15" y="20"/>
                </a:cubicBezTo>
                <a:cubicBezTo>
                  <a:pt x="16" y="19"/>
                  <a:pt x="17" y="18"/>
                  <a:pt x="19" y="17"/>
                </a:cubicBezTo>
                <a:cubicBezTo>
                  <a:pt x="20" y="16"/>
                  <a:pt x="21" y="14"/>
                  <a:pt x="23" y="13"/>
                </a:cubicBezTo>
                <a:cubicBezTo>
                  <a:pt x="24" y="12"/>
                  <a:pt x="26" y="11"/>
                  <a:pt x="28" y="11"/>
                </a:cubicBezTo>
                <a:cubicBezTo>
                  <a:pt x="28" y="10"/>
                  <a:pt x="28" y="10"/>
                  <a:pt x="28" y="10"/>
                </a:cubicBezTo>
                <a:cubicBezTo>
                  <a:pt x="29" y="10"/>
                  <a:pt x="31" y="9"/>
                  <a:pt x="33" y="8"/>
                </a:cubicBezTo>
                <a:cubicBezTo>
                  <a:pt x="35" y="7"/>
                  <a:pt x="35" y="5"/>
                  <a:pt x="35" y="3"/>
                </a:cubicBezTo>
                <a:cubicBezTo>
                  <a:pt x="34" y="1"/>
                  <a:pt x="31" y="0"/>
                  <a:pt x="29" y="1"/>
                </a:cubicBezTo>
                <a:cubicBezTo>
                  <a:pt x="28" y="2"/>
                  <a:pt x="26" y="3"/>
                  <a:pt x="24" y="4"/>
                </a:cubicBezTo>
                <a:cubicBezTo>
                  <a:pt x="24" y="4"/>
                  <a:pt x="24" y="4"/>
                  <a:pt x="24" y="4"/>
                </a:cubicBezTo>
                <a:cubicBezTo>
                  <a:pt x="22" y="5"/>
                  <a:pt x="20" y="6"/>
                  <a:pt x="18" y="7"/>
                </a:cubicBezTo>
                <a:cubicBezTo>
                  <a:pt x="17" y="8"/>
                  <a:pt x="15" y="9"/>
                  <a:pt x="14" y="11"/>
                </a:cubicBezTo>
                <a:cubicBezTo>
                  <a:pt x="12" y="12"/>
                  <a:pt x="10" y="13"/>
                  <a:pt x="9" y="15"/>
                </a:cubicBezTo>
                <a:cubicBezTo>
                  <a:pt x="8" y="16"/>
                  <a:pt x="6" y="18"/>
                  <a:pt x="5" y="19"/>
                </a:cubicBezTo>
                <a:cubicBezTo>
                  <a:pt x="3" y="21"/>
                  <a:pt x="2" y="23"/>
                  <a:pt x="1" y="24"/>
                </a:cubicBezTo>
                <a:cubicBezTo>
                  <a:pt x="0" y="26"/>
                  <a:pt x="0" y="29"/>
                  <a:pt x="2" y="30"/>
                </a:cubicBezTo>
                <a:cubicBezTo>
                  <a:pt x="4" y="31"/>
                  <a:pt x="6" y="31"/>
                  <a:pt x="8"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1" name="Freeform 23"/>
          <p:cNvSpPr>
            <a:spLocks noEditPoints="1"/>
          </p:cNvSpPr>
          <p:nvPr/>
        </p:nvSpPr>
        <p:spPr bwMode="auto">
          <a:xfrm>
            <a:off x="4423544" y="3146041"/>
            <a:ext cx="219113" cy="216033"/>
          </a:xfrm>
          <a:custGeom>
            <a:avLst/>
            <a:gdLst>
              <a:gd name="T0" fmla="*/ 51 w 105"/>
              <a:gd name="T1" fmla="*/ 30 h 105"/>
              <a:gd name="T2" fmla="*/ 45 w 105"/>
              <a:gd name="T3" fmla="*/ 30 h 105"/>
              <a:gd name="T4" fmla="*/ 45 w 105"/>
              <a:gd name="T5" fmla="*/ 24 h 105"/>
              <a:gd name="T6" fmla="*/ 62 w 105"/>
              <a:gd name="T7" fmla="*/ 8 h 105"/>
              <a:gd name="T8" fmla="*/ 80 w 105"/>
              <a:gd name="T9" fmla="*/ 0 h 105"/>
              <a:gd name="T10" fmla="*/ 105 w 105"/>
              <a:gd name="T11" fmla="*/ 26 h 105"/>
              <a:gd name="T12" fmla="*/ 98 w 105"/>
              <a:gd name="T13" fmla="*/ 44 h 105"/>
              <a:gd name="T14" fmla="*/ 80 w 105"/>
              <a:gd name="T15" fmla="*/ 62 h 105"/>
              <a:gd name="T16" fmla="*/ 80 w 105"/>
              <a:gd name="T17" fmla="*/ 62 h 105"/>
              <a:gd name="T18" fmla="*/ 62 w 105"/>
              <a:gd name="T19" fmla="*/ 69 h 105"/>
              <a:gd name="T20" fmla="*/ 40 w 105"/>
              <a:gd name="T21" fmla="*/ 57 h 105"/>
              <a:gd name="T22" fmla="*/ 40 w 105"/>
              <a:gd name="T23" fmla="*/ 57 h 105"/>
              <a:gd name="T24" fmla="*/ 37 w 105"/>
              <a:gd name="T25" fmla="*/ 51 h 105"/>
              <a:gd name="T26" fmla="*/ 40 w 105"/>
              <a:gd name="T27" fmla="*/ 46 h 105"/>
              <a:gd name="T28" fmla="*/ 45 w 105"/>
              <a:gd name="T29" fmla="*/ 49 h 105"/>
              <a:gd name="T30" fmla="*/ 47 w 105"/>
              <a:gd name="T31" fmla="*/ 53 h 105"/>
              <a:gd name="T32" fmla="*/ 62 w 105"/>
              <a:gd name="T33" fmla="*/ 61 h 105"/>
              <a:gd name="T34" fmla="*/ 74 w 105"/>
              <a:gd name="T35" fmla="*/ 56 h 105"/>
              <a:gd name="T36" fmla="*/ 74 w 105"/>
              <a:gd name="T37" fmla="*/ 56 h 105"/>
              <a:gd name="T38" fmla="*/ 74 w 105"/>
              <a:gd name="T39" fmla="*/ 56 h 105"/>
              <a:gd name="T40" fmla="*/ 92 w 105"/>
              <a:gd name="T41" fmla="*/ 38 h 105"/>
              <a:gd name="T42" fmla="*/ 97 w 105"/>
              <a:gd name="T43" fmla="*/ 26 h 105"/>
              <a:gd name="T44" fmla="*/ 80 w 105"/>
              <a:gd name="T45" fmla="*/ 8 h 105"/>
              <a:gd name="T46" fmla="*/ 67 w 105"/>
              <a:gd name="T47" fmla="*/ 13 h 105"/>
              <a:gd name="T48" fmla="*/ 67 w 105"/>
              <a:gd name="T49" fmla="*/ 13 h 105"/>
              <a:gd name="T50" fmla="*/ 51 w 105"/>
              <a:gd name="T51" fmla="*/ 30 h 105"/>
              <a:gd name="T52" fmla="*/ 57 w 105"/>
              <a:gd name="T53" fmla="*/ 73 h 105"/>
              <a:gd name="T54" fmla="*/ 57 w 105"/>
              <a:gd name="T55" fmla="*/ 73 h 105"/>
              <a:gd name="T56" fmla="*/ 40 w 105"/>
              <a:gd name="T57" fmla="*/ 90 h 105"/>
              <a:gd name="T58" fmla="*/ 16 w 105"/>
              <a:gd name="T59" fmla="*/ 90 h 105"/>
              <a:gd name="T60" fmla="*/ 16 w 105"/>
              <a:gd name="T61" fmla="*/ 90 h 105"/>
              <a:gd name="T62" fmla="*/ 16 w 105"/>
              <a:gd name="T63" fmla="*/ 65 h 105"/>
              <a:gd name="T64" fmla="*/ 34 w 105"/>
              <a:gd name="T65" fmla="*/ 47 h 105"/>
              <a:gd name="T66" fmla="*/ 46 w 105"/>
              <a:gd name="T67" fmla="*/ 42 h 105"/>
              <a:gd name="T68" fmla="*/ 59 w 105"/>
              <a:gd name="T69" fmla="*/ 47 h 105"/>
              <a:gd name="T70" fmla="*/ 61 w 105"/>
              <a:gd name="T71" fmla="*/ 50 h 105"/>
              <a:gd name="T72" fmla="*/ 63 w 105"/>
              <a:gd name="T73" fmla="*/ 54 h 105"/>
              <a:gd name="T74" fmla="*/ 68 w 105"/>
              <a:gd name="T75" fmla="*/ 57 h 105"/>
              <a:gd name="T76" fmla="*/ 70 w 105"/>
              <a:gd name="T77" fmla="*/ 52 h 105"/>
              <a:gd name="T78" fmla="*/ 68 w 105"/>
              <a:gd name="T79" fmla="*/ 46 h 105"/>
              <a:gd name="T80" fmla="*/ 64 w 105"/>
              <a:gd name="T81" fmla="*/ 41 h 105"/>
              <a:gd name="T82" fmla="*/ 64 w 105"/>
              <a:gd name="T83" fmla="*/ 41 h 105"/>
              <a:gd name="T84" fmla="*/ 46 w 105"/>
              <a:gd name="T85" fmla="*/ 34 h 105"/>
              <a:gd name="T86" fmla="*/ 28 w 105"/>
              <a:gd name="T87" fmla="*/ 41 h 105"/>
              <a:gd name="T88" fmla="*/ 10 w 105"/>
              <a:gd name="T89" fmla="*/ 60 h 105"/>
              <a:gd name="T90" fmla="*/ 10 w 105"/>
              <a:gd name="T91" fmla="*/ 96 h 105"/>
              <a:gd name="T92" fmla="*/ 10 w 105"/>
              <a:gd name="T93" fmla="*/ 96 h 105"/>
              <a:gd name="T94" fmla="*/ 46 w 105"/>
              <a:gd name="T95" fmla="*/ 96 h 105"/>
              <a:gd name="T96" fmla="*/ 46 w 105"/>
              <a:gd name="T97" fmla="*/ 96 h 105"/>
              <a:gd name="T98" fmla="*/ 46 w 105"/>
              <a:gd name="T99" fmla="*/ 96 h 105"/>
              <a:gd name="T100" fmla="*/ 63 w 105"/>
              <a:gd name="T101" fmla="*/ 79 h 105"/>
              <a:gd name="T102" fmla="*/ 63 w 105"/>
              <a:gd name="T103" fmla="*/ 73 h 105"/>
              <a:gd name="T104" fmla="*/ 57 w 105"/>
              <a:gd name="T105" fmla="*/ 7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 h="105">
                <a:moveTo>
                  <a:pt x="51" y="30"/>
                </a:moveTo>
                <a:cubicBezTo>
                  <a:pt x="49" y="32"/>
                  <a:pt x="47" y="32"/>
                  <a:pt x="45" y="30"/>
                </a:cubicBezTo>
                <a:cubicBezTo>
                  <a:pt x="44" y="29"/>
                  <a:pt x="44" y="26"/>
                  <a:pt x="45" y="24"/>
                </a:cubicBezTo>
                <a:cubicBezTo>
                  <a:pt x="62" y="8"/>
                  <a:pt x="62" y="8"/>
                  <a:pt x="62" y="8"/>
                </a:cubicBezTo>
                <a:cubicBezTo>
                  <a:pt x="67" y="3"/>
                  <a:pt x="73" y="0"/>
                  <a:pt x="80" y="0"/>
                </a:cubicBezTo>
                <a:cubicBezTo>
                  <a:pt x="94" y="0"/>
                  <a:pt x="105" y="12"/>
                  <a:pt x="105" y="26"/>
                </a:cubicBezTo>
                <a:cubicBezTo>
                  <a:pt x="105" y="32"/>
                  <a:pt x="103" y="39"/>
                  <a:pt x="98" y="44"/>
                </a:cubicBezTo>
                <a:cubicBezTo>
                  <a:pt x="80" y="62"/>
                  <a:pt x="80" y="62"/>
                  <a:pt x="80" y="62"/>
                </a:cubicBezTo>
                <a:cubicBezTo>
                  <a:pt x="80" y="62"/>
                  <a:pt x="80" y="62"/>
                  <a:pt x="80" y="62"/>
                </a:cubicBezTo>
                <a:cubicBezTo>
                  <a:pt x="75" y="67"/>
                  <a:pt x="68" y="69"/>
                  <a:pt x="62" y="69"/>
                </a:cubicBezTo>
                <a:cubicBezTo>
                  <a:pt x="53" y="69"/>
                  <a:pt x="44" y="65"/>
                  <a:pt x="40" y="57"/>
                </a:cubicBezTo>
                <a:cubicBezTo>
                  <a:pt x="40" y="57"/>
                  <a:pt x="40" y="57"/>
                  <a:pt x="40" y="57"/>
                </a:cubicBezTo>
                <a:cubicBezTo>
                  <a:pt x="39" y="55"/>
                  <a:pt x="38" y="53"/>
                  <a:pt x="37" y="51"/>
                </a:cubicBezTo>
                <a:cubicBezTo>
                  <a:pt x="37" y="49"/>
                  <a:pt x="38" y="47"/>
                  <a:pt x="40" y="46"/>
                </a:cubicBezTo>
                <a:cubicBezTo>
                  <a:pt x="42" y="46"/>
                  <a:pt x="44" y="47"/>
                  <a:pt x="45" y="49"/>
                </a:cubicBezTo>
                <a:cubicBezTo>
                  <a:pt x="45" y="50"/>
                  <a:pt x="46" y="52"/>
                  <a:pt x="47" y="53"/>
                </a:cubicBezTo>
                <a:cubicBezTo>
                  <a:pt x="50" y="58"/>
                  <a:pt x="56" y="61"/>
                  <a:pt x="62" y="61"/>
                </a:cubicBezTo>
                <a:cubicBezTo>
                  <a:pt x="66" y="61"/>
                  <a:pt x="71" y="60"/>
                  <a:pt x="74" y="56"/>
                </a:cubicBezTo>
                <a:cubicBezTo>
                  <a:pt x="74" y="56"/>
                  <a:pt x="74" y="56"/>
                  <a:pt x="74" y="56"/>
                </a:cubicBezTo>
                <a:cubicBezTo>
                  <a:pt x="74" y="56"/>
                  <a:pt x="74" y="56"/>
                  <a:pt x="74" y="56"/>
                </a:cubicBezTo>
                <a:cubicBezTo>
                  <a:pt x="92" y="38"/>
                  <a:pt x="92" y="38"/>
                  <a:pt x="92" y="38"/>
                </a:cubicBezTo>
                <a:cubicBezTo>
                  <a:pt x="96" y="35"/>
                  <a:pt x="97" y="30"/>
                  <a:pt x="97" y="26"/>
                </a:cubicBezTo>
                <a:cubicBezTo>
                  <a:pt x="97" y="16"/>
                  <a:pt x="90" y="8"/>
                  <a:pt x="80" y="8"/>
                </a:cubicBezTo>
                <a:cubicBezTo>
                  <a:pt x="75" y="8"/>
                  <a:pt x="71" y="10"/>
                  <a:pt x="67" y="13"/>
                </a:cubicBezTo>
                <a:cubicBezTo>
                  <a:pt x="67" y="13"/>
                  <a:pt x="67" y="13"/>
                  <a:pt x="67" y="13"/>
                </a:cubicBezTo>
                <a:cubicBezTo>
                  <a:pt x="51" y="30"/>
                  <a:pt x="51" y="30"/>
                  <a:pt x="51" y="30"/>
                </a:cubicBezTo>
                <a:close/>
                <a:moveTo>
                  <a:pt x="57" y="73"/>
                </a:moveTo>
                <a:cubicBezTo>
                  <a:pt x="57" y="73"/>
                  <a:pt x="57" y="73"/>
                  <a:pt x="57" y="73"/>
                </a:cubicBezTo>
                <a:cubicBezTo>
                  <a:pt x="40" y="90"/>
                  <a:pt x="40" y="90"/>
                  <a:pt x="40" y="90"/>
                </a:cubicBezTo>
                <a:cubicBezTo>
                  <a:pt x="34" y="97"/>
                  <a:pt x="22" y="97"/>
                  <a:pt x="16" y="90"/>
                </a:cubicBezTo>
                <a:cubicBezTo>
                  <a:pt x="16" y="90"/>
                  <a:pt x="16" y="90"/>
                  <a:pt x="16" y="90"/>
                </a:cubicBezTo>
                <a:cubicBezTo>
                  <a:pt x="9" y="83"/>
                  <a:pt x="9" y="72"/>
                  <a:pt x="16" y="65"/>
                </a:cubicBezTo>
                <a:cubicBezTo>
                  <a:pt x="34" y="47"/>
                  <a:pt x="34" y="47"/>
                  <a:pt x="34" y="47"/>
                </a:cubicBezTo>
                <a:cubicBezTo>
                  <a:pt x="37" y="44"/>
                  <a:pt x="42" y="42"/>
                  <a:pt x="46" y="42"/>
                </a:cubicBezTo>
                <a:cubicBezTo>
                  <a:pt x="51" y="42"/>
                  <a:pt x="55" y="44"/>
                  <a:pt x="59" y="47"/>
                </a:cubicBezTo>
                <a:cubicBezTo>
                  <a:pt x="60" y="48"/>
                  <a:pt x="60" y="49"/>
                  <a:pt x="61" y="50"/>
                </a:cubicBezTo>
                <a:cubicBezTo>
                  <a:pt x="62" y="52"/>
                  <a:pt x="62" y="53"/>
                  <a:pt x="63" y="54"/>
                </a:cubicBezTo>
                <a:cubicBezTo>
                  <a:pt x="64" y="57"/>
                  <a:pt x="66" y="58"/>
                  <a:pt x="68" y="57"/>
                </a:cubicBezTo>
                <a:cubicBezTo>
                  <a:pt x="70" y="57"/>
                  <a:pt x="71" y="54"/>
                  <a:pt x="70" y="52"/>
                </a:cubicBezTo>
                <a:cubicBezTo>
                  <a:pt x="70" y="50"/>
                  <a:pt x="69" y="48"/>
                  <a:pt x="68" y="46"/>
                </a:cubicBezTo>
                <a:cubicBezTo>
                  <a:pt x="67" y="45"/>
                  <a:pt x="66" y="43"/>
                  <a:pt x="64" y="41"/>
                </a:cubicBezTo>
                <a:cubicBezTo>
                  <a:pt x="64" y="41"/>
                  <a:pt x="64" y="41"/>
                  <a:pt x="64" y="41"/>
                </a:cubicBezTo>
                <a:cubicBezTo>
                  <a:pt x="59" y="37"/>
                  <a:pt x="53" y="34"/>
                  <a:pt x="46" y="34"/>
                </a:cubicBezTo>
                <a:cubicBezTo>
                  <a:pt x="40" y="34"/>
                  <a:pt x="33" y="37"/>
                  <a:pt x="28" y="41"/>
                </a:cubicBezTo>
                <a:cubicBezTo>
                  <a:pt x="10" y="60"/>
                  <a:pt x="10" y="60"/>
                  <a:pt x="10" y="60"/>
                </a:cubicBezTo>
                <a:cubicBezTo>
                  <a:pt x="0" y="69"/>
                  <a:pt x="0" y="86"/>
                  <a:pt x="10" y="96"/>
                </a:cubicBezTo>
                <a:cubicBezTo>
                  <a:pt x="10" y="96"/>
                  <a:pt x="10" y="96"/>
                  <a:pt x="10" y="96"/>
                </a:cubicBezTo>
                <a:cubicBezTo>
                  <a:pt x="20" y="105"/>
                  <a:pt x="36" y="105"/>
                  <a:pt x="46" y="96"/>
                </a:cubicBezTo>
                <a:cubicBezTo>
                  <a:pt x="46" y="96"/>
                  <a:pt x="46" y="96"/>
                  <a:pt x="46" y="96"/>
                </a:cubicBezTo>
                <a:cubicBezTo>
                  <a:pt x="46" y="96"/>
                  <a:pt x="46" y="96"/>
                  <a:pt x="46" y="96"/>
                </a:cubicBezTo>
                <a:cubicBezTo>
                  <a:pt x="63" y="79"/>
                  <a:pt x="63" y="79"/>
                  <a:pt x="63" y="79"/>
                </a:cubicBezTo>
                <a:cubicBezTo>
                  <a:pt x="64" y="77"/>
                  <a:pt x="64" y="75"/>
                  <a:pt x="63" y="73"/>
                </a:cubicBezTo>
                <a:cubicBezTo>
                  <a:pt x="61" y="72"/>
                  <a:pt x="59" y="72"/>
                  <a:pt x="57"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2" name="Freeform 24"/>
          <p:cNvSpPr>
            <a:spLocks noEditPoints="1"/>
          </p:cNvSpPr>
          <p:nvPr/>
        </p:nvSpPr>
        <p:spPr bwMode="auto">
          <a:xfrm>
            <a:off x="2456290" y="2354978"/>
            <a:ext cx="215937" cy="212856"/>
          </a:xfrm>
          <a:custGeom>
            <a:avLst/>
            <a:gdLst>
              <a:gd name="T0" fmla="*/ 29 w 104"/>
              <a:gd name="T1" fmla="*/ 32 h 103"/>
              <a:gd name="T2" fmla="*/ 29 w 104"/>
              <a:gd name="T3" fmla="*/ 70 h 103"/>
              <a:gd name="T4" fmla="*/ 29 w 104"/>
              <a:gd name="T5" fmla="*/ 70 h 103"/>
              <a:gd name="T6" fmla="*/ 56 w 104"/>
              <a:gd name="T7" fmla="*/ 91 h 103"/>
              <a:gd name="T8" fmla="*/ 56 w 104"/>
              <a:gd name="T9" fmla="*/ 73 h 103"/>
              <a:gd name="T10" fmla="*/ 56 w 104"/>
              <a:gd name="T11" fmla="*/ 29 h 103"/>
              <a:gd name="T12" fmla="*/ 56 w 104"/>
              <a:gd name="T13" fmla="*/ 12 h 103"/>
              <a:gd name="T14" fmla="*/ 29 w 104"/>
              <a:gd name="T15" fmla="*/ 32 h 103"/>
              <a:gd name="T16" fmla="*/ 29 w 104"/>
              <a:gd name="T17" fmla="*/ 32 h 103"/>
              <a:gd name="T18" fmla="*/ 77 w 104"/>
              <a:gd name="T19" fmla="*/ 17 h 103"/>
              <a:gd name="T20" fmla="*/ 77 w 104"/>
              <a:gd name="T21" fmla="*/ 17 h 103"/>
              <a:gd name="T22" fmla="*/ 75 w 104"/>
              <a:gd name="T23" fmla="*/ 12 h 103"/>
              <a:gd name="T24" fmla="*/ 81 w 104"/>
              <a:gd name="T25" fmla="*/ 10 h 103"/>
              <a:gd name="T26" fmla="*/ 98 w 104"/>
              <a:gd name="T27" fmla="*/ 28 h 103"/>
              <a:gd name="T28" fmla="*/ 104 w 104"/>
              <a:gd name="T29" fmla="*/ 51 h 103"/>
              <a:gd name="T30" fmla="*/ 98 w 104"/>
              <a:gd name="T31" fmla="*/ 75 h 103"/>
              <a:gd name="T32" fmla="*/ 81 w 104"/>
              <a:gd name="T33" fmla="*/ 92 h 103"/>
              <a:gd name="T34" fmla="*/ 75 w 104"/>
              <a:gd name="T35" fmla="*/ 91 h 103"/>
              <a:gd name="T36" fmla="*/ 77 w 104"/>
              <a:gd name="T37" fmla="*/ 85 h 103"/>
              <a:gd name="T38" fmla="*/ 91 w 104"/>
              <a:gd name="T39" fmla="*/ 71 h 103"/>
              <a:gd name="T40" fmla="*/ 96 w 104"/>
              <a:gd name="T41" fmla="*/ 51 h 103"/>
              <a:gd name="T42" fmla="*/ 91 w 104"/>
              <a:gd name="T43" fmla="*/ 32 h 103"/>
              <a:gd name="T44" fmla="*/ 77 w 104"/>
              <a:gd name="T45" fmla="*/ 17 h 103"/>
              <a:gd name="T46" fmla="*/ 24 w 104"/>
              <a:gd name="T47" fmla="*/ 33 h 103"/>
              <a:gd name="T48" fmla="*/ 24 w 104"/>
              <a:gd name="T49" fmla="*/ 33 h 103"/>
              <a:gd name="T50" fmla="*/ 8 w 104"/>
              <a:gd name="T51" fmla="*/ 33 h 103"/>
              <a:gd name="T52" fmla="*/ 8 w 104"/>
              <a:gd name="T53" fmla="*/ 69 h 103"/>
              <a:gd name="T54" fmla="*/ 24 w 104"/>
              <a:gd name="T55" fmla="*/ 69 h 103"/>
              <a:gd name="T56" fmla="*/ 24 w 104"/>
              <a:gd name="T57" fmla="*/ 33 h 103"/>
              <a:gd name="T58" fmla="*/ 25 w 104"/>
              <a:gd name="T59" fmla="*/ 25 h 103"/>
              <a:gd name="T60" fmla="*/ 25 w 104"/>
              <a:gd name="T61" fmla="*/ 25 h 103"/>
              <a:gd name="T62" fmla="*/ 57 w 104"/>
              <a:gd name="T63" fmla="*/ 1 h 103"/>
              <a:gd name="T64" fmla="*/ 60 w 104"/>
              <a:gd name="T65" fmla="*/ 0 h 103"/>
              <a:gd name="T66" fmla="*/ 63 w 104"/>
              <a:gd name="T67" fmla="*/ 4 h 103"/>
              <a:gd name="T68" fmla="*/ 63 w 104"/>
              <a:gd name="T69" fmla="*/ 29 h 103"/>
              <a:gd name="T70" fmla="*/ 63 w 104"/>
              <a:gd name="T71" fmla="*/ 30 h 103"/>
              <a:gd name="T72" fmla="*/ 73 w 104"/>
              <a:gd name="T73" fmla="*/ 37 h 103"/>
              <a:gd name="T74" fmla="*/ 78 w 104"/>
              <a:gd name="T75" fmla="*/ 51 h 103"/>
              <a:gd name="T76" fmla="*/ 73 w 104"/>
              <a:gd name="T77" fmla="*/ 65 h 103"/>
              <a:gd name="T78" fmla="*/ 63 w 104"/>
              <a:gd name="T79" fmla="*/ 72 h 103"/>
              <a:gd name="T80" fmla="*/ 63 w 104"/>
              <a:gd name="T81" fmla="*/ 73 h 103"/>
              <a:gd name="T82" fmla="*/ 63 w 104"/>
              <a:gd name="T83" fmla="*/ 99 h 103"/>
              <a:gd name="T84" fmla="*/ 63 w 104"/>
              <a:gd name="T85" fmla="*/ 101 h 103"/>
              <a:gd name="T86" fmla="*/ 57 w 104"/>
              <a:gd name="T87" fmla="*/ 102 h 103"/>
              <a:gd name="T88" fmla="*/ 25 w 104"/>
              <a:gd name="T89" fmla="*/ 77 h 103"/>
              <a:gd name="T90" fmla="*/ 4 w 104"/>
              <a:gd name="T91" fmla="*/ 77 h 103"/>
              <a:gd name="T92" fmla="*/ 4 w 104"/>
              <a:gd name="T93" fmla="*/ 77 h 103"/>
              <a:gd name="T94" fmla="*/ 0 w 104"/>
              <a:gd name="T95" fmla="*/ 73 h 103"/>
              <a:gd name="T96" fmla="*/ 0 w 104"/>
              <a:gd name="T97" fmla="*/ 29 h 103"/>
              <a:gd name="T98" fmla="*/ 0 w 104"/>
              <a:gd name="T99" fmla="*/ 29 h 103"/>
              <a:gd name="T100" fmla="*/ 4 w 104"/>
              <a:gd name="T101" fmla="*/ 25 h 103"/>
              <a:gd name="T102" fmla="*/ 25 w 104"/>
              <a:gd name="T103" fmla="*/ 25 h 103"/>
              <a:gd name="T104" fmla="*/ 63 w 104"/>
              <a:gd name="T105" fmla="*/ 35 h 103"/>
              <a:gd name="T106" fmla="*/ 63 w 104"/>
              <a:gd name="T107" fmla="*/ 35 h 103"/>
              <a:gd name="T108" fmla="*/ 63 w 104"/>
              <a:gd name="T109" fmla="*/ 67 h 103"/>
              <a:gd name="T110" fmla="*/ 69 w 104"/>
              <a:gd name="T111" fmla="*/ 62 h 103"/>
              <a:gd name="T112" fmla="*/ 73 w 104"/>
              <a:gd name="T113" fmla="*/ 51 h 103"/>
              <a:gd name="T114" fmla="*/ 69 w 104"/>
              <a:gd name="T115" fmla="*/ 40 h 103"/>
              <a:gd name="T116" fmla="*/ 63 w 104"/>
              <a:gd name="T117" fmla="*/ 3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4" h="103">
                <a:moveTo>
                  <a:pt x="29" y="32"/>
                </a:moveTo>
                <a:cubicBezTo>
                  <a:pt x="29" y="70"/>
                  <a:pt x="29" y="70"/>
                  <a:pt x="29" y="70"/>
                </a:cubicBezTo>
                <a:cubicBezTo>
                  <a:pt x="29" y="70"/>
                  <a:pt x="29" y="70"/>
                  <a:pt x="29" y="70"/>
                </a:cubicBezTo>
                <a:cubicBezTo>
                  <a:pt x="56" y="91"/>
                  <a:pt x="56" y="91"/>
                  <a:pt x="56" y="91"/>
                </a:cubicBezTo>
                <a:cubicBezTo>
                  <a:pt x="56" y="73"/>
                  <a:pt x="56" y="73"/>
                  <a:pt x="56" y="73"/>
                </a:cubicBezTo>
                <a:cubicBezTo>
                  <a:pt x="56" y="29"/>
                  <a:pt x="56" y="29"/>
                  <a:pt x="56" y="29"/>
                </a:cubicBezTo>
                <a:cubicBezTo>
                  <a:pt x="56" y="12"/>
                  <a:pt x="56" y="12"/>
                  <a:pt x="56" y="12"/>
                </a:cubicBezTo>
                <a:cubicBezTo>
                  <a:pt x="29" y="32"/>
                  <a:pt x="29" y="32"/>
                  <a:pt x="29" y="32"/>
                </a:cubicBezTo>
                <a:cubicBezTo>
                  <a:pt x="29" y="32"/>
                  <a:pt x="29" y="32"/>
                  <a:pt x="29" y="32"/>
                </a:cubicBezTo>
                <a:close/>
                <a:moveTo>
                  <a:pt x="77" y="17"/>
                </a:moveTo>
                <a:cubicBezTo>
                  <a:pt x="77" y="17"/>
                  <a:pt x="77" y="17"/>
                  <a:pt x="77" y="17"/>
                </a:cubicBezTo>
                <a:cubicBezTo>
                  <a:pt x="75" y="16"/>
                  <a:pt x="74" y="13"/>
                  <a:pt x="75" y="12"/>
                </a:cubicBezTo>
                <a:cubicBezTo>
                  <a:pt x="77" y="10"/>
                  <a:pt x="79" y="9"/>
                  <a:pt x="81" y="10"/>
                </a:cubicBezTo>
                <a:cubicBezTo>
                  <a:pt x="88" y="14"/>
                  <a:pt x="94" y="21"/>
                  <a:pt x="98" y="28"/>
                </a:cubicBezTo>
                <a:cubicBezTo>
                  <a:pt x="102" y="35"/>
                  <a:pt x="104" y="43"/>
                  <a:pt x="104" y="51"/>
                </a:cubicBezTo>
                <a:cubicBezTo>
                  <a:pt x="104" y="60"/>
                  <a:pt x="102" y="68"/>
                  <a:pt x="98" y="75"/>
                </a:cubicBezTo>
                <a:cubicBezTo>
                  <a:pt x="94" y="82"/>
                  <a:pt x="88" y="88"/>
                  <a:pt x="81" y="92"/>
                </a:cubicBezTo>
                <a:cubicBezTo>
                  <a:pt x="79" y="93"/>
                  <a:pt x="77" y="93"/>
                  <a:pt x="75" y="91"/>
                </a:cubicBezTo>
                <a:cubicBezTo>
                  <a:pt x="74" y="89"/>
                  <a:pt x="75" y="86"/>
                  <a:pt x="77" y="85"/>
                </a:cubicBezTo>
                <a:cubicBezTo>
                  <a:pt x="83" y="82"/>
                  <a:pt x="88" y="77"/>
                  <a:pt x="91" y="71"/>
                </a:cubicBezTo>
                <a:cubicBezTo>
                  <a:pt x="94" y="65"/>
                  <a:pt x="96" y="58"/>
                  <a:pt x="96" y="51"/>
                </a:cubicBezTo>
                <a:cubicBezTo>
                  <a:pt x="96" y="44"/>
                  <a:pt x="94" y="37"/>
                  <a:pt x="91" y="32"/>
                </a:cubicBezTo>
                <a:cubicBezTo>
                  <a:pt x="88" y="26"/>
                  <a:pt x="83" y="21"/>
                  <a:pt x="77" y="17"/>
                </a:cubicBezTo>
                <a:close/>
                <a:moveTo>
                  <a:pt x="24" y="33"/>
                </a:moveTo>
                <a:cubicBezTo>
                  <a:pt x="24" y="33"/>
                  <a:pt x="24" y="33"/>
                  <a:pt x="24" y="33"/>
                </a:cubicBezTo>
                <a:cubicBezTo>
                  <a:pt x="8" y="33"/>
                  <a:pt x="8" y="33"/>
                  <a:pt x="8" y="33"/>
                </a:cubicBezTo>
                <a:cubicBezTo>
                  <a:pt x="8" y="69"/>
                  <a:pt x="8" y="69"/>
                  <a:pt x="8" y="69"/>
                </a:cubicBezTo>
                <a:cubicBezTo>
                  <a:pt x="24" y="69"/>
                  <a:pt x="24" y="69"/>
                  <a:pt x="24" y="69"/>
                </a:cubicBezTo>
                <a:cubicBezTo>
                  <a:pt x="24" y="33"/>
                  <a:pt x="24" y="33"/>
                  <a:pt x="24" y="33"/>
                </a:cubicBezTo>
                <a:close/>
                <a:moveTo>
                  <a:pt x="25" y="25"/>
                </a:moveTo>
                <a:cubicBezTo>
                  <a:pt x="25" y="25"/>
                  <a:pt x="25" y="25"/>
                  <a:pt x="25" y="25"/>
                </a:cubicBezTo>
                <a:cubicBezTo>
                  <a:pt x="57" y="1"/>
                  <a:pt x="57" y="1"/>
                  <a:pt x="57" y="1"/>
                </a:cubicBezTo>
                <a:cubicBezTo>
                  <a:pt x="58" y="0"/>
                  <a:pt x="59" y="0"/>
                  <a:pt x="60" y="0"/>
                </a:cubicBezTo>
                <a:cubicBezTo>
                  <a:pt x="62" y="0"/>
                  <a:pt x="63" y="2"/>
                  <a:pt x="63" y="4"/>
                </a:cubicBezTo>
                <a:cubicBezTo>
                  <a:pt x="63" y="29"/>
                  <a:pt x="63" y="29"/>
                  <a:pt x="63" y="29"/>
                </a:cubicBezTo>
                <a:cubicBezTo>
                  <a:pt x="63" y="30"/>
                  <a:pt x="63" y="30"/>
                  <a:pt x="63" y="30"/>
                </a:cubicBezTo>
                <a:cubicBezTo>
                  <a:pt x="67" y="31"/>
                  <a:pt x="70" y="34"/>
                  <a:pt x="73" y="37"/>
                </a:cubicBezTo>
                <a:cubicBezTo>
                  <a:pt x="76" y="41"/>
                  <a:pt x="78" y="46"/>
                  <a:pt x="78" y="51"/>
                </a:cubicBezTo>
                <a:cubicBezTo>
                  <a:pt x="78" y="57"/>
                  <a:pt x="76" y="61"/>
                  <a:pt x="73" y="65"/>
                </a:cubicBezTo>
                <a:cubicBezTo>
                  <a:pt x="70" y="68"/>
                  <a:pt x="67" y="71"/>
                  <a:pt x="63" y="72"/>
                </a:cubicBezTo>
                <a:cubicBezTo>
                  <a:pt x="63" y="73"/>
                  <a:pt x="63" y="73"/>
                  <a:pt x="63" y="73"/>
                </a:cubicBezTo>
                <a:cubicBezTo>
                  <a:pt x="63" y="99"/>
                  <a:pt x="63" y="99"/>
                  <a:pt x="63" y="99"/>
                </a:cubicBezTo>
                <a:cubicBezTo>
                  <a:pt x="63" y="100"/>
                  <a:pt x="63" y="100"/>
                  <a:pt x="63" y="101"/>
                </a:cubicBezTo>
                <a:cubicBezTo>
                  <a:pt x="61" y="103"/>
                  <a:pt x="59" y="103"/>
                  <a:pt x="57" y="102"/>
                </a:cubicBezTo>
                <a:cubicBezTo>
                  <a:pt x="25" y="77"/>
                  <a:pt x="25" y="77"/>
                  <a:pt x="25" y="77"/>
                </a:cubicBezTo>
                <a:cubicBezTo>
                  <a:pt x="4" y="77"/>
                  <a:pt x="4" y="77"/>
                  <a:pt x="4" y="77"/>
                </a:cubicBezTo>
                <a:cubicBezTo>
                  <a:pt x="4" y="77"/>
                  <a:pt x="4" y="77"/>
                  <a:pt x="4" y="77"/>
                </a:cubicBezTo>
                <a:cubicBezTo>
                  <a:pt x="2" y="77"/>
                  <a:pt x="0" y="75"/>
                  <a:pt x="0" y="73"/>
                </a:cubicBezTo>
                <a:cubicBezTo>
                  <a:pt x="0" y="29"/>
                  <a:pt x="0" y="29"/>
                  <a:pt x="0" y="29"/>
                </a:cubicBezTo>
                <a:cubicBezTo>
                  <a:pt x="0" y="29"/>
                  <a:pt x="0" y="29"/>
                  <a:pt x="0" y="29"/>
                </a:cubicBezTo>
                <a:cubicBezTo>
                  <a:pt x="0" y="27"/>
                  <a:pt x="2" y="25"/>
                  <a:pt x="4" y="25"/>
                </a:cubicBezTo>
                <a:cubicBezTo>
                  <a:pt x="25" y="25"/>
                  <a:pt x="25" y="25"/>
                  <a:pt x="25" y="25"/>
                </a:cubicBezTo>
                <a:close/>
                <a:moveTo>
                  <a:pt x="63" y="35"/>
                </a:moveTo>
                <a:cubicBezTo>
                  <a:pt x="63" y="35"/>
                  <a:pt x="63" y="35"/>
                  <a:pt x="63" y="35"/>
                </a:cubicBezTo>
                <a:cubicBezTo>
                  <a:pt x="63" y="67"/>
                  <a:pt x="63" y="67"/>
                  <a:pt x="63" y="67"/>
                </a:cubicBezTo>
                <a:cubicBezTo>
                  <a:pt x="66" y="66"/>
                  <a:pt x="68" y="64"/>
                  <a:pt x="69" y="62"/>
                </a:cubicBezTo>
                <a:cubicBezTo>
                  <a:pt x="71" y="59"/>
                  <a:pt x="73" y="55"/>
                  <a:pt x="73" y="51"/>
                </a:cubicBezTo>
                <a:cubicBezTo>
                  <a:pt x="73" y="47"/>
                  <a:pt x="71" y="43"/>
                  <a:pt x="69" y="40"/>
                </a:cubicBezTo>
                <a:cubicBezTo>
                  <a:pt x="68" y="38"/>
                  <a:pt x="66" y="36"/>
                  <a:pt x="63" y="35"/>
                </a:cubicBezTo>
                <a:close/>
              </a:path>
            </a:pathLst>
          </a:custGeom>
          <a:solidFill>
            <a:schemeClr val="accent1"/>
          </a:solidFill>
          <a:ln>
            <a:noFill/>
          </a:ln>
        </p:spPr>
        <p:txBody>
          <a:bodyPr lIns="91467" tIns="45734" rIns="91467" bIns="45734"/>
          <a:lstStyle/>
          <a:p>
            <a:endParaRPr lang="zh-CN" altLang="en-US">
              <a:solidFill>
                <a:schemeClr val="bg1">
                  <a:lumMod val="50000"/>
                </a:schemeClr>
              </a:solidFill>
            </a:endParaRPr>
          </a:p>
        </p:txBody>
      </p:sp>
      <p:sp>
        <p:nvSpPr>
          <p:cNvPr id="17433" name="Freeform 25"/>
          <p:cNvSpPr>
            <a:spLocks noEditPoints="1"/>
          </p:cNvSpPr>
          <p:nvPr/>
        </p:nvSpPr>
        <p:spPr bwMode="auto">
          <a:xfrm>
            <a:off x="6440018" y="2354978"/>
            <a:ext cx="158778" cy="212856"/>
          </a:xfrm>
          <a:custGeom>
            <a:avLst/>
            <a:gdLst>
              <a:gd name="T0" fmla="*/ 55 w 76"/>
              <a:gd name="T1" fmla="*/ 7 h 103"/>
              <a:gd name="T2" fmla="*/ 63 w 76"/>
              <a:gd name="T3" fmla="*/ 47 h 103"/>
              <a:gd name="T4" fmla="*/ 55 w 76"/>
              <a:gd name="T5" fmla="*/ 65 h 103"/>
              <a:gd name="T6" fmla="*/ 20 w 76"/>
              <a:gd name="T7" fmla="*/ 65 h 103"/>
              <a:gd name="T8" fmla="*/ 13 w 76"/>
              <a:gd name="T9" fmla="*/ 47 h 103"/>
              <a:gd name="T10" fmla="*/ 20 w 76"/>
              <a:gd name="T11" fmla="*/ 7 h 103"/>
              <a:gd name="T12" fmla="*/ 21 w 76"/>
              <a:gd name="T13" fmla="*/ 34 h 103"/>
              <a:gd name="T14" fmla="*/ 55 w 76"/>
              <a:gd name="T15" fmla="*/ 34 h 103"/>
              <a:gd name="T16" fmla="*/ 50 w 76"/>
              <a:gd name="T17" fmla="*/ 13 h 103"/>
              <a:gd name="T18" fmla="*/ 26 w 76"/>
              <a:gd name="T19" fmla="*/ 13 h 103"/>
              <a:gd name="T20" fmla="*/ 21 w 76"/>
              <a:gd name="T21" fmla="*/ 34 h 103"/>
              <a:gd name="T22" fmla="*/ 55 w 76"/>
              <a:gd name="T23" fmla="*/ 38 h 103"/>
              <a:gd name="T24" fmla="*/ 21 w 76"/>
              <a:gd name="T25" fmla="*/ 47 h 103"/>
              <a:gd name="T26" fmla="*/ 26 w 76"/>
              <a:gd name="T27" fmla="*/ 59 h 103"/>
              <a:gd name="T28" fmla="*/ 50 w 76"/>
              <a:gd name="T29" fmla="*/ 59 h 103"/>
              <a:gd name="T30" fmla="*/ 50 w 76"/>
              <a:gd name="T31" fmla="*/ 59 h 103"/>
              <a:gd name="T32" fmla="*/ 55 w 76"/>
              <a:gd name="T33" fmla="*/ 38 h 103"/>
              <a:gd name="T34" fmla="*/ 14 w 76"/>
              <a:gd name="T35" fmla="*/ 103 h 103"/>
              <a:gd name="T36" fmla="*/ 38 w 76"/>
              <a:gd name="T37" fmla="*/ 103 h 103"/>
              <a:gd name="T38" fmla="*/ 61 w 76"/>
              <a:gd name="T39" fmla="*/ 103 h 103"/>
              <a:gd name="T40" fmla="*/ 61 w 76"/>
              <a:gd name="T41" fmla="*/ 95 h 103"/>
              <a:gd name="T42" fmla="*/ 42 w 76"/>
              <a:gd name="T43" fmla="*/ 85 h 103"/>
              <a:gd name="T44" fmla="*/ 73 w 76"/>
              <a:gd name="T45" fmla="*/ 62 h 103"/>
              <a:gd name="T46" fmla="*/ 76 w 76"/>
              <a:gd name="T47" fmla="*/ 36 h 103"/>
              <a:gd name="T48" fmla="*/ 68 w 76"/>
              <a:gd name="T49" fmla="*/ 36 h 103"/>
              <a:gd name="T50" fmla="*/ 66 w 76"/>
              <a:gd name="T51" fmla="*/ 59 h 103"/>
              <a:gd name="T52" fmla="*/ 38 w 76"/>
              <a:gd name="T53" fmla="*/ 77 h 103"/>
              <a:gd name="T54" fmla="*/ 16 w 76"/>
              <a:gd name="T55" fmla="*/ 69 h 103"/>
              <a:gd name="T56" fmla="*/ 8 w 76"/>
              <a:gd name="T57" fmla="*/ 47 h 103"/>
              <a:gd name="T58" fmla="*/ 4 w 76"/>
              <a:gd name="T59" fmla="*/ 32 h 103"/>
              <a:gd name="T60" fmla="*/ 0 w 76"/>
              <a:gd name="T61" fmla="*/ 47 h 103"/>
              <a:gd name="T62" fmla="*/ 11 w 76"/>
              <a:gd name="T63" fmla="*/ 74 h 103"/>
              <a:gd name="T64" fmla="*/ 34 w 76"/>
              <a:gd name="T65" fmla="*/ 85 h 103"/>
              <a:gd name="T66" fmla="*/ 14 w 76"/>
              <a:gd name="T67" fmla="*/ 95 h 103"/>
              <a:gd name="T68" fmla="*/ 14 w 76"/>
              <a:gd name="T69"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103">
                <a:moveTo>
                  <a:pt x="38" y="0"/>
                </a:moveTo>
                <a:cubicBezTo>
                  <a:pt x="45" y="0"/>
                  <a:pt x="51" y="3"/>
                  <a:pt x="55" y="7"/>
                </a:cubicBezTo>
                <a:cubicBezTo>
                  <a:pt x="60" y="12"/>
                  <a:pt x="63" y="18"/>
                  <a:pt x="63" y="25"/>
                </a:cubicBezTo>
                <a:cubicBezTo>
                  <a:pt x="63" y="47"/>
                  <a:pt x="63" y="47"/>
                  <a:pt x="63" y="47"/>
                </a:cubicBezTo>
                <a:cubicBezTo>
                  <a:pt x="63" y="54"/>
                  <a:pt x="60" y="60"/>
                  <a:pt x="55" y="65"/>
                </a:cubicBezTo>
                <a:cubicBezTo>
                  <a:pt x="55" y="65"/>
                  <a:pt x="55" y="65"/>
                  <a:pt x="55" y="65"/>
                </a:cubicBezTo>
                <a:cubicBezTo>
                  <a:pt x="51" y="69"/>
                  <a:pt x="45" y="72"/>
                  <a:pt x="38" y="72"/>
                </a:cubicBezTo>
                <a:cubicBezTo>
                  <a:pt x="31" y="72"/>
                  <a:pt x="25" y="69"/>
                  <a:pt x="20" y="65"/>
                </a:cubicBezTo>
                <a:cubicBezTo>
                  <a:pt x="20" y="65"/>
                  <a:pt x="20" y="65"/>
                  <a:pt x="20" y="65"/>
                </a:cubicBezTo>
                <a:cubicBezTo>
                  <a:pt x="16" y="60"/>
                  <a:pt x="13" y="54"/>
                  <a:pt x="13" y="47"/>
                </a:cubicBezTo>
                <a:cubicBezTo>
                  <a:pt x="13" y="25"/>
                  <a:pt x="13" y="25"/>
                  <a:pt x="13" y="25"/>
                </a:cubicBezTo>
                <a:cubicBezTo>
                  <a:pt x="13" y="18"/>
                  <a:pt x="16" y="12"/>
                  <a:pt x="20" y="7"/>
                </a:cubicBezTo>
                <a:cubicBezTo>
                  <a:pt x="25" y="3"/>
                  <a:pt x="31" y="0"/>
                  <a:pt x="38" y="0"/>
                </a:cubicBezTo>
                <a:close/>
                <a:moveTo>
                  <a:pt x="21" y="34"/>
                </a:moveTo>
                <a:cubicBezTo>
                  <a:pt x="21" y="34"/>
                  <a:pt x="21" y="34"/>
                  <a:pt x="21" y="34"/>
                </a:cubicBezTo>
                <a:cubicBezTo>
                  <a:pt x="55" y="34"/>
                  <a:pt x="55" y="34"/>
                  <a:pt x="55" y="34"/>
                </a:cubicBezTo>
                <a:cubicBezTo>
                  <a:pt x="55" y="25"/>
                  <a:pt x="55" y="25"/>
                  <a:pt x="55" y="25"/>
                </a:cubicBezTo>
                <a:cubicBezTo>
                  <a:pt x="55" y="20"/>
                  <a:pt x="53" y="16"/>
                  <a:pt x="50" y="13"/>
                </a:cubicBezTo>
                <a:cubicBezTo>
                  <a:pt x="47" y="10"/>
                  <a:pt x="42" y="8"/>
                  <a:pt x="38" y="8"/>
                </a:cubicBezTo>
                <a:cubicBezTo>
                  <a:pt x="33" y="8"/>
                  <a:pt x="29" y="10"/>
                  <a:pt x="26" y="13"/>
                </a:cubicBezTo>
                <a:cubicBezTo>
                  <a:pt x="23" y="16"/>
                  <a:pt x="21" y="20"/>
                  <a:pt x="21" y="25"/>
                </a:cubicBezTo>
                <a:cubicBezTo>
                  <a:pt x="21" y="34"/>
                  <a:pt x="21" y="34"/>
                  <a:pt x="21" y="34"/>
                </a:cubicBezTo>
                <a:close/>
                <a:moveTo>
                  <a:pt x="55" y="38"/>
                </a:moveTo>
                <a:cubicBezTo>
                  <a:pt x="55" y="38"/>
                  <a:pt x="55" y="38"/>
                  <a:pt x="55" y="38"/>
                </a:cubicBezTo>
                <a:cubicBezTo>
                  <a:pt x="21" y="38"/>
                  <a:pt x="21" y="38"/>
                  <a:pt x="21" y="38"/>
                </a:cubicBezTo>
                <a:cubicBezTo>
                  <a:pt x="21" y="47"/>
                  <a:pt x="21" y="47"/>
                  <a:pt x="21" y="47"/>
                </a:cubicBezTo>
                <a:cubicBezTo>
                  <a:pt x="21" y="52"/>
                  <a:pt x="23" y="56"/>
                  <a:pt x="26" y="59"/>
                </a:cubicBezTo>
                <a:cubicBezTo>
                  <a:pt x="26" y="59"/>
                  <a:pt x="26" y="59"/>
                  <a:pt x="26" y="59"/>
                </a:cubicBezTo>
                <a:cubicBezTo>
                  <a:pt x="29" y="62"/>
                  <a:pt x="33" y="64"/>
                  <a:pt x="38" y="64"/>
                </a:cubicBezTo>
                <a:cubicBezTo>
                  <a:pt x="42" y="64"/>
                  <a:pt x="47" y="62"/>
                  <a:pt x="50" y="59"/>
                </a:cubicBezTo>
                <a:cubicBezTo>
                  <a:pt x="50" y="59"/>
                  <a:pt x="50" y="59"/>
                  <a:pt x="50" y="59"/>
                </a:cubicBezTo>
                <a:cubicBezTo>
                  <a:pt x="50" y="59"/>
                  <a:pt x="50" y="59"/>
                  <a:pt x="50" y="59"/>
                </a:cubicBezTo>
                <a:cubicBezTo>
                  <a:pt x="53" y="56"/>
                  <a:pt x="55" y="52"/>
                  <a:pt x="55" y="47"/>
                </a:cubicBezTo>
                <a:cubicBezTo>
                  <a:pt x="55" y="38"/>
                  <a:pt x="55" y="38"/>
                  <a:pt x="55" y="38"/>
                </a:cubicBezTo>
                <a:close/>
                <a:moveTo>
                  <a:pt x="14" y="103"/>
                </a:moveTo>
                <a:cubicBezTo>
                  <a:pt x="14" y="103"/>
                  <a:pt x="14" y="103"/>
                  <a:pt x="14" y="103"/>
                </a:cubicBezTo>
                <a:cubicBezTo>
                  <a:pt x="38" y="103"/>
                  <a:pt x="38" y="103"/>
                  <a:pt x="38" y="103"/>
                </a:cubicBezTo>
                <a:cubicBezTo>
                  <a:pt x="38" y="103"/>
                  <a:pt x="38" y="103"/>
                  <a:pt x="38" y="103"/>
                </a:cubicBezTo>
                <a:cubicBezTo>
                  <a:pt x="38" y="103"/>
                  <a:pt x="38" y="103"/>
                  <a:pt x="38" y="103"/>
                </a:cubicBezTo>
                <a:cubicBezTo>
                  <a:pt x="61" y="103"/>
                  <a:pt x="61" y="103"/>
                  <a:pt x="61" y="103"/>
                </a:cubicBezTo>
                <a:cubicBezTo>
                  <a:pt x="63" y="103"/>
                  <a:pt x="65" y="101"/>
                  <a:pt x="65" y="99"/>
                </a:cubicBezTo>
                <a:cubicBezTo>
                  <a:pt x="65" y="96"/>
                  <a:pt x="63" y="95"/>
                  <a:pt x="61" y="95"/>
                </a:cubicBezTo>
                <a:cubicBezTo>
                  <a:pt x="42" y="95"/>
                  <a:pt x="42" y="95"/>
                  <a:pt x="42" y="95"/>
                </a:cubicBezTo>
                <a:cubicBezTo>
                  <a:pt x="42" y="85"/>
                  <a:pt x="42" y="85"/>
                  <a:pt x="42" y="85"/>
                </a:cubicBezTo>
                <a:cubicBezTo>
                  <a:pt x="51" y="84"/>
                  <a:pt x="59" y="80"/>
                  <a:pt x="65" y="74"/>
                </a:cubicBezTo>
                <a:cubicBezTo>
                  <a:pt x="68" y="71"/>
                  <a:pt x="71" y="67"/>
                  <a:pt x="73" y="62"/>
                </a:cubicBezTo>
                <a:cubicBezTo>
                  <a:pt x="75" y="57"/>
                  <a:pt x="76" y="52"/>
                  <a:pt x="76" y="47"/>
                </a:cubicBezTo>
                <a:cubicBezTo>
                  <a:pt x="76" y="36"/>
                  <a:pt x="76" y="36"/>
                  <a:pt x="76" y="36"/>
                </a:cubicBezTo>
                <a:cubicBezTo>
                  <a:pt x="76" y="34"/>
                  <a:pt x="74" y="32"/>
                  <a:pt x="72" y="32"/>
                </a:cubicBezTo>
                <a:cubicBezTo>
                  <a:pt x="70" y="32"/>
                  <a:pt x="68" y="34"/>
                  <a:pt x="68" y="36"/>
                </a:cubicBezTo>
                <a:cubicBezTo>
                  <a:pt x="68" y="47"/>
                  <a:pt x="68" y="47"/>
                  <a:pt x="68" y="47"/>
                </a:cubicBezTo>
                <a:cubicBezTo>
                  <a:pt x="68" y="51"/>
                  <a:pt x="67" y="55"/>
                  <a:pt x="66" y="59"/>
                </a:cubicBezTo>
                <a:cubicBezTo>
                  <a:pt x="64" y="63"/>
                  <a:pt x="62" y="66"/>
                  <a:pt x="59" y="69"/>
                </a:cubicBezTo>
                <a:cubicBezTo>
                  <a:pt x="54" y="74"/>
                  <a:pt x="46" y="77"/>
                  <a:pt x="38" y="77"/>
                </a:cubicBezTo>
                <a:cubicBezTo>
                  <a:pt x="34" y="77"/>
                  <a:pt x="30" y="77"/>
                  <a:pt x="26" y="75"/>
                </a:cubicBezTo>
                <a:cubicBezTo>
                  <a:pt x="23" y="74"/>
                  <a:pt x="19" y="71"/>
                  <a:pt x="16" y="69"/>
                </a:cubicBezTo>
                <a:cubicBezTo>
                  <a:pt x="14" y="66"/>
                  <a:pt x="11" y="63"/>
                  <a:pt x="10" y="59"/>
                </a:cubicBezTo>
                <a:cubicBezTo>
                  <a:pt x="8" y="55"/>
                  <a:pt x="8" y="51"/>
                  <a:pt x="8" y="47"/>
                </a:cubicBezTo>
                <a:cubicBezTo>
                  <a:pt x="8" y="36"/>
                  <a:pt x="8" y="36"/>
                  <a:pt x="8" y="36"/>
                </a:cubicBezTo>
                <a:cubicBezTo>
                  <a:pt x="8" y="34"/>
                  <a:pt x="6" y="32"/>
                  <a:pt x="4" y="32"/>
                </a:cubicBezTo>
                <a:cubicBezTo>
                  <a:pt x="1" y="32"/>
                  <a:pt x="0" y="34"/>
                  <a:pt x="0" y="36"/>
                </a:cubicBezTo>
                <a:cubicBezTo>
                  <a:pt x="0" y="47"/>
                  <a:pt x="0" y="47"/>
                  <a:pt x="0" y="47"/>
                </a:cubicBezTo>
                <a:cubicBezTo>
                  <a:pt x="0" y="52"/>
                  <a:pt x="1" y="57"/>
                  <a:pt x="3" y="62"/>
                </a:cubicBezTo>
                <a:cubicBezTo>
                  <a:pt x="5" y="67"/>
                  <a:pt x="7" y="71"/>
                  <a:pt x="11" y="74"/>
                </a:cubicBezTo>
                <a:cubicBezTo>
                  <a:pt x="14" y="78"/>
                  <a:pt x="19" y="81"/>
                  <a:pt x="23" y="82"/>
                </a:cubicBezTo>
                <a:cubicBezTo>
                  <a:pt x="27" y="84"/>
                  <a:pt x="30" y="85"/>
                  <a:pt x="34" y="85"/>
                </a:cubicBezTo>
                <a:cubicBezTo>
                  <a:pt x="34" y="95"/>
                  <a:pt x="34" y="95"/>
                  <a:pt x="34" y="95"/>
                </a:cubicBezTo>
                <a:cubicBezTo>
                  <a:pt x="14" y="95"/>
                  <a:pt x="14" y="95"/>
                  <a:pt x="14" y="95"/>
                </a:cubicBezTo>
                <a:cubicBezTo>
                  <a:pt x="12" y="95"/>
                  <a:pt x="10" y="96"/>
                  <a:pt x="10" y="99"/>
                </a:cubicBezTo>
                <a:cubicBezTo>
                  <a:pt x="10" y="101"/>
                  <a:pt x="12" y="103"/>
                  <a:pt x="14" y="103"/>
                </a:cubicBezTo>
                <a:close/>
              </a:path>
            </a:pathLst>
          </a:custGeom>
          <a:solidFill>
            <a:schemeClr val="accent1"/>
          </a:solidFill>
          <a:ln>
            <a:noFill/>
          </a:ln>
        </p:spPr>
        <p:txBody>
          <a:bodyPr lIns="91467" tIns="45734" rIns="91467" bIns="45734"/>
          <a:lstStyle/>
          <a:p>
            <a:endParaRPr lang="zh-CN" altLang="en-US">
              <a:solidFill>
                <a:schemeClr val="bg1">
                  <a:lumMod val="50000"/>
                </a:schemeClr>
              </a:solidFill>
            </a:endParaRPr>
          </a:p>
        </p:txBody>
      </p:sp>
      <p:sp>
        <p:nvSpPr>
          <p:cNvPr id="17434" name="Freeform 26"/>
          <p:cNvSpPr>
            <a:spLocks noEditPoints="1"/>
          </p:cNvSpPr>
          <p:nvPr/>
        </p:nvSpPr>
        <p:spPr bwMode="auto">
          <a:xfrm>
            <a:off x="1571898" y="2369275"/>
            <a:ext cx="212762" cy="181087"/>
          </a:xfrm>
          <a:custGeom>
            <a:avLst/>
            <a:gdLst>
              <a:gd name="T0" fmla="*/ 99 w 103"/>
              <a:gd name="T1" fmla="*/ 0 h 88"/>
              <a:gd name="T2" fmla="*/ 4 w 103"/>
              <a:gd name="T3" fmla="*/ 0 h 88"/>
              <a:gd name="T4" fmla="*/ 0 w 103"/>
              <a:gd name="T5" fmla="*/ 4 h 88"/>
              <a:gd name="T6" fmla="*/ 0 w 103"/>
              <a:gd name="T7" fmla="*/ 84 h 88"/>
              <a:gd name="T8" fmla="*/ 4 w 103"/>
              <a:gd name="T9" fmla="*/ 88 h 88"/>
              <a:gd name="T10" fmla="*/ 99 w 103"/>
              <a:gd name="T11" fmla="*/ 88 h 88"/>
              <a:gd name="T12" fmla="*/ 103 w 103"/>
              <a:gd name="T13" fmla="*/ 84 h 88"/>
              <a:gd name="T14" fmla="*/ 103 w 103"/>
              <a:gd name="T15" fmla="*/ 4 h 88"/>
              <a:gd name="T16" fmla="*/ 99 w 103"/>
              <a:gd name="T17" fmla="*/ 0 h 88"/>
              <a:gd name="T18" fmla="*/ 95 w 103"/>
              <a:gd name="T19" fmla="*/ 80 h 88"/>
              <a:gd name="T20" fmla="*/ 95 w 103"/>
              <a:gd name="T21" fmla="*/ 80 h 88"/>
              <a:gd name="T22" fmla="*/ 8 w 103"/>
              <a:gd name="T23" fmla="*/ 80 h 88"/>
              <a:gd name="T24" fmla="*/ 8 w 103"/>
              <a:gd name="T25" fmla="*/ 71 h 88"/>
              <a:gd name="T26" fmla="*/ 28 w 103"/>
              <a:gd name="T27" fmla="*/ 51 h 88"/>
              <a:gd name="T28" fmla="*/ 42 w 103"/>
              <a:gd name="T29" fmla="*/ 65 h 88"/>
              <a:gd name="T30" fmla="*/ 42 w 103"/>
              <a:gd name="T31" fmla="*/ 65 h 88"/>
              <a:gd name="T32" fmla="*/ 42 w 103"/>
              <a:gd name="T33" fmla="*/ 65 h 88"/>
              <a:gd name="T34" fmla="*/ 51 w 103"/>
              <a:gd name="T35" fmla="*/ 74 h 88"/>
              <a:gd name="T36" fmla="*/ 54 w 103"/>
              <a:gd name="T37" fmla="*/ 74 h 88"/>
              <a:gd name="T38" fmla="*/ 54 w 103"/>
              <a:gd name="T39" fmla="*/ 70 h 88"/>
              <a:gd name="T40" fmla="*/ 47 w 103"/>
              <a:gd name="T41" fmla="*/ 64 h 88"/>
              <a:gd name="T42" fmla="*/ 67 w 103"/>
              <a:gd name="T43" fmla="*/ 44 h 88"/>
              <a:gd name="T44" fmla="*/ 95 w 103"/>
              <a:gd name="T45" fmla="*/ 73 h 88"/>
              <a:gd name="T46" fmla="*/ 95 w 103"/>
              <a:gd name="T47" fmla="*/ 80 h 88"/>
              <a:gd name="T48" fmla="*/ 95 w 103"/>
              <a:gd name="T49" fmla="*/ 66 h 88"/>
              <a:gd name="T50" fmla="*/ 95 w 103"/>
              <a:gd name="T51" fmla="*/ 66 h 88"/>
              <a:gd name="T52" fmla="*/ 68 w 103"/>
              <a:gd name="T53" fmla="*/ 39 h 88"/>
              <a:gd name="T54" fmla="*/ 65 w 103"/>
              <a:gd name="T55" fmla="*/ 39 h 88"/>
              <a:gd name="T56" fmla="*/ 44 w 103"/>
              <a:gd name="T57" fmla="*/ 60 h 88"/>
              <a:gd name="T58" fmla="*/ 30 w 103"/>
              <a:gd name="T59" fmla="*/ 46 h 88"/>
              <a:gd name="T60" fmla="*/ 26 w 103"/>
              <a:gd name="T61" fmla="*/ 46 h 88"/>
              <a:gd name="T62" fmla="*/ 8 w 103"/>
              <a:gd name="T63" fmla="*/ 65 h 88"/>
              <a:gd name="T64" fmla="*/ 8 w 103"/>
              <a:gd name="T65" fmla="*/ 8 h 88"/>
              <a:gd name="T66" fmla="*/ 95 w 103"/>
              <a:gd name="T67" fmla="*/ 8 h 88"/>
              <a:gd name="T68" fmla="*/ 95 w 103"/>
              <a:gd name="T69" fmla="*/ 66 h 88"/>
              <a:gd name="T70" fmla="*/ 30 w 103"/>
              <a:gd name="T71" fmla="*/ 40 h 88"/>
              <a:gd name="T72" fmla="*/ 30 w 103"/>
              <a:gd name="T73" fmla="*/ 40 h 88"/>
              <a:gd name="T74" fmla="*/ 43 w 103"/>
              <a:gd name="T75" fmla="*/ 26 h 88"/>
              <a:gd name="T76" fmla="*/ 30 w 103"/>
              <a:gd name="T77" fmla="*/ 12 h 88"/>
              <a:gd name="T78" fmla="*/ 16 w 103"/>
              <a:gd name="T79" fmla="*/ 26 h 88"/>
              <a:gd name="T80" fmla="*/ 30 w 103"/>
              <a:gd name="T81" fmla="*/ 40 h 88"/>
              <a:gd name="T82" fmla="*/ 30 w 103"/>
              <a:gd name="T83" fmla="*/ 17 h 88"/>
              <a:gd name="T84" fmla="*/ 30 w 103"/>
              <a:gd name="T85" fmla="*/ 17 h 88"/>
              <a:gd name="T86" fmla="*/ 39 w 103"/>
              <a:gd name="T87" fmla="*/ 26 h 88"/>
              <a:gd name="T88" fmla="*/ 30 w 103"/>
              <a:gd name="T89" fmla="*/ 35 h 88"/>
              <a:gd name="T90" fmla="*/ 21 w 103"/>
              <a:gd name="T91" fmla="*/ 26 h 88"/>
              <a:gd name="T92" fmla="*/ 30 w 103"/>
              <a:gd name="T93" fmla="*/ 1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3" h="88">
                <a:moveTo>
                  <a:pt x="99" y="0"/>
                </a:moveTo>
                <a:cubicBezTo>
                  <a:pt x="4" y="0"/>
                  <a:pt x="4" y="0"/>
                  <a:pt x="4" y="0"/>
                </a:cubicBezTo>
                <a:cubicBezTo>
                  <a:pt x="2" y="0"/>
                  <a:pt x="0" y="2"/>
                  <a:pt x="0" y="4"/>
                </a:cubicBezTo>
                <a:cubicBezTo>
                  <a:pt x="0" y="84"/>
                  <a:pt x="0" y="84"/>
                  <a:pt x="0" y="84"/>
                </a:cubicBezTo>
                <a:cubicBezTo>
                  <a:pt x="0" y="86"/>
                  <a:pt x="2" y="88"/>
                  <a:pt x="4" y="88"/>
                </a:cubicBezTo>
                <a:cubicBezTo>
                  <a:pt x="99" y="88"/>
                  <a:pt x="99" y="88"/>
                  <a:pt x="99" y="88"/>
                </a:cubicBezTo>
                <a:cubicBezTo>
                  <a:pt x="101" y="88"/>
                  <a:pt x="103" y="86"/>
                  <a:pt x="103" y="84"/>
                </a:cubicBezTo>
                <a:cubicBezTo>
                  <a:pt x="103" y="4"/>
                  <a:pt x="103" y="4"/>
                  <a:pt x="103" y="4"/>
                </a:cubicBezTo>
                <a:cubicBezTo>
                  <a:pt x="103" y="2"/>
                  <a:pt x="101" y="0"/>
                  <a:pt x="99" y="0"/>
                </a:cubicBezTo>
                <a:close/>
                <a:moveTo>
                  <a:pt x="95" y="80"/>
                </a:moveTo>
                <a:cubicBezTo>
                  <a:pt x="95" y="80"/>
                  <a:pt x="95" y="80"/>
                  <a:pt x="95" y="80"/>
                </a:cubicBezTo>
                <a:cubicBezTo>
                  <a:pt x="8" y="80"/>
                  <a:pt x="8" y="80"/>
                  <a:pt x="8" y="80"/>
                </a:cubicBezTo>
                <a:cubicBezTo>
                  <a:pt x="8" y="71"/>
                  <a:pt x="8" y="71"/>
                  <a:pt x="8" y="71"/>
                </a:cubicBezTo>
                <a:cubicBezTo>
                  <a:pt x="28" y="51"/>
                  <a:pt x="28" y="51"/>
                  <a:pt x="28" y="51"/>
                </a:cubicBezTo>
                <a:cubicBezTo>
                  <a:pt x="42" y="65"/>
                  <a:pt x="42" y="65"/>
                  <a:pt x="42" y="65"/>
                </a:cubicBezTo>
                <a:cubicBezTo>
                  <a:pt x="42" y="65"/>
                  <a:pt x="42" y="65"/>
                  <a:pt x="42" y="65"/>
                </a:cubicBezTo>
                <a:cubicBezTo>
                  <a:pt x="42" y="65"/>
                  <a:pt x="42" y="65"/>
                  <a:pt x="42" y="65"/>
                </a:cubicBezTo>
                <a:cubicBezTo>
                  <a:pt x="51" y="74"/>
                  <a:pt x="51" y="74"/>
                  <a:pt x="51" y="74"/>
                </a:cubicBezTo>
                <a:cubicBezTo>
                  <a:pt x="52" y="75"/>
                  <a:pt x="53" y="75"/>
                  <a:pt x="54" y="74"/>
                </a:cubicBezTo>
                <a:cubicBezTo>
                  <a:pt x="55" y="73"/>
                  <a:pt x="55" y="71"/>
                  <a:pt x="54" y="70"/>
                </a:cubicBezTo>
                <a:cubicBezTo>
                  <a:pt x="47" y="64"/>
                  <a:pt x="47" y="64"/>
                  <a:pt x="47" y="64"/>
                </a:cubicBezTo>
                <a:cubicBezTo>
                  <a:pt x="67" y="44"/>
                  <a:pt x="67" y="44"/>
                  <a:pt x="67" y="44"/>
                </a:cubicBezTo>
                <a:cubicBezTo>
                  <a:pt x="95" y="73"/>
                  <a:pt x="95" y="73"/>
                  <a:pt x="95" y="73"/>
                </a:cubicBezTo>
                <a:cubicBezTo>
                  <a:pt x="95" y="80"/>
                  <a:pt x="95" y="80"/>
                  <a:pt x="95" y="80"/>
                </a:cubicBezTo>
                <a:close/>
                <a:moveTo>
                  <a:pt x="95" y="66"/>
                </a:moveTo>
                <a:cubicBezTo>
                  <a:pt x="95" y="66"/>
                  <a:pt x="95" y="66"/>
                  <a:pt x="95" y="66"/>
                </a:cubicBezTo>
                <a:cubicBezTo>
                  <a:pt x="68" y="39"/>
                  <a:pt x="68" y="39"/>
                  <a:pt x="68" y="39"/>
                </a:cubicBezTo>
                <a:cubicBezTo>
                  <a:pt x="67" y="38"/>
                  <a:pt x="66" y="38"/>
                  <a:pt x="65" y="39"/>
                </a:cubicBezTo>
                <a:cubicBezTo>
                  <a:pt x="44" y="60"/>
                  <a:pt x="44" y="60"/>
                  <a:pt x="44" y="60"/>
                </a:cubicBezTo>
                <a:cubicBezTo>
                  <a:pt x="30" y="46"/>
                  <a:pt x="30" y="46"/>
                  <a:pt x="30" y="46"/>
                </a:cubicBezTo>
                <a:cubicBezTo>
                  <a:pt x="29" y="45"/>
                  <a:pt x="27" y="45"/>
                  <a:pt x="26" y="46"/>
                </a:cubicBezTo>
                <a:cubicBezTo>
                  <a:pt x="8" y="65"/>
                  <a:pt x="8" y="65"/>
                  <a:pt x="8" y="65"/>
                </a:cubicBezTo>
                <a:cubicBezTo>
                  <a:pt x="8" y="8"/>
                  <a:pt x="8" y="8"/>
                  <a:pt x="8" y="8"/>
                </a:cubicBezTo>
                <a:cubicBezTo>
                  <a:pt x="95" y="8"/>
                  <a:pt x="95" y="8"/>
                  <a:pt x="95" y="8"/>
                </a:cubicBezTo>
                <a:cubicBezTo>
                  <a:pt x="95" y="66"/>
                  <a:pt x="95" y="66"/>
                  <a:pt x="95" y="66"/>
                </a:cubicBezTo>
                <a:close/>
                <a:moveTo>
                  <a:pt x="30" y="40"/>
                </a:moveTo>
                <a:cubicBezTo>
                  <a:pt x="30" y="40"/>
                  <a:pt x="30" y="40"/>
                  <a:pt x="30" y="40"/>
                </a:cubicBezTo>
                <a:cubicBezTo>
                  <a:pt x="37" y="40"/>
                  <a:pt x="43" y="34"/>
                  <a:pt x="43" y="26"/>
                </a:cubicBezTo>
                <a:cubicBezTo>
                  <a:pt x="43" y="19"/>
                  <a:pt x="37" y="12"/>
                  <a:pt x="30" y="12"/>
                </a:cubicBezTo>
                <a:cubicBezTo>
                  <a:pt x="22" y="12"/>
                  <a:pt x="16" y="19"/>
                  <a:pt x="16" y="26"/>
                </a:cubicBezTo>
                <a:cubicBezTo>
                  <a:pt x="16" y="34"/>
                  <a:pt x="22" y="40"/>
                  <a:pt x="30" y="40"/>
                </a:cubicBezTo>
                <a:close/>
                <a:moveTo>
                  <a:pt x="30" y="17"/>
                </a:moveTo>
                <a:cubicBezTo>
                  <a:pt x="30" y="17"/>
                  <a:pt x="30" y="17"/>
                  <a:pt x="30" y="17"/>
                </a:cubicBezTo>
                <a:cubicBezTo>
                  <a:pt x="35" y="17"/>
                  <a:pt x="39" y="21"/>
                  <a:pt x="39" y="26"/>
                </a:cubicBezTo>
                <a:cubicBezTo>
                  <a:pt x="39" y="31"/>
                  <a:pt x="35" y="35"/>
                  <a:pt x="30" y="35"/>
                </a:cubicBezTo>
                <a:cubicBezTo>
                  <a:pt x="25" y="35"/>
                  <a:pt x="21" y="31"/>
                  <a:pt x="21" y="26"/>
                </a:cubicBezTo>
                <a:cubicBezTo>
                  <a:pt x="21" y="21"/>
                  <a:pt x="25" y="17"/>
                  <a:pt x="3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5" name="Freeform 27"/>
          <p:cNvSpPr>
            <a:spLocks noEditPoints="1"/>
          </p:cNvSpPr>
          <p:nvPr/>
        </p:nvSpPr>
        <p:spPr bwMode="auto">
          <a:xfrm>
            <a:off x="5485766" y="2375628"/>
            <a:ext cx="215937" cy="171556"/>
          </a:xfrm>
          <a:custGeom>
            <a:avLst/>
            <a:gdLst>
              <a:gd name="T0" fmla="*/ 89 w 103"/>
              <a:gd name="T1" fmla="*/ 31 h 83"/>
              <a:gd name="T2" fmla="*/ 81 w 103"/>
              <a:gd name="T3" fmla="*/ 31 h 83"/>
              <a:gd name="T4" fmla="*/ 25 w 103"/>
              <a:gd name="T5" fmla="*/ 12 h 83"/>
              <a:gd name="T6" fmla="*/ 12 w 103"/>
              <a:gd name="T7" fmla="*/ 12 h 83"/>
              <a:gd name="T8" fmla="*/ 24 w 103"/>
              <a:gd name="T9" fmla="*/ 14 h 83"/>
              <a:gd name="T10" fmla="*/ 7 w 103"/>
              <a:gd name="T11" fmla="*/ 14 h 83"/>
              <a:gd name="T12" fmla="*/ 4 w 103"/>
              <a:gd name="T13" fmla="*/ 14 h 83"/>
              <a:gd name="T14" fmla="*/ 0 w 103"/>
              <a:gd name="T15" fmla="*/ 18 h 83"/>
              <a:gd name="T16" fmla="*/ 0 w 103"/>
              <a:gd name="T17" fmla="*/ 79 h 83"/>
              <a:gd name="T18" fmla="*/ 99 w 103"/>
              <a:gd name="T19" fmla="*/ 83 h 83"/>
              <a:gd name="T20" fmla="*/ 103 w 103"/>
              <a:gd name="T21" fmla="*/ 79 h 83"/>
              <a:gd name="T22" fmla="*/ 103 w 103"/>
              <a:gd name="T23" fmla="*/ 18 h 83"/>
              <a:gd name="T24" fmla="*/ 79 w 103"/>
              <a:gd name="T25" fmla="*/ 14 h 83"/>
              <a:gd name="T26" fmla="*/ 71 w 103"/>
              <a:gd name="T27" fmla="*/ 0 h 83"/>
              <a:gd name="T28" fmla="*/ 28 w 103"/>
              <a:gd name="T29" fmla="*/ 2 h 83"/>
              <a:gd name="T30" fmla="*/ 9 w 103"/>
              <a:gd name="T31" fmla="*/ 7 h 83"/>
              <a:gd name="T32" fmla="*/ 7 w 103"/>
              <a:gd name="T33" fmla="*/ 10 h 83"/>
              <a:gd name="T34" fmla="*/ 51 w 103"/>
              <a:gd name="T35" fmla="*/ 30 h 83"/>
              <a:gd name="T36" fmla="*/ 61 w 103"/>
              <a:gd name="T37" fmla="*/ 34 h 83"/>
              <a:gd name="T38" fmla="*/ 51 w 103"/>
              <a:gd name="T39" fmla="*/ 56 h 83"/>
              <a:gd name="T40" fmla="*/ 51 w 103"/>
              <a:gd name="T41" fmla="*/ 30 h 83"/>
              <a:gd name="T42" fmla="*/ 57 w 103"/>
              <a:gd name="T43" fmla="*/ 37 h 83"/>
              <a:gd name="T44" fmla="*/ 60 w 103"/>
              <a:gd name="T45" fmla="*/ 43 h 83"/>
              <a:gd name="T46" fmla="*/ 43 w 103"/>
              <a:gd name="T47" fmla="*/ 43 h 83"/>
              <a:gd name="T48" fmla="*/ 57 w 103"/>
              <a:gd name="T49" fmla="*/ 37 h 83"/>
              <a:gd name="T50" fmla="*/ 27 w 103"/>
              <a:gd name="T51" fmla="*/ 22 h 83"/>
              <a:gd name="T52" fmla="*/ 8 w 103"/>
              <a:gd name="T53" fmla="*/ 75 h 83"/>
              <a:gd name="T54" fmla="*/ 95 w 103"/>
              <a:gd name="T55" fmla="*/ 22 h 83"/>
              <a:gd name="T56" fmla="*/ 76 w 103"/>
              <a:gd name="T57" fmla="*/ 22 h 83"/>
              <a:gd name="T58" fmla="*/ 68 w 103"/>
              <a:gd name="T59" fmla="*/ 8 h 83"/>
              <a:gd name="T60" fmla="*/ 30 w 103"/>
              <a:gd name="T61" fmla="*/ 19 h 83"/>
              <a:gd name="T62" fmla="*/ 51 w 103"/>
              <a:gd name="T63" fmla="*/ 16 h 83"/>
              <a:gd name="T64" fmla="*/ 79 w 103"/>
              <a:gd name="T65" fmla="*/ 43 h 83"/>
              <a:gd name="T66" fmla="*/ 24 w 103"/>
              <a:gd name="T67" fmla="*/ 43 h 83"/>
              <a:gd name="T68" fmla="*/ 51 w 103"/>
              <a:gd name="T69" fmla="*/ 24 h 83"/>
              <a:gd name="T70" fmla="*/ 71 w 103"/>
              <a:gd name="T71" fmla="*/ 43 h 83"/>
              <a:gd name="T72" fmla="*/ 32 w 103"/>
              <a:gd name="T73" fmla="*/ 4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3" h="83">
                <a:moveTo>
                  <a:pt x="85" y="27"/>
                </a:moveTo>
                <a:cubicBezTo>
                  <a:pt x="87" y="27"/>
                  <a:pt x="89" y="29"/>
                  <a:pt x="89" y="31"/>
                </a:cubicBezTo>
                <a:cubicBezTo>
                  <a:pt x="89" y="33"/>
                  <a:pt x="87" y="35"/>
                  <a:pt x="85" y="35"/>
                </a:cubicBezTo>
                <a:cubicBezTo>
                  <a:pt x="83" y="35"/>
                  <a:pt x="81" y="33"/>
                  <a:pt x="81" y="31"/>
                </a:cubicBezTo>
                <a:cubicBezTo>
                  <a:pt x="81" y="29"/>
                  <a:pt x="83" y="27"/>
                  <a:pt x="85" y="27"/>
                </a:cubicBezTo>
                <a:close/>
                <a:moveTo>
                  <a:pt x="25" y="12"/>
                </a:moveTo>
                <a:cubicBezTo>
                  <a:pt x="25" y="12"/>
                  <a:pt x="25" y="12"/>
                  <a:pt x="25" y="12"/>
                </a:cubicBezTo>
                <a:cubicBezTo>
                  <a:pt x="12" y="12"/>
                  <a:pt x="12" y="12"/>
                  <a:pt x="12" y="12"/>
                </a:cubicBezTo>
                <a:cubicBezTo>
                  <a:pt x="12" y="14"/>
                  <a:pt x="12" y="14"/>
                  <a:pt x="12" y="14"/>
                </a:cubicBezTo>
                <a:cubicBezTo>
                  <a:pt x="24" y="14"/>
                  <a:pt x="24" y="14"/>
                  <a:pt x="24" y="14"/>
                </a:cubicBezTo>
                <a:cubicBezTo>
                  <a:pt x="25" y="12"/>
                  <a:pt x="25" y="12"/>
                  <a:pt x="25" y="12"/>
                </a:cubicBezTo>
                <a:close/>
                <a:moveTo>
                  <a:pt x="7" y="14"/>
                </a:moveTo>
                <a:cubicBezTo>
                  <a:pt x="7" y="14"/>
                  <a:pt x="7" y="14"/>
                  <a:pt x="7" y="14"/>
                </a:cubicBezTo>
                <a:cubicBezTo>
                  <a:pt x="4" y="14"/>
                  <a:pt x="4" y="14"/>
                  <a:pt x="4" y="14"/>
                </a:cubicBezTo>
                <a:cubicBezTo>
                  <a:pt x="4" y="14"/>
                  <a:pt x="4" y="14"/>
                  <a:pt x="4" y="14"/>
                </a:cubicBezTo>
                <a:cubicBezTo>
                  <a:pt x="2" y="14"/>
                  <a:pt x="0" y="16"/>
                  <a:pt x="0" y="18"/>
                </a:cubicBezTo>
                <a:cubicBezTo>
                  <a:pt x="0" y="79"/>
                  <a:pt x="0" y="79"/>
                  <a:pt x="0" y="79"/>
                </a:cubicBezTo>
                <a:cubicBezTo>
                  <a:pt x="0" y="79"/>
                  <a:pt x="0" y="79"/>
                  <a:pt x="0" y="79"/>
                </a:cubicBezTo>
                <a:cubicBezTo>
                  <a:pt x="0" y="81"/>
                  <a:pt x="2" y="83"/>
                  <a:pt x="4" y="83"/>
                </a:cubicBezTo>
                <a:cubicBezTo>
                  <a:pt x="99" y="83"/>
                  <a:pt x="99" y="83"/>
                  <a:pt x="99" y="83"/>
                </a:cubicBezTo>
                <a:cubicBezTo>
                  <a:pt x="99" y="83"/>
                  <a:pt x="99" y="83"/>
                  <a:pt x="99" y="83"/>
                </a:cubicBezTo>
                <a:cubicBezTo>
                  <a:pt x="101" y="83"/>
                  <a:pt x="103" y="81"/>
                  <a:pt x="103" y="79"/>
                </a:cubicBezTo>
                <a:cubicBezTo>
                  <a:pt x="103" y="18"/>
                  <a:pt x="103" y="18"/>
                  <a:pt x="103" y="18"/>
                </a:cubicBezTo>
                <a:cubicBezTo>
                  <a:pt x="103" y="18"/>
                  <a:pt x="103" y="18"/>
                  <a:pt x="103" y="18"/>
                </a:cubicBezTo>
                <a:cubicBezTo>
                  <a:pt x="103" y="16"/>
                  <a:pt x="101" y="14"/>
                  <a:pt x="99" y="14"/>
                </a:cubicBezTo>
                <a:cubicBezTo>
                  <a:pt x="79" y="14"/>
                  <a:pt x="79" y="14"/>
                  <a:pt x="79" y="14"/>
                </a:cubicBezTo>
                <a:cubicBezTo>
                  <a:pt x="74" y="3"/>
                  <a:pt x="74" y="3"/>
                  <a:pt x="74" y="3"/>
                </a:cubicBezTo>
                <a:cubicBezTo>
                  <a:pt x="74" y="1"/>
                  <a:pt x="72" y="0"/>
                  <a:pt x="71" y="0"/>
                </a:cubicBezTo>
                <a:cubicBezTo>
                  <a:pt x="32" y="0"/>
                  <a:pt x="32" y="0"/>
                  <a:pt x="32" y="0"/>
                </a:cubicBezTo>
                <a:cubicBezTo>
                  <a:pt x="30" y="0"/>
                  <a:pt x="29" y="1"/>
                  <a:pt x="28" y="2"/>
                </a:cubicBezTo>
                <a:cubicBezTo>
                  <a:pt x="26" y="7"/>
                  <a:pt x="26" y="7"/>
                  <a:pt x="26" y="7"/>
                </a:cubicBezTo>
                <a:cubicBezTo>
                  <a:pt x="9" y="7"/>
                  <a:pt x="9" y="7"/>
                  <a:pt x="9" y="7"/>
                </a:cubicBezTo>
                <a:cubicBezTo>
                  <a:pt x="8" y="7"/>
                  <a:pt x="7" y="8"/>
                  <a:pt x="7" y="10"/>
                </a:cubicBezTo>
                <a:cubicBezTo>
                  <a:pt x="7" y="10"/>
                  <a:pt x="7" y="10"/>
                  <a:pt x="7" y="10"/>
                </a:cubicBezTo>
                <a:cubicBezTo>
                  <a:pt x="7" y="14"/>
                  <a:pt x="7" y="14"/>
                  <a:pt x="7" y="14"/>
                </a:cubicBezTo>
                <a:close/>
                <a:moveTo>
                  <a:pt x="51" y="30"/>
                </a:moveTo>
                <a:cubicBezTo>
                  <a:pt x="51" y="30"/>
                  <a:pt x="51" y="30"/>
                  <a:pt x="51" y="30"/>
                </a:cubicBezTo>
                <a:cubicBezTo>
                  <a:pt x="55" y="30"/>
                  <a:pt x="58" y="31"/>
                  <a:pt x="61" y="34"/>
                </a:cubicBezTo>
                <a:cubicBezTo>
                  <a:pt x="63" y="36"/>
                  <a:pt x="65" y="39"/>
                  <a:pt x="65" y="43"/>
                </a:cubicBezTo>
                <a:cubicBezTo>
                  <a:pt x="65" y="50"/>
                  <a:pt x="58" y="56"/>
                  <a:pt x="51" y="56"/>
                </a:cubicBezTo>
                <a:cubicBezTo>
                  <a:pt x="44" y="56"/>
                  <a:pt x="38" y="50"/>
                  <a:pt x="38" y="43"/>
                </a:cubicBezTo>
                <a:cubicBezTo>
                  <a:pt x="38" y="36"/>
                  <a:pt x="44" y="30"/>
                  <a:pt x="51" y="30"/>
                </a:cubicBezTo>
                <a:close/>
                <a:moveTo>
                  <a:pt x="57" y="37"/>
                </a:moveTo>
                <a:cubicBezTo>
                  <a:pt x="57" y="37"/>
                  <a:pt x="57" y="37"/>
                  <a:pt x="57" y="37"/>
                </a:cubicBezTo>
                <a:cubicBezTo>
                  <a:pt x="57" y="37"/>
                  <a:pt x="57" y="37"/>
                  <a:pt x="57" y="37"/>
                </a:cubicBezTo>
                <a:cubicBezTo>
                  <a:pt x="59" y="39"/>
                  <a:pt x="60" y="41"/>
                  <a:pt x="60" y="43"/>
                </a:cubicBezTo>
                <a:cubicBezTo>
                  <a:pt x="60" y="48"/>
                  <a:pt x="56" y="52"/>
                  <a:pt x="51" y="52"/>
                </a:cubicBezTo>
                <a:cubicBezTo>
                  <a:pt x="46" y="52"/>
                  <a:pt x="43" y="48"/>
                  <a:pt x="43" y="43"/>
                </a:cubicBezTo>
                <a:cubicBezTo>
                  <a:pt x="43" y="38"/>
                  <a:pt x="47" y="34"/>
                  <a:pt x="51" y="34"/>
                </a:cubicBezTo>
                <a:cubicBezTo>
                  <a:pt x="54" y="34"/>
                  <a:pt x="56" y="35"/>
                  <a:pt x="57" y="37"/>
                </a:cubicBezTo>
                <a:close/>
                <a:moveTo>
                  <a:pt x="27" y="22"/>
                </a:moveTo>
                <a:cubicBezTo>
                  <a:pt x="27" y="22"/>
                  <a:pt x="27" y="22"/>
                  <a:pt x="27" y="22"/>
                </a:cubicBezTo>
                <a:cubicBezTo>
                  <a:pt x="8" y="22"/>
                  <a:pt x="8" y="22"/>
                  <a:pt x="8" y="22"/>
                </a:cubicBezTo>
                <a:cubicBezTo>
                  <a:pt x="8" y="75"/>
                  <a:pt x="8" y="75"/>
                  <a:pt x="8" y="75"/>
                </a:cubicBezTo>
                <a:cubicBezTo>
                  <a:pt x="95" y="75"/>
                  <a:pt x="95" y="75"/>
                  <a:pt x="95" y="75"/>
                </a:cubicBezTo>
                <a:cubicBezTo>
                  <a:pt x="95" y="22"/>
                  <a:pt x="95" y="22"/>
                  <a:pt x="95" y="22"/>
                </a:cubicBezTo>
                <a:cubicBezTo>
                  <a:pt x="76" y="22"/>
                  <a:pt x="76" y="22"/>
                  <a:pt x="76" y="22"/>
                </a:cubicBezTo>
                <a:cubicBezTo>
                  <a:pt x="76" y="22"/>
                  <a:pt x="76" y="22"/>
                  <a:pt x="76" y="22"/>
                </a:cubicBezTo>
                <a:cubicBezTo>
                  <a:pt x="74" y="22"/>
                  <a:pt x="73" y="21"/>
                  <a:pt x="72" y="19"/>
                </a:cubicBezTo>
                <a:cubicBezTo>
                  <a:pt x="68" y="8"/>
                  <a:pt x="68" y="8"/>
                  <a:pt x="68" y="8"/>
                </a:cubicBezTo>
                <a:cubicBezTo>
                  <a:pt x="35" y="8"/>
                  <a:pt x="35" y="8"/>
                  <a:pt x="35" y="8"/>
                </a:cubicBezTo>
                <a:cubicBezTo>
                  <a:pt x="30" y="19"/>
                  <a:pt x="30" y="19"/>
                  <a:pt x="30" y="19"/>
                </a:cubicBezTo>
                <a:cubicBezTo>
                  <a:pt x="30" y="21"/>
                  <a:pt x="28" y="22"/>
                  <a:pt x="27" y="22"/>
                </a:cubicBezTo>
                <a:close/>
                <a:moveTo>
                  <a:pt x="51" y="16"/>
                </a:moveTo>
                <a:cubicBezTo>
                  <a:pt x="51" y="16"/>
                  <a:pt x="51" y="16"/>
                  <a:pt x="51" y="16"/>
                </a:cubicBezTo>
                <a:cubicBezTo>
                  <a:pt x="66" y="16"/>
                  <a:pt x="79" y="28"/>
                  <a:pt x="79" y="43"/>
                </a:cubicBezTo>
                <a:cubicBezTo>
                  <a:pt x="79" y="58"/>
                  <a:pt x="66" y="70"/>
                  <a:pt x="51" y="70"/>
                </a:cubicBezTo>
                <a:cubicBezTo>
                  <a:pt x="36" y="70"/>
                  <a:pt x="24" y="58"/>
                  <a:pt x="24" y="43"/>
                </a:cubicBezTo>
                <a:cubicBezTo>
                  <a:pt x="24" y="28"/>
                  <a:pt x="36" y="16"/>
                  <a:pt x="51" y="16"/>
                </a:cubicBezTo>
                <a:close/>
                <a:moveTo>
                  <a:pt x="51" y="24"/>
                </a:moveTo>
                <a:cubicBezTo>
                  <a:pt x="51" y="24"/>
                  <a:pt x="51" y="24"/>
                  <a:pt x="51" y="24"/>
                </a:cubicBezTo>
                <a:cubicBezTo>
                  <a:pt x="62" y="24"/>
                  <a:pt x="71" y="32"/>
                  <a:pt x="71" y="43"/>
                </a:cubicBezTo>
                <a:cubicBezTo>
                  <a:pt x="71" y="54"/>
                  <a:pt x="62" y="62"/>
                  <a:pt x="51" y="62"/>
                </a:cubicBezTo>
                <a:cubicBezTo>
                  <a:pt x="41" y="62"/>
                  <a:pt x="32" y="54"/>
                  <a:pt x="32" y="43"/>
                </a:cubicBezTo>
                <a:cubicBezTo>
                  <a:pt x="32" y="32"/>
                  <a:pt x="41" y="24"/>
                  <a:pt x="51"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6" name="Freeform 28"/>
          <p:cNvSpPr>
            <a:spLocks noEditPoints="1"/>
          </p:cNvSpPr>
          <p:nvPr/>
        </p:nvSpPr>
        <p:spPr bwMode="auto">
          <a:xfrm>
            <a:off x="2464228" y="3150807"/>
            <a:ext cx="203235" cy="200149"/>
          </a:xfrm>
          <a:custGeom>
            <a:avLst/>
            <a:gdLst>
              <a:gd name="T0" fmla="*/ 84 w 98"/>
              <a:gd name="T1" fmla="*/ 35 h 97"/>
              <a:gd name="T2" fmla="*/ 89 w 98"/>
              <a:gd name="T3" fmla="*/ 25 h 97"/>
              <a:gd name="T4" fmla="*/ 78 w 98"/>
              <a:gd name="T5" fmla="*/ 9 h 97"/>
              <a:gd name="T6" fmla="*/ 66 w 98"/>
              <a:gd name="T7" fmla="*/ 16 h 97"/>
              <a:gd name="T8" fmla="*/ 61 w 98"/>
              <a:gd name="T9" fmla="*/ 4 h 97"/>
              <a:gd name="T10" fmla="*/ 38 w 98"/>
              <a:gd name="T11" fmla="*/ 4 h 97"/>
              <a:gd name="T12" fmla="*/ 32 w 98"/>
              <a:gd name="T13" fmla="*/ 16 h 97"/>
              <a:gd name="T14" fmla="*/ 20 w 98"/>
              <a:gd name="T15" fmla="*/ 9 h 97"/>
              <a:gd name="T16" fmla="*/ 16 w 98"/>
              <a:gd name="T17" fmla="*/ 32 h 97"/>
              <a:gd name="T18" fmla="*/ 14 w 98"/>
              <a:gd name="T19" fmla="*/ 37 h 97"/>
              <a:gd name="T20" fmla="*/ 0 w 98"/>
              <a:gd name="T21" fmla="*/ 56 h 97"/>
              <a:gd name="T22" fmla="*/ 15 w 98"/>
              <a:gd name="T23" fmla="*/ 63 h 97"/>
              <a:gd name="T24" fmla="*/ 10 w 98"/>
              <a:gd name="T25" fmla="*/ 72 h 97"/>
              <a:gd name="T26" fmla="*/ 20 w 98"/>
              <a:gd name="T27" fmla="*/ 88 h 97"/>
              <a:gd name="T28" fmla="*/ 35 w 98"/>
              <a:gd name="T29" fmla="*/ 83 h 97"/>
              <a:gd name="T30" fmla="*/ 38 w 98"/>
              <a:gd name="T31" fmla="*/ 93 h 97"/>
              <a:gd name="T32" fmla="*/ 61 w 98"/>
              <a:gd name="T33" fmla="*/ 93 h 97"/>
              <a:gd name="T34" fmla="*/ 66 w 98"/>
              <a:gd name="T35" fmla="*/ 82 h 97"/>
              <a:gd name="T36" fmla="*/ 78 w 98"/>
              <a:gd name="T37" fmla="*/ 88 h 97"/>
              <a:gd name="T38" fmla="*/ 89 w 98"/>
              <a:gd name="T39" fmla="*/ 72 h 97"/>
              <a:gd name="T40" fmla="*/ 84 w 98"/>
              <a:gd name="T41" fmla="*/ 60 h 97"/>
              <a:gd name="T42" fmla="*/ 98 w 98"/>
              <a:gd name="T43" fmla="*/ 56 h 97"/>
              <a:gd name="T44" fmla="*/ 94 w 98"/>
              <a:gd name="T45" fmla="*/ 37 h 97"/>
              <a:gd name="T46" fmla="*/ 81 w 98"/>
              <a:gd name="T47" fmla="*/ 52 h 97"/>
              <a:gd name="T48" fmla="*/ 74 w 98"/>
              <a:gd name="T49" fmla="*/ 64 h 97"/>
              <a:gd name="T50" fmla="*/ 80 w 98"/>
              <a:gd name="T51" fmla="*/ 75 h 97"/>
              <a:gd name="T52" fmla="*/ 64 w 98"/>
              <a:gd name="T53" fmla="*/ 74 h 97"/>
              <a:gd name="T54" fmla="*/ 53 w 98"/>
              <a:gd name="T55" fmla="*/ 81 h 97"/>
              <a:gd name="T56" fmla="*/ 46 w 98"/>
              <a:gd name="T57" fmla="*/ 89 h 97"/>
              <a:gd name="T58" fmla="*/ 38 w 98"/>
              <a:gd name="T59" fmla="*/ 76 h 97"/>
              <a:gd name="T60" fmla="*/ 29 w 98"/>
              <a:gd name="T61" fmla="*/ 74 h 97"/>
              <a:gd name="T62" fmla="*/ 24 w 98"/>
              <a:gd name="T63" fmla="*/ 69 h 97"/>
              <a:gd name="T64" fmla="*/ 22 w 98"/>
              <a:gd name="T65" fmla="*/ 60 h 97"/>
              <a:gd name="T66" fmla="*/ 17 w 98"/>
              <a:gd name="T67" fmla="*/ 52 h 97"/>
              <a:gd name="T68" fmla="*/ 17 w 98"/>
              <a:gd name="T69" fmla="*/ 45 h 97"/>
              <a:gd name="T70" fmla="*/ 22 w 98"/>
              <a:gd name="T71" fmla="*/ 37 h 97"/>
              <a:gd name="T72" fmla="*/ 24 w 98"/>
              <a:gd name="T73" fmla="*/ 28 h 97"/>
              <a:gd name="T74" fmla="*/ 29 w 98"/>
              <a:gd name="T75" fmla="*/ 23 h 97"/>
              <a:gd name="T76" fmla="*/ 43 w 98"/>
              <a:gd name="T77" fmla="*/ 20 h 97"/>
              <a:gd name="T78" fmla="*/ 46 w 98"/>
              <a:gd name="T79" fmla="*/ 8 h 97"/>
              <a:gd name="T80" fmla="*/ 56 w 98"/>
              <a:gd name="T81" fmla="*/ 20 h 97"/>
              <a:gd name="T82" fmla="*/ 70 w 98"/>
              <a:gd name="T83" fmla="*/ 23 h 97"/>
              <a:gd name="T84" fmla="*/ 74 w 98"/>
              <a:gd name="T85" fmla="*/ 28 h 97"/>
              <a:gd name="T86" fmla="*/ 76 w 98"/>
              <a:gd name="T87" fmla="*/ 38 h 97"/>
              <a:gd name="T88" fmla="*/ 90 w 98"/>
              <a:gd name="T89" fmla="*/ 45 h 97"/>
              <a:gd name="T90" fmla="*/ 49 w 98"/>
              <a:gd name="T91" fmla="*/ 32 h 97"/>
              <a:gd name="T92" fmla="*/ 37 w 98"/>
              <a:gd name="T93" fmla="*/ 60 h 97"/>
              <a:gd name="T94" fmla="*/ 66 w 98"/>
              <a:gd name="T95" fmla="*/ 49 h 97"/>
              <a:gd name="T96" fmla="*/ 58 w 98"/>
              <a:gd name="T97" fmla="*/ 57 h 97"/>
              <a:gd name="T98" fmla="*/ 41 w 98"/>
              <a:gd name="T99" fmla="*/ 57 h 97"/>
              <a:gd name="T100" fmla="*/ 49 w 98"/>
              <a:gd name="T101" fmla="*/ 37 h 97"/>
              <a:gd name="T102" fmla="*/ 58 w 98"/>
              <a:gd name="T103" fmla="*/ 5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8" h="97">
                <a:moveTo>
                  <a:pt x="94" y="37"/>
                </a:moveTo>
                <a:cubicBezTo>
                  <a:pt x="84" y="37"/>
                  <a:pt x="84" y="37"/>
                  <a:pt x="84" y="37"/>
                </a:cubicBezTo>
                <a:cubicBezTo>
                  <a:pt x="84" y="36"/>
                  <a:pt x="84" y="35"/>
                  <a:pt x="84" y="35"/>
                </a:cubicBezTo>
                <a:cubicBezTo>
                  <a:pt x="83" y="34"/>
                  <a:pt x="83" y="34"/>
                  <a:pt x="83" y="34"/>
                </a:cubicBezTo>
                <a:cubicBezTo>
                  <a:pt x="83" y="33"/>
                  <a:pt x="83" y="33"/>
                  <a:pt x="82" y="32"/>
                </a:cubicBezTo>
                <a:cubicBezTo>
                  <a:pt x="89" y="25"/>
                  <a:pt x="89" y="25"/>
                  <a:pt x="89" y="25"/>
                </a:cubicBezTo>
                <a:cubicBezTo>
                  <a:pt x="89" y="25"/>
                  <a:pt x="89" y="25"/>
                  <a:pt x="89" y="25"/>
                </a:cubicBezTo>
                <a:cubicBezTo>
                  <a:pt x="90" y="24"/>
                  <a:pt x="90" y="21"/>
                  <a:pt x="89" y="20"/>
                </a:cubicBezTo>
                <a:cubicBezTo>
                  <a:pt x="78" y="9"/>
                  <a:pt x="78" y="9"/>
                  <a:pt x="78" y="9"/>
                </a:cubicBezTo>
                <a:cubicBezTo>
                  <a:pt x="78" y="9"/>
                  <a:pt x="78" y="9"/>
                  <a:pt x="78" y="9"/>
                </a:cubicBezTo>
                <a:cubicBezTo>
                  <a:pt x="77" y="7"/>
                  <a:pt x="74" y="7"/>
                  <a:pt x="73" y="9"/>
                </a:cubicBezTo>
                <a:cubicBezTo>
                  <a:pt x="66" y="16"/>
                  <a:pt x="66" y="16"/>
                  <a:pt x="66" y="16"/>
                </a:cubicBezTo>
                <a:cubicBezTo>
                  <a:pt x="65" y="15"/>
                  <a:pt x="64" y="15"/>
                  <a:pt x="63" y="14"/>
                </a:cubicBezTo>
                <a:cubicBezTo>
                  <a:pt x="62" y="14"/>
                  <a:pt x="61" y="14"/>
                  <a:pt x="61" y="13"/>
                </a:cubicBezTo>
                <a:cubicBezTo>
                  <a:pt x="61" y="4"/>
                  <a:pt x="61" y="4"/>
                  <a:pt x="61" y="4"/>
                </a:cubicBezTo>
                <a:cubicBezTo>
                  <a:pt x="61" y="2"/>
                  <a:pt x="59" y="0"/>
                  <a:pt x="57" y="0"/>
                </a:cubicBezTo>
                <a:cubicBezTo>
                  <a:pt x="42" y="0"/>
                  <a:pt x="42" y="0"/>
                  <a:pt x="42" y="0"/>
                </a:cubicBezTo>
                <a:cubicBezTo>
                  <a:pt x="39" y="0"/>
                  <a:pt x="38" y="2"/>
                  <a:pt x="38" y="4"/>
                </a:cubicBezTo>
                <a:cubicBezTo>
                  <a:pt x="38" y="13"/>
                  <a:pt x="38" y="13"/>
                  <a:pt x="38" y="13"/>
                </a:cubicBezTo>
                <a:cubicBezTo>
                  <a:pt x="37" y="14"/>
                  <a:pt x="36" y="14"/>
                  <a:pt x="35" y="14"/>
                </a:cubicBezTo>
                <a:cubicBezTo>
                  <a:pt x="34" y="15"/>
                  <a:pt x="33" y="15"/>
                  <a:pt x="32" y="16"/>
                </a:cubicBezTo>
                <a:cubicBezTo>
                  <a:pt x="26" y="9"/>
                  <a:pt x="26" y="9"/>
                  <a:pt x="26" y="9"/>
                </a:cubicBezTo>
                <a:cubicBezTo>
                  <a:pt x="26" y="9"/>
                  <a:pt x="26" y="9"/>
                  <a:pt x="26" y="9"/>
                </a:cubicBezTo>
                <a:cubicBezTo>
                  <a:pt x="24" y="7"/>
                  <a:pt x="22" y="7"/>
                  <a:pt x="20" y="9"/>
                </a:cubicBezTo>
                <a:cubicBezTo>
                  <a:pt x="9" y="20"/>
                  <a:pt x="9" y="20"/>
                  <a:pt x="9" y="20"/>
                </a:cubicBezTo>
                <a:cubicBezTo>
                  <a:pt x="8" y="21"/>
                  <a:pt x="8" y="24"/>
                  <a:pt x="9" y="25"/>
                </a:cubicBezTo>
                <a:cubicBezTo>
                  <a:pt x="16" y="32"/>
                  <a:pt x="16" y="32"/>
                  <a:pt x="16" y="32"/>
                </a:cubicBezTo>
                <a:cubicBezTo>
                  <a:pt x="16" y="33"/>
                  <a:pt x="15" y="33"/>
                  <a:pt x="15" y="34"/>
                </a:cubicBezTo>
                <a:cubicBezTo>
                  <a:pt x="15" y="34"/>
                  <a:pt x="15" y="34"/>
                  <a:pt x="15" y="34"/>
                </a:cubicBezTo>
                <a:cubicBezTo>
                  <a:pt x="14" y="35"/>
                  <a:pt x="14" y="36"/>
                  <a:pt x="14" y="37"/>
                </a:cubicBezTo>
                <a:cubicBezTo>
                  <a:pt x="4" y="37"/>
                  <a:pt x="4" y="37"/>
                  <a:pt x="4" y="37"/>
                </a:cubicBezTo>
                <a:cubicBezTo>
                  <a:pt x="2" y="37"/>
                  <a:pt x="0" y="39"/>
                  <a:pt x="0" y="41"/>
                </a:cubicBezTo>
                <a:cubicBezTo>
                  <a:pt x="0" y="56"/>
                  <a:pt x="0" y="56"/>
                  <a:pt x="0" y="56"/>
                </a:cubicBezTo>
                <a:cubicBezTo>
                  <a:pt x="0" y="58"/>
                  <a:pt x="2" y="60"/>
                  <a:pt x="4" y="60"/>
                </a:cubicBezTo>
                <a:cubicBezTo>
                  <a:pt x="14" y="60"/>
                  <a:pt x="14" y="60"/>
                  <a:pt x="14" y="60"/>
                </a:cubicBezTo>
                <a:cubicBezTo>
                  <a:pt x="14" y="61"/>
                  <a:pt x="14" y="62"/>
                  <a:pt x="15" y="63"/>
                </a:cubicBezTo>
                <a:cubicBezTo>
                  <a:pt x="15" y="63"/>
                  <a:pt x="15" y="63"/>
                  <a:pt x="15" y="63"/>
                </a:cubicBezTo>
                <a:cubicBezTo>
                  <a:pt x="15" y="64"/>
                  <a:pt x="16" y="65"/>
                  <a:pt x="16" y="66"/>
                </a:cubicBezTo>
                <a:cubicBezTo>
                  <a:pt x="10" y="72"/>
                  <a:pt x="10" y="72"/>
                  <a:pt x="10" y="72"/>
                </a:cubicBezTo>
                <a:cubicBezTo>
                  <a:pt x="9" y="72"/>
                  <a:pt x="9" y="72"/>
                  <a:pt x="9" y="72"/>
                </a:cubicBezTo>
                <a:cubicBezTo>
                  <a:pt x="8" y="74"/>
                  <a:pt x="8" y="76"/>
                  <a:pt x="9" y="78"/>
                </a:cubicBezTo>
                <a:cubicBezTo>
                  <a:pt x="20" y="88"/>
                  <a:pt x="20" y="88"/>
                  <a:pt x="20" y="88"/>
                </a:cubicBezTo>
                <a:cubicBezTo>
                  <a:pt x="22" y="90"/>
                  <a:pt x="24" y="90"/>
                  <a:pt x="26" y="88"/>
                </a:cubicBezTo>
                <a:cubicBezTo>
                  <a:pt x="32" y="82"/>
                  <a:pt x="32" y="82"/>
                  <a:pt x="32" y="82"/>
                </a:cubicBezTo>
                <a:cubicBezTo>
                  <a:pt x="33" y="82"/>
                  <a:pt x="34" y="83"/>
                  <a:pt x="35" y="83"/>
                </a:cubicBezTo>
                <a:cubicBezTo>
                  <a:pt x="35" y="83"/>
                  <a:pt x="35" y="83"/>
                  <a:pt x="35" y="83"/>
                </a:cubicBezTo>
                <a:cubicBezTo>
                  <a:pt x="36" y="83"/>
                  <a:pt x="37" y="84"/>
                  <a:pt x="38" y="84"/>
                </a:cubicBezTo>
                <a:cubicBezTo>
                  <a:pt x="38" y="93"/>
                  <a:pt x="38" y="93"/>
                  <a:pt x="38" y="93"/>
                </a:cubicBezTo>
                <a:cubicBezTo>
                  <a:pt x="38" y="95"/>
                  <a:pt x="39" y="97"/>
                  <a:pt x="42" y="97"/>
                </a:cubicBezTo>
                <a:cubicBezTo>
                  <a:pt x="57" y="97"/>
                  <a:pt x="57" y="97"/>
                  <a:pt x="57" y="97"/>
                </a:cubicBezTo>
                <a:cubicBezTo>
                  <a:pt x="59" y="97"/>
                  <a:pt x="61" y="95"/>
                  <a:pt x="61" y="93"/>
                </a:cubicBezTo>
                <a:cubicBezTo>
                  <a:pt x="61" y="84"/>
                  <a:pt x="61" y="84"/>
                  <a:pt x="61" y="84"/>
                </a:cubicBezTo>
                <a:cubicBezTo>
                  <a:pt x="61" y="84"/>
                  <a:pt x="62" y="83"/>
                  <a:pt x="63" y="83"/>
                </a:cubicBezTo>
                <a:cubicBezTo>
                  <a:pt x="64" y="83"/>
                  <a:pt x="65" y="82"/>
                  <a:pt x="66" y="82"/>
                </a:cubicBezTo>
                <a:cubicBezTo>
                  <a:pt x="73" y="88"/>
                  <a:pt x="73" y="88"/>
                  <a:pt x="73" y="88"/>
                </a:cubicBezTo>
                <a:cubicBezTo>
                  <a:pt x="73" y="88"/>
                  <a:pt x="73" y="88"/>
                  <a:pt x="73" y="88"/>
                </a:cubicBezTo>
                <a:cubicBezTo>
                  <a:pt x="74" y="90"/>
                  <a:pt x="77" y="90"/>
                  <a:pt x="78" y="88"/>
                </a:cubicBezTo>
                <a:cubicBezTo>
                  <a:pt x="89" y="78"/>
                  <a:pt x="89" y="78"/>
                  <a:pt x="89" y="78"/>
                </a:cubicBezTo>
                <a:cubicBezTo>
                  <a:pt x="89" y="78"/>
                  <a:pt x="89" y="78"/>
                  <a:pt x="89" y="78"/>
                </a:cubicBezTo>
                <a:cubicBezTo>
                  <a:pt x="90" y="76"/>
                  <a:pt x="90" y="74"/>
                  <a:pt x="89" y="72"/>
                </a:cubicBezTo>
                <a:cubicBezTo>
                  <a:pt x="82" y="66"/>
                  <a:pt x="82" y="66"/>
                  <a:pt x="82" y="66"/>
                </a:cubicBezTo>
                <a:cubicBezTo>
                  <a:pt x="83" y="65"/>
                  <a:pt x="83" y="64"/>
                  <a:pt x="83" y="63"/>
                </a:cubicBezTo>
                <a:cubicBezTo>
                  <a:pt x="84" y="62"/>
                  <a:pt x="84" y="61"/>
                  <a:pt x="84" y="60"/>
                </a:cubicBezTo>
                <a:cubicBezTo>
                  <a:pt x="94" y="60"/>
                  <a:pt x="94" y="60"/>
                  <a:pt x="94" y="60"/>
                </a:cubicBezTo>
                <a:cubicBezTo>
                  <a:pt x="94" y="60"/>
                  <a:pt x="94" y="60"/>
                  <a:pt x="94" y="60"/>
                </a:cubicBezTo>
                <a:cubicBezTo>
                  <a:pt x="96" y="60"/>
                  <a:pt x="98" y="58"/>
                  <a:pt x="98" y="56"/>
                </a:cubicBezTo>
                <a:cubicBezTo>
                  <a:pt x="98" y="41"/>
                  <a:pt x="98" y="41"/>
                  <a:pt x="98" y="41"/>
                </a:cubicBezTo>
                <a:cubicBezTo>
                  <a:pt x="98" y="41"/>
                  <a:pt x="98" y="41"/>
                  <a:pt x="98" y="41"/>
                </a:cubicBezTo>
                <a:cubicBezTo>
                  <a:pt x="98" y="39"/>
                  <a:pt x="96" y="37"/>
                  <a:pt x="94" y="37"/>
                </a:cubicBezTo>
                <a:close/>
                <a:moveTo>
                  <a:pt x="90" y="52"/>
                </a:moveTo>
                <a:cubicBezTo>
                  <a:pt x="90" y="52"/>
                  <a:pt x="90" y="52"/>
                  <a:pt x="90" y="52"/>
                </a:cubicBezTo>
                <a:cubicBezTo>
                  <a:pt x="81" y="52"/>
                  <a:pt x="81" y="52"/>
                  <a:pt x="81" y="52"/>
                </a:cubicBezTo>
                <a:cubicBezTo>
                  <a:pt x="79" y="52"/>
                  <a:pt x="78" y="54"/>
                  <a:pt x="78" y="55"/>
                </a:cubicBezTo>
                <a:cubicBezTo>
                  <a:pt x="77" y="57"/>
                  <a:pt x="77" y="58"/>
                  <a:pt x="76" y="60"/>
                </a:cubicBezTo>
                <a:cubicBezTo>
                  <a:pt x="76" y="61"/>
                  <a:pt x="75" y="63"/>
                  <a:pt x="74" y="64"/>
                </a:cubicBezTo>
                <a:cubicBezTo>
                  <a:pt x="73" y="66"/>
                  <a:pt x="73" y="68"/>
                  <a:pt x="74" y="69"/>
                </a:cubicBezTo>
                <a:cubicBezTo>
                  <a:pt x="74" y="69"/>
                  <a:pt x="74" y="69"/>
                  <a:pt x="74" y="69"/>
                </a:cubicBezTo>
                <a:cubicBezTo>
                  <a:pt x="80" y="75"/>
                  <a:pt x="80" y="75"/>
                  <a:pt x="80" y="75"/>
                </a:cubicBezTo>
                <a:cubicBezTo>
                  <a:pt x="75" y="80"/>
                  <a:pt x="75" y="80"/>
                  <a:pt x="75" y="80"/>
                </a:cubicBezTo>
                <a:cubicBezTo>
                  <a:pt x="69" y="74"/>
                  <a:pt x="69" y="74"/>
                  <a:pt x="69" y="74"/>
                </a:cubicBezTo>
                <a:cubicBezTo>
                  <a:pt x="68" y="73"/>
                  <a:pt x="66" y="72"/>
                  <a:pt x="64" y="74"/>
                </a:cubicBezTo>
                <a:cubicBezTo>
                  <a:pt x="63" y="74"/>
                  <a:pt x="62" y="75"/>
                  <a:pt x="60" y="76"/>
                </a:cubicBezTo>
                <a:cubicBezTo>
                  <a:pt x="59" y="76"/>
                  <a:pt x="57" y="77"/>
                  <a:pt x="56" y="77"/>
                </a:cubicBezTo>
                <a:cubicBezTo>
                  <a:pt x="54" y="78"/>
                  <a:pt x="53" y="79"/>
                  <a:pt x="53" y="81"/>
                </a:cubicBezTo>
                <a:cubicBezTo>
                  <a:pt x="53" y="81"/>
                  <a:pt x="53" y="81"/>
                  <a:pt x="53" y="81"/>
                </a:cubicBezTo>
                <a:cubicBezTo>
                  <a:pt x="53" y="89"/>
                  <a:pt x="53" y="89"/>
                  <a:pt x="53" y="89"/>
                </a:cubicBezTo>
                <a:cubicBezTo>
                  <a:pt x="46" y="89"/>
                  <a:pt x="46" y="89"/>
                  <a:pt x="46" y="89"/>
                </a:cubicBezTo>
                <a:cubicBezTo>
                  <a:pt x="46" y="81"/>
                  <a:pt x="46" y="81"/>
                  <a:pt x="46" y="81"/>
                </a:cubicBezTo>
                <a:cubicBezTo>
                  <a:pt x="46" y="79"/>
                  <a:pt x="44" y="77"/>
                  <a:pt x="42" y="77"/>
                </a:cubicBezTo>
                <a:cubicBezTo>
                  <a:pt x="41" y="77"/>
                  <a:pt x="39" y="76"/>
                  <a:pt x="38" y="76"/>
                </a:cubicBezTo>
                <a:cubicBezTo>
                  <a:pt x="38" y="76"/>
                  <a:pt x="38" y="76"/>
                  <a:pt x="38" y="76"/>
                </a:cubicBezTo>
                <a:cubicBezTo>
                  <a:pt x="36" y="75"/>
                  <a:pt x="35" y="74"/>
                  <a:pt x="34" y="73"/>
                </a:cubicBezTo>
                <a:cubicBezTo>
                  <a:pt x="32" y="72"/>
                  <a:pt x="30" y="73"/>
                  <a:pt x="29" y="74"/>
                </a:cubicBezTo>
                <a:cubicBezTo>
                  <a:pt x="23" y="80"/>
                  <a:pt x="23" y="80"/>
                  <a:pt x="23" y="80"/>
                </a:cubicBezTo>
                <a:cubicBezTo>
                  <a:pt x="18" y="75"/>
                  <a:pt x="18" y="75"/>
                  <a:pt x="18" y="75"/>
                </a:cubicBezTo>
                <a:cubicBezTo>
                  <a:pt x="24" y="69"/>
                  <a:pt x="24" y="69"/>
                  <a:pt x="24" y="69"/>
                </a:cubicBezTo>
                <a:cubicBezTo>
                  <a:pt x="25" y="68"/>
                  <a:pt x="25" y="66"/>
                  <a:pt x="24" y="64"/>
                </a:cubicBezTo>
                <a:cubicBezTo>
                  <a:pt x="23" y="63"/>
                  <a:pt x="23" y="61"/>
                  <a:pt x="22" y="60"/>
                </a:cubicBezTo>
                <a:cubicBezTo>
                  <a:pt x="22" y="60"/>
                  <a:pt x="22" y="60"/>
                  <a:pt x="22" y="60"/>
                </a:cubicBezTo>
                <a:cubicBezTo>
                  <a:pt x="21" y="58"/>
                  <a:pt x="21" y="57"/>
                  <a:pt x="21" y="55"/>
                </a:cubicBezTo>
                <a:cubicBezTo>
                  <a:pt x="20" y="53"/>
                  <a:pt x="19" y="52"/>
                  <a:pt x="17" y="52"/>
                </a:cubicBezTo>
                <a:cubicBezTo>
                  <a:pt x="17" y="52"/>
                  <a:pt x="17" y="52"/>
                  <a:pt x="17" y="52"/>
                </a:cubicBezTo>
                <a:cubicBezTo>
                  <a:pt x="8" y="52"/>
                  <a:pt x="8" y="52"/>
                  <a:pt x="8" y="52"/>
                </a:cubicBezTo>
                <a:cubicBezTo>
                  <a:pt x="8" y="45"/>
                  <a:pt x="8" y="45"/>
                  <a:pt x="8" y="45"/>
                </a:cubicBezTo>
                <a:cubicBezTo>
                  <a:pt x="17" y="45"/>
                  <a:pt x="17" y="45"/>
                  <a:pt x="17" y="45"/>
                </a:cubicBezTo>
                <a:cubicBezTo>
                  <a:pt x="19" y="45"/>
                  <a:pt x="20" y="44"/>
                  <a:pt x="21" y="42"/>
                </a:cubicBezTo>
                <a:cubicBezTo>
                  <a:pt x="21" y="40"/>
                  <a:pt x="22" y="39"/>
                  <a:pt x="22" y="37"/>
                </a:cubicBezTo>
                <a:cubicBezTo>
                  <a:pt x="22" y="37"/>
                  <a:pt x="22" y="37"/>
                  <a:pt x="22" y="37"/>
                </a:cubicBezTo>
                <a:cubicBezTo>
                  <a:pt x="23" y="36"/>
                  <a:pt x="23" y="34"/>
                  <a:pt x="24" y="33"/>
                </a:cubicBezTo>
                <a:cubicBezTo>
                  <a:pt x="25" y="32"/>
                  <a:pt x="25" y="30"/>
                  <a:pt x="24" y="28"/>
                </a:cubicBezTo>
                <a:cubicBezTo>
                  <a:pt x="24" y="28"/>
                  <a:pt x="24" y="28"/>
                  <a:pt x="24" y="28"/>
                </a:cubicBezTo>
                <a:cubicBezTo>
                  <a:pt x="18" y="22"/>
                  <a:pt x="18" y="22"/>
                  <a:pt x="18" y="22"/>
                </a:cubicBezTo>
                <a:cubicBezTo>
                  <a:pt x="23" y="17"/>
                  <a:pt x="23" y="17"/>
                  <a:pt x="23" y="17"/>
                </a:cubicBezTo>
                <a:cubicBezTo>
                  <a:pt x="29" y="23"/>
                  <a:pt x="29" y="23"/>
                  <a:pt x="29" y="23"/>
                </a:cubicBezTo>
                <a:cubicBezTo>
                  <a:pt x="30" y="25"/>
                  <a:pt x="32" y="25"/>
                  <a:pt x="34" y="24"/>
                </a:cubicBezTo>
                <a:cubicBezTo>
                  <a:pt x="35" y="23"/>
                  <a:pt x="36" y="22"/>
                  <a:pt x="38" y="22"/>
                </a:cubicBezTo>
                <a:cubicBezTo>
                  <a:pt x="39" y="21"/>
                  <a:pt x="41" y="20"/>
                  <a:pt x="43" y="20"/>
                </a:cubicBezTo>
                <a:cubicBezTo>
                  <a:pt x="44" y="20"/>
                  <a:pt x="46" y="18"/>
                  <a:pt x="46" y="16"/>
                </a:cubicBezTo>
                <a:cubicBezTo>
                  <a:pt x="46" y="16"/>
                  <a:pt x="46" y="16"/>
                  <a:pt x="46" y="16"/>
                </a:cubicBezTo>
                <a:cubicBezTo>
                  <a:pt x="46" y="8"/>
                  <a:pt x="46" y="8"/>
                  <a:pt x="46" y="8"/>
                </a:cubicBezTo>
                <a:cubicBezTo>
                  <a:pt x="53" y="8"/>
                  <a:pt x="53" y="8"/>
                  <a:pt x="53" y="8"/>
                </a:cubicBezTo>
                <a:cubicBezTo>
                  <a:pt x="53" y="16"/>
                  <a:pt x="53" y="16"/>
                  <a:pt x="53" y="16"/>
                </a:cubicBezTo>
                <a:cubicBezTo>
                  <a:pt x="53" y="18"/>
                  <a:pt x="54" y="20"/>
                  <a:pt x="56" y="20"/>
                </a:cubicBezTo>
                <a:cubicBezTo>
                  <a:pt x="57" y="21"/>
                  <a:pt x="59" y="21"/>
                  <a:pt x="60" y="22"/>
                </a:cubicBezTo>
                <a:cubicBezTo>
                  <a:pt x="62" y="22"/>
                  <a:pt x="63" y="23"/>
                  <a:pt x="65" y="24"/>
                </a:cubicBezTo>
                <a:cubicBezTo>
                  <a:pt x="66" y="25"/>
                  <a:pt x="68" y="24"/>
                  <a:pt x="70" y="23"/>
                </a:cubicBezTo>
                <a:cubicBezTo>
                  <a:pt x="75" y="17"/>
                  <a:pt x="75" y="17"/>
                  <a:pt x="75" y="17"/>
                </a:cubicBezTo>
                <a:cubicBezTo>
                  <a:pt x="80" y="22"/>
                  <a:pt x="80" y="22"/>
                  <a:pt x="80" y="22"/>
                </a:cubicBezTo>
                <a:cubicBezTo>
                  <a:pt x="74" y="28"/>
                  <a:pt x="74" y="28"/>
                  <a:pt x="74" y="28"/>
                </a:cubicBezTo>
                <a:cubicBezTo>
                  <a:pt x="73" y="30"/>
                  <a:pt x="73" y="32"/>
                  <a:pt x="74" y="33"/>
                </a:cubicBezTo>
                <a:cubicBezTo>
                  <a:pt x="75" y="35"/>
                  <a:pt x="76" y="36"/>
                  <a:pt x="76" y="37"/>
                </a:cubicBezTo>
                <a:cubicBezTo>
                  <a:pt x="76" y="38"/>
                  <a:pt x="76" y="38"/>
                  <a:pt x="76" y="38"/>
                </a:cubicBezTo>
                <a:cubicBezTo>
                  <a:pt x="77" y="39"/>
                  <a:pt x="77" y="41"/>
                  <a:pt x="78" y="42"/>
                </a:cubicBezTo>
                <a:cubicBezTo>
                  <a:pt x="78" y="44"/>
                  <a:pt x="80" y="45"/>
                  <a:pt x="81" y="45"/>
                </a:cubicBezTo>
                <a:cubicBezTo>
                  <a:pt x="90" y="45"/>
                  <a:pt x="90" y="45"/>
                  <a:pt x="90" y="45"/>
                </a:cubicBezTo>
                <a:cubicBezTo>
                  <a:pt x="90" y="52"/>
                  <a:pt x="90" y="52"/>
                  <a:pt x="90" y="52"/>
                </a:cubicBezTo>
                <a:close/>
                <a:moveTo>
                  <a:pt x="49" y="32"/>
                </a:moveTo>
                <a:cubicBezTo>
                  <a:pt x="49" y="32"/>
                  <a:pt x="49" y="32"/>
                  <a:pt x="49" y="32"/>
                </a:cubicBezTo>
                <a:cubicBezTo>
                  <a:pt x="45" y="32"/>
                  <a:pt x="40" y="34"/>
                  <a:pt x="37" y="37"/>
                </a:cubicBezTo>
                <a:cubicBezTo>
                  <a:pt x="34" y="40"/>
                  <a:pt x="32" y="44"/>
                  <a:pt x="32" y="49"/>
                </a:cubicBezTo>
                <a:cubicBezTo>
                  <a:pt x="32" y="53"/>
                  <a:pt x="34" y="57"/>
                  <a:pt x="37" y="60"/>
                </a:cubicBezTo>
                <a:cubicBezTo>
                  <a:pt x="40" y="63"/>
                  <a:pt x="45" y="65"/>
                  <a:pt x="49" y="65"/>
                </a:cubicBezTo>
                <a:cubicBezTo>
                  <a:pt x="54" y="65"/>
                  <a:pt x="58" y="63"/>
                  <a:pt x="61" y="60"/>
                </a:cubicBezTo>
                <a:cubicBezTo>
                  <a:pt x="64" y="57"/>
                  <a:pt x="66" y="53"/>
                  <a:pt x="66" y="49"/>
                </a:cubicBezTo>
                <a:cubicBezTo>
                  <a:pt x="66" y="44"/>
                  <a:pt x="64" y="40"/>
                  <a:pt x="61" y="37"/>
                </a:cubicBezTo>
                <a:cubicBezTo>
                  <a:pt x="58" y="34"/>
                  <a:pt x="54" y="32"/>
                  <a:pt x="49" y="32"/>
                </a:cubicBezTo>
                <a:close/>
                <a:moveTo>
                  <a:pt x="58" y="57"/>
                </a:moveTo>
                <a:cubicBezTo>
                  <a:pt x="58" y="57"/>
                  <a:pt x="58" y="57"/>
                  <a:pt x="58" y="57"/>
                </a:cubicBezTo>
                <a:cubicBezTo>
                  <a:pt x="55" y="59"/>
                  <a:pt x="52" y="61"/>
                  <a:pt x="49" y="61"/>
                </a:cubicBezTo>
                <a:cubicBezTo>
                  <a:pt x="46" y="61"/>
                  <a:pt x="43" y="59"/>
                  <a:pt x="41" y="57"/>
                </a:cubicBezTo>
                <a:cubicBezTo>
                  <a:pt x="39" y="55"/>
                  <a:pt x="37" y="52"/>
                  <a:pt x="37" y="49"/>
                </a:cubicBezTo>
                <a:cubicBezTo>
                  <a:pt x="37" y="45"/>
                  <a:pt x="39" y="42"/>
                  <a:pt x="41" y="40"/>
                </a:cubicBezTo>
                <a:cubicBezTo>
                  <a:pt x="43" y="38"/>
                  <a:pt x="46" y="37"/>
                  <a:pt x="49" y="37"/>
                </a:cubicBezTo>
                <a:cubicBezTo>
                  <a:pt x="52" y="37"/>
                  <a:pt x="55" y="38"/>
                  <a:pt x="58" y="40"/>
                </a:cubicBezTo>
                <a:cubicBezTo>
                  <a:pt x="60" y="42"/>
                  <a:pt x="61" y="45"/>
                  <a:pt x="61" y="49"/>
                </a:cubicBezTo>
                <a:cubicBezTo>
                  <a:pt x="61" y="52"/>
                  <a:pt x="60" y="55"/>
                  <a:pt x="58"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67" tIns="45734" rIns="91467" bIns="45734"/>
          <a:lstStyle/>
          <a:p>
            <a:endParaRPr lang="zh-CN" altLang="en-US">
              <a:solidFill>
                <a:schemeClr val="bg1">
                  <a:lumMod val="50000"/>
                </a:schemeClr>
              </a:solidFill>
            </a:endParaRPr>
          </a:p>
        </p:txBody>
      </p:sp>
      <p:sp>
        <p:nvSpPr>
          <p:cNvPr id="17437" name="Freeform 29"/>
          <p:cNvSpPr>
            <a:spLocks noEditPoints="1"/>
          </p:cNvSpPr>
          <p:nvPr/>
        </p:nvSpPr>
        <p:spPr bwMode="auto">
          <a:xfrm>
            <a:off x="3534389" y="3144454"/>
            <a:ext cx="190533" cy="212856"/>
          </a:xfrm>
          <a:custGeom>
            <a:avLst/>
            <a:gdLst>
              <a:gd name="T0" fmla="*/ 14 w 91"/>
              <a:gd name="T1" fmla="*/ 32 h 103"/>
              <a:gd name="T2" fmla="*/ 78 w 91"/>
              <a:gd name="T3" fmla="*/ 32 h 103"/>
              <a:gd name="T4" fmla="*/ 83 w 91"/>
              <a:gd name="T5" fmla="*/ 22 h 103"/>
              <a:gd name="T6" fmla="*/ 8 w 91"/>
              <a:gd name="T7" fmla="*/ 32 h 103"/>
              <a:gd name="T8" fmla="*/ 14 w 91"/>
              <a:gd name="T9" fmla="*/ 32 h 103"/>
              <a:gd name="T10" fmla="*/ 27 w 91"/>
              <a:gd name="T11" fmla="*/ 0 h 103"/>
              <a:gd name="T12" fmla="*/ 64 w 91"/>
              <a:gd name="T13" fmla="*/ 0 h 103"/>
              <a:gd name="T14" fmla="*/ 68 w 91"/>
              <a:gd name="T15" fmla="*/ 4 h 103"/>
              <a:gd name="T16" fmla="*/ 87 w 91"/>
              <a:gd name="T17" fmla="*/ 14 h 103"/>
              <a:gd name="T18" fmla="*/ 91 w 91"/>
              <a:gd name="T19" fmla="*/ 18 h 103"/>
              <a:gd name="T20" fmla="*/ 87 w 91"/>
              <a:gd name="T21" fmla="*/ 40 h 103"/>
              <a:gd name="T22" fmla="*/ 82 w 91"/>
              <a:gd name="T23" fmla="*/ 40 h 103"/>
              <a:gd name="T24" fmla="*/ 78 w 91"/>
              <a:gd name="T25" fmla="*/ 103 h 103"/>
              <a:gd name="T26" fmla="*/ 14 w 91"/>
              <a:gd name="T27" fmla="*/ 103 h 103"/>
              <a:gd name="T28" fmla="*/ 10 w 91"/>
              <a:gd name="T29" fmla="*/ 99 h 103"/>
              <a:gd name="T30" fmla="*/ 4 w 91"/>
              <a:gd name="T31" fmla="*/ 40 h 103"/>
              <a:gd name="T32" fmla="*/ 0 w 91"/>
              <a:gd name="T33" fmla="*/ 36 h 103"/>
              <a:gd name="T34" fmla="*/ 4 w 91"/>
              <a:gd name="T35" fmla="*/ 14 h 103"/>
              <a:gd name="T36" fmla="*/ 23 w 91"/>
              <a:gd name="T37" fmla="*/ 14 h 103"/>
              <a:gd name="T38" fmla="*/ 27 w 91"/>
              <a:gd name="T39" fmla="*/ 0 h 103"/>
              <a:gd name="T40" fmla="*/ 60 w 91"/>
              <a:gd name="T41" fmla="*/ 8 h 103"/>
              <a:gd name="T42" fmla="*/ 31 w 91"/>
              <a:gd name="T43" fmla="*/ 13 h 103"/>
              <a:gd name="T44" fmla="*/ 60 w 91"/>
              <a:gd name="T45" fmla="*/ 8 h 103"/>
              <a:gd name="T46" fmla="*/ 31 w 91"/>
              <a:gd name="T47" fmla="*/ 40 h 103"/>
              <a:gd name="T48" fmla="*/ 29 w 91"/>
              <a:gd name="T49" fmla="*/ 88 h 103"/>
              <a:gd name="T50" fmla="*/ 27 w 91"/>
              <a:gd name="T51" fmla="*/ 40 h 103"/>
              <a:gd name="T52" fmla="*/ 18 w 91"/>
              <a:gd name="T53" fmla="*/ 95 h 103"/>
              <a:gd name="T54" fmla="*/ 74 w 91"/>
              <a:gd name="T55" fmla="*/ 40 h 103"/>
              <a:gd name="T56" fmla="*/ 64 w 91"/>
              <a:gd name="T57" fmla="*/ 86 h 103"/>
              <a:gd name="T58" fmla="*/ 60 w 91"/>
              <a:gd name="T59" fmla="*/ 86 h 103"/>
              <a:gd name="T60" fmla="*/ 48 w 91"/>
              <a:gd name="T61" fmla="*/ 40 h 103"/>
              <a:gd name="T62" fmla="*/ 46 w 91"/>
              <a:gd name="T63" fmla="*/ 88 h 103"/>
              <a:gd name="T64" fmla="*/ 43 w 91"/>
              <a:gd name="T65" fmla="*/ 4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103">
                <a:moveTo>
                  <a:pt x="14" y="32"/>
                </a:moveTo>
                <a:cubicBezTo>
                  <a:pt x="14" y="32"/>
                  <a:pt x="14" y="32"/>
                  <a:pt x="14" y="32"/>
                </a:cubicBezTo>
                <a:cubicBezTo>
                  <a:pt x="78" y="32"/>
                  <a:pt x="78" y="32"/>
                  <a:pt x="78" y="32"/>
                </a:cubicBezTo>
                <a:cubicBezTo>
                  <a:pt x="78" y="32"/>
                  <a:pt x="78" y="32"/>
                  <a:pt x="78" y="32"/>
                </a:cubicBezTo>
                <a:cubicBezTo>
                  <a:pt x="83" y="32"/>
                  <a:pt x="83" y="32"/>
                  <a:pt x="83" y="32"/>
                </a:cubicBezTo>
                <a:cubicBezTo>
                  <a:pt x="83" y="22"/>
                  <a:pt x="83" y="22"/>
                  <a:pt x="83" y="22"/>
                </a:cubicBezTo>
                <a:cubicBezTo>
                  <a:pt x="8" y="22"/>
                  <a:pt x="8" y="22"/>
                  <a:pt x="8" y="22"/>
                </a:cubicBezTo>
                <a:cubicBezTo>
                  <a:pt x="8" y="32"/>
                  <a:pt x="8" y="32"/>
                  <a:pt x="8" y="32"/>
                </a:cubicBezTo>
                <a:cubicBezTo>
                  <a:pt x="13" y="32"/>
                  <a:pt x="13" y="32"/>
                  <a:pt x="13" y="32"/>
                </a:cubicBezTo>
                <a:cubicBezTo>
                  <a:pt x="14" y="32"/>
                  <a:pt x="14" y="32"/>
                  <a:pt x="14" y="32"/>
                </a:cubicBezTo>
                <a:close/>
                <a:moveTo>
                  <a:pt x="27" y="0"/>
                </a:moveTo>
                <a:cubicBezTo>
                  <a:pt x="27" y="0"/>
                  <a:pt x="27" y="0"/>
                  <a:pt x="27" y="0"/>
                </a:cubicBezTo>
                <a:cubicBezTo>
                  <a:pt x="27" y="0"/>
                  <a:pt x="27" y="0"/>
                  <a:pt x="27" y="0"/>
                </a:cubicBezTo>
                <a:cubicBezTo>
                  <a:pt x="64" y="0"/>
                  <a:pt x="64" y="0"/>
                  <a:pt x="64" y="0"/>
                </a:cubicBezTo>
                <a:cubicBezTo>
                  <a:pt x="66" y="0"/>
                  <a:pt x="68" y="2"/>
                  <a:pt x="68" y="4"/>
                </a:cubicBezTo>
                <a:cubicBezTo>
                  <a:pt x="68" y="4"/>
                  <a:pt x="68" y="4"/>
                  <a:pt x="68" y="4"/>
                </a:cubicBezTo>
                <a:cubicBezTo>
                  <a:pt x="68" y="14"/>
                  <a:pt x="68" y="14"/>
                  <a:pt x="68" y="14"/>
                </a:cubicBezTo>
                <a:cubicBezTo>
                  <a:pt x="87" y="14"/>
                  <a:pt x="87" y="14"/>
                  <a:pt x="87" y="14"/>
                </a:cubicBezTo>
                <a:cubicBezTo>
                  <a:pt x="90" y="14"/>
                  <a:pt x="91" y="16"/>
                  <a:pt x="91" y="18"/>
                </a:cubicBezTo>
                <a:cubicBezTo>
                  <a:pt x="91" y="18"/>
                  <a:pt x="91" y="18"/>
                  <a:pt x="91" y="18"/>
                </a:cubicBezTo>
                <a:cubicBezTo>
                  <a:pt x="91" y="36"/>
                  <a:pt x="91" y="36"/>
                  <a:pt x="91" y="36"/>
                </a:cubicBezTo>
                <a:cubicBezTo>
                  <a:pt x="91" y="39"/>
                  <a:pt x="90" y="40"/>
                  <a:pt x="87" y="40"/>
                </a:cubicBezTo>
                <a:cubicBezTo>
                  <a:pt x="87" y="40"/>
                  <a:pt x="87" y="40"/>
                  <a:pt x="87" y="40"/>
                </a:cubicBezTo>
                <a:cubicBezTo>
                  <a:pt x="82" y="40"/>
                  <a:pt x="82" y="40"/>
                  <a:pt x="82" y="40"/>
                </a:cubicBezTo>
                <a:cubicBezTo>
                  <a:pt x="82" y="99"/>
                  <a:pt x="82" y="99"/>
                  <a:pt x="82" y="99"/>
                </a:cubicBezTo>
                <a:cubicBezTo>
                  <a:pt x="82" y="101"/>
                  <a:pt x="80" y="103"/>
                  <a:pt x="78" y="103"/>
                </a:cubicBezTo>
                <a:cubicBezTo>
                  <a:pt x="77" y="103"/>
                  <a:pt x="77" y="103"/>
                  <a:pt x="77" y="103"/>
                </a:cubicBezTo>
                <a:cubicBezTo>
                  <a:pt x="14" y="103"/>
                  <a:pt x="14" y="103"/>
                  <a:pt x="14" y="103"/>
                </a:cubicBezTo>
                <a:cubicBezTo>
                  <a:pt x="11" y="103"/>
                  <a:pt x="10" y="101"/>
                  <a:pt x="10" y="99"/>
                </a:cubicBezTo>
                <a:cubicBezTo>
                  <a:pt x="10" y="99"/>
                  <a:pt x="10" y="99"/>
                  <a:pt x="10" y="99"/>
                </a:cubicBezTo>
                <a:cubicBezTo>
                  <a:pt x="10" y="40"/>
                  <a:pt x="10" y="40"/>
                  <a:pt x="10" y="40"/>
                </a:cubicBezTo>
                <a:cubicBezTo>
                  <a:pt x="4" y="40"/>
                  <a:pt x="4" y="40"/>
                  <a:pt x="4" y="40"/>
                </a:cubicBezTo>
                <a:cubicBezTo>
                  <a:pt x="2" y="40"/>
                  <a:pt x="0" y="39"/>
                  <a:pt x="0" y="36"/>
                </a:cubicBezTo>
                <a:cubicBezTo>
                  <a:pt x="0" y="36"/>
                  <a:pt x="0" y="36"/>
                  <a:pt x="0" y="36"/>
                </a:cubicBezTo>
                <a:cubicBezTo>
                  <a:pt x="0" y="18"/>
                  <a:pt x="0" y="18"/>
                  <a:pt x="0" y="18"/>
                </a:cubicBezTo>
                <a:cubicBezTo>
                  <a:pt x="0" y="16"/>
                  <a:pt x="2" y="14"/>
                  <a:pt x="4" y="14"/>
                </a:cubicBezTo>
                <a:cubicBezTo>
                  <a:pt x="4" y="14"/>
                  <a:pt x="4" y="14"/>
                  <a:pt x="4" y="14"/>
                </a:cubicBezTo>
                <a:cubicBezTo>
                  <a:pt x="23" y="14"/>
                  <a:pt x="23" y="14"/>
                  <a:pt x="23" y="14"/>
                </a:cubicBezTo>
                <a:cubicBezTo>
                  <a:pt x="23" y="4"/>
                  <a:pt x="23" y="4"/>
                  <a:pt x="23" y="4"/>
                </a:cubicBezTo>
                <a:cubicBezTo>
                  <a:pt x="23" y="2"/>
                  <a:pt x="25" y="0"/>
                  <a:pt x="27" y="0"/>
                </a:cubicBezTo>
                <a:close/>
                <a:moveTo>
                  <a:pt x="60" y="8"/>
                </a:moveTo>
                <a:cubicBezTo>
                  <a:pt x="60" y="8"/>
                  <a:pt x="60" y="8"/>
                  <a:pt x="60" y="8"/>
                </a:cubicBezTo>
                <a:cubicBezTo>
                  <a:pt x="31" y="8"/>
                  <a:pt x="31" y="8"/>
                  <a:pt x="31" y="8"/>
                </a:cubicBezTo>
                <a:cubicBezTo>
                  <a:pt x="31" y="13"/>
                  <a:pt x="31" y="13"/>
                  <a:pt x="31" y="13"/>
                </a:cubicBezTo>
                <a:cubicBezTo>
                  <a:pt x="60" y="13"/>
                  <a:pt x="60" y="13"/>
                  <a:pt x="60" y="13"/>
                </a:cubicBezTo>
                <a:cubicBezTo>
                  <a:pt x="60" y="8"/>
                  <a:pt x="60" y="8"/>
                  <a:pt x="60" y="8"/>
                </a:cubicBezTo>
                <a:close/>
                <a:moveTo>
                  <a:pt x="31" y="40"/>
                </a:moveTo>
                <a:cubicBezTo>
                  <a:pt x="31" y="40"/>
                  <a:pt x="31" y="40"/>
                  <a:pt x="31" y="40"/>
                </a:cubicBezTo>
                <a:cubicBezTo>
                  <a:pt x="31" y="86"/>
                  <a:pt x="31" y="86"/>
                  <a:pt x="31" y="86"/>
                </a:cubicBezTo>
                <a:cubicBezTo>
                  <a:pt x="31" y="87"/>
                  <a:pt x="30" y="88"/>
                  <a:pt x="29" y="88"/>
                </a:cubicBezTo>
                <a:cubicBezTo>
                  <a:pt x="28" y="88"/>
                  <a:pt x="27" y="87"/>
                  <a:pt x="27" y="86"/>
                </a:cubicBezTo>
                <a:cubicBezTo>
                  <a:pt x="27" y="40"/>
                  <a:pt x="27" y="40"/>
                  <a:pt x="27" y="40"/>
                </a:cubicBezTo>
                <a:cubicBezTo>
                  <a:pt x="18" y="40"/>
                  <a:pt x="18" y="40"/>
                  <a:pt x="18" y="40"/>
                </a:cubicBezTo>
                <a:cubicBezTo>
                  <a:pt x="18" y="95"/>
                  <a:pt x="18" y="95"/>
                  <a:pt x="18" y="95"/>
                </a:cubicBezTo>
                <a:cubicBezTo>
                  <a:pt x="74" y="95"/>
                  <a:pt x="74" y="95"/>
                  <a:pt x="74" y="95"/>
                </a:cubicBezTo>
                <a:cubicBezTo>
                  <a:pt x="74" y="40"/>
                  <a:pt x="74" y="40"/>
                  <a:pt x="74" y="40"/>
                </a:cubicBezTo>
                <a:cubicBezTo>
                  <a:pt x="64" y="40"/>
                  <a:pt x="64" y="40"/>
                  <a:pt x="64" y="40"/>
                </a:cubicBezTo>
                <a:cubicBezTo>
                  <a:pt x="64" y="86"/>
                  <a:pt x="64" y="86"/>
                  <a:pt x="64" y="86"/>
                </a:cubicBezTo>
                <a:cubicBezTo>
                  <a:pt x="64" y="87"/>
                  <a:pt x="63" y="88"/>
                  <a:pt x="62" y="88"/>
                </a:cubicBezTo>
                <a:cubicBezTo>
                  <a:pt x="61" y="88"/>
                  <a:pt x="60" y="87"/>
                  <a:pt x="60" y="86"/>
                </a:cubicBezTo>
                <a:cubicBezTo>
                  <a:pt x="60" y="40"/>
                  <a:pt x="60" y="40"/>
                  <a:pt x="60" y="40"/>
                </a:cubicBezTo>
                <a:cubicBezTo>
                  <a:pt x="48" y="40"/>
                  <a:pt x="48" y="40"/>
                  <a:pt x="48" y="40"/>
                </a:cubicBezTo>
                <a:cubicBezTo>
                  <a:pt x="48" y="86"/>
                  <a:pt x="48" y="86"/>
                  <a:pt x="48" y="86"/>
                </a:cubicBezTo>
                <a:cubicBezTo>
                  <a:pt x="48" y="87"/>
                  <a:pt x="47" y="88"/>
                  <a:pt x="46" y="88"/>
                </a:cubicBezTo>
                <a:cubicBezTo>
                  <a:pt x="44" y="88"/>
                  <a:pt x="43" y="87"/>
                  <a:pt x="43" y="86"/>
                </a:cubicBezTo>
                <a:cubicBezTo>
                  <a:pt x="43" y="40"/>
                  <a:pt x="43" y="40"/>
                  <a:pt x="43" y="40"/>
                </a:cubicBezTo>
                <a:cubicBezTo>
                  <a:pt x="31" y="40"/>
                  <a:pt x="31" y="40"/>
                  <a:pt x="31" y="40"/>
                </a:cubicBezTo>
                <a:close/>
              </a:path>
            </a:pathLst>
          </a:custGeom>
          <a:solidFill>
            <a:schemeClr val="accent2"/>
          </a:solidFill>
          <a:ln>
            <a:noFill/>
          </a:ln>
        </p:spPr>
        <p:txBody>
          <a:bodyPr lIns="91467" tIns="45734" rIns="91467" bIns="45734"/>
          <a:lstStyle/>
          <a:p>
            <a:endParaRPr lang="zh-CN" altLang="en-US">
              <a:solidFill>
                <a:schemeClr val="bg1">
                  <a:lumMod val="50000"/>
                </a:schemeClr>
              </a:solidFill>
            </a:endParaRPr>
          </a:p>
        </p:txBody>
      </p:sp>
      <p:sp>
        <p:nvSpPr>
          <p:cNvPr id="17438" name="Freeform 30"/>
          <p:cNvSpPr>
            <a:spLocks noEditPoints="1"/>
          </p:cNvSpPr>
          <p:nvPr/>
        </p:nvSpPr>
        <p:spPr bwMode="auto">
          <a:xfrm>
            <a:off x="5509582" y="3146041"/>
            <a:ext cx="168304" cy="209679"/>
          </a:xfrm>
          <a:custGeom>
            <a:avLst/>
            <a:gdLst>
              <a:gd name="T0" fmla="*/ 61 w 81"/>
              <a:gd name="T1" fmla="*/ 25 h 101"/>
              <a:gd name="T2" fmla="*/ 55 w 81"/>
              <a:gd name="T3" fmla="*/ 6 h 101"/>
              <a:gd name="T4" fmla="*/ 40 w 81"/>
              <a:gd name="T5" fmla="*/ 0 h 101"/>
              <a:gd name="T6" fmla="*/ 19 w 81"/>
              <a:gd name="T7" fmla="*/ 21 h 101"/>
              <a:gd name="T8" fmla="*/ 4 w 81"/>
              <a:gd name="T9" fmla="*/ 25 h 101"/>
              <a:gd name="T10" fmla="*/ 0 w 81"/>
              <a:gd name="T11" fmla="*/ 97 h 101"/>
              <a:gd name="T12" fmla="*/ 77 w 81"/>
              <a:gd name="T13" fmla="*/ 101 h 101"/>
              <a:gd name="T14" fmla="*/ 81 w 81"/>
              <a:gd name="T15" fmla="*/ 29 h 101"/>
              <a:gd name="T16" fmla="*/ 57 w 81"/>
              <a:gd name="T17" fmla="*/ 46 h 101"/>
              <a:gd name="T18" fmla="*/ 59 w 81"/>
              <a:gd name="T19" fmla="*/ 45 h 101"/>
              <a:gd name="T20" fmla="*/ 59 w 81"/>
              <a:gd name="T21" fmla="*/ 45 h 101"/>
              <a:gd name="T22" fmla="*/ 61 w 81"/>
              <a:gd name="T23" fmla="*/ 46 h 101"/>
              <a:gd name="T24" fmla="*/ 62 w 81"/>
              <a:gd name="T25" fmla="*/ 48 h 101"/>
              <a:gd name="T26" fmla="*/ 61 w 81"/>
              <a:gd name="T27" fmla="*/ 50 h 101"/>
              <a:gd name="T28" fmla="*/ 57 w 81"/>
              <a:gd name="T29" fmla="*/ 50 h 101"/>
              <a:gd name="T30" fmla="*/ 56 w 81"/>
              <a:gd name="T31" fmla="*/ 48 h 101"/>
              <a:gd name="T32" fmla="*/ 57 w 81"/>
              <a:gd name="T33" fmla="*/ 46 h 101"/>
              <a:gd name="T34" fmla="*/ 24 w 81"/>
              <a:gd name="T35" fmla="*/ 21 h 101"/>
              <a:gd name="T36" fmla="*/ 40 w 81"/>
              <a:gd name="T37" fmla="*/ 5 h 101"/>
              <a:gd name="T38" fmla="*/ 52 w 81"/>
              <a:gd name="T39" fmla="*/ 10 h 101"/>
              <a:gd name="T40" fmla="*/ 57 w 81"/>
              <a:gd name="T41" fmla="*/ 25 h 101"/>
              <a:gd name="T42" fmla="*/ 24 w 81"/>
              <a:gd name="T43" fmla="*/ 21 h 101"/>
              <a:gd name="T44" fmla="*/ 19 w 81"/>
              <a:gd name="T45" fmla="*/ 46 h 101"/>
              <a:gd name="T46" fmla="*/ 21 w 81"/>
              <a:gd name="T47" fmla="*/ 45 h 101"/>
              <a:gd name="T48" fmla="*/ 22 w 81"/>
              <a:gd name="T49" fmla="*/ 45 h 101"/>
              <a:gd name="T50" fmla="*/ 24 w 81"/>
              <a:gd name="T51" fmla="*/ 46 h 101"/>
              <a:gd name="T52" fmla="*/ 24 w 81"/>
              <a:gd name="T53" fmla="*/ 50 h 101"/>
              <a:gd name="T54" fmla="*/ 21 w 81"/>
              <a:gd name="T55" fmla="*/ 51 h 101"/>
              <a:gd name="T56" fmla="*/ 19 w 81"/>
              <a:gd name="T57" fmla="*/ 50 h 101"/>
              <a:gd name="T58" fmla="*/ 19 w 81"/>
              <a:gd name="T59" fmla="*/ 46 h 101"/>
              <a:gd name="T60" fmla="*/ 73 w 81"/>
              <a:gd name="T61" fmla="*/ 93 h 101"/>
              <a:gd name="T62" fmla="*/ 8 w 81"/>
              <a:gd name="T63" fmla="*/ 33 h 101"/>
              <a:gd name="T64" fmla="*/ 19 w 81"/>
              <a:gd name="T65" fmla="*/ 41 h 101"/>
              <a:gd name="T66" fmla="*/ 16 w 81"/>
              <a:gd name="T67" fmla="*/ 42 h 101"/>
              <a:gd name="T68" fmla="*/ 16 w 81"/>
              <a:gd name="T69" fmla="*/ 53 h 101"/>
              <a:gd name="T70" fmla="*/ 21 w 81"/>
              <a:gd name="T71" fmla="*/ 56 h 101"/>
              <a:gd name="T72" fmla="*/ 27 w 81"/>
              <a:gd name="T73" fmla="*/ 53 h 101"/>
              <a:gd name="T74" fmla="*/ 27 w 81"/>
              <a:gd name="T75" fmla="*/ 42 h 101"/>
              <a:gd name="T76" fmla="*/ 24 w 81"/>
              <a:gd name="T77" fmla="*/ 41 h 101"/>
              <a:gd name="T78" fmla="*/ 57 w 81"/>
              <a:gd name="T79" fmla="*/ 33 h 101"/>
              <a:gd name="T80" fmla="*/ 54 w 81"/>
              <a:gd name="T81" fmla="*/ 42 h 101"/>
              <a:gd name="T82" fmla="*/ 51 w 81"/>
              <a:gd name="T83" fmla="*/ 48 h 101"/>
              <a:gd name="T84" fmla="*/ 54 w 81"/>
              <a:gd name="T85" fmla="*/ 53 h 101"/>
              <a:gd name="T86" fmla="*/ 64 w 81"/>
              <a:gd name="T87" fmla="*/ 53 h 101"/>
              <a:gd name="T88" fmla="*/ 67 w 81"/>
              <a:gd name="T89" fmla="*/ 48 h 101"/>
              <a:gd name="T90" fmla="*/ 61 w 81"/>
              <a:gd name="T91" fmla="*/ 41 h 101"/>
              <a:gd name="T92" fmla="*/ 73 w 81"/>
              <a:gd name="T93" fmla="*/ 3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01">
                <a:moveTo>
                  <a:pt x="77" y="25"/>
                </a:moveTo>
                <a:cubicBezTo>
                  <a:pt x="61" y="25"/>
                  <a:pt x="61" y="25"/>
                  <a:pt x="61" y="25"/>
                </a:cubicBezTo>
                <a:cubicBezTo>
                  <a:pt x="61" y="21"/>
                  <a:pt x="61" y="21"/>
                  <a:pt x="61" y="21"/>
                </a:cubicBezTo>
                <a:cubicBezTo>
                  <a:pt x="61" y="15"/>
                  <a:pt x="59" y="10"/>
                  <a:pt x="55" y="6"/>
                </a:cubicBezTo>
                <a:cubicBezTo>
                  <a:pt x="55" y="6"/>
                  <a:pt x="55" y="6"/>
                  <a:pt x="55" y="6"/>
                </a:cubicBezTo>
                <a:cubicBezTo>
                  <a:pt x="51" y="2"/>
                  <a:pt x="46" y="0"/>
                  <a:pt x="40" y="0"/>
                </a:cubicBezTo>
                <a:cubicBezTo>
                  <a:pt x="34" y="0"/>
                  <a:pt x="29" y="2"/>
                  <a:pt x="25" y="6"/>
                </a:cubicBezTo>
                <a:cubicBezTo>
                  <a:pt x="21" y="10"/>
                  <a:pt x="19" y="15"/>
                  <a:pt x="19" y="21"/>
                </a:cubicBezTo>
                <a:cubicBezTo>
                  <a:pt x="19" y="25"/>
                  <a:pt x="19" y="25"/>
                  <a:pt x="19" y="25"/>
                </a:cubicBezTo>
                <a:cubicBezTo>
                  <a:pt x="4" y="25"/>
                  <a:pt x="4" y="25"/>
                  <a:pt x="4" y="25"/>
                </a:cubicBezTo>
                <a:cubicBezTo>
                  <a:pt x="2" y="25"/>
                  <a:pt x="0" y="27"/>
                  <a:pt x="0" y="29"/>
                </a:cubicBezTo>
                <a:cubicBezTo>
                  <a:pt x="0" y="97"/>
                  <a:pt x="0" y="97"/>
                  <a:pt x="0" y="97"/>
                </a:cubicBezTo>
                <a:cubicBezTo>
                  <a:pt x="0" y="99"/>
                  <a:pt x="2" y="101"/>
                  <a:pt x="4" y="101"/>
                </a:cubicBezTo>
                <a:cubicBezTo>
                  <a:pt x="77" y="101"/>
                  <a:pt x="77" y="101"/>
                  <a:pt x="77" y="101"/>
                </a:cubicBezTo>
                <a:cubicBezTo>
                  <a:pt x="79" y="101"/>
                  <a:pt x="81" y="99"/>
                  <a:pt x="81" y="97"/>
                </a:cubicBezTo>
                <a:cubicBezTo>
                  <a:pt x="81" y="29"/>
                  <a:pt x="81" y="29"/>
                  <a:pt x="81" y="29"/>
                </a:cubicBezTo>
                <a:cubicBezTo>
                  <a:pt x="81" y="27"/>
                  <a:pt x="79" y="25"/>
                  <a:pt x="77" y="25"/>
                </a:cubicBezTo>
                <a:close/>
                <a:moveTo>
                  <a:pt x="57" y="46"/>
                </a:moveTo>
                <a:cubicBezTo>
                  <a:pt x="57" y="46"/>
                  <a:pt x="57" y="46"/>
                  <a:pt x="57" y="46"/>
                </a:cubicBezTo>
                <a:cubicBezTo>
                  <a:pt x="57" y="45"/>
                  <a:pt x="58" y="45"/>
                  <a:pt x="59" y="45"/>
                </a:cubicBezTo>
                <a:cubicBezTo>
                  <a:pt x="59" y="45"/>
                  <a:pt x="59" y="45"/>
                  <a:pt x="59" y="45"/>
                </a:cubicBezTo>
                <a:cubicBezTo>
                  <a:pt x="59" y="45"/>
                  <a:pt x="59" y="45"/>
                  <a:pt x="59" y="45"/>
                </a:cubicBezTo>
                <a:cubicBezTo>
                  <a:pt x="60" y="45"/>
                  <a:pt x="61" y="45"/>
                  <a:pt x="61" y="46"/>
                </a:cubicBezTo>
                <a:cubicBezTo>
                  <a:pt x="61" y="46"/>
                  <a:pt x="61" y="46"/>
                  <a:pt x="61" y="46"/>
                </a:cubicBezTo>
                <a:cubicBezTo>
                  <a:pt x="61" y="46"/>
                  <a:pt x="61" y="46"/>
                  <a:pt x="61" y="46"/>
                </a:cubicBezTo>
                <a:cubicBezTo>
                  <a:pt x="62" y="46"/>
                  <a:pt x="62" y="47"/>
                  <a:pt x="62" y="48"/>
                </a:cubicBezTo>
                <a:cubicBezTo>
                  <a:pt x="62" y="49"/>
                  <a:pt x="62" y="49"/>
                  <a:pt x="61" y="50"/>
                </a:cubicBezTo>
                <a:cubicBezTo>
                  <a:pt x="61" y="50"/>
                  <a:pt x="61" y="50"/>
                  <a:pt x="61" y="50"/>
                </a:cubicBezTo>
                <a:cubicBezTo>
                  <a:pt x="61" y="50"/>
                  <a:pt x="60" y="51"/>
                  <a:pt x="59" y="51"/>
                </a:cubicBezTo>
                <a:cubicBezTo>
                  <a:pt x="58" y="51"/>
                  <a:pt x="57" y="50"/>
                  <a:pt x="57" y="50"/>
                </a:cubicBezTo>
                <a:cubicBezTo>
                  <a:pt x="57" y="50"/>
                  <a:pt x="57" y="50"/>
                  <a:pt x="57" y="50"/>
                </a:cubicBezTo>
                <a:cubicBezTo>
                  <a:pt x="56" y="49"/>
                  <a:pt x="56" y="49"/>
                  <a:pt x="56" y="48"/>
                </a:cubicBezTo>
                <a:cubicBezTo>
                  <a:pt x="56" y="47"/>
                  <a:pt x="56" y="46"/>
                  <a:pt x="57" y="46"/>
                </a:cubicBezTo>
                <a:cubicBezTo>
                  <a:pt x="57" y="46"/>
                  <a:pt x="57" y="46"/>
                  <a:pt x="57" y="46"/>
                </a:cubicBezTo>
                <a:close/>
                <a:moveTo>
                  <a:pt x="24" y="21"/>
                </a:moveTo>
                <a:cubicBezTo>
                  <a:pt x="24" y="21"/>
                  <a:pt x="24" y="21"/>
                  <a:pt x="24" y="21"/>
                </a:cubicBezTo>
                <a:cubicBezTo>
                  <a:pt x="24" y="17"/>
                  <a:pt x="26" y="13"/>
                  <a:pt x="29" y="10"/>
                </a:cubicBezTo>
                <a:cubicBezTo>
                  <a:pt x="32" y="7"/>
                  <a:pt x="36" y="5"/>
                  <a:pt x="40" y="5"/>
                </a:cubicBezTo>
                <a:cubicBezTo>
                  <a:pt x="45" y="5"/>
                  <a:pt x="49" y="7"/>
                  <a:pt x="52" y="10"/>
                </a:cubicBezTo>
                <a:cubicBezTo>
                  <a:pt x="52" y="10"/>
                  <a:pt x="52" y="10"/>
                  <a:pt x="52" y="10"/>
                </a:cubicBezTo>
                <a:cubicBezTo>
                  <a:pt x="55" y="13"/>
                  <a:pt x="57" y="17"/>
                  <a:pt x="57" y="21"/>
                </a:cubicBezTo>
                <a:cubicBezTo>
                  <a:pt x="57" y="25"/>
                  <a:pt x="57" y="25"/>
                  <a:pt x="57" y="25"/>
                </a:cubicBezTo>
                <a:cubicBezTo>
                  <a:pt x="24" y="25"/>
                  <a:pt x="24" y="25"/>
                  <a:pt x="24" y="25"/>
                </a:cubicBezTo>
                <a:cubicBezTo>
                  <a:pt x="24" y="21"/>
                  <a:pt x="24" y="21"/>
                  <a:pt x="24" y="21"/>
                </a:cubicBezTo>
                <a:close/>
                <a:moveTo>
                  <a:pt x="19" y="46"/>
                </a:moveTo>
                <a:cubicBezTo>
                  <a:pt x="19" y="46"/>
                  <a:pt x="19" y="46"/>
                  <a:pt x="19" y="46"/>
                </a:cubicBezTo>
                <a:cubicBezTo>
                  <a:pt x="19" y="46"/>
                  <a:pt x="19" y="46"/>
                  <a:pt x="19" y="46"/>
                </a:cubicBezTo>
                <a:cubicBezTo>
                  <a:pt x="20" y="45"/>
                  <a:pt x="21" y="45"/>
                  <a:pt x="21" y="45"/>
                </a:cubicBezTo>
                <a:cubicBezTo>
                  <a:pt x="21" y="45"/>
                  <a:pt x="21" y="45"/>
                  <a:pt x="21" y="45"/>
                </a:cubicBezTo>
                <a:cubicBezTo>
                  <a:pt x="22" y="45"/>
                  <a:pt x="22" y="45"/>
                  <a:pt x="22" y="45"/>
                </a:cubicBezTo>
                <a:cubicBezTo>
                  <a:pt x="22" y="45"/>
                  <a:pt x="23" y="45"/>
                  <a:pt x="24" y="46"/>
                </a:cubicBezTo>
                <a:cubicBezTo>
                  <a:pt x="24" y="46"/>
                  <a:pt x="24" y="46"/>
                  <a:pt x="24" y="46"/>
                </a:cubicBezTo>
                <a:cubicBezTo>
                  <a:pt x="24" y="46"/>
                  <a:pt x="24" y="47"/>
                  <a:pt x="24" y="48"/>
                </a:cubicBezTo>
                <a:cubicBezTo>
                  <a:pt x="24" y="49"/>
                  <a:pt x="24" y="49"/>
                  <a:pt x="24" y="50"/>
                </a:cubicBezTo>
                <a:cubicBezTo>
                  <a:pt x="24" y="50"/>
                  <a:pt x="24" y="50"/>
                  <a:pt x="24" y="50"/>
                </a:cubicBezTo>
                <a:cubicBezTo>
                  <a:pt x="23" y="50"/>
                  <a:pt x="22" y="51"/>
                  <a:pt x="21" y="51"/>
                </a:cubicBezTo>
                <a:cubicBezTo>
                  <a:pt x="21" y="51"/>
                  <a:pt x="20" y="50"/>
                  <a:pt x="19" y="50"/>
                </a:cubicBezTo>
                <a:cubicBezTo>
                  <a:pt x="19" y="50"/>
                  <a:pt x="19" y="50"/>
                  <a:pt x="19" y="50"/>
                </a:cubicBezTo>
                <a:cubicBezTo>
                  <a:pt x="19" y="49"/>
                  <a:pt x="19" y="49"/>
                  <a:pt x="19" y="48"/>
                </a:cubicBezTo>
                <a:cubicBezTo>
                  <a:pt x="19" y="47"/>
                  <a:pt x="19" y="46"/>
                  <a:pt x="19" y="46"/>
                </a:cubicBezTo>
                <a:close/>
                <a:moveTo>
                  <a:pt x="73" y="93"/>
                </a:moveTo>
                <a:cubicBezTo>
                  <a:pt x="73" y="93"/>
                  <a:pt x="73" y="93"/>
                  <a:pt x="73" y="93"/>
                </a:cubicBezTo>
                <a:cubicBezTo>
                  <a:pt x="8" y="93"/>
                  <a:pt x="8" y="93"/>
                  <a:pt x="8" y="93"/>
                </a:cubicBezTo>
                <a:cubicBezTo>
                  <a:pt x="8" y="33"/>
                  <a:pt x="8" y="33"/>
                  <a:pt x="8" y="33"/>
                </a:cubicBezTo>
                <a:cubicBezTo>
                  <a:pt x="19" y="33"/>
                  <a:pt x="19" y="33"/>
                  <a:pt x="19" y="33"/>
                </a:cubicBezTo>
                <a:cubicBezTo>
                  <a:pt x="19" y="41"/>
                  <a:pt x="19" y="41"/>
                  <a:pt x="19" y="41"/>
                </a:cubicBezTo>
                <a:cubicBezTo>
                  <a:pt x="18" y="41"/>
                  <a:pt x="17" y="42"/>
                  <a:pt x="16" y="42"/>
                </a:cubicBezTo>
                <a:cubicBezTo>
                  <a:pt x="16" y="42"/>
                  <a:pt x="16" y="42"/>
                  <a:pt x="16" y="42"/>
                </a:cubicBezTo>
                <a:cubicBezTo>
                  <a:pt x="15" y="44"/>
                  <a:pt x="14" y="46"/>
                  <a:pt x="14" y="48"/>
                </a:cubicBezTo>
                <a:cubicBezTo>
                  <a:pt x="14" y="50"/>
                  <a:pt x="15" y="52"/>
                  <a:pt x="16" y="53"/>
                </a:cubicBezTo>
                <a:cubicBezTo>
                  <a:pt x="16" y="53"/>
                  <a:pt x="16" y="53"/>
                  <a:pt x="16" y="53"/>
                </a:cubicBezTo>
                <a:cubicBezTo>
                  <a:pt x="17" y="55"/>
                  <a:pt x="19" y="56"/>
                  <a:pt x="21" y="56"/>
                </a:cubicBezTo>
                <a:cubicBezTo>
                  <a:pt x="24" y="56"/>
                  <a:pt x="25" y="55"/>
                  <a:pt x="27" y="53"/>
                </a:cubicBezTo>
                <a:cubicBezTo>
                  <a:pt x="27" y="53"/>
                  <a:pt x="27" y="53"/>
                  <a:pt x="27" y="53"/>
                </a:cubicBezTo>
                <a:cubicBezTo>
                  <a:pt x="28" y="52"/>
                  <a:pt x="29" y="50"/>
                  <a:pt x="29" y="48"/>
                </a:cubicBezTo>
                <a:cubicBezTo>
                  <a:pt x="29" y="46"/>
                  <a:pt x="28" y="44"/>
                  <a:pt x="27" y="42"/>
                </a:cubicBezTo>
                <a:cubicBezTo>
                  <a:pt x="27" y="42"/>
                  <a:pt x="27" y="42"/>
                  <a:pt x="27" y="42"/>
                </a:cubicBezTo>
                <a:cubicBezTo>
                  <a:pt x="26" y="42"/>
                  <a:pt x="25" y="41"/>
                  <a:pt x="24" y="41"/>
                </a:cubicBezTo>
                <a:cubicBezTo>
                  <a:pt x="24" y="33"/>
                  <a:pt x="24" y="33"/>
                  <a:pt x="24" y="33"/>
                </a:cubicBezTo>
                <a:cubicBezTo>
                  <a:pt x="57" y="33"/>
                  <a:pt x="57" y="33"/>
                  <a:pt x="57" y="33"/>
                </a:cubicBezTo>
                <a:cubicBezTo>
                  <a:pt x="57" y="41"/>
                  <a:pt x="57" y="41"/>
                  <a:pt x="57" y="41"/>
                </a:cubicBezTo>
                <a:cubicBezTo>
                  <a:pt x="56" y="41"/>
                  <a:pt x="55" y="42"/>
                  <a:pt x="54" y="42"/>
                </a:cubicBezTo>
                <a:cubicBezTo>
                  <a:pt x="54" y="42"/>
                  <a:pt x="54" y="42"/>
                  <a:pt x="54" y="42"/>
                </a:cubicBezTo>
                <a:cubicBezTo>
                  <a:pt x="52" y="44"/>
                  <a:pt x="51" y="46"/>
                  <a:pt x="51" y="48"/>
                </a:cubicBezTo>
                <a:cubicBezTo>
                  <a:pt x="51" y="50"/>
                  <a:pt x="52" y="52"/>
                  <a:pt x="53" y="53"/>
                </a:cubicBezTo>
                <a:cubicBezTo>
                  <a:pt x="54" y="53"/>
                  <a:pt x="54" y="53"/>
                  <a:pt x="54" y="53"/>
                </a:cubicBezTo>
                <a:cubicBezTo>
                  <a:pt x="55" y="55"/>
                  <a:pt x="57" y="56"/>
                  <a:pt x="59" y="56"/>
                </a:cubicBezTo>
                <a:cubicBezTo>
                  <a:pt x="61" y="56"/>
                  <a:pt x="63" y="55"/>
                  <a:pt x="64" y="53"/>
                </a:cubicBezTo>
                <a:cubicBezTo>
                  <a:pt x="64" y="53"/>
                  <a:pt x="64" y="53"/>
                  <a:pt x="64" y="53"/>
                </a:cubicBezTo>
                <a:cubicBezTo>
                  <a:pt x="66" y="52"/>
                  <a:pt x="67" y="50"/>
                  <a:pt x="67" y="48"/>
                </a:cubicBezTo>
                <a:cubicBezTo>
                  <a:pt x="67" y="46"/>
                  <a:pt x="66" y="44"/>
                  <a:pt x="64" y="42"/>
                </a:cubicBezTo>
                <a:cubicBezTo>
                  <a:pt x="64" y="42"/>
                  <a:pt x="63" y="41"/>
                  <a:pt x="61" y="41"/>
                </a:cubicBezTo>
                <a:cubicBezTo>
                  <a:pt x="61" y="33"/>
                  <a:pt x="61" y="33"/>
                  <a:pt x="61" y="33"/>
                </a:cubicBezTo>
                <a:cubicBezTo>
                  <a:pt x="73" y="33"/>
                  <a:pt x="73" y="33"/>
                  <a:pt x="73" y="33"/>
                </a:cubicBezTo>
                <a:cubicBezTo>
                  <a:pt x="73" y="93"/>
                  <a:pt x="73" y="93"/>
                  <a:pt x="73" y="93"/>
                </a:cubicBezTo>
                <a:close/>
              </a:path>
            </a:pathLst>
          </a:custGeom>
          <a:solidFill>
            <a:schemeClr val="accent4"/>
          </a:solidFill>
          <a:ln>
            <a:noFill/>
          </a:ln>
        </p:spPr>
        <p:txBody>
          <a:bodyPr lIns="91467" tIns="45734" rIns="91467" bIns="45734"/>
          <a:lstStyle/>
          <a:p>
            <a:endParaRPr lang="zh-CN" altLang="en-US">
              <a:solidFill>
                <a:schemeClr val="bg1">
                  <a:lumMod val="50000"/>
                </a:schemeClr>
              </a:solidFill>
            </a:endParaRPr>
          </a:p>
        </p:txBody>
      </p:sp>
      <p:sp>
        <p:nvSpPr>
          <p:cNvPr id="17439" name="Rectangle 31"/>
          <p:cNvSpPr>
            <a:spLocks noChangeArrowheads="1"/>
          </p:cNvSpPr>
          <p:nvPr/>
        </p:nvSpPr>
        <p:spPr bwMode="auto">
          <a:xfrm>
            <a:off x="1405183" y="1276400"/>
            <a:ext cx="1367074"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17440" name="Rectangle 32"/>
          <p:cNvSpPr>
            <a:spLocks noChangeArrowheads="1"/>
          </p:cNvSpPr>
          <p:nvPr/>
        </p:nvSpPr>
        <p:spPr bwMode="auto">
          <a:xfrm>
            <a:off x="3396253" y="1276400"/>
            <a:ext cx="1367074"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rPr>
              <a:t>.</a:t>
            </a:r>
          </a:p>
        </p:txBody>
      </p:sp>
      <p:sp>
        <p:nvSpPr>
          <p:cNvPr id="17441" name="Rectangle 33"/>
          <p:cNvSpPr>
            <a:spLocks noChangeArrowheads="1"/>
          </p:cNvSpPr>
          <p:nvPr/>
        </p:nvSpPr>
        <p:spPr bwMode="auto">
          <a:xfrm>
            <a:off x="5360331" y="1276400"/>
            <a:ext cx="1367075"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17442" name="Rectangle 34"/>
          <p:cNvSpPr>
            <a:spLocks noChangeArrowheads="1"/>
          </p:cNvSpPr>
          <p:nvPr/>
        </p:nvSpPr>
        <p:spPr bwMode="auto">
          <a:xfrm>
            <a:off x="2413419" y="3981582"/>
            <a:ext cx="1367075"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17443" name="Rectangle 35"/>
          <p:cNvSpPr>
            <a:spLocks noChangeArrowheads="1"/>
          </p:cNvSpPr>
          <p:nvPr/>
        </p:nvSpPr>
        <p:spPr bwMode="auto">
          <a:xfrm>
            <a:off x="4385437" y="3981582"/>
            <a:ext cx="1367075"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17444" name="Rectangle 36"/>
          <p:cNvSpPr>
            <a:spLocks noChangeArrowheads="1"/>
          </p:cNvSpPr>
          <p:nvPr/>
        </p:nvSpPr>
        <p:spPr bwMode="auto">
          <a:xfrm>
            <a:off x="6349516" y="3981582"/>
            <a:ext cx="1367074"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a:p>
            <a:r>
              <a:rPr lang="zh-CN" altLang="en-US" sz="800" dirty="0">
                <a:solidFill>
                  <a:schemeClr val="bg1">
                    <a:lumMod val="50000"/>
                  </a:schemeClr>
                </a:solidFill>
                <a:latin typeface="微软雅黑" pitchFamily="34" charset="-122"/>
                <a:ea typeface="微软雅黑" pitchFamily="34" charset="-122"/>
              </a:rPr>
              <a:t>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2" name="文本框 32">
            <a:extLst>
              <a:ext uri="{FF2B5EF4-FFF2-40B4-BE49-F238E27FC236}">
                <a16:creationId xmlns:a16="http://schemas.microsoft.com/office/drawing/2014/main" id="{6B8A79D5-CB76-4491-BFBB-AF33ECD615CC}"/>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矩形 32">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991010336"/>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750" fill="hold"/>
                                        <p:tgtEl>
                                          <p:spTgt spid="17416"/>
                                        </p:tgtEl>
                                        <p:attrNameLst>
                                          <p:attrName>ppt_x</p:attrName>
                                        </p:attrNameLst>
                                      </p:cBhvr>
                                      <p:tavLst>
                                        <p:tav tm="0">
                                          <p:val>
                                            <p:strVal val="#ppt_x"/>
                                          </p:val>
                                        </p:tav>
                                        <p:tav tm="100000">
                                          <p:val>
                                            <p:strVal val="#ppt_x"/>
                                          </p:val>
                                        </p:tav>
                                      </p:tavLst>
                                    </p:anim>
                                    <p:anim calcmode="lin" valueType="num">
                                      <p:cBhvr additive="base">
                                        <p:cTn id="8" dur="750" fill="hold"/>
                                        <p:tgtEl>
                                          <p:spTgt spid="174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34"/>
                                        </p:tgtEl>
                                        <p:attrNameLst>
                                          <p:attrName>style.visibility</p:attrName>
                                        </p:attrNameLst>
                                      </p:cBhvr>
                                      <p:to>
                                        <p:strVal val="visible"/>
                                      </p:to>
                                    </p:set>
                                    <p:anim calcmode="lin" valueType="num">
                                      <p:cBhvr additive="base">
                                        <p:cTn id="11" dur="750" fill="hold"/>
                                        <p:tgtEl>
                                          <p:spTgt spid="17434"/>
                                        </p:tgtEl>
                                        <p:attrNameLst>
                                          <p:attrName>ppt_x</p:attrName>
                                        </p:attrNameLst>
                                      </p:cBhvr>
                                      <p:tavLst>
                                        <p:tav tm="0">
                                          <p:val>
                                            <p:strVal val="#ppt_x"/>
                                          </p:val>
                                        </p:tav>
                                        <p:tav tm="100000">
                                          <p:val>
                                            <p:strVal val="#ppt_x"/>
                                          </p:val>
                                        </p:tav>
                                      </p:tavLst>
                                    </p:anim>
                                    <p:anim calcmode="lin" valueType="num">
                                      <p:cBhvr additive="base">
                                        <p:cTn id="12" dur="750" fill="hold"/>
                                        <p:tgtEl>
                                          <p:spTgt spid="174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100"/>
                                  </p:stCondLst>
                                  <p:childTnLst>
                                    <p:set>
                                      <p:cBhvr>
                                        <p:cTn id="14" dur="1" fill="hold">
                                          <p:stCondLst>
                                            <p:cond delay="0"/>
                                          </p:stCondLst>
                                        </p:cTn>
                                        <p:tgtEl>
                                          <p:spTgt spid="17415"/>
                                        </p:tgtEl>
                                        <p:attrNameLst>
                                          <p:attrName>style.visibility</p:attrName>
                                        </p:attrNameLst>
                                      </p:cBhvr>
                                      <p:to>
                                        <p:strVal val="visible"/>
                                      </p:to>
                                    </p:set>
                                    <p:anim calcmode="lin" valueType="num">
                                      <p:cBhvr additive="base">
                                        <p:cTn id="15" dur="750" fill="hold"/>
                                        <p:tgtEl>
                                          <p:spTgt spid="17415"/>
                                        </p:tgtEl>
                                        <p:attrNameLst>
                                          <p:attrName>ppt_x</p:attrName>
                                        </p:attrNameLst>
                                      </p:cBhvr>
                                      <p:tavLst>
                                        <p:tav tm="0">
                                          <p:val>
                                            <p:strVal val="#ppt_x"/>
                                          </p:val>
                                        </p:tav>
                                        <p:tav tm="100000">
                                          <p:val>
                                            <p:strVal val="#ppt_x"/>
                                          </p:val>
                                        </p:tav>
                                      </p:tavLst>
                                    </p:anim>
                                    <p:anim calcmode="lin" valueType="num">
                                      <p:cBhvr additive="base">
                                        <p:cTn id="16" dur="750" fill="hold"/>
                                        <p:tgtEl>
                                          <p:spTgt spid="174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100"/>
                                  </p:stCondLst>
                                  <p:childTnLst>
                                    <p:set>
                                      <p:cBhvr>
                                        <p:cTn id="18" dur="1" fill="hold">
                                          <p:stCondLst>
                                            <p:cond delay="0"/>
                                          </p:stCondLst>
                                        </p:cTn>
                                        <p:tgtEl>
                                          <p:spTgt spid="17432"/>
                                        </p:tgtEl>
                                        <p:attrNameLst>
                                          <p:attrName>style.visibility</p:attrName>
                                        </p:attrNameLst>
                                      </p:cBhvr>
                                      <p:to>
                                        <p:strVal val="visible"/>
                                      </p:to>
                                    </p:set>
                                    <p:anim calcmode="lin" valueType="num">
                                      <p:cBhvr additive="base">
                                        <p:cTn id="19" dur="750" fill="hold"/>
                                        <p:tgtEl>
                                          <p:spTgt spid="17432"/>
                                        </p:tgtEl>
                                        <p:attrNameLst>
                                          <p:attrName>ppt_x</p:attrName>
                                        </p:attrNameLst>
                                      </p:cBhvr>
                                      <p:tavLst>
                                        <p:tav tm="0">
                                          <p:val>
                                            <p:strVal val="#ppt_x"/>
                                          </p:val>
                                        </p:tav>
                                        <p:tav tm="100000">
                                          <p:val>
                                            <p:strVal val="#ppt_x"/>
                                          </p:val>
                                        </p:tav>
                                      </p:tavLst>
                                    </p:anim>
                                    <p:anim calcmode="lin" valueType="num">
                                      <p:cBhvr additive="base">
                                        <p:cTn id="20" dur="750" fill="hold"/>
                                        <p:tgtEl>
                                          <p:spTgt spid="1743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00"/>
                                  </p:stCondLst>
                                  <p:childTnLst>
                                    <p:set>
                                      <p:cBhvr>
                                        <p:cTn id="22" dur="1" fill="hold">
                                          <p:stCondLst>
                                            <p:cond delay="0"/>
                                          </p:stCondLst>
                                        </p:cTn>
                                        <p:tgtEl>
                                          <p:spTgt spid="17420"/>
                                        </p:tgtEl>
                                        <p:attrNameLst>
                                          <p:attrName>style.visibility</p:attrName>
                                        </p:attrNameLst>
                                      </p:cBhvr>
                                      <p:to>
                                        <p:strVal val="visible"/>
                                      </p:to>
                                    </p:set>
                                    <p:anim calcmode="lin" valueType="num">
                                      <p:cBhvr additive="base">
                                        <p:cTn id="23" dur="750" fill="hold"/>
                                        <p:tgtEl>
                                          <p:spTgt spid="17420"/>
                                        </p:tgtEl>
                                        <p:attrNameLst>
                                          <p:attrName>ppt_x</p:attrName>
                                        </p:attrNameLst>
                                      </p:cBhvr>
                                      <p:tavLst>
                                        <p:tav tm="0">
                                          <p:val>
                                            <p:strVal val="#ppt_x"/>
                                          </p:val>
                                        </p:tav>
                                        <p:tav tm="100000">
                                          <p:val>
                                            <p:strVal val="#ppt_x"/>
                                          </p:val>
                                        </p:tav>
                                      </p:tavLst>
                                    </p:anim>
                                    <p:anim calcmode="lin" valueType="num">
                                      <p:cBhvr additive="base">
                                        <p:cTn id="24" dur="750" fill="hold"/>
                                        <p:tgtEl>
                                          <p:spTgt spid="174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17430"/>
                                        </p:tgtEl>
                                        <p:attrNameLst>
                                          <p:attrName>style.visibility</p:attrName>
                                        </p:attrNameLst>
                                      </p:cBhvr>
                                      <p:to>
                                        <p:strVal val="visible"/>
                                      </p:to>
                                    </p:set>
                                    <p:anim calcmode="lin" valueType="num">
                                      <p:cBhvr additive="base">
                                        <p:cTn id="27" dur="750" fill="hold"/>
                                        <p:tgtEl>
                                          <p:spTgt spid="17430"/>
                                        </p:tgtEl>
                                        <p:attrNameLst>
                                          <p:attrName>ppt_x</p:attrName>
                                        </p:attrNameLst>
                                      </p:cBhvr>
                                      <p:tavLst>
                                        <p:tav tm="0">
                                          <p:val>
                                            <p:strVal val="#ppt_x"/>
                                          </p:val>
                                        </p:tav>
                                        <p:tav tm="100000">
                                          <p:val>
                                            <p:strVal val="#ppt_x"/>
                                          </p:val>
                                        </p:tav>
                                      </p:tavLst>
                                    </p:anim>
                                    <p:anim calcmode="lin" valueType="num">
                                      <p:cBhvr additive="base">
                                        <p:cTn id="28" dur="750" fill="hold"/>
                                        <p:tgtEl>
                                          <p:spTgt spid="1743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300"/>
                                  </p:stCondLst>
                                  <p:childTnLst>
                                    <p:set>
                                      <p:cBhvr>
                                        <p:cTn id="30" dur="1" fill="hold">
                                          <p:stCondLst>
                                            <p:cond delay="0"/>
                                          </p:stCondLst>
                                        </p:cTn>
                                        <p:tgtEl>
                                          <p:spTgt spid="17419"/>
                                        </p:tgtEl>
                                        <p:attrNameLst>
                                          <p:attrName>style.visibility</p:attrName>
                                        </p:attrNameLst>
                                      </p:cBhvr>
                                      <p:to>
                                        <p:strVal val="visible"/>
                                      </p:to>
                                    </p:set>
                                    <p:anim calcmode="lin" valueType="num">
                                      <p:cBhvr additive="base">
                                        <p:cTn id="31" dur="750" fill="hold"/>
                                        <p:tgtEl>
                                          <p:spTgt spid="17419"/>
                                        </p:tgtEl>
                                        <p:attrNameLst>
                                          <p:attrName>ppt_x</p:attrName>
                                        </p:attrNameLst>
                                      </p:cBhvr>
                                      <p:tavLst>
                                        <p:tav tm="0">
                                          <p:val>
                                            <p:strVal val="#ppt_x"/>
                                          </p:val>
                                        </p:tav>
                                        <p:tav tm="100000">
                                          <p:val>
                                            <p:strVal val="#ppt_x"/>
                                          </p:val>
                                        </p:tav>
                                      </p:tavLst>
                                    </p:anim>
                                    <p:anim calcmode="lin" valueType="num">
                                      <p:cBhvr additive="base">
                                        <p:cTn id="32" dur="750" fill="hold"/>
                                        <p:tgtEl>
                                          <p:spTgt spid="174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300"/>
                                  </p:stCondLst>
                                  <p:childTnLst>
                                    <p:set>
                                      <p:cBhvr>
                                        <p:cTn id="34" dur="1" fill="hold">
                                          <p:stCondLst>
                                            <p:cond delay="0"/>
                                          </p:stCondLst>
                                        </p:cTn>
                                        <p:tgtEl>
                                          <p:spTgt spid="17428"/>
                                        </p:tgtEl>
                                        <p:attrNameLst>
                                          <p:attrName>style.visibility</p:attrName>
                                        </p:attrNameLst>
                                      </p:cBhvr>
                                      <p:to>
                                        <p:strVal val="visible"/>
                                      </p:to>
                                    </p:set>
                                    <p:anim calcmode="lin" valueType="num">
                                      <p:cBhvr additive="base">
                                        <p:cTn id="35" dur="750" fill="hold"/>
                                        <p:tgtEl>
                                          <p:spTgt spid="17428"/>
                                        </p:tgtEl>
                                        <p:attrNameLst>
                                          <p:attrName>ppt_x</p:attrName>
                                        </p:attrNameLst>
                                      </p:cBhvr>
                                      <p:tavLst>
                                        <p:tav tm="0">
                                          <p:val>
                                            <p:strVal val="#ppt_x"/>
                                          </p:val>
                                        </p:tav>
                                        <p:tav tm="100000">
                                          <p:val>
                                            <p:strVal val="#ppt_x"/>
                                          </p:val>
                                        </p:tav>
                                      </p:tavLst>
                                    </p:anim>
                                    <p:anim calcmode="lin" valueType="num">
                                      <p:cBhvr additive="base">
                                        <p:cTn id="36" dur="750" fill="hold"/>
                                        <p:tgtEl>
                                          <p:spTgt spid="1742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17424"/>
                                        </p:tgtEl>
                                        <p:attrNameLst>
                                          <p:attrName>style.visibility</p:attrName>
                                        </p:attrNameLst>
                                      </p:cBhvr>
                                      <p:to>
                                        <p:strVal val="visible"/>
                                      </p:to>
                                    </p:set>
                                    <p:anim calcmode="lin" valueType="num">
                                      <p:cBhvr additive="base">
                                        <p:cTn id="39" dur="750" fill="hold"/>
                                        <p:tgtEl>
                                          <p:spTgt spid="17424"/>
                                        </p:tgtEl>
                                        <p:attrNameLst>
                                          <p:attrName>ppt_x</p:attrName>
                                        </p:attrNameLst>
                                      </p:cBhvr>
                                      <p:tavLst>
                                        <p:tav tm="0">
                                          <p:val>
                                            <p:strVal val="#ppt_x"/>
                                          </p:val>
                                        </p:tav>
                                        <p:tav tm="100000">
                                          <p:val>
                                            <p:strVal val="#ppt_x"/>
                                          </p:val>
                                        </p:tav>
                                      </p:tavLst>
                                    </p:anim>
                                    <p:anim calcmode="lin" valueType="num">
                                      <p:cBhvr additive="base">
                                        <p:cTn id="40" dur="750" fill="hold"/>
                                        <p:tgtEl>
                                          <p:spTgt spid="174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400"/>
                                  </p:stCondLst>
                                  <p:childTnLst>
                                    <p:set>
                                      <p:cBhvr>
                                        <p:cTn id="42" dur="1" fill="hold">
                                          <p:stCondLst>
                                            <p:cond delay="0"/>
                                          </p:stCondLst>
                                        </p:cTn>
                                        <p:tgtEl>
                                          <p:spTgt spid="17435"/>
                                        </p:tgtEl>
                                        <p:attrNameLst>
                                          <p:attrName>style.visibility</p:attrName>
                                        </p:attrNameLst>
                                      </p:cBhvr>
                                      <p:to>
                                        <p:strVal val="visible"/>
                                      </p:to>
                                    </p:set>
                                    <p:anim calcmode="lin" valueType="num">
                                      <p:cBhvr additive="base">
                                        <p:cTn id="43" dur="750" fill="hold"/>
                                        <p:tgtEl>
                                          <p:spTgt spid="17435"/>
                                        </p:tgtEl>
                                        <p:attrNameLst>
                                          <p:attrName>ppt_x</p:attrName>
                                        </p:attrNameLst>
                                      </p:cBhvr>
                                      <p:tavLst>
                                        <p:tav tm="0">
                                          <p:val>
                                            <p:strVal val="#ppt_x"/>
                                          </p:val>
                                        </p:tav>
                                        <p:tav tm="100000">
                                          <p:val>
                                            <p:strVal val="#ppt_x"/>
                                          </p:val>
                                        </p:tav>
                                      </p:tavLst>
                                    </p:anim>
                                    <p:anim calcmode="lin" valueType="num">
                                      <p:cBhvr additive="base">
                                        <p:cTn id="44" dur="750" fill="hold"/>
                                        <p:tgtEl>
                                          <p:spTgt spid="174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500"/>
                                  </p:stCondLst>
                                  <p:childTnLst>
                                    <p:set>
                                      <p:cBhvr>
                                        <p:cTn id="46" dur="1" fill="hold">
                                          <p:stCondLst>
                                            <p:cond delay="0"/>
                                          </p:stCondLst>
                                        </p:cTn>
                                        <p:tgtEl>
                                          <p:spTgt spid="17423"/>
                                        </p:tgtEl>
                                        <p:attrNameLst>
                                          <p:attrName>style.visibility</p:attrName>
                                        </p:attrNameLst>
                                      </p:cBhvr>
                                      <p:to>
                                        <p:strVal val="visible"/>
                                      </p:to>
                                    </p:set>
                                    <p:anim calcmode="lin" valueType="num">
                                      <p:cBhvr additive="base">
                                        <p:cTn id="47" dur="750" fill="hold"/>
                                        <p:tgtEl>
                                          <p:spTgt spid="17423"/>
                                        </p:tgtEl>
                                        <p:attrNameLst>
                                          <p:attrName>ppt_x</p:attrName>
                                        </p:attrNameLst>
                                      </p:cBhvr>
                                      <p:tavLst>
                                        <p:tav tm="0">
                                          <p:val>
                                            <p:strVal val="#ppt_x"/>
                                          </p:val>
                                        </p:tav>
                                        <p:tav tm="100000">
                                          <p:val>
                                            <p:strVal val="#ppt_x"/>
                                          </p:val>
                                        </p:tav>
                                      </p:tavLst>
                                    </p:anim>
                                    <p:anim calcmode="lin" valueType="num">
                                      <p:cBhvr additive="base">
                                        <p:cTn id="48" dur="750" fill="hold"/>
                                        <p:tgtEl>
                                          <p:spTgt spid="174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500"/>
                                  </p:stCondLst>
                                  <p:childTnLst>
                                    <p:set>
                                      <p:cBhvr>
                                        <p:cTn id="50" dur="1" fill="hold">
                                          <p:stCondLst>
                                            <p:cond delay="0"/>
                                          </p:stCondLst>
                                        </p:cTn>
                                        <p:tgtEl>
                                          <p:spTgt spid="17433"/>
                                        </p:tgtEl>
                                        <p:attrNameLst>
                                          <p:attrName>style.visibility</p:attrName>
                                        </p:attrNameLst>
                                      </p:cBhvr>
                                      <p:to>
                                        <p:strVal val="visible"/>
                                      </p:to>
                                    </p:set>
                                    <p:anim calcmode="lin" valueType="num">
                                      <p:cBhvr additive="base">
                                        <p:cTn id="51" dur="750" fill="hold"/>
                                        <p:tgtEl>
                                          <p:spTgt spid="17433"/>
                                        </p:tgtEl>
                                        <p:attrNameLst>
                                          <p:attrName>ppt_x</p:attrName>
                                        </p:attrNameLst>
                                      </p:cBhvr>
                                      <p:tavLst>
                                        <p:tav tm="0">
                                          <p:val>
                                            <p:strVal val="#ppt_x"/>
                                          </p:val>
                                        </p:tav>
                                        <p:tav tm="100000">
                                          <p:val>
                                            <p:strVal val="#ppt_x"/>
                                          </p:val>
                                        </p:tav>
                                      </p:tavLst>
                                    </p:anim>
                                    <p:anim calcmode="lin" valueType="num">
                                      <p:cBhvr additive="base">
                                        <p:cTn id="52" dur="750" fill="hold"/>
                                        <p:tgtEl>
                                          <p:spTgt spid="174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1200"/>
                                  </p:stCondLst>
                                  <p:childTnLst>
                                    <p:set>
                                      <p:cBhvr>
                                        <p:cTn id="54" dur="1" fill="hold">
                                          <p:stCondLst>
                                            <p:cond delay="0"/>
                                          </p:stCondLst>
                                        </p:cTn>
                                        <p:tgtEl>
                                          <p:spTgt spid="17418"/>
                                        </p:tgtEl>
                                        <p:attrNameLst>
                                          <p:attrName>style.visibility</p:attrName>
                                        </p:attrNameLst>
                                      </p:cBhvr>
                                      <p:to>
                                        <p:strVal val="visible"/>
                                      </p:to>
                                    </p:set>
                                    <p:anim calcmode="lin" valueType="num">
                                      <p:cBhvr additive="base">
                                        <p:cTn id="55" dur="750" fill="hold"/>
                                        <p:tgtEl>
                                          <p:spTgt spid="17418"/>
                                        </p:tgtEl>
                                        <p:attrNameLst>
                                          <p:attrName>ppt_x</p:attrName>
                                        </p:attrNameLst>
                                      </p:cBhvr>
                                      <p:tavLst>
                                        <p:tav tm="0">
                                          <p:val>
                                            <p:strVal val="#ppt_x"/>
                                          </p:val>
                                        </p:tav>
                                        <p:tav tm="100000">
                                          <p:val>
                                            <p:strVal val="#ppt_x"/>
                                          </p:val>
                                        </p:tav>
                                      </p:tavLst>
                                    </p:anim>
                                    <p:anim calcmode="lin" valueType="num">
                                      <p:cBhvr additive="base">
                                        <p:cTn id="56" dur="750" fill="hold"/>
                                        <p:tgtEl>
                                          <p:spTgt spid="174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1200"/>
                                  </p:stCondLst>
                                  <p:childTnLst>
                                    <p:set>
                                      <p:cBhvr>
                                        <p:cTn id="58" dur="1" fill="hold">
                                          <p:stCondLst>
                                            <p:cond delay="0"/>
                                          </p:stCondLst>
                                        </p:cTn>
                                        <p:tgtEl>
                                          <p:spTgt spid="17436"/>
                                        </p:tgtEl>
                                        <p:attrNameLst>
                                          <p:attrName>style.visibility</p:attrName>
                                        </p:attrNameLst>
                                      </p:cBhvr>
                                      <p:to>
                                        <p:strVal val="visible"/>
                                      </p:to>
                                    </p:set>
                                    <p:anim calcmode="lin" valueType="num">
                                      <p:cBhvr additive="base">
                                        <p:cTn id="59" dur="750" fill="hold"/>
                                        <p:tgtEl>
                                          <p:spTgt spid="17436"/>
                                        </p:tgtEl>
                                        <p:attrNameLst>
                                          <p:attrName>ppt_x</p:attrName>
                                        </p:attrNameLst>
                                      </p:cBhvr>
                                      <p:tavLst>
                                        <p:tav tm="0">
                                          <p:val>
                                            <p:strVal val="#ppt_x"/>
                                          </p:val>
                                        </p:tav>
                                        <p:tav tm="100000">
                                          <p:val>
                                            <p:strVal val="#ppt_x"/>
                                          </p:val>
                                        </p:tav>
                                      </p:tavLst>
                                    </p:anim>
                                    <p:anim calcmode="lin" valueType="num">
                                      <p:cBhvr additive="base">
                                        <p:cTn id="60" dur="750" fill="hold"/>
                                        <p:tgtEl>
                                          <p:spTgt spid="1743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300"/>
                                  </p:stCondLst>
                                  <p:childTnLst>
                                    <p:set>
                                      <p:cBhvr>
                                        <p:cTn id="62" dur="1" fill="hold">
                                          <p:stCondLst>
                                            <p:cond delay="0"/>
                                          </p:stCondLst>
                                        </p:cTn>
                                        <p:tgtEl>
                                          <p:spTgt spid="17417"/>
                                        </p:tgtEl>
                                        <p:attrNameLst>
                                          <p:attrName>style.visibility</p:attrName>
                                        </p:attrNameLst>
                                      </p:cBhvr>
                                      <p:to>
                                        <p:strVal val="visible"/>
                                      </p:to>
                                    </p:set>
                                    <p:anim calcmode="lin" valueType="num">
                                      <p:cBhvr additive="base">
                                        <p:cTn id="63" dur="750" fill="hold"/>
                                        <p:tgtEl>
                                          <p:spTgt spid="17417"/>
                                        </p:tgtEl>
                                        <p:attrNameLst>
                                          <p:attrName>ppt_x</p:attrName>
                                        </p:attrNameLst>
                                      </p:cBhvr>
                                      <p:tavLst>
                                        <p:tav tm="0">
                                          <p:val>
                                            <p:strVal val="#ppt_x"/>
                                          </p:val>
                                        </p:tav>
                                        <p:tav tm="100000">
                                          <p:val>
                                            <p:strVal val="#ppt_x"/>
                                          </p:val>
                                        </p:tav>
                                      </p:tavLst>
                                    </p:anim>
                                    <p:anim calcmode="lin" valueType="num">
                                      <p:cBhvr additive="base">
                                        <p:cTn id="64" dur="750" fill="hold"/>
                                        <p:tgtEl>
                                          <p:spTgt spid="174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1300"/>
                                  </p:stCondLst>
                                  <p:childTnLst>
                                    <p:set>
                                      <p:cBhvr>
                                        <p:cTn id="66" dur="1" fill="hold">
                                          <p:stCondLst>
                                            <p:cond delay="0"/>
                                          </p:stCondLst>
                                        </p:cTn>
                                        <p:tgtEl>
                                          <p:spTgt spid="17437"/>
                                        </p:tgtEl>
                                        <p:attrNameLst>
                                          <p:attrName>style.visibility</p:attrName>
                                        </p:attrNameLst>
                                      </p:cBhvr>
                                      <p:to>
                                        <p:strVal val="visible"/>
                                      </p:to>
                                    </p:set>
                                    <p:anim calcmode="lin" valueType="num">
                                      <p:cBhvr additive="base">
                                        <p:cTn id="67" dur="750" fill="hold"/>
                                        <p:tgtEl>
                                          <p:spTgt spid="17437"/>
                                        </p:tgtEl>
                                        <p:attrNameLst>
                                          <p:attrName>ppt_x</p:attrName>
                                        </p:attrNameLst>
                                      </p:cBhvr>
                                      <p:tavLst>
                                        <p:tav tm="0">
                                          <p:val>
                                            <p:strVal val="#ppt_x"/>
                                          </p:val>
                                        </p:tav>
                                        <p:tav tm="100000">
                                          <p:val>
                                            <p:strVal val="#ppt_x"/>
                                          </p:val>
                                        </p:tav>
                                      </p:tavLst>
                                    </p:anim>
                                    <p:anim calcmode="lin" valueType="num">
                                      <p:cBhvr additive="base">
                                        <p:cTn id="68" dur="750" fill="hold"/>
                                        <p:tgtEl>
                                          <p:spTgt spid="1743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1400"/>
                                  </p:stCondLst>
                                  <p:childTnLst>
                                    <p:set>
                                      <p:cBhvr>
                                        <p:cTn id="70" dur="1" fill="hold">
                                          <p:stCondLst>
                                            <p:cond delay="0"/>
                                          </p:stCondLst>
                                        </p:cTn>
                                        <p:tgtEl>
                                          <p:spTgt spid="17422"/>
                                        </p:tgtEl>
                                        <p:attrNameLst>
                                          <p:attrName>style.visibility</p:attrName>
                                        </p:attrNameLst>
                                      </p:cBhvr>
                                      <p:to>
                                        <p:strVal val="visible"/>
                                      </p:to>
                                    </p:set>
                                    <p:anim calcmode="lin" valueType="num">
                                      <p:cBhvr additive="base">
                                        <p:cTn id="71" dur="750" fill="hold"/>
                                        <p:tgtEl>
                                          <p:spTgt spid="17422"/>
                                        </p:tgtEl>
                                        <p:attrNameLst>
                                          <p:attrName>ppt_x</p:attrName>
                                        </p:attrNameLst>
                                      </p:cBhvr>
                                      <p:tavLst>
                                        <p:tav tm="0">
                                          <p:val>
                                            <p:strVal val="#ppt_x"/>
                                          </p:val>
                                        </p:tav>
                                        <p:tav tm="100000">
                                          <p:val>
                                            <p:strVal val="#ppt_x"/>
                                          </p:val>
                                        </p:tav>
                                      </p:tavLst>
                                    </p:anim>
                                    <p:anim calcmode="lin" valueType="num">
                                      <p:cBhvr additive="base">
                                        <p:cTn id="72" dur="750" fill="hold"/>
                                        <p:tgtEl>
                                          <p:spTgt spid="174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1400"/>
                                  </p:stCondLst>
                                  <p:childTnLst>
                                    <p:set>
                                      <p:cBhvr>
                                        <p:cTn id="74" dur="1" fill="hold">
                                          <p:stCondLst>
                                            <p:cond delay="0"/>
                                          </p:stCondLst>
                                        </p:cTn>
                                        <p:tgtEl>
                                          <p:spTgt spid="17431"/>
                                        </p:tgtEl>
                                        <p:attrNameLst>
                                          <p:attrName>style.visibility</p:attrName>
                                        </p:attrNameLst>
                                      </p:cBhvr>
                                      <p:to>
                                        <p:strVal val="visible"/>
                                      </p:to>
                                    </p:set>
                                    <p:anim calcmode="lin" valueType="num">
                                      <p:cBhvr additive="base">
                                        <p:cTn id="75" dur="750" fill="hold"/>
                                        <p:tgtEl>
                                          <p:spTgt spid="17431"/>
                                        </p:tgtEl>
                                        <p:attrNameLst>
                                          <p:attrName>ppt_x</p:attrName>
                                        </p:attrNameLst>
                                      </p:cBhvr>
                                      <p:tavLst>
                                        <p:tav tm="0">
                                          <p:val>
                                            <p:strVal val="#ppt_x"/>
                                          </p:val>
                                        </p:tav>
                                        <p:tav tm="100000">
                                          <p:val>
                                            <p:strVal val="#ppt_x"/>
                                          </p:val>
                                        </p:tav>
                                      </p:tavLst>
                                    </p:anim>
                                    <p:anim calcmode="lin" valueType="num">
                                      <p:cBhvr additive="base">
                                        <p:cTn id="76" dur="750" fill="hold"/>
                                        <p:tgtEl>
                                          <p:spTgt spid="1743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1500"/>
                                  </p:stCondLst>
                                  <p:childTnLst>
                                    <p:set>
                                      <p:cBhvr>
                                        <p:cTn id="78" dur="1" fill="hold">
                                          <p:stCondLst>
                                            <p:cond delay="0"/>
                                          </p:stCondLst>
                                        </p:cTn>
                                        <p:tgtEl>
                                          <p:spTgt spid="17421"/>
                                        </p:tgtEl>
                                        <p:attrNameLst>
                                          <p:attrName>style.visibility</p:attrName>
                                        </p:attrNameLst>
                                      </p:cBhvr>
                                      <p:to>
                                        <p:strVal val="visible"/>
                                      </p:to>
                                    </p:set>
                                    <p:anim calcmode="lin" valueType="num">
                                      <p:cBhvr additive="base">
                                        <p:cTn id="79" dur="750" fill="hold"/>
                                        <p:tgtEl>
                                          <p:spTgt spid="17421"/>
                                        </p:tgtEl>
                                        <p:attrNameLst>
                                          <p:attrName>ppt_x</p:attrName>
                                        </p:attrNameLst>
                                      </p:cBhvr>
                                      <p:tavLst>
                                        <p:tav tm="0">
                                          <p:val>
                                            <p:strVal val="#ppt_x"/>
                                          </p:val>
                                        </p:tav>
                                        <p:tav tm="100000">
                                          <p:val>
                                            <p:strVal val="#ppt_x"/>
                                          </p:val>
                                        </p:tav>
                                      </p:tavLst>
                                    </p:anim>
                                    <p:anim calcmode="lin" valueType="num">
                                      <p:cBhvr additive="base">
                                        <p:cTn id="80" dur="750" fill="hold"/>
                                        <p:tgtEl>
                                          <p:spTgt spid="1742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1500"/>
                                  </p:stCondLst>
                                  <p:childTnLst>
                                    <p:set>
                                      <p:cBhvr>
                                        <p:cTn id="82" dur="1" fill="hold">
                                          <p:stCondLst>
                                            <p:cond delay="0"/>
                                          </p:stCondLst>
                                        </p:cTn>
                                        <p:tgtEl>
                                          <p:spTgt spid="17438"/>
                                        </p:tgtEl>
                                        <p:attrNameLst>
                                          <p:attrName>style.visibility</p:attrName>
                                        </p:attrNameLst>
                                      </p:cBhvr>
                                      <p:to>
                                        <p:strVal val="visible"/>
                                      </p:to>
                                    </p:set>
                                    <p:anim calcmode="lin" valueType="num">
                                      <p:cBhvr additive="base">
                                        <p:cTn id="83" dur="750" fill="hold"/>
                                        <p:tgtEl>
                                          <p:spTgt spid="17438"/>
                                        </p:tgtEl>
                                        <p:attrNameLst>
                                          <p:attrName>ppt_x</p:attrName>
                                        </p:attrNameLst>
                                      </p:cBhvr>
                                      <p:tavLst>
                                        <p:tav tm="0">
                                          <p:val>
                                            <p:strVal val="#ppt_x"/>
                                          </p:val>
                                        </p:tav>
                                        <p:tav tm="100000">
                                          <p:val>
                                            <p:strVal val="#ppt_x"/>
                                          </p:val>
                                        </p:tav>
                                      </p:tavLst>
                                    </p:anim>
                                    <p:anim calcmode="lin" valueType="num">
                                      <p:cBhvr additive="base">
                                        <p:cTn id="84" dur="750" fill="hold"/>
                                        <p:tgtEl>
                                          <p:spTgt spid="1743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1600"/>
                                  </p:stCondLst>
                                  <p:childTnLst>
                                    <p:set>
                                      <p:cBhvr>
                                        <p:cTn id="86" dur="1" fill="hold">
                                          <p:stCondLst>
                                            <p:cond delay="0"/>
                                          </p:stCondLst>
                                        </p:cTn>
                                        <p:tgtEl>
                                          <p:spTgt spid="17426"/>
                                        </p:tgtEl>
                                        <p:attrNameLst>
                                          <p:attrName>style.visibility</p:attrName>
                                        </p:attrNameLst>
                                      </p:cBhvr>
                                      <p:to>
                                        <p:strVal val="visible"/>
                                      </p:to>
                                    </p:set>
                                    <p:anim calcmode="lin" valueType="num">
                                      <p:cBhvr additive="base">
                                        <p:cTn id="87" dur="750" fill="hold"/>
                                        <p:tgtEl>
                                          <p:spTgt spid="17426"/>
                                        </p:tgtEl>
                                        <p:attrNameLst>
                                          <p:attrName>ppt_x</p:attrName>
                                        </p:attrNameLst>
                                      </p:cBhvr>
                                      <p:tavLst>
                                        <p:tav tm="0">
                                          <p:val>
                                            <p:strVal val="#ppt_x"/>
                                          </p:val>
                                        </p:tav>
                                        <p:tav tm="100000">
                                          <p:val>
                                            <p:strVal val="#ppt_x"/>
                                          </p:val>
                                        </p:tav>
                                      </p:tavLst>
                                    </p:anim>
                                    <p:anim calcmode="lin" valueType="num">
                                      <p:cBhvr additive="base">
                                        <p:cTn id="88" dur="750" fill="hold"/>
                                        <p:tgtEl>
                                          <p:spTgt spid="174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1600"/>
                                  </p:stCondLst>
                                  <p:childTnLst>
                                    <p:set>
                                      <p:cBhvr>
                                        <p:cTn id="90" dur="1" fill="hold">
                                          <p:stCondLst>
                                            <p:cond delay="0"/>
                                          </p:stCondLst>
                                        </p:cTn>
                                        <p:tgtEl>
                                          <p:spTgt spid="17429"/>
                                        </p:tgtEl>
                                        <p:attrNameLst>
                                          <p:attrName>style.visibility</p:attrName>
                                        </p:attrNameLst>
                                      </p:cBhvr>
                                      <p:to>
                                        <p:strVal val="visible"/>
                                      </p:to>
                                    </p:set>
                                    <p:anim calcmode="lin" valueType="num">
                                      <p:cBhvr additive="base">
                                        <p:cTn id="91" dur="750" fill="hold"/>
                                        <p:tgtEl>
                                          <p:spTgt spid="17429"/>
                                        </p:tgtEl>
                                        <p:attrNameLst>
                                          <p:attrName>ppt_x</p:attrName>
                                        </p:attrNameLst>
                                      </p:cBhvr>
                                      <p:tavLst>
                                        <p:tav tm="0">
                                          <p:val>
                                            <p:strVal val="#ppt_x"/>
                                          </p:val>
                                        </p:tav>
                                        <p:tav tm="100000">
                                          <p:val>
                                            <p:strVal val="#ppt_x"/>
                                          </p:val>
                                        </p:tav>
                                      </p:tavLst>
                                    </p:anim>
                                    <p:anim calcmode="lin" valueType="num">
                                      <p:cBhvr additive="base">
                                        <p:cTn id="92" dur="750" fill="hold"/>
                                        <p:tgtEl>
                                          <p:spTgt spid="174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1700"/>
                                  </p:stCondLst>
                                  <p:childTnLst>
                                    <p:set>
                                      <p:cBhvr>
                                        <p:cTn id="94" dur="1" fill="hold">
                                          <p:stCondLst>
                                            <p:cond delay="0"/>
                                          </p:stCondLst>
                                        </p:cTn>
                                        <p:tgtEl>
                                          <p:spTgt spid="17425"/>
                                        </p:tgtEl>
                                        <p:attrNameLst>
                                          <p:attrName>style.visibility</p:attrName>
                                        </p:attrNameLst>
                                      </p:cBhvr>
                                      <p:to>
                                        <p:strVal val="visible"/>
                                      </p:to>
                                    </p:set>
                                    <p:anim calcmode="lin" valueType="num">
                                      <p:cBhvr additive="base">
                                        <p:cTn id="95" dur="750" fill="hold"/>
                                        <p:tgtEl>
                                          <p:spTgt spid="17425"/>
                                        </p:tgtEl>
                                        <p:attrNameLst>
                                          <p:attrName>ppt_x</p:attrName>
                                        </p:attrNameLst>
                                      </p:cBhvr>
                                      <p:tavLst>
                                        <p:tav tm="0">
                                          <p:val>
                                            <p:strVal val="#ppt_x"/>
                                          </p:val>
                                        </p:tav>
                                        <p:tav tm="100000">
                                          <p:val>
                                            <p:strVal val="#ppt_x"/>
                                          </p:val>
                                        </p:tav>
                                      </p:tavLst>
                                    </p:anim>
                                    <p:anim calcmode="lin" valueType="num">
                                      <p:cBhvr additive="base">
                                        <p:cTn id="96" dur="750" fill="hold"/>
                                        <p:tgtEl>
                                          <p:spTgt spid="17425"/>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1700"/>
                                  </p:stCondLst>
                                  <p:childTnLst>
                                    <p:set>
                                      <p:cBhvr>
                                        <p:cTn id="98" dur="1" fill="hold">
                                          <p:stCondLst>
                                            <p:cond delay="0"/>
                                          </p:stCondLst>
                                        </p:cTn>
                                        <p:tgtEl>
                                          <p:spTgt spid="17427"/>
                                        </p:tgtEl>
                                        <p:attrNameLst>
                                          <p:attrName>style.visibility</p:attrName>
                                        </p:attrNameLst>
                                      </p:cBhvr>
                                      <p:to>
                                        <p:strVal val="visible"/>
                                      </p:to>
                                    </p:set>
                                    <p:anim calcmode="lin" valueType="num">
                                      <p:cBhvr additive="base">
                                        <p:cTn id="99" dur="750" fill="hold"/>
                                        <p:tgtEl>
                                          <p:spTgt spid="17427"/>
                                        </p:tgtEl>
                                        <p:attrNameLst>
                                          <p:attrName>ppt_x</p:attrName>
                                        </p:attrNameLst>
                                      </p:cBhvr>
                                      <p:tavLst>
                                        <p:tav tm="0">
                                          <p:val>
                                            <p:strVal val="#ppt_x"/>
                                          </p:val>
                                        </p:tav>
                                        <p:tav tm="100000">
                                          <p:val>
                                            <p:strVal val="#ppt_x"/>
                                          </p:val>
                                        </p:tav>
                                      </p:tavLst>
                                    </p:anim>
                                    <p:anim calcmode="lin" valueType="num">
                                      <p:cBhvr additive="base">
                                        <p:cTn id="100" dur="750" fill="hold"/>
                                        <p:tgtEl>
                                          <p:spTgt spid="17427"/>
                                        </p:tgtEl>
                                        <p:attrNameLst>
                                          <p:attrName>ppt_y</p:attrName>
                                        </p:attrNameLst>
                                      </p:cBhvr>
                                      <p:tavLst>
                                        <p:tav tm="0">
                                          <p:val>
                                            <p:strVal val="1+#ppt_h/2"/>
                                          </p:val>
                                        </p:tav>
                                        <p:tav tm="100000">
                                          <p:val>
                                            <p:strVal val="#ppt_y"/>
                                          </p:val>
                                        </p:tav>
                                      </p:tavLst>
                                    </p:anim>
                                  </p:childTnLst>
                                </p:cTn>
                              </p:par>
                              <p:par>
                                <p:cTn id="101" presetID="2" presetClass="entr" presetSubtype="2" fill="hold" grpId="0" nodeType="withEffect">
                                  <p:stCondLst>
                                    <p:cond delay="1700"/>
                                  </p:stCondLst>
                                  <p:childTnLst>
                                    <p:set>
                                      <p:cBhvr>
                                        <p:cTn id="102" dur="1" fill="hold">
                                          <p:stCondLst>
                                            <p:cond delay="0"/>
                                          </p:stCondLst>
                                        </p:cTn>
                                        <p:tgtEl>
                                          <p:spTgt spid="17439"/>
                                        </p:tgtEl>
                                        <p:attrNameLst>
                                          <p:attrName>style.visibility</p:attrName>
                                        </p:attrNameLst>
                                      </p:cBhvr>
                                      <p:to>
                                        <p:strVal val="visible"/>
                                      </p:to>
                                    </p:set>
                                    <p:anim calcmode="lin" valueType="num">
                                      <p:cBhvr additive="base">
                                        <p:cTn id="103" dur="750" fill="hold"/>
                                        <p:tgtEl>
                                          <p:spTgt spid="17439"/>
                                        </p:tgtEl>
                                        <p:attrNameLst>
                                          <p:attrName>ppt_x</p:attrName>
                                        </p:attrNameLst>
                                      </p:cBhvr>
                                      <p:tavLst>
                                        <p:tav tm="0">
                                          <p:val>
                                            <p:strVal val="1+#ppt_w/2"/>
                                          </p:val>
                                        </p:tav>
                                        <p:tav tm="100000">
                                          <p:val>
                                            <p:strVal val="#ppt_x"/>
                                          </p:val>
                                        </p:tav>
                                      </p:tavLst>
                                    </p:anim>
                                    <p:anim calcmode="lin" valueType="num">
                                      <p:cBhvr additive="base">
                                        <p:cTn id="104" dur="750" fill="hold"/>
                                        <p:tgtEl>
                                          <p:spTgt spid="17439"/>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1800"/>
                                  </p:stCondLst>
                                  <p:childTnLst>
                                    <p:set>
                                      <p:cBhvr>
                                        <p:cTn id="106" dur="1" fill="hold">
                                          <p:stCondLst>
                                            <p:cond delay="0"/>
                                          </p:stCondLst>
                                        </p:cTn>
                                        <p:tgtEl>
                                          <p:spTgt spid="17440"/>
                                        </p:tgtEl>
                                        <p:attrNameLst>
                                          <p:attrName>style.visibility</p:attrName>
                                        </p:attrNameLst>
                                      </p:cBhvr>
                                      <p:to>
                                        <p:strVal val="visible"/>
                                      </p:to>
                                    </p:set>
                                    <p:anim calcmode="lin" valueType="num">
                                      <p:cBhvr additive="base">
                                        <p:cTn id="107" dur="750" fill="hold"/>
                                        <p:tgtEl>
                                          <p:spTgt spid="17440"/>
                                        </p:tgtEl>
                                        <p:attrNameLst>
                                          <p:attrName>ppt_x</p:attrName>
                                        </p:attrNameLst>
                                      </p:cBhvr>
                                      <p:tavLst>
                                        <p:tav tm="0">
                                          <p:val>
                                            <p:strVal val="1+#ppt_w/2"/>
                                          </p:val>
                                        </p:tav>
                                        <p:tav tm="100000">
                                          <p:val>
                                            <p:strVal val="#ppt_x"/>
                                          </p:val>
                                        </p:tav>
                                      </p:tavLst>
                                    </p:anim>
                                    <p:anim calcmode="lin" valueType="num">
                                      <p:cBhvr additive="base">
                                        <p:cTn id="108" dur="750" fill="hold"/>
                                        <p:tgtEl>
                                          <p:spTgt spid="17440"/>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1900"/>
                                  </p:stCondLst>
                                  <p:childTnLst>
                                    <p:set>
                                      <p:cBhvr>
                                        <p:cTn id="110" dur="1" fill="hold">
                                          <p:stCondLst>
                                            <p:cond delay="0"/>
                                          </p:stCondLst>
                                        </p:cTn>
                                        <p:tgtEl>
                                          <p:spTgt spid="17441"/>
                                        </p:tgtEl>
                                        <p:attrNameLst>
                                          <p:attrName>style.visibility</p:attrName>
                                        </p:attrNameLst>
                                      </p:cBhvr>
                                      <p:to>
                                        <p:strVal val="visible"/>
                                      </p:to>
                                    </p:set>
                                    <p:anim calcmode="lin" valueType="num">
                                      <p:cBhvr additive="base">
                                        <p:cTn id="111" dur="750" fill="hold"/>
                                        <p:tgtEl>
                                          <p:spTgt spid="17441"/>
                                        </p:tgtEl>
                                        <p:attrNameLst>
                                          <p:attrName>ppt_x</p:attrName>
                                        </p:attrNameLst>
                                      </p:cBhvr>
                                      <p:tavLst>
                                        <p:tav tm="0">
                                          <p:val>
                                            <p:strVal val="1+#ppt_w/2"/>
                                          </p:val>
                                        </p:tav>
                                        <p:tav tm="100000">
                                          <p:val>
                                            <p:strVal val="#ppt_x"/>
                                          </p:val>
                                        </p:tav>
                                      </p:tavLst>
                                    </p:anim>
                                    <p:anim calcmode="lin" valueType="num">
                                      <p:cBhvr additive="base">
                                        <p:cTn id="112" dur="750" fill="hold"/>
                                        <p:tgtEl>
                                          <p:spTgt spid="17441"/>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2000"/>
                                  </p:stCondLst>
                                  <p:childTnLst>
                                    <p:set>
                                      <p:cBhvr>
                                        <p:cTn id="114" dur="1" fill="hold">
                                          <p:stCondLst>
                                            <p:cond delay="0"/>
                                          </p:stCondLst>
                                        </p:cTn>
                                        <p:tgtEl>
                                          <p:spTgt spid="17442"/>
                                        </p:tgtEl>
                                        <p:attrNameLst>
                                          <p:attrName>style.visibility</p:attrName>
                                        </p:attrNameLst>
                                      </p:cBhvr>
                                      <p:to>
                                        <p:strVal val="visible"/>
                                      </p:to>
                                    </p:set>
                                    <p:anim calcmode="lin" valueType="num">
                                      <p:cBhvr additive="base">
                                        <p:cTn id="115" dur="750" fill="hold"/>
                                        <p:tgtEl>
                                          <p:spTgt spid="17442"/>
                                        </p:tgtEl>
                                        <p:attrNameLst>
                                          <p:attrName>ppt_x</p:attrName>
                                        </p:attrNameLst>
                                      </p:cBhvr>
                                      <p:tavLst>
                                        <p:tav tm="0">
                                          <p:val>
                                            <p:strVal val="1+#ppt_w/2"/>
                                          </p:val>
                                        </p:tav>
                                        <p:tav tm="100000">
                                          <p:val>
                                            <p:strVal val="#ppt_x"/>
                                          </p:val>
                                        </p:tav>
                                      </p:tavLst>
                                    </p:anim>
                                    <p:anim calcmode="lin" valueType="num">
                                      <p:cBhvr additive="base">
                                        <p:cTn id="116" dur="750" fill="hold"/>
                                        <p:tgtEl>
                                          <p:spTgt spid="17442"/>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2100"/>
                                  </p:stCondLst>
                                  <p:childTnLst>
                                    <p:set>
                                      <p:cBhvr>
                                        <p:cTn id="118" dur="1" fill="hold">
                                          <p:stCondLst>
                                            <p:cond delay="0"/>
                                          </p:stCondLst>
                                        </p:cTn>
                                        <p:tgtEl>
                                          <p:spTgt spid="17443"/>
                                        </p:tgtEl>
                                        <p:attrNameLst>
                                          <p:attrName>style.visibility</p:attrName>
                                        </p:attrNameLst>
                                      </p:cBhvr>
                                      <p:to>
                                        <p:strVal val="visible"/>
                                      </p:to>
                                    </p:set>
                                    <p:anim calcmode="lin" valueType="num">
                                      <p:cBhvr additive="base">
                                        <p:cTn id="119" dur="750" fill="hold"/>
                                        <p:tgtEl>
                                          <p:spTgt spid="17443"/>
                                        </p:tgtEl>
                                        <p:attrNameLst>
                                          <p:attrName>ppt_x</p:attrName>
                                        </p:attrNameLst>
                                      </p:cBhvr>
                                      <p:tavLst>
                                        <p:tav tm="0">
                                          <p:val>
                                            <p:strVal val="1+#ppt_w/2"/>
                                          </p:val>
                                        </p:tav>
                                        <p:tav tm="100000">
                                          <p:val>
                                            <p:strVal val="#ppt_x"/>
                                          </p:val>
                                        </p:tav>
                                      </p:tavLst>
                                    </p:anim>
                                    <p:anim calcmode="lin" valueType="num">
                                      <p:cBhvr additive="base">
                                        <p:cTn id="120" dur="750" fill="hold"/>
                                        <p:tgtEl>
                                          <p:spTgt spid="17443"/>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2200"/>
                                  </p:stCondLst>
                                  <p:childTnLst>
                                    <p:set>
                                      <p:cBhvr>
                                        <p:cTn id="122" dur="1" fill="hold">
                                          <p:stCondLst>
                                            <p:cond delay="0"/>
                                          </p:stCondLst>
                                        </p:cTn>
                                        <p:tgtEl>
                                          <p:spTgt spid="17444"/>
                                        </p:tgtEl>
                                        <p:attrNameLst>
                                          <p:attrName>style.visibility</p:attrName>
                                        </p:attrNameLst>
                                      </p:cBhvr>
                                      <p:to>
                                        <p:strVal val="visible"/>
                                      </p:to>
                                    </p:set>
                                    <p:anim calcmode="lin" valueType="num">
                                      <p:cBhvr additive="base">
                                        <p:cTn id="123" dur="750" fill="hold"/>
                                        <p:tgtEl>
                                          <p:spTgt spid="17444"/>
                                        </p:tgtEl>
                                        <p:attrNameLst>
                                          <p:attrName>ppt_x</p:attrName>
                                        </p:attrNameLst>
                                      </p:cBhvr>
                                      <p:tavLst>
                                        <p:tav tm="0">
                                          <p:val>
                                            <p:strVal val="1+#ppt_w/2"/>
                                          </p:val>
                                        </p:tav>
                                        <p:tav tm="100000">
                                          <p:val>
                                            <p:strVal val="#ppt_x"/>
                                          </p:val>
                                        </p:tav>
                                      </p:tavLst>
                                    </p:anim>
                                    <p:anim calcmode="lin" valueType="num">
                                      <p:cBhvr additive="base">
                                        <p:cTn id="124" dur="750" fill="hold"/>
                                        <p:tgtEl>
                                          <p:spTgt spid="174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P spid="17416" grpId="0" animBg="1"/>
      <p:bldP spid="17417" grpId="0" animBg="1"/>
      <p:bldP spid="17418" grpId="0" animBg="1"/>
      <p:bldP spid="17419" grpId="0" animBg="1"/>
      <p:bldP spid="17420" grpId="0" animBg="1"/>
      <p:bldP spid="17421" grpId="0" animBg="1"/>
      <p:bldP spid="17422" grpId="0" animBg="1"/>
      <p:bldP spid="17423" grpId="0" animBg="1"/>
      <p:bldP spid="17424" grpId="0" animBg="1"/>
      <p:bldP spid="17425" grpId="0" animBg="1"/>
      <p:bldP spid="17426" grpId="0" animBg="1"/>
      <p:bldP spid="17427" grpId="0" animBg="1"/>
      <p:bldP spid="17428" grpId="0" animBg="1"/>
      <p:bldP spid="17429" grpId="0" animBg="1"/>
      <p:bldP spid="17430" grpId="0" animBg="1"/>
      <p:bldP spid="17431" grpId="0" animBg="1"/>
      <p:bldP spid="17432" grpId="0" animBg="1"/>
      <p:bldP spid="17433" grpId="0" animBg="1"/>
      <p:bldP spid="17434" grpId="0" animBg="1"/>
      <p:bldP spid="17435" grpId="0" animBg="1"/>
      <p:bldP spid="17436" grpId="0" animBg="1"/>
      <p:bldP spid="17437" grpId="0" animBg="1"/>
      <p:bldP spid="17438" grpId="0" animBg="1"/>
      <p:bldP spid="17439" grpId="0"/>
      <p:bldP spid="17440" grpId="0"/>
      <p:bldP spid="17441" grpId="0"/>
      <p:bldP spid="17442" grpId="0"/>
      <p:bldP spid="17443" grpId="0"/>
      <p:bldP spid="174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6"/>
          <p:cNvSpPr>
            <a:spLocks/>
          </p:cNvSpPr>
          <p:nvPr/>
        </p:nvSpPr>
        <p:spPr bwMode="auto">
          <a:xfrm>
            <a:off x="756370" y="1538572"/>
            <a:ext cx="3511493" cy="3093464"/>
          </a:xfrm>
          <a:custGeom>
            <a:avLst/>
            <a:gdLst>
              <a:gd name="T0" fmla="*/ 0 w 998"/>
              <a:gd name="T1" fmla="*/ 0 h 861"/>
              <a:gd name="T2" fmla="*/ 998 w 998"/>
              <a:gd name="T3" fmla="*/ 0 h 861"/>
              <a:gd name="T4" fmla="*/ 492 w 998"/>
              <a:gd name="T5" fmla="*/ 861 h 861"/>
              <a:gd name="T6" fmla="*/ 0 w 998"/>
              <a:gd name="T7" fmla="*/ 0 h 861"/>
            </a:gdLst>
            <a:ahLst/>
            <a:cxnLst>
              <a:cxn ang="0">
                <a:pos x="T0" y="T1"/>
              </a:cxn>
              <a:cxn ang="0">
                <a:pos x="T2" y="T3"/>
              </a:cxn>
              <a:cxn ang="0">
                <a:pos x="T4" y="T5"/>
              </a:cxn>
              <a:cxn ang="0">
                <a:pos x="T6" y="T7"/>
              </a:cxn>
            </a:cxnLst>
            <a:rect l="0" t="0" r="r" b="b"/>
            <a:pathLst>
              <a:path w="998" h="861">
                <a:moveTo>
                  <a:pt x="0" y="0"/>
                </a:moveTo>
                <a:lnTo>
                  <a:pt x="998" y="0"/>
                </a:lnTo>
                <a:lnTo>
                  <a:pt x="492" y="861"/>
                </a:lnTo>
                <a:lnTo>
                  <a:pt x="0" y="0"/>
                </a:lnTo>
                <a:close/>
              </a:path>
            </a:pathLst>
          </a:custGeom>
          <a:solidFill>
            <a:schemeClr val="accent1"/>
          </a:solidFill>
          <a:ln w="0">
            <a:noFill/>
            <a:prstDash val="solid"/>
            <a:round/>
            <a:headEnd/>
            <a:tailEnd/>
          </a:ln>
        </p:spPr>
        <p:txBody>
          <a:bodyPr vert="horz" wrap="square" lIns="91451" tIns="45725" rIns="91451" bIns="45725" numCol="1" anchor="t" anchorCtr="0" compatLnSpc="1">
            <a:prstTxWarp prst="textNoShape">
              <a:avLst/>
            </a:prstTxWarp>
          </a:bodyPr>
          <a:lstStyle/>
          <a:p>
            <a:endParaRPr lang="zh-CN" altLang="en-US" dirty="0">
              <a:solidFill>
                <a:schemeClr val="accent1">
                  <a:lumMod val="75000"/>
                </a:schemeClr>
              </a:solidFill>
            </a:endParaRPr>
          </a:p>
        </p:txBody>
      </p:sp>
      <p:sp>
        <p:nvSpPr>
          <p:cNvPr id="28" name="Freeform 11"/>
          <p:cNvSpPr>
            <a:spLocks/>
          </p:cNvSpPr>
          <p:nvPr/>
        </p:nvSpPr>
        <p:spPr bwMode="auto">
          <a:xfrm>
            <a:off x="1048745" y="1012654"/>
            <a:ext cx="2926744" cy="2547230"/>
          </a:xfrm>
          <a:custGeom>
            <a:avLst/>
            <a:gdLst>
              <a:gd name="T0" fmla="*/ 949 w 1896"/>
              <a:gd name="T1" fmla="*/ 0 h 1616"/>
              <a:gd name="T2" fmla="*/ 1896 w 1896"/>
              <a:gd name="T3" fmla="*/ 1616 h 1616"/>
              <a:gd name="T4" fmla="*/ 0 w 1896"/>
              <a:gd name="T5" fmla="*/ 1616 h 1616"/>
              <a:gd name="T6" fmla="*/ 949 w 1896"/>
              <a:gd name="T7" fmla="*/ 0 h 1616"/>
            </a:gdLst>
            <a:ahLst/>
            <a:cxnLst>
              <a:cxn ang="0">
                <a:pos x="T0" y="T1"/>
              </a:cxn>
              <a:cxn ang="0">
                <a:pos x="T2" y="T3"/>
              </a:cxn>
              <a:cxn ang="0">
                <a:pos x="T4" y="T5"/>
              </a:cxn>
              <a:cxn ang="0">
                <a:pos x="T6" y="T7"/>
              </a:cxn>
            </a:cxnLst>
            <a:rect l="0" t="0" r="r" b="b"/>
            <a:pathLst>
              <a:path w="1896" h="1616">
                <a:moveTo>
                  <a:pt x="949" y="0"/>
                </a:moveTo>
                <a:lnTo>
                  <a:pt x="1896" y="1616"/>
                </a:lnTo>
                <a:lnTo>
                  <a:pt x="0" y="1616"/>
                </a:lnTo>
                <a:lnTo>
                  <a:pt x="949" y="0"/>
                </a:lnTo>
                <a:close/>
              </a:path>
            </a:pathLst>
          </a:custGeom>
          <a:noFill/>
          <a:ln w="19050">
            <a:solidFill>
              <a:schemeClr val="accent1"/>
            </a:solidFill>
            <a:prstDash val="solid"/>
            <a:round/>
            <a:headEnd/>
            <a:tailEnd/>
          </a:ln>
        </p:spPr>
        <p:txBody>
          <a:bodyPr vert="horz" wrap="square" lIns="91451" tIns="45725" rIns="91451" bIns="45725" numCol="1" anchor="t" anchorCtr="0" compatLnSpc="1">
            <a:prstTxWarp prst="textNoShape">
              <a:avLst/>
            </a:prstTxWarp>
          </a:bodyPr>
          <a:lstStyle/>
          <a:p>
            <a:endParaRPr lang="zh-CN" altLang="en-US" dirty="0">
              <a:solidFill>
                <a:schemeClr val="bg1"/>
              </a:solidFill>
            </a:endParaRPr>
          </a:p>
        </p:txBody>
      </p:sp>
      <p:sp>
        <p:nvSpPr>
          <p:cNvPr id="25" name="MH_Others_2"/>
          <p:cNvSpPr txBox="1"/>
          <p:nvPr>
            <p:custDataLst>
              <p:tags r:id="rId1"/>
            </p:custDataLst>
          </p:nvPr>
        </p:nvSpPr>
        <p:spPr>
          <a:xfrm>
            <a:off x="1529593" y="2061533"/>
            <a:ext cx="2008231" cy="430887"/>
          </a:xfrm>
          <a:prstGeom prst="rect">
            <a:avLst/>
          </a:prstGeom>
          <a:noFill/>
        </p:spPr>
        <p:txBody>
          <a:bodyPr vert="horz" wrap="square" lIns="0" tIns="0" rIns="0" bIns="0">
            <a:spAutoFit/>
          </a:bodyPr>
          <a:lstStyle/>
          <a:p>
            <a:pPr algn="ctr">
              <a:defRPr/>
            </a:pPr>
            <a: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MH_Other_1">
            <a:extLst>
              <a:ext uri="{FF2B5EF4-FFF2-40B4-BE49-F238E27FC236}">
                <a16:creationId xmlns:a16="http://schemas.microsoft.com/office/drawing/2014/main" id="{AD4D6BEC-2488-46EE-95AC-728E82F8093C}"/>
              </a:ext>
            </a:extLst>
          </p:cNvPr>
          <p:cNvSpPr>
            <a:spLocks noChangeAspect="1"/>
          </p:cNvSpPr>
          <p:nvPr>
            <p:custDataLst>
              <p:tags r:id="rId2"/>
            </p:custDataLst>
          </p:nvPr>
        </p:nvSpPr>
        <p:spPr>
          <a:xfrm>
            <a:off x="4780398" y="1351258"/>
            <a:ext cx="511025" cy="512117"/>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3001" kern="0" dirty="0">
                <a:solidFill>
                  <a:schemeClr val="tx2"/>
                </a:solidFill>
                <a:latin typeface="Arial" panose="020B0604020202020204" pitchFamily="34" charset="0"/>
                <a:ea typeface="微软雅黑" panose="020B0503020204020204" pitchFamily="34" charset="-122"/>
                <a:sym typeface="Arial" panose="020B0604020202020204" pitchFamily="34" charset="0"/>
              </a:rPr>
              <a:t>1</a:t>
            </a:r>
          </a:p>
        </p:txBody>
      </p:sp>
      <p:sp>
        <p:nvSpPr>
          <p:cNvPr id="15" name="MH_Other_2">
            <a:extLst>
              <a:ext uri="{FF2B5EF4-FFF2-40B4-BE49-F238E27FC236}">
                <a16:creationId xmlns:a16="http://schemas.microsoft.com/office/drawing/2014/main" id="{BACC2EF8-0F61-4559-8A7C-24629238209B}"/>
              </a:ext>
            </a:extLst>
          </p:cNvPr>
          <p:cNvSpPr>
            <a:spLocks noChangeAspect="1"/>
          </p:cNvSpPr>
          <p:nvPr>
            <p:custDataLst>
              <p:tags r:id="rId3"/>
            </p:custDataLst>
          </p:nvPr>
        </p:nvSpPr>
        <p:spPr>
          <a:xfrm>
            <a:off x="4780398" y="2067441"/>
            <a:ext cx="511025" cy="512117"/>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3001"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2</a:t>
            </a:r>
          </a:p>
        </p:txBody>
      </p:sp>
      <p:sp>
        <p:nvSpPr>
          <p:cNvPr id="26" name="MH_Other_3">
            <a:extLst>
              <a:ext uri="{FF2B5EF4-FFF2-40B4-BE49-F238E27FC236}">
                <a16:creationId xmlns:a16="http://schemas.microsoft.com/office/drawing/2014/main" id="{0B98F20B-C700-49E7-8B55-C2C518E5511D}"/>
              </a:ext>
            </a:extLst>
          </p:cNvPr>
          <p:cNvSpPr>
            <a:spLocks noChangeAspect="1"/>
          </p:cNvSpPr>
          <p:nvPr>
            <p:custDataLst>
              <p:tags r:id="rId4"/>
            </p:custDataLst>
          </p:nvPr>
        </p:nvSpPr>
        <p:spPr>
          <a:xfrm>
            <a:off x="4780398" y="2783623"/>
            <a:ext cx="511025" cy="512117"/>
          </a:xfrm>
          <a:prstGeom prst="ellipse">
            <a:avLst/>
          </a:prstGeom>
          <a:solidFill>
            <a:srgbClr val="FFFFFF"/>
          </a:solidFill>
          <a:ln w="57150" cap="flat" cmpd="sng" algn="ctr">
            <a:solidFill>
              <a:schemeClr val="accent3"/>
            </a:solidFill>
            <a:prstDash val="solid"/>
          </a:ln>
          <a:effectLst/>
        </p:spPr>
        <p:txBody>
          <a:bodyPr lIns="0" tIns="0" rIns="0" bIns="0" anchor="ctr"/>
          <a:lstStyle/>
          <a:p>
            <a:pPr algn="ctr">
              <a:defRPr/>
            </a:pPr>
            <a:r>
              <a:rPr lang="en-US" altLang="zh-CN" sz="3001" kern="0" dirty="0">
                <a:solidFill>
                  <a:schemeClr val="accent3"/>
                </a:solidFill>
                <a:latin typeface="Arial" panose="020B0604020202020204" pitchFamily="34" charset="0"/>
                <a:ea typeface="微软雅黑" panose="020B0503020204020204" pitchFamily="34" charset="-122"/>
                <a:sym typeface="Arial" panose="020B0604020202020204" pitchFamily="34" charset="0"/>
              </a:rPr>
              <a:t>3</a:t>
            </a:r>
          </a:p>
        </p:txBody>
      </p:sp>
      <p:sp>
        <p:nvSpPr>
          <p:cNvPr id="29" name="MH_Other_4">
            <a:extLst>
              <a:ext uri="{FF2B5EF4-FFF2-40B4-BE49-F238E27FC236}">
                <a16:creationId xmlns:a16="http://schemas.microsoft.com/office/drawing/2014/main" id="{84F95C9B-0114-4B0B-87F9-4288AB60AE28}"/>
              </a:ext>
            </a:extLst>
          </p:cNvPr>
          <p:cNvSpPr>
            <a:spLocks noChangeAspect="1"/>
          </p:cNvSpPr>
          <p:nvPr>
            <p:custDataLst>
              <p:tags r:id="rId5"/>
            </p:custDataLst>
          </p:nvPr>
        </p:nvSpPr>
        <p:spPr>
          <a:xfrm>
            <a:off x="4780398" y="3499806"/>
            <a:ext cx="511025" cy="512117"/>
          </a:xfrm>
          <a:prstGeom prst="ellipse">
            <a:avLst/>
          </a:prstGeom>
          <a:solidFill>
            <a:srgbClr val="FFFFFF"/>
          </a:solidFill>
          <a:ln w="57150" cap="flat" cmpd="sng" algn="ctr">
            <a:solidFill>
              <a:schemeClr val="accent4"/>
            </a:solidFill>
            <a:prstDash val="solid"/>
          </a:ln>
          <a:effectLst/>
        </p:spPr>
        <p:txBody>
          <a:bodyPr lIns="0" tIns="0" rIns="0" bIns="0" anchor="ctr"/>
          <a:lstStyle/>
          <a:p>
            <a:pPr algn="ctr">
              <a:defRPr/>
            </a:pPr>
            <a:r>
              <a:rPr lang="en-US" altLang="zh-CN" sz="3001" kern="0" dirty="0">
                <a:solidFill>
                  <a:schemeClr val="accent4"/>
                </a:solidFill>
                <a:latin typeface="Arial" panose="020B0604020202020204" pitchFamily="34" charset="0"/>
                <a:ea typeface="微软雅黑" panose="020B0503020204020204" pitchFamily="34" charset="-122"/>
                <a:sym typeface="Arial" panose="020B0604020202020204" pitchFamily="34" charset="0"/>
              </a:rPr>
              <a:t>4</a:t>
            </a:r>
          </a:p>
        </p:txBody>
      </p:sp>
      <p:sp>
        <p:nvSpPr>
          <p:cNvPr id="30" name="MH_Text_1">
            <a:extLst>
              <a:ext uri="{FF2B5EF4-FFF2-40B4-BE49-F238E27FC236}">
                <a16:creationId xmlns:a16="http://schemas.microsoft.com/office/drawing/2014/main" id="{E2DF345A-E7BD-4EFF-9230-4119B61EB8EC}"/>
              </a:ext>
            </a:extLst>
          </p:cNvPr>
          <p:cNvSpPr/>
          <p:nvPr>
            <p:custDataLst>
              <p:tags r:id="rId6"/>
            </p:custDataLst>
          </p:nvPr>
        </p:nvSpPr>
        <p:spPr>
          <a:xfrm>
            <a:off x="5462110" y="1276400"/>
            <a:ext cx="2926744" cy="661835"/>
          </a:xfrm>
          <a:prstGeom prst="rect">
            <a:avLst/>
          </a:prstGeom>
        </p:spPr>
        <p:txBody>
          <a:bodyPr wrap="square" lIns="0" tIns="0" rIns="0" bIns="0" anchor="ctr">
            <a:spAutoFit/>
          </a:bodyPr>
          <a:lstStyle/>
          <a:p>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Enter title Click Enter Title.</a:t>
            </a: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p>
        </p:txBody>
      </p:sp>
      <p:sp>
        <p:nvSpPr>
          <p:cNvPr id="31" name="MH_Text_2">
            <a:extLst>
              <a:ext uri="{FF2B5EF4-FFF2-40B4-BE49-F238E27FC236}">
                <a16:creationId xmlns:a16="http://schemas.microsoft.com/office/drawing/2014/main" id="{49C940A4-C146-45CD-9E7E-F6318DEB9DD9}"/>
              </a:ext>
            </a:extLst>
          </p:cNvPr>
          <p:cNvSpPr/>
          <p:nvPr>
            <p:custDataLst>
              <p:tags r:id="rId7"/>
            </p:custDataLst>
          </p:nvPr>
        </p:nvSpPr>
        <p:spPr>
          <a:xfrm>
            <a:off x="5462110" y="2069540"/>
            <a:ext cx="2926743"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Teaching programmes</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Enter title Click Enter Title.</a:t>
            </a:r>
          </a:p>
        </p:txBody>
      </p:sp>
      <p:sp>
        <p:nvSpPr>
          <p:cNvPr id="32" name="MH_Text_3">
            <a:extLst>
              <a:ext uri="{FF2B5EF4-FFF2-40B4-BE49-F238E27FC236}">
                <a16:creationId xmlns:a16="http://schemas.microsoft.com/office/drawing/2014/main" id="{42EC4166-1FFC-4CD6-8B7D-FEAE46308B85}"/>
              </a:ext>
            </a:extLst>
          </p:cNvPr>
          <p:cNvSpPr/>
          <p:nvPr>
            <p:custDataLst>
              <p:tags r:id="rId8"/>
            </p:custDataLst>
          </p:nvPr>
        </p:nvSpPr>
        <p:spPr>
          <a:xfrm>
            <a:off x="5462110" y="2785723"/>
            <a:ext cx="2999115"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Teaching content</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Enter title Click Enter Title.</a:t>
            </a:r>
          </a:p>
        </p:txBody>
      </p:sp>
      <p:sp>
        <p:nvSpPr>
          <p:cNvPr id="33" name="MH_Text_4">
            <a:extLst>
              <a:ext uri="{FF2B5EF4-FFF2-40B4-BE49-F238E27FC236}">
                <a16:creationId xmlns:a16="http://schemas.microsoft.com/office/drawing/2014/main" id="{7B141771-CD6C-42C6-AB44-CCD8C83E74F9}"/>
              </a:ext>
            </a:extLst>
          </p:cNvPr>
          <p:cNvSpPr/>
          <p:nvPr>
            <p:custDataLst>
              <p:tags r:id="rId9"/>
            </p:custDataLst>
          </p:nvPr>
        </p:nvSpPr>
        <p:spPr>
          <a:xfrm>
            <a:off x="5462110" y="3501905"/>
            <a:ext cx="3215139"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Enter title Click Enter Title.</a:t>
            </a:r>
          </a:p>
        </p:txBody>
      </p:sp>
    </p:spTree>
    <p:extLst>
      <p:ext uri="{BB962C8B-B14F-4D97-AF65-F5344CB8AC3E}">
        <p14:creationId xmlns:p14="http://schemas.microsoft.com/office/powerpoint/2010/main" val="3074486925"/>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grpId="0" nodeType="withEffect" p14:presetBounceEnd="40000">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14:bounceEnd="40000">
                                          <p:cBhvr additive="base">
                                            <p:cTn id="7" dur="175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8" dur="1750" fill="hold"/>
                                            <p:tgtEl>
                                              <p:spTgt spid="27"/>
                                            </p:tgtEl>
                                            <p:attrNameLst>
                                              <p:attrName>ppt_y</p:attrName>
                                            </p:attrNameLst>
                                          </p:cBhvr>
                                          <p:tavLst>
                                            <p:tav tm="0">
                                              <p:val>
                                                <p:strVal val="0-#ppt_h/2"/>
                                              </p:val>
                                            </p:tav>
                                            <p:tav tm="100000">
                                              <p:val>
                                                <p:strVal val="#ppt_y"/>
                                              </p:val>
                                            </p:tav>
                                          </p:tavLst>
                                        </p:anim>
                                      </p:childTnLst>
                                    </p:cTn>
                                  </p:par>
                                  <p:par>
                                    <p:cTn id="9" presetID="2" presetClass="entr" presetSubtype="4" accel="40000" fill="hold" grpId="0" nodeType="withEffect" p14:presetBounceEnd="40000">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14:bounceEnd="40000">
                                          <p:cBhvr additive="base">
                                            <p:cTn id="11" dur="1750" fill="hold"/>
                                            <p:tgtEl>
                                              <p:spTgt spid="28"/>
                                            </p:tgtEl>
                                            <p:attrNameLst>
                                              <p:attrName>ppt_x</p:attrName>
                                            </p:attrNameLst>
                                          </p:cBhvr>
                                          <p:tavLst>
                                            <p:tav tm="0">
                                              <p:val>
                                                <p:strVal val="#ppt_x"/>
                                              </p:val>
                                            </p:tav>
                                            <p:tav tm="100000">
                                              <p:val>
                                                <p:strVal val="#ppt_x"/>
                                              </p:val>
                                            </p:tav>
                                          </p:tavLst>
                                        </p:anim>
                                        <p:anim calcmode="lin" valueType="num" p14:bounceEnd="40000">
                                          <p:cBhvr additive="base">
                                            <p:cTn id="12" dur="1750" fill="hold"/>
                                            <p:tgtEl>
                                              <p:spTgt spid="28"/>
                                            </p:tgtEl>
                                            <p:attrNameLst>
                                              <p:attrName>ppt_y</p:attrName>
                                            </p:attrNameLst>
                                          </p:cBhvr>
                                          <p:tavLst>
                                            <p:tav tm="0">
                                              <p:val>
                                                <p:strVal val="1+#ppt_h/2"/>
                                              </p:val>
                                            </p:tav>
                                            <p:tav tm="100000">
                                              <p:val>
                                                <p:strVal val="#ppt_y"/>
                                              </p:val>
                                            </p:tav>
                                          </p:tavLst>
                                        </p:anim>
                                      </p:childTnLst>
                                    </p:cTn>
                                  </p:par>
                                  <p:par>
                                    <p:cTn id="13" presetID="56" presetClass="entr" presetSubtype="0" fill="hold" grpId="0" nodeType="withEffect">
                                      <p:stCondLst>
                                        <p:cond delay="0"/>
                                      </p:stCondLst>
                                      <p:iterate type="lt">
                                        <p:tmPct val="10000"/>
                                      </p:iterate>
                                      <p:childTnLst>
                                        <p:set>
                                          <p:cBhvr>
                                            <p:cTn id="14" dur="1" fill="hold">
                                              <p:stCondLst>
                                                <p:cond delay="0"/>
                                              </p:stCondLst>
                                            </p:cTn>
                                            <p:tgtEl>
                                              <p:spTgt spid="25"/>
                                            </p:tgtEl>
                                            <p:attrNameLst>
                                              <p:attrName>style.visibility</p:attrName>
                                            </p:attrNameLst>
                                          </p:cBhvr>
                                          <p:to>
                                            <p:strVal val="visible"/>
                                          </p:to>
                                        </p:set>
                                        <p:anim by="(-#ppt_w*2)" calcmode="lin" valueType="num">
                                          <p:cBhvr rctx="PPT">
                                            <p:cTn id="15" dur="500" autoRev="1" fill="hold">
                                              <p:stCondLst>
                                                <p:cond delay="0"/>
                                              </p:stCondLst>
                                            </p:cTn>
                                            <p:tgtEl>
                                              <p:spTgt spid="25"/>
                                            </p:tgtEl>
                                            <p:attrNameLst>
                                              <p:attrName>ppt_w</p:attrName>
                                            </p:attrNameLst>
                                          </p:cBhvr>
                                        </p:anim>
                                        <p:anim by="(#ppt_w*0.50)" calcmode="lin" valueType="num">
                                          <p:cBhvr>
                                            <p:cTn id="16" dur="500" decel="50000" autoRev="1" fill="hold">
                                              <p:stCondLst>
                                                <p:cond delay="0"/>
                                              </p:stCondLst>
                                            </p:cTn>
                                            <p:tgtEl>
                                              <p:spTgt spid="25"/>
                                            </p:tgtEl>
                                            <p:attrNameLst>
                                              <p:attrName>ppt_x</p:attrName>
                                            </p:attrNameLst>
                                          </p:cBhvr>
                                        </p:anim>
                                        <p:anim from="(-#ppt_h/2)" to="(#ppt_y)" calcmode="lin" valueType="num">
                                          <p:cBhvr>
                                            <p:cTn id="17" dur="1000" fill="hold">
                                              <p:stCondLst>
                                                <p:cond delay="0"/>
                                              </p:stCondLst>
                                            </p:cTn>
                                            <p:tgtEl>
                                              <p:spTgt spid="25"/>
                                            </p:tgtEl>
                                            <p:attrNameLst>
                                              <p:attrName>ppt_y</p:attrName>
                                            </p:attrNameLst>
                                          </p:cBhvr>
                                        </p:anim>
                                        <p:animRot by="21600000">
                                          <p:cBhvr>
                                            <p:cTn id="18" dur="1000" fill="hold">
                                              <p:stCondLst>
                                                <p:cond delay="0"/>
                                              </p:stCondLst>
                                            </p:cTn>
                                            <p:tgtEl>
                                              <p:spTgt spid="2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500" fill="hold"/>
                                            <p:tgtEl>
                                              <p:spTgt spid="30"/>
                                            </p:tgtEl>
                                            <p:attrNameLst>
                                              <p:attrName>ppt_x</p:attrName>
                                            </p:attrNameLst>
                                          </p:cBhvr>
                                          <p:tavLst>
                                            <p:tav tm="0">
                                              <p:val>
                                                <p:strVal val="0-#ppt_w/2"/>
                                              </p:val>
                                            </p:tav>
                                            <p:tav tm="100000">
                                              <p:val>
                                                <p:strVal val="#ppt_x"/>
                                              </p:val>
                                            </p:tav>
                                          </p:tavLst>
                                        </p:anim>
                                        <p:anim calcmode="lin" valueType="num">
                                          <p:cBhvr additive="base">
                                            <p:cTn id="2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0-#ppt_w/2"/>
                                              </p:val>
                                            </p:tav>
                                            <p:tav tm="100000">
                                              <p:val>
                                                <p:strVal val="#ppt_x"/>
                                              </p:val>
                                            </p:tav>
                                          </p:tavLst>
                                        </p:anim>
                                        <p:anim calcmode="lin" valueType="num">
                                          <p:cBhvr additive="base">
                                            <p:cTn id="34" dur="500" fill="hold"/>
                                            <p:tgtEl>
                                              <p:spTgt spid="15"/>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0-#ppt_w/2"/>
                                              </p:val>
                                            </p:tav>
                                            <p:tav tm="100000">
                                              <p:val>
                                                <p:strVal val="#ppt_x"/>
                                              </p:val>
                                            </p:tav>
                                          </p:tavLst>
                                        </p:anim>
                                        <p:anim calcmode="lin" valueType="num">
                                          <p:cBhvr additive="base">
                                            <p:cTn id="44" dur="500" fill="hold"/>
                                            <p:tgtEl>
                                              <p:spTgt spid="2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0-#ppt_w/2"/>
                                              </p:val>
                                            </p:tav>
                                            <p:tav tm="100000">
                                              <p:val>
                                                <p:strVal val="#ppt_x"/>
                                              </p:val>
                                            </p:tav>
                                          </p:tavLst>
                                        </p:anim>
                                        <p:anim calcmode="lin" valueType="num">
                                          <p:cBhvr additive="base">
                                            <p:cTn id="4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0-#ppt_w/2"/>
                                              </p:val>
                                            </p:tav>
                                            <p:tav tm="100000">
                                              <p:val>
                                                <p:strVal val="#ppt_x"/>
                                              </p:val>
                                            </p:tav>
                                          </p:tavLst>
                                        </p:anim>
                                        <p:anim calcmode="lin" valueType="num">
                                          <p:cBhvr additive="base">
                                            <p:cTn id="54" dur="500" fill="hold"/>
                                            <p:tgtEl>
                                              <p:spTgt spid="29"/>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additive="base">
                                            <p:cTn id="57" dur="500" fill="hold"/>
                                            <p:tgtEl>
                                              <p:spTgt spid="33"/>
                                            </p:tgtEl>
                                            <p:attrNameLst>
                                              <p:attrName>ppt_x</p:attrName>
                                            </p:attrNameLst>
                                          </p:cBhvr>
                                          <p:tavLst>
                                            <p:tav tm="0">
                                              <p:val>
                                                <p:strVal val="0-#ppt_w/2"/>
                                              </p:val>
                                            </p:tav>
                                            <p:tav tm="100000">
                                              <p:val>
                                                <p:strVal val="#ppt_x"/>
                                              </p:val>
                                            </p:tav>
                                          </p:tavLst>
                                        </p:anim>
                                        <p:anim calcmode="lin" valueType="num">
                                          <p:cBhvr additive="base">
                                            <p:cTn id="5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5" grpId="0"/>
          <p:bldP spid="14" grpId="0" animBg="1"/>
          <p:bldP spid="15" grpId="0" animBg="1"/>
          <p:bldP spid="26" grpId="0" animBg="1"/>
          <p:bldP spid="29" grpId="0" animBg="1"/>
          <p:bldP spid="30" grpId="0"/>
          <p:bldP spid="31" grpId="0"/>
          <p:bldP spid="32" grpId="0"/>
          <p:bldP spid="3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1750" fill="hold"/>
                                            <p:tgtEl>
                                              <p:spTgt spid="27"/>
                                            </p:tgtEl>
                                            <p:attrNameLst>
                                              <p:attrName>ppt_x</p:attrName>
                                            </p:attrNameLst>
                                          </p:cBhvr>
                                          <p:tavLst>
                                            <p:tav tm="0">
                                              <p:val>
                                                <p:strVal val="#ppt_x"/>
                                              </p:val>
                                            </p:tav>
                                            <p:tav tm="100000">
                                              <p:val>
                                                <p:strVal val="#ppt_x"/>
                                              </p:val>
                                            </p:tav>
                                          </p:tavLst>
                                        </p:anim>
                                        <p:anim calcmode="lin" valueType="num">
                                          <p:cBhvr additive="base">
                                            <p:cTn id="8" dur="1750" fill="hold"/>
                                            <p:tgtEl>
                                              <p:spTgt spid="27"/>
                                            </p:tgtEl>
                                            <p:attrNameLst>
                                              <p:attrName>ppt_y</p:attrName>
                                            </p:attrNameLst>
                                          </p:cBhvr>
                                          <p:tavLst>
                                            <p:tav tm="0">
                                              <p:val>
                                                <p:strVal val="0-#ppt_h/2"/>
                                              </p:val>
                                            </p:tav>
                                            <p:tav tm="100000">
                                              <p:val>
                                                <p:strVal val="#ppt_y"/>
                                              </p:val>
                                            </p:tav>
                                          </p:tavLst>
                                        </p:anim>
                                      </p:childTnLst>
                                    </p:cTn>
                                  </p:par>
                                  <p:par>
                                    <p:cTn id="9" presetID="2" presetClass="entr" presetSubtype="4" accel="4000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1750" fill="hold"/>
                                            <p:tgtEl>
                                              <p:spTgt spid="28"/>
                                            </p:tgtEl>
                                            <p:attrNameLst>
                                              <p:attrName>ppt_x</p:attrName>
                                            </p:attrNameLst>
                                          </p:cBhvr>
                                          <p:tavLst>
                                            <p:tav tm="0">
                                              <p:val>
                                                <p:strVal val="#ppt_x"/>
                                              </p:val>
                                            </p:tav>
                                            <p:tav tm="100000">
                                              <p:val>
                                                <p:strVal val="#ppt_x"/>
                                              </p:val>
                                            </p:tav>
                                          </p:tavLst>
                                        </p:anim>
                                        <p:anim calcmode="lin" valueType="num">
                                          <p:cBhvr additive="base">
                                            <p:cTn id="12" dur="1750" fill="hold"/>
                                            <p:tgtEl>
                                              <p:spTgt spid="28"/>
                                            </p:tgtEl>
                                            <p:attrNameLst>
                                              <p:attrName>ppt_y</p:attrName>
                                            </p:attrNameLst>
                                          </p:cBhvr>
                                          <p:tavLst>
                                            <p:tav tm="0">
                                              <p:val>
                                                <p:strVal val="1+#ppt_h/2"/>
                                              </p:val>
                                            </p:tav>
                                            <p:tav tm="100000">
                                              <p:val>
                                                <p:strVal val="#ppt_y"/>
                                              </p:val>
                                            </p:tav>
                                          </p:tavLst>
                                        </p:anim>
                                      </p:childTnLst>
                                    </p:cTn>
                                  </p:par>
                                  <p:par>
                                    <p:cTn id="13" presetID="56" presetClass="entr" presetSubtype="0" fill="hold" grpId="0" nodeType="withEffect">
                                      <p:stCondLst>
                                        <p:cond delay="0"/>
                                      </p:stCondLst>
                                      <p:iterate type="lt">
                                        <p:tmPct val="10000"/>
                                      </p:iterate>
                                      <p:childTnLst>
                                        <p:set>
                                          <p:cBhvr>
                                            <p:cTn id="14" dur="1" fill="hold">
                                              <p:stCondLst>
                                                <p:cond delay="0"/>
                                              </p:stCondLst>
                                            </p:cTn>
                                            <p:tgtEl>
                                              <p:spTgt spid="25"/>
                                            </p:tgtEl>
                                            <p:attrNameLst>
                                              <p:attrName>style.visibility</p:attrName>
                                            </p:attrNameLst>
                                          </p:cBhvr>
                                          <p:to>
                                            <p:strVal val="visible"/>
                                          </p:to>
                                        </p:set>
                                        <p:anim by="(-#ppt_w*2)" calcmode="lin" valueType="num">
                                          <p:cBhvr rctx="PPT">
                                            <p:cTn id="15" dur="500" autoRev="1" fill="hold">
                                              <p:stCondLst>
                                                <p:cond delay="0"/>
                                              </p:stCondLst>
                                            </p:cTn>
                                            <p:tgtEl>
                                              <p:spTgt spid="25"/>
                                            </p:tgtEl>
                                            <p:attrNameLst>
                                              <p:attrName>ppt_w</p:attrName>
                                            </p:attrNameLst>
                                          </p:cBhvr>
                                        </p:anim>
                                        <p:anim by="(#ppt_w*0.50)" calcmode="lin" valueType="num">
                                          <p:cBhvr>
                                            <p:cTn id="16" dur="500" decel="50000" autoRev="1" fill="hold">
                                              <p:stCondLst>
                                                <p:cond delay="0"/>
                                              </p:stCondLst>
                                            </p:cTn>
                                            <p:tgtEl>
                                              <p:spTgt spid="25"/>
                                            </p:tgtEl>
                                            <p:attrNameLst>
                                              <p:attrName>ppt_x</p:attrName>
                                            </p:attrNameLst>
                                          </p:cBhvr>
                                        </p:anim>
                                        <p:anim from="(-#ppt_h/2)" to="(#ppt_y)" calcmode="lin" valueType="num">
                                          <p:cBhvr>
                                            <p:cTn id="17" dur="1000" fill="hold">
                                              <p:stCondLst>
                                                <p:cond delay="0"/>
                                              </p:stCondLst>
                                            </p:cTn>
                                            <p:tgtEl>
                                              <p:spTgt spid="25"/>
                                            </p:tgtEl>
                                            <p:attrNameLst>
                                              <p:attrName>ppt_y</p:attrName>
                                            </p:attrNameLst>
                                          </p:cBhvr>
                                        </p:anim>
                                        <p:animRot by="21600000">
                                          <p:cBhvr>
                                            <p:cTn id="18" dur="1000" fill="hold">
                                              <p:stCondLst>
                                                <p:cond delay="0"/>
                                              </p:stCondLst>
                                            </p:cTn>
                                            <p:tgtEl>
                                              <p:spTgt spid="2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500" fill="hold"/>
                                            <p:tgtEl>
                                              <p:spTgt spid="30"/>
                                            </p:tgtEl>
                                            <p:attrNameLst>
                                              <p:attrName>ppt_x</p:attrName>
                                            </p:attrNameLst>
                                          </p:cBhvr>
                                          <p:tavLst>
                                            <p:tav tm="0">
                                              <p:val>
                                                <p:strVal val="0-#ppt_w/2"/>
                                              </p:val>
                                            </p:tav>
                                            <p:tav tm="100000">
                                              <p:val>
                                                <p:strVal val="#ppt_x"/>
                                              </p:val>
                                            </p:tav>
                                          </p:tavLst>
                                        </p:anim>
                                        <p:anim calcmode="lin" valueType="num">
                                          <p:cBhvr additive="base">
                                            <p:cTn id="2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0-#ppt_w/2"/>
                                              </p:val>
                                            </p:tav>
                                            <p:tav tm="100000">
                                              <p:val>
                                                <p:strVal val="#ppt_x"/>
                                              </p:val>
                                            </p:tav>
                                          </p:tavLst>
                                        </p:anim>
                                        <p:anim calcmode="lin" valueType="num">
                                          <p:cBhvr additive="base">
                                            <p:cTn id="34" dur="500" fill="hold"/>
                                            <p:tgtEl>
                                              <p:spTgt spid="15"/>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0-#ppt_w/2"/>
                                              </p:val>
                                            </p:tav>
                                            <p:tav tm="100000">
                                              <p:val>
                                                <p:strVal val="#ppt_x"/>
                                              </p:val>
                                            </p:tav>
                                          </p:tavLst>
                                        </p:anim>
                                        <p:anim calcmode="lin" valueType="num">
                                          <p:cBhvr additive="base">
                                            <p:cTn id="44" dur="500" fill="hold"/>
                                            <p:tgtEl>
                                              <p:spTgt spid="2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0-#ppt_w/2"/>
                                              </p:val>
                                            </p:tav>
                                            <p:tav tm="100000">
                                              <p:val>
                                                <p:strVal val="#ppt_x"/>
                                              </p:val>
                                            </p:tav>
                                          </p:tavLst>
                                        </p:anim>
                                        <p:anim calcmode="lin" valueType="num">
                                          <p:cBhvr additive="base">
                                            <p:cTn id="4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0-#ppt_w/2"/>
                                              </p:val>
                                            </p:tav>
                                            <p:tav tm="100000">
                                              <p:val>
                                                <p:strVal val="#ppt_x"/>
                                              </p:val>
                                            </p:tav>
                                          </p:tavLst>
                                        </p:anim>
                                        <p:anim calcmode="lin" valueType="num">
                                          <p:cBhvr additive="base">
                                            <p:cTn id="54" dur="500" fill="hold"/>
                                            <p:tgtEl>
                                              <p:spTgt spid="29"/>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additive="base">
                                            <p:cTn id="57" dur="500" fill="hold"/>
                                            <p:tgtEl>
                                              <p:spTgt spid="33"/>
                                            </p:tgtEl>
                                            <p:attrNameLst>
                                              <p:attrName>ppt_x</p:attrName>
                                            </p:attrNameLst>
                                          </p:cBhvr>
                                          <p:tavLst>
                                            <p:tav tm="0">
                                              <p:val>
                                                <p:strVal val="0-#ppt_w/2"/>
                                              </p:val>
                                            </p:tav>
                                            <p:tav tm="100000">
                                              <p:val>
                                                <p:strVal val="#ppt_x"/>
                                              </p:val>
                                            </p:tav>
                                          </p:tavLst>
                                        </p:anim>
                                        <p:anim calcmode="lin" valueType="num">
                                          <p:cBhvr additive="base">
                                            <p:cTn id="5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5" grpId="0"/>
          <p:bldP spid="14" grpId="0" animBg="1"/>
          <p:bldP spid="15" grpId="0" animBg="1"/>
          <p:bldP spid="26" grpId="0" animBg="1"/>
          <p:bldP spid="29" grpId="0" animBg="1"/>
          <p:bldP spid="30" grpId="0"/>
          <p:bldP spid="31" grpId="0"/>
          <p:bldP spid="32" grpId="0"/>
          <p:bldP spid="3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图表 18"/>
          <p:cNvGraphicFramePr/>
          <p:nvPr/>
        </p:nvGraphicFramePr>
        <p:xfrm>
          <a:off x="3253974" y="1207194"/>
          <a:ext cx="2637640" cy="2712992"/>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组合 19"/>
          <p:cNvGrpSpPr/>
          <p:nvPr/>
        </p:nvGrpSpPr>
        <p:grpSpPr>
          <a:xfrm>
            <a:off x="3443112" y="1645872"/>
            <a:ext cx="2828633" cy="2829888"/>
            <a:chOff x="3491329" y="1261482"/>
            <a:chExt cx="3006725" cy="3006726"/>
          </a:xfrm>
        </p:grpSpPr>
        <p:grpSp>
          <p:nvGrpSpPr>
            <p:cNvPr id="3" name="组合 20"/>
            <p:cNvGrpSpPr/>
            <p:nvPr/>
          </p:nvGrpSpPr>
          <p:grpSpPr>
            <a:xfrm rot="900000">
              <a:off x="3491329" y="1261482"/>
              <a:ext cx="3006725" cy="3006726"/>
              <a:chOff x="3491329" y="1261482"/>
              <a:chExt cx="3006725" cy="3006726"/>
            </a:xfrm>
          </p:grpSpPr>
          <p:grpSp>
            <p:nvGrpSpPr>
              <p:cNvPr id="4" name="组合 22"/>
              <p:cNvGrpSpPr/>
              <p:nvPr/>
            </p:nvGrpSpPr>
            <p:grpSpPr>
              <a:xfrm>
                <a:off x="5015329" y="2787070"/>
                <a:ext cx="1482725" cy="1481138"/>
                <a:chOff x="4549776" y="2547938"/>
                <a:chExt cx="1482725" cy="1481138"/>
              </a:xfrm>
            </p:grpSpPr>
            <p:sp>
              <p:nvSpPr>
                <p:cNvPr id="25" name="Freeform 5"/>
                <p:cNvSpPr/>
                <p:nvPr/>
              </p:nvSpPr>
              <p:spPr bwMode="auto">
                <a:xfrm>
                  <a:off x="4735513" y="2732088"/>
                  <a:ext cx="538163" cy="538163"/>
                </a:xfrm>
                <a:custGeom>
                  <a:avLst/>
                  <a:gdLst>
                    <a:gd name="T0" fmla="*/ 339 w 339"/>
                    <a:gd name="T1" fmla="*/ 270 h 339"/>
                    <a:gd name="T2" fmla="*/ 270 w 339"/>
                    <a:gd name="T3" fmla="*/ 339 h 339"/>
                    <a:gd name="T4" fmla="*/ 0 w 339"/>
                    <a:gd name="T5" fmla="*/ 71 h 339"/>
                    <a:gd name="T6" fmla="*/ 70 w 339"/>
                    <a:gd name="T7" fmla="*/ 0 h 339"/>
                    <a:gd name="T8" fmla="*/ 339 w 339"/>
                    <a:gd name="T9" fmla="*/ 270 h 339"/>
                  </a:gdLst>
                  <a:ahLst/>
                  <a:cxnLst>
                    <a:cxn ang="0">
                      <a:pos x="T0" y="T1"/>
                    </a:cxn>
                    <a:cxn ang="0">
                      <a:pos x="T2" y="T3"/>
                    </a:cxn>
                    <a:cxn ang="0">
                      <a:pos x="T4" y="T5"/>
                    </a:cxn>
                    <a:cxn ang="0">
                      <a:pos x="T6" y="T7"/>
                    </a:cxn>
                    <a:cxn ang="0">
                      <a:pos x="T8" y="T9"/>
                    </a:cxn>
                  </a:cxnLst>
                  <a:rect l="0" t="0" r="r" b="b"/>
                  <a:pathLst>
                    <a:path w="339" h="339">
                      <a:moveTo>
                        <a:pt x="339" y="270"/>
                      </a:moveTo>
                      <a:lnTo>
                        <a:pt x="270" y="339"/>
                      </a:lnTo>
                      <a:lnTo>
                        <a:pt x="0" y="71"/>
                      </a:lnTo>
                      <a:lnTo>
                        <a:pt x="70" y="0"/>
                      </a:lnTo>
                      <a:lnTo>
                        <a:pt x="339" y="270"/>
                      </a:lnTo>
                      <a:close/>
                    </a:path>
                  </a:pathLst>
                </a:custGeom>
                <a:solidFill>
                  <a:srgbClr val="9494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6"/>
                <p:cNvSpPr/>
                <p:nvPr/>
              </p:nvSpPr>
              <p:spPr bwMode="auto">
                <a:xfrm>
                  <a:off x="4549776" y="2547938"/>
                  <a:ext cx="388938" cy="388938"/>
                </a:xfrm>
                <a:custGeom>
                  <a:avLst/>
                  <a:gdLst>
                    <a:gd name="T0" fmla="*/ 188 w 197"/>
                    <a:gd name="T1" fmla="*/ 77 h 197"/>
                    <a:gd name="T2" fmla="*/ 188 w 197"/>
                    <a:gd name="T3" fmla="*/ 111 h 197"/>
                    <a:gd name="T4" fmla="*/ 112 w 197"/>
                    <a:gd name="T5" fmla="*/ 187 h 197"/>
                    <a:gd name="T6" fmla="*/ 78 w 197"/>
                    <a:gd name="T7" fmla="*/ 187 h 197"/>
                    <a:gd name="T8" fmla="*/ 10 w 197"/>
                    <a:gd name="T9" fmla="*/ 120 h 197"/>
                    <a:gd name="T10" fmla="*/ 10 w 197"/>
                    <a:gd name="T11" fmla="*/ 86 h 197"/>
                    <a:gd name="T12" fmla="*/ 86 w 197"/>
                    <a:gd name="T13" fmla="*/ 9 h 197"/>
                    <a:gd name="T14" fmla="*/ 120 w 197"/>
                    <a:gd name="T15" fmla="*/ 9 h 197"/>
                    <a:gd name="T16" fmla="*/ 188 w 197"/>
                    <a:gd name="T1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7"/>
                <p:cNvSpPr/>
                <p:nvPr/>
              </p:nvSpPr>
              <p:spPr bwMode="auto">
                <a:xfrm>
                  <a:off x="5057776" y="3052763"/>
                  <a:ext cx="974725" cy="976313"/>
                </a:xfrm>
                <a:custGeom>
                  <a:avLst/>
                  <a:gdLst>
                    <a:gd name="T0" fmla="*/ 86 w 494"/>
                    <a:gd name="T1" fmla="*/ 10 h 495"/>
                    <a:gd name="T2" fmla="*/ 41 w 494"/>
                    <a:gd name="T3" fmla="*/ 55 h 495"/>
                    <a:gd name="T4" fmla="*/ 31 w 494"/>
                    <a:gd name="T5" fmla="*/ 64 h 495"/>
                    <a:gd name="T6" fmla="*/ 26 w 494"/>
                    <a:gd name="T7" fmla="*/ 70 h 495"/>
                    <a:gd name="T8" fmla="*/ 9 w 494"/>
                    <a:gd name="T9" fmla="*/ 86 h 495"/>
                    <a:gd name="T10" fmla="*/ 9 w 494"/>
                    <a:gd name="T11" fmla="*/ 120 h 495"/>
                    <a:gd name="T12" fmla="*/ 374 w 494"/>
                    <a:gd name="T13" fmla="*/ 485 h 495"/>
                    <a:gd name="T14" fmla="*/ 408 w 494"/>
                    <a:gd name="T15" fmla="*/ 485 h 495"/>
                    <a:gd name="T16" fmla="*/ 425 w 494"/>
                    <a:gd name="T17" fmla="*/ 469 h 495"/>
                    <a:gd name="T18" fmla="*/ 430 w 494"/>
                    <a:gd name="T19" fmla="*/ 463 h 495"/>
                    <a:gd name="T20" fmla="*/ 440 w 494"/>
                    <a:gd name="T21" fmla="*/ 454 h 495"/>
                    <a:gd name="T22" fmla="*/ 485 w 494"/>
                    <a:gd name="T23" fmla="*/ 409 h 495"/>
                    <a:gd name="T24" fmla="*/ 485 w 494"/>
                    <a:gd name="T25" fmla="*/ 375 h 495"/>
                    <a:gd name="T26" fmla="*/ 119 w 494"/>
                    <a:gd name="T27" fmla="*/ 10 h 495"/>
                    <a:gd name="T28" fmla="*/ 86 w 494"/>
                    <a:gd name="T29" fmla="*/ 1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495">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8"/>
                <p:cNvSpPr/>
                <p:nvPr/>
              </p:nvSpPr>
              <p:spPr bwMode="auto">
                <a:xfrm>
                  <a:off x="5057776" y="3190875"/>
                  <a:ext cx="838200" cy="838200"/>
                </a:xfrm>
                <a:custGeom>
                  <a:avLst/>
                  <a:gdLst>
                    <a:gd name="T0" fmla="*/ 9 w 425"/>
                    <a:gd name="T1" fmla="*/ 16 h 425"/>
                    <a:gd name="T2" fmla="*/ 9 w 425"/>
                    <a:gd name="T3" fmla="*/ 50 h 425"/>
                    <a:gd name="T4" fmla="*/ 374 w 425"/>
                    <a:gd name="T5" fmla="*/ 415 h 425"/>
                    <a:gd name="T6" fmla="*/ 408 w 425"/>
                    <a:gd name="T7" fmla="*/ 415 h 425"/>
                    <a:gd name="T8" fmla="*/ 425 w 425"/>
                    <a:gd name="T9" fmla="*/ 399 h 425"/>
                    <a:gd name="T10" fmla="*/ 26 w 425"/>
                    <a:gd name="T11" fmla="*/ 0 h 425"/>
                    <a:gd name="T12" fmla="*/ 9 w 425"/>
                    <a:gd name="T13" fmla="*/ 16 h 425"/>
                  </a:gdLst>
                  <a:ahLst/>
                  <a:cxnLst>
                    <a:cxn ang="0">
                      <a:pos x="T0" y="T1"/>
                    </a:cxn>
                    <a:cxn ang="0">
                      <a:pos x="T2" y="T3"/>
                    </a:cxn>
                    <a:cxn ang="0">
                      <a:pos x="T4" y="T5"/>
                    </a:cxn>
                    <a:cxn ang="0">
                      <a:pos x="T6" y="T7"/>
                    </a:cxn>
                    <a:cxn ang="0">
                      <a:pos x="T8" y="T9"/>
                    </a:cxn>
                    <a:cxn ang="0">
                      <a:pos x="T10" y="T11"/>
                    </a:cxn>
                    <a:cxn ang="0">
                      <a:pos x="T12" y="T13"/>
                    </a:cxn>
                  </a:cxnLst>
                  <a:rect l="0" t="0" r="r" b="b"/>
                  <a:pathLst>
                    <a:path w="425" h="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9"/>
                <p:cNvSpPr/>
                <p:nvPr/>
              </p:nvSpPr>
              <p:spPr bwMode="auto">
                <a:xfrm>
                  <a:off x="5118101" y="3162300"/>
                  <a:ext cx="806450" cy="804863"/>
                </a:xfrm>
                <a:custGeom>
                  <a:avLst/>
                  <a:gdLst>
                    <a:gd name="T0" fmla="*/ 0 w 508"/>
                    <a:gd name="T1" fmla="*/ 11 h 507"/>
                    <a:gd name="T2" fmla="*/ 496 w 508"/>
                    <a:gd name="T3" fmla="*/ 507 h 507"/>
                    <a:gd name="T4" fmla="*/ 508 w 508"/>
                    <a:gd name="T5" fmla="*/ 496 h 507"/>
                    <a:gd name="T6" fmla="*/ 13 w 508"/>
                    <a:gd name="T7" fmla="*/ 0 h 507"/>
                    <a:gd name="T8" fmla="*/ 0 w 508"/>
                    <a:gd name="T9" fmla="*/ 11 h 507"/>
                  </a:gdLst>
                  <a:ahLst/>
                  <a:cxnLst>
                    <a:cxn ang="0">
                      <a:pos x="T0" y="T1"/>
                    </a:cxn>
                    <a:cxn ang="0">
                      <a:pos x="T2" y="T3"/>
                    </a:cxn>
                    <a:cxn ang="0">
                      <a:pos x="T4" y="T5"/>
                    </a:cxn>
                    <a:cxn ang="0">
                      <a:pos x="T6" y="T7"/>
                    </a:cxn>
                    <a:cxn ang="0">
                      <a:pos x="T8" y="T9"/>
                    </a:cxn>
                  </a:cxnLst>
                  <a:rect l="0" t="0" r="r" b="b"/>
                  <a:pathLst>
                    <a:path w="508" h="507">
                      <a:moveTo>
                        <a:pt x="0" y="11"/>
                      </a:moveTo>
                      <a:lnTo>
                        <a:pt x="496" y="507"/>
                      </a:lnTo>
                      <a:lnTo>
                        <a:pt x="508" y="496"/>
                      </a:lnTo>
                      <a:lnTo>
                        <a:pt x="13" y="0"/>
                      </a:lnTo>
                      <a:lnTo>
                        <a:pt x="0" y="11"/>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0"/>
                <p:cNvSpPr/>
                <p:nvPr/>
              </p:nvSpPr>
              <p:spPr bwMode="auto">
                <a:xfrm>
                  <a:off x="4619626" y="2768600"/>
                  <a:ext cx="182563" cy="168275"/>
                </a:xfrm>
                <a:custGeom>
                  <a:avLst/>
                  <a:gdLst>
                    <a:gd name="T0" fmla="*/ 0 w 93"/>
                    <a:gd name="T1" fmla="*/ 33 h 85"/>
                    <a:gd name="T2" fmla="*/ 43 w 93"/>
                    <a:gd name="T3" fmla="*/ 75 h 85"/>
                    <a:gd name="T4" fmla="*/ 77 w 93"/>
                    <a:gd name="T5" fmla="*/ 75 h 85"/>
                    <a:gd name="T6" fmla="*/ 93 w 93"/>
                    <a:gd name="T7" fmla="*/ 59 h 85"/>
                    <a:gd name="T8" fmla="*/ 34 w 93"/>
                    <a:gd name="T9" fmla="*/ 0 h 85"/>
                    <a:gd name="T10" fmla="*/ 0 w 93"/>
                    <a:gd name="T11" fmla="*/ 33 h 85"/>
                  </a:gdLst>
                  <a:ahLst/>
                  <a:cxnLst>
                    <a:cxn ang="0">
                      <a:pos x="T0" y="T1"/>
                    </a:cxn>
                    <a:cxn ang="0">
                      <a:pos x="T2" y="T3"/>
                    </a:cxn>
                    <a:cxn ang="0">
                      <a:pos x="T4" y="T5"/>
                    </a:cxn>
                    <a:cxn ang="0">
                      <a:pos x="T6" y="T7"/>
                    </a:cxn>
                    <a:cxn ang="0">
                      <a:pos x="T8" y="T9"/>
                    </a:cxn>
                    <a:cxn ang="0">
                      <a:pos x="T10" y="T11"/>
                    </a:cxn>
                  </a:cxnLst>
                  <a:rect l="0" t="0" r="r" b="b"/>
                  <a:pathLst>
                    <a:path w="93" h="85">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1"/>
                <p:cNvSpPr/>
                <p:nvPr/>
              </p:nvSpPr>
              <p:spPr bwMode="auto">
                <a:xfrm>
                  <a:off x="4699001" y="2740025"/>
                  <a:ext cx="133350" cy="133350"/>
                </a:xfrm>
                <a:custGeom>
                  <a:avLst/>
                  <a:gdLst>
                    <a:gd name="T0" fmla="*/ 0 w 84"/>
                    <a:gd name="T1" fmla="*/ 11 h 84"/>
                    <a:gd name="T2" fmla="*/ 73 w 84"/>
                    <a:gd name="T3" fmla="*/ 84 h 84"/>
                    <a:gd name="T4" fmla="*/ 84 w 84"/>
                    <a:gd name="T5" fmla="*/ 73 h 84"/>
                    <a:gd name="T6" fmla="*/ 11 w 84"/>
                    <a:gd name="T7" fmla="*/ 0 h 84"/>
                    <a:gd name="T8" fmla="*/ 0 w 84"/>
                    <a:gd name="T9" fmla="*/ 11 h 84"/>
                  </a:gdLst>
                  <a:ahLst/>
                  <a:cxnLst>
                    <a:cxn ang="0">
                      <a:pos x="T0" y="T1"/>
                    </a:cxn>
                    <a:cxn ang="0">
                      <a:pos x="T2" y="T3"/>
                    </a:cxn>
                    <a:cxn ang="0">
                      <a:pos x="T4" y="T5"/>
                    </a:cxn>
                    <a:cxn ang="0">
                      <a:pos x="T6" y="T7"/>
                    </a:cxn>
                    <a:cxn ang="0">
                      <a:pos x="T8" y="T9"/>
                    </a:cxn>
                  </a:cxnLst>
                  <a:rect l="0" t="0" r="r" b="b"/>
                  <a:pathLst>
                    <a:path w="84" h="84">
                      <a:moveTo>
                        <a:pt x="0" y="11"/>
                      </a:moveTo>
                      <a:lnTo>
                        <a:pt x="73" y="84"/>
                      </a:lnTo>
                      <a:lnTo>
                        <a:pt x="84" y="73"/>
                      </a:lnTo>
                      <a:lnTo>
                        <a:pt x="11" y="0"/>
                      </a:lnTo>
                      <a:lnTo>
                        <a:pt x="0" y="11"/>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Freeform 12"/>
              <p:cNvSpPr/>
              <p:nvPr/>
            </p:nvSpPr>
            <p:spPr bwMode="auto">
              <a:xfrm>
                <a:off x="3491329" y="1261482"/>
                <a:ext cx="2147888" cy="2147888"/>
              </a:xfrm>
              <a:custGeom>
                <a:avLst/>
                <a:gdLst>
                  <a:gd name="T0" fmla="*/ 895 w 1089"/>
                  <a:gd name="T1" fmla="*/ 194 h 1089"/>
                  <a:gd name="T2" fmla="*/ 895 w 1089"/>
                  <a:gd name="T3" fmla="*/ 895 h 1089"/>
                  <a:gd name="T4" fmla="*/ 193 w 1089"/>
                  <a:gd name="T5" fmla="*/ 895 h 1089"/>
                  <a:gd name="T6" fmla="*/ 193 w 1089"/>
                  <a:gd name="T7" fmla="*/ 194 h 1089"/>
                  <a:gd name="T8" fmla="*/ 895 w 1089"/>
                  <a:gd name="T9" fmla="*/ 194 h 1089"/>
                </a:gdLst>
                <a:ahLst/>
                <a:cxnLst>
                  <a:cxn ang="0">
                    <a:pos x="T0" y="T1"/>
                  </a:cxn>
                  <a:cxn ang="0">
                    <a:pos x="T2" y="T3"/>
                  </a:cxn>
                  <a:cxn ang="0">
                    <a:pos x="T4" y="T5"/>
                  </a:cxn>
                  <a:cxn ang="0">
                    <a:pos x="T6" y="T7"/>
                  </a:cxn>
                  <a:cxn ang="0">
                    <a:pos x="T8" y="T9"/>
                  </a:cxn>
                </a:cxnLst>
                <a:rect l="0" t="0" r="r" b="b"/>
                <a:pathLst>
                  <a:path w="1089" h="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 name="Freeform 14"/>
            <p:cNvSpPr/>
            <p:nvPr/>
          </p:nvSpPr>
          <p:spPr bwMode="auto">
            <a:xfrm rot="900000">
              <a:off x="3761175" y="1308636"/>
              <a:ext cx="1858620" cy="1858618"/>
            </a:xfrm>
            <a:custGeom>
              <a:avLst/>
              <a:gdLst>
                <a:gd name="T0" fmla="*/ 809 w 984"/>
                <a:gd name="T1" fmla="*/ 175 h 983"/>
                <a:gd name="T2" fmla="*/ 809 w 984"/>
                <a:gd name="T3" fmla="*/ 809 h 983"/>
                <a:gd name="T4" fmla="*/ 175 w 984"/>
                <a:gd name="T5" fmla="*/ 809 h 983"/>
                <a:gd name="T6" fmla="*/ 175 w 984"/>
                <a:gd name="T7" fmla="*/ 175 h 983"/>
                <a:gd name="T8" fmla="*/ 809 w 984"/>
                <a:gd name="T9" fmla="*/ 175 h 983"/>
              </a:gdLst>
              <a:ahLst/>
              <a:cxnLst>
                <a:cxn ang="0">
                  <a:pos x="T0" y="T1"/>
                </a:cxn>
                <a:cxn ang="0">
                  <a:pos x="T2" y="T3"/>
                </a:cxn>
                <a:cxn ang="0">
                  <a:pos x="T4" y="T5"/>
                </a:cxn>
                <a:cxn ang="0">
                  <a:pos x="T6" y="T7"/>
                </a:cxn>
                <a:cxn ang="0">
                  <a:pos x="T8" y="T9"/>
                </a:cxn>
              </a:cxnLst>
              <a:rect l="0" t="0" r="r" b="b"/>
              <a:pathLst>
                <a:path w="984" h="983">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19"/>
          <p:cNvSpPr>
            <a:spLocks noEditPoints="1"/>
          </p:cNvSpPr>
          <p:nvPr/>
        </p:nvSpPr>
        <p:spPr bwMode="auto">
          <a:xfrm>
            <a:off x="4345537" y="1964956"/>
            <a:ext cx="441057" cy="404624"/>
          </a:xfrm>
          <a:custGeom>
            <a:avLst/>
            <a:gdLst>
              <a:gd name="T0" fmla="*/ 79 w 126"/>
              <a:gd name="T1" fmla="*/ 53 h 115"/>
              <a:gd name="T2" fmla="*/ 83 w 126"/>
              <a:gd name="T3" fmla="*/ 69 h 115"/>
              <a:gd name="T4" fmla="*/ 83 w 126"/>
              <a:gd name="T5" fmla="*/ 77 h 115"/>
              <a:gd name="T6" fmla="*/ 89 w 126"/>
              <a:gd name="T7" fmla="*/ 71 h 115"/>
              <a:gd name="T8" fmla="*/ 83 w 126"/>
              <a:gd name="T9" fmla="*/ 49 h 115"/>
              <a:gd name="T10" fmla="*/ 64 w 126"/>
              <a:gd name="T11" fmla="*/ 46 h 115"/>
              <a:gd name="T12" fmla="*/ 122 w 126"/>
              <a:gd name="T13" fmla="*/ 105 h 115"/>
              <a:gd name="T14" fmla="*/ 118 w 126"/>
              <a:gd name="T15" fmla="*/ 105 h 115"/>
              <a:gd name="T16" fmla="*/ 122 w 126"/>
              <a:gd name="T17" fmla="*/ 29 h 115"/>
              <a:gd name="T18" fmla="*/ 122 w 126"/>
              <a:gd name="T19" fmla="*/ 19 h 115"/>
              <a:gd name="T20" fmla="*/ 76 w 126"/>
              <a:gd name="T21" fmla="*/ 13 h 115"/>
              <a:gd name="T22" fmla="*/ 63 w 126"/>
              <a:gd name="T23" fmla="*/ 0 h 115"/>
              <a:gd name="T24" fmla="*/ 51 w 126"/>
              <a:gd name="T25" fmla="*/ 13 h 115"/>
              <a:gd name="T26" fmla="*/ 5 w 126"/>
              <a:gd name="T27" fmla="*/ 19 h 115"/>
              <a:gd name="T28" fmla="*/ 5 w 126"/>
              <a:gd name="T29" fmla="*/ 29 h 115"/>
              <a:gd name="T30" fmla="*/ 9 w 126"/>
              <a:gd name="T31" fmla="*/ 105 h 115"/>
              <a:gd name="T32" fmla="*/ 0 w 126"/>
              <a:gd name="T33" fmla="*/ 110 h 115"/>
              <a:gd name="T34" fmla="*/ 122 w 126"/>
              <a:gd name="T35" fmla="*/ 115 h 115"/>
              <a:gd name="T36" fmla="*/ 122 w 126"/>
              <a:gd name="T37" fmla="*/ 105 h 115"/>
              <a:gd name="T38" fmla="*/ 58 w 126"/>
              <a:gd name="T39" fmla="*/ 8 h 115"/>
              <a:gd name="T40" fmla="*/ 68 w 126"/>
              <a:gd name="T41" fmla="*/ 8 h 115"/>
              <a:gd name="T42" fmla="*/ 68 w 126"/>
              <a:gd name="T43" fmla="*/ 17 h 115"/>
              <a:gd name="T44" fmla="*/ 63 w 126"/>
              <a:gd name="T45" fmla="*/ 19 h 115"/>
              <a:gd name="T46" fmla="*/ 56 w 126"/>
              <a:gd name="T47" fmla="*/ 13 h 115"/>
              <a:gd name="T48" fmla="*/ 112 w 126"/>
              <a:gd name="T49" fmla="*/ 105 h 115"/>
              <a:gd name="T50" fmla="*/ 14 w 126"/>
              <a:gd name="T51" fmla="*/ 105 h 115"/>
              <a:gd name="T52" fmla="*/ 112 w 126"/>
              <a:gd name="T53" fmla="*/ 29 h 115"/>
              <a:gd name="T54" fmla="*/ 59 w 126"/>
              <a:gd name="T55" fmla="*/ 91 h 115"/>
              <a:gd name="T56" fmla="*/ 71 w 126"/>
              <a:gd name="T57" fmla="*/ 89 h 115"/>
              <a:gd name="T58" fmla="*/ 79 w 126"/>
              <a:gd name="T59" fmla="*/ 80 h 115"/>
              <a:gd name="T60" fmla="*/ 78 w 126"/>
              <a:gd name="T61" fmla="*/ 76 h 115"/>
              <a:gd name="T62" fmla="*/ 62 w 126"/>
              <a:gd name="T63" fmla="*/ 50 h 115"/>
              <a:gd name="T64" fmla="*/ 44 w 126"/>
              <a:gd name="T65" fmla="*/ 53 h 115"/>
              <a:gd name="T66" fmla="*/ 44 w 126"/>
              <a:gd name="T67" fmla="*/ 85 h 115"/>
              <a:gd name="T68" fmla="*/ 48 w 126"/>
              <a:gd name="T69" fmla="*/ 57 h 115"/>
              <a:gd name="T70" fmla="*/ 57 w 126"/>
              <a:gd name="T71" fmla="*/ 53 h 115"/>
              <a:gd name="T72" fmla="*/ 58 w 126"/>
              <a:gd name="T73" fmla="*/ 72 h 115"/>
              <a:gd name="T74" fmla="*/ 68 w 126"/>
              <a:gd name="T75" fmla="*/ 83 h 115"/>
              <a:gd name="T76" fmla="*/ 59 w 126"/>
              <a:gd name="T77" fmla="*/ 86 h 115"/>
              <a:gd name="T78" fmla="*/ 43 w 126"/>
              <a:gd name="T79" fmla="*/ 6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1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chemeClr val="accent1"/>
          </a:solidFill>
          <a:ln>
            <a:noFill/>
          </a:ln>
        </p:spPr>
        <p:txBody>
          <a:bodyPr vert="horz" wrap="square" lIns="91467" tIns="45734" rIns="91467" bIns="45734" numCol="1" anchor="t" anchorCtr="0" compatLnSpc="1"/>
          <a:lstStyle/>
          <a:p>
            <a:endParaRPr lang="zh-CN" altLang="en-US"/>
          </a:p>
        </p:txBody>
      </p:sp>
      <p:sp>
        <p:nvSpPr>
          <p:cNvPr id="33" name="Rectangle 24"/>
          <p:cNvSpPr>
            <a:spLocks noChangeArrowheads="1"/>
          </p:cNvSpPr>
          <p:nvPr/>
        </p:nvSpPr>
        <p:spPr bwMode="auto">
          <a:xfrm>
            <a:off x="3846764" y="2446974"/>
            <a:ext cx="1452060" cy="55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Add text.</a:t>
            </a:r>
            <a:endParaRPr lang="en-US" altLang="zh-CN" sz="1200" b="1" dirty="0">
              <a:solidFill>
                <a:schemeClr val="bg1">
                  <a:lumMod val="50000"/>
                </a:schemeClr>
              </a:solidFill>
              <a:latin typeface="微软雅黑" pitchFamily="34" charset="-122"/>
              <a:ea typeface="微软雅黑" pitchFamily="34" charset="-122"/>
            </a:endParaRPr>
          </a:p>
          <a:p>
            <a:pPr algn="ctr">
              <a:lnSpc>
                <a:spcPct val="120000"/>
              </a:lnSpc>
              <a:spcBef>
                <a:spcPts val="300"/>
              </a:spcBef>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4" name="Rectangle 24"/>
          <p:cNvSpPr>
            <a:spLocks noChangeArrowheads="1"/>
          </p:cNvSpPr>
          <p:nvPr/>
        </p:nvSpPr>
        <p:spPr bwMode="auto">
          <a:xfrm>
            <a:off x="726050" y="1524936"/>
            <a:ext cx="1843898"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Add text.</a:t>
            </a:r>
            <a:endParaRPr lang="en-US" altLang="zh-CN" sz="1200" b="1" dirty="0">
              <a:solidFill>
                <a:schemeClr val="bg1">
                  <a:lumMod val="50000"/>
                </a:schemeClr>
              </a:solidFill>
              <a:latin typeface="微软雅黑" pitchFamily="34" charset="-122"/>
              <a:ea typeface="微软雅黑" pitchFamily="34" charset="-122"/>
            </a:endParaRPr>
          </a:p>
          <a:p>
            <a:pPr algn="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a:p>
            <a:pPr algn="r">
              <a:lnSpc>
                <a:spcPct val="130000"/>
              </a:lnSpc>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5" name="Rectangle 24"/>
          <p:cNvSpPr>
            <a:spLocks noChangeArrowheads="1"/>
          </p:cNvSpPr>
          <p:nvPr/>
        </p:nvSpPr>
        <p:spPr bwMode="auto">
          <a:xfrm>
            <a:off x="2742625" y="1573320"/>
            <a:ext cx="599349"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2"/>
                </a:solidFill>
              </a:rPr>
              <a:t>15%</a:t>
            </a:r>
            <a:endParaRPr lang="en-US" altLang="zh-CN" dirty="0">
              <a:solidFill>
                <a:schemeClr val="accent2"/>
              </a:solidFill>
            </a:endParaRPr>
          </a:p>
        </p:txBody>
      </p:sp>
      <p:sp>
        <p:nvSpPr>
          <p:cNvPr id="36" name="Rectangle 24"/>
          <p:cNvSpPr>
            <a:spLocks noChangeArrowheads="1"/>
          </p:cNvSpPr>
          <p:nvPr/>
        </p:nvSpPr>
        <p:spPr bwMode="auto">
          <a:xfrm>
            <a:off x="870091" y="3332022"/>
            <a:ext cx="1843898"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Add text.</a:t>
            </a:r>
            <a:endParaRPr lang="en-US" altLang="zh-CN" sz="1200" b="1" dirty="0">
              <a:solidFill>
                <a:schemeClr val="bg1">
                  <a:lumMod val="50000"/>
                </a:schemeClr>
              </a:solidFill>
              <a:latin typeface="微软雅黑" pitchFamily="34" charset="-122"/>
              <a:ea typeface="微软雅黑" pitchFamily="34" charset="-122"/>
            </a:endParaRPr>
          </a:p>
          <a:p>
            <a:pPr algn="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a:p>
            <a:pPr algn="r">
              <a:lnSpc>
                <a:spcPct val="130000"/>
              </a:lnSpc>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7" name="Rectangle 24"/>
          <p:cNvSpPr>
            <a:spLocks noChangeArrowheads="1"/>
          </p:cNvSpPr>
          <p:nvPr/>
        </p:nvSpPr>
        <p:spPr bwMode="auto">
          <a:xfrm>
            <a:off x="2886666" y="3380405"/>
            <a:ext cx="599349"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1"/>
                </a:solidFill>
              </a:rPr>
              <a:t>40%</a:t>
            </a:r>
            <a:endParaRPr lang="en-US" altLang="zh-CN" dirty="0">
              <a:solidFill>
                <a:schemeClr val="accent1"/>
              </a:solidFill>
            </a:endParaRPr>
          </a:p>
        </p:txBody>
      </p:sp>
      <p:sp>
        <p:nvSpPr>
          <p:cNvPr id="38" name="Rectangle 24"/>
          <p:cNvSpPr>
            <a:spLocks noChangeArrowheads="1"/>
          </p:cNvSpPr>
          <p:nvPr/>
        </p:nvSpPr>
        <p:spPr bwMode="auto">
          <a:xfrm>
            <a:off x="5937532" y="958247"/>
            <a:ext cx="1843898"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Add text.</a:t>
            </a:r>
            <a:endParaRPr lang="en-US" altLang="zh-CN" sz="1200" b="1" dirty="0">
              <a:solidFill>
                <a:schemeClr val="bg1">
                  <a:lumMod val="50000"/>
                </a:schemeClr>
              </a:solidFill>
              <a:latin typeface="微软雅黑" pitchFamily="34" charset="-122"/>
              <a:ea typeface="微软雅黑" pitchFamily="34" charset="-122"/>
            </a:endParaRPr>
          </a:p>
          <a:p>
            <a:pP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a:p>
            <a:pPr>
              <a:lnSpc>
                <a:spcPct val="130000"/>
              </a:lnSpc>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39" name="Rectangle 24"/>
          <p:cNvSpPr>
            <a:spLocks noChangeArrowheads="1"/>
          </p:cNvSpPr>
          <p:nvPr/>
        </p:nvSpPr>
        <p:spPr bwMode="auto">
          <a:xfrm>
            <a:off x="5154969" y="1003635"/>
            <a:ext cx="599349"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3"/>
                </a:solidFill>
              </a:rPr>
              <a:t>20%</a:t>
            </a:r>
            <a:endParaRPr lang="en-US" altLang="zh-CN" dirty="0">
              <a:solidFill>
                <a:schemeClr val="accent3"/>
              </a:solidFill>
            </a:endParaRPr>
          </a:p>
        </p:txBody>
      </p:sp>
      <p:sp>
        <p:nvSpPr>
          <p:cNvPr id="40" name="Rectangle 24"/>
          <p:cNvSpPr>
            <a:spLocks noChangeArrowheads="1"/>
          </p:cNvSpPr>
          <p:nvPr/>
        </p:nvSpPr>
        <p:spPr bwMode="auto">
          <a:xfrm>
            <a:off x="6752683" y="2369581"/>
            <a:ext cx="1843898"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itchFamily="34" charset="-122"/>
                <a:ea typeface="微软雅黑" pitchFamily="34" charset="-122"/>
              </a:rPr>
              <a:t>Click Add text.</a:t>
            </a:r>
            <a:endParaRPr lang="en-US" altLang="zh-CN" sz="1200" b="1" dirty="0">
              <a:solidFill>
                <a:schemeClr val="bg1">
                  <a:lumMod val="50000"/>
                </a:schemeClr>
              </a:solidFill>
              <a:latin typeface="微软雅黑" pitchFamily="34" charset="-122"/>
              <a:ea typeface="微软雅黑" pitchFamily="34" charset="-122"/>
            </a:endParaRPr>
          </a:p>
          <a:p>
            <a:pPr algn="ctr" defTabSz="914674" fontAlgn="auto">
              <a:lnSpc>
                <a:spcPct val="120000"/>
              </a:lnSpc>
              <a:spcBef>
                <a:spcPts val="300"/>
              </a:spcBef>
              <a:spcAft>
                <a:spcPts val="0"/>
              </a:spcAft>
              <a:defRPr/>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a:p>
            <a:pPr algn="ctr">
              <a:lnSpc>
                <a:spcPct val="130000"/>
              </a:lnSpc>
            </a:pPr>
            <a:r>
              <a:rPr lang="zh-CN" altLang="en-US" sz="800" dirty="0">
                <a:solidFill>
                  <a:schemeClr val="bg1">
                    <a:lumMod val="50000"/>
                  </a:schemeClr>
                </a:solidFill>
                <a:latin typeface="微软雅黑" pitchFamily="34" charset="-122"/>
                <a:ea typeface="微软雅黑" pitchFamily="34" charset="-122"/>
              </a:rPr>
              <a:t>Click here to add text Click here to add text.</a:t>
            </a:r>
            <a:endParaRPr lang="en-US" altLang="zh-CN" sz="800" dirty="0">
              <a:solidFill>
                <a:schemeClr val="bg1">
                  <a:lumMod val="50000"/>
                </a:schemeClr>
              </a:solidFill>
              <a:latin typeface="微软雅黑" pitchFamily="34" charset="-122"/>
              <a:ea typeface="微软雅黑" pitchFamily="34" charset="-122"/>
            </a:endParaRPr>
          </a:p>
        </p:txBody>
      </p:sp>
      <p:sp>
        <p:nvSpPr>
          <p:cNvPr id="41" name="Rectangle 24"/>
          <p:cNvSpPr>
            <a:spLocks noChangeArrowheads="1"/>
          </p:cNvSpPr>
          <p:nvPr/>
        </p:nvSpPr>
        <p:spPr bwMode="auto">
          <a:xfrm>
            <a:off x="5937533" y="2362972"/>
            <a:ext cx="599349"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a:solidFill>
                  <a:schemeClr val="accent4"/>
                </a:solidFill>
              </a:rPr>
              <a:t>25%</a:t>
            </a:r>
            <a:endParaRPr lang="en-US" altLang="zh-CN" dirty="0">
              <a:solidFill>
                <a:schemeClr val="accent4"/>
              </a:solidFill>
            </a:endParaRPr>
          </a:p>
        </p:txBody>
      </p:sp>
      <p:sp>
        <p:nvSpPr>
          <p:cNvPr id="42" name="文本框 32">
            <a:extLst>
              <a:ext uri="{FF2B5EF4-FFF2-40B4-BE49-F238E27FC236}">
                <a16:creationId xmlns:a16="http://schemas.microsoft.com/office/drawing/2014/main" id="{6B8A79D5-CB76-4491-BFBB-AF33ECD615CC}"/>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矩形 42">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335994676"/>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c="http://schemas.openxmlformats.org/drawingml/2006/chart"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6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60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21" presetClass="entr" presetSubtype="1" fill="hold" grpId="0" nodeType="withEffect">
                                  <p:stCondLst>
                                    <p:cond delay="1100"/>
                                  </p:stCondLst>
                                  <p:childTnLst>
                                    <p:set>
                                      <p:cBhvr>
                                        <p:cTn id="21" dur="1" fill="hold">
                                          <p:stCondLst>
                                            <p:cond delay="0"/>
                                          </p:stCondLst>
                                        </p:cTn>
                                        <p:tgtEl>
                                          <p:spTgt spid="19"/>
                                        </p:tgtEl>
                                        <p:attrNameLst>
                                          <p:attrName>style.visibility</p:attrName>
                                        </p:attrNameLst>
                                      </p:cBhvr>
                                      <p:to>
                                        <p:strVal val="visible"/>
                                      </p:to>
                                    </p:set>
                                    <p:animEffect transition="in" filter="wheel(1)">
                                      <p:cBhvr>
                                        <p:cTn id="22" dur="750"/>
                                        <p:tgtEl>
                                          <p:spTgt spid="19"/>
                                        </p:tgtEl>
                                      </p:cBhvr>
                                    </p:animEffect>
                                  </p:childTnLst>
                                </p:cTn>
                              </p:par>
                              <p:par>
                                <p:cTn id="23" presetID="53" presetClass="entr" presetSubtype="16" fill="hold" grpId="0" nodeType="withEffect">
                                  <p:stCondLst>
                                    <p:cond delay="110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par>
                                <p:cTn id="28" presetID="2" presetClass="entr" presetSubtype="2" fill="hold" grpId="0" nodeType="withEffect">
                                  <p:stCondLst>
                                    <p:cond delay="110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500" fill="hold"/>
                                        <p:tgtEl>
                                          <p:spTgt spid="38"/>
                                        </p:tgtEl>
                                        <p:attrNameLst>
                                          <p:attrName>ppt_x</p:attrName>
                                        </p:attrNameLst>
                                      </p:cBhvr>
                                      <p:tavLst>
                                        <p:tav tm="0">
                                          <p:val>
                                            <p:strVal val="1+#ppt_w/2"/>
                                          </p:val>
                                        </p:tav>
                                        <p:tav tm="100000">
                                          <p:val>
                                            <p:strVal val="#ppt_x"/>
                                          </p:val>
                                        </p:tav>
                                      </p:tavLst>
                                    </p:anim>
                                    <p:anim calcmode="lin" valueType="num">
                                      <p:cBhvr additive="base">
                                        <p:cTn id="31" dur="500" fill="hold"/>
                                        <p:tgtEl>
                                          <p:spTgt spid="38"/>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1600"/>
                                  </p:stCondLst>
                                  <p:childTnLst>
                                    <p:set>
                                      <p:cBhvr>
                                        <p:cTn id="33" dur="1" fill="hold">
                                          <p:stCondLst>
                                            <p:cond delay="0"/>
                                          </p:stCondLst>
                                        </p:cTn>
                                        <p:tgtEl>
                                          <p:spTgt spid="41"/>
                                        </p:tgtEl>
                                        <p:attrNameLst>
                                          <p:attrName>style.visibility</p:attrName>
                                        </p:attrNameLst>
                                      </p:cBhvr>
                                      <p:to>
                                        <p:strVal val="visible"/>
                                      </p:to>
                                    </p:set>
                                    <p:anim calcmode="lin" valueType="num">
                                      <p:cBhvr>
                                        <p:cTn id="34" dur="500" fill="hold"/>
                                        <p:tgtEl>
                                          <p:spTgt spid="41"/>
                                        </p:tgtEl>
                                        <p:attrNameLst>
                                          <p:attrName>ppt_w</p:attrName>
                                        </p:attrNameLst>
                                      </p:cBhvr>
                                      <p:tavLst>
                                        <p:tav tm="0">
                                          <p:val>
                                            <p:fltVal val="0"/>
                                          </p:val>
                                        </p:tav>
                                        <p:tav tm="100000">
                                          <p:val>
                                            <p:strVal val="#ppt_w"/>
                                          </p:val>
                                        </p:tav>
                                      </p:tavLst>
                                    </p:anim>
                                    <p:anim calcmode="lin" valueType="num">
                                      <p:cBhvr>
                                        <p:cTn id="35" dur="500" fill="hold"/>
                                        <p:tgtEl>
                                          <p:spTgt spid="41"/>
                                        </p:tgtEl>
                                        <p:attrNameLst>
                                          <p:attrName>ppt_h</p:attrName>
                                        </p:attrNameLst>
                                      </p:cBhvr>
                                      <p:tavLst>
                                        <p:tav tm="0">
                                          <p:val>
                                            <p:fltVal val="0"/>
                                          </p:val>
                                        </p:tav>
                                        <p:tav tm="100000">
                                          <p:val>
                                            <p:strVal val="#ppt_h"/>
                                          </p:val>
                                        </p:tav>
                                      </p:tavLst>
                                    </p:anim>
                                    <p:animEffect transition="in" filter="fade">
                                      <p:cBhvr>
                                        <p:cTn id="36" dur="500"/>
                                        <p:tgtEl>
                                          <p:spTgt spid="41"/>
                                        </p:tgtEl>
                                      </p:cBhvr>
                                    </p:animEffect>
                                  </p:childTnLst>
                                </p:cTn>
                              </p:par>
                              <p:par>
                                <p:cTn id="37" presetID="2" presetClass="entr" presetSubtype="2" fill="hold" grpId="0" nodeType="withEffect">
                                  <p:stCondLst>
                                    <p:cond delay="1600"/>
                                  </p:stCondLst>
                                  <p:childTnLst>
                                    <p:set>
                                      <p:cBhvr>
                                        <p:cTn id="38" dur="1" fill="hold">
                                          <p:stCondLst>
                                            <p:cond delay="0"/>
                                          </p:stCondLst>
                                        </p:cTn>
                                        <p:tgtEl>
                                          <p:spTgt spid="40"/>
                                        </p:tgtEl>
                                        <p:attrNameLst>
                                          <p:attrName>style.visibility</p:attrName>
                                        </p:attrNameLst>
                                      </p:cBhvr>
                                      <p:to>
                                        <p:strVal val="visible"/>
                                      </p:to>
                                    </p:set>
                                    <p:anim calcmode="lin" valueType="num">
                                      <p:cBhvr additive="base">
                                        <p:cTn id="39" dur="500" fill="hold"/>
                                        <p:tgtEl>
                                          <p:spTgt spid="40"/>
                                        </p:tgtEl>
                                        <p:attrNameLst>
                                          <p:attrName>ppt_x</p:attrName>
                                        </p:attrNameLst>
                                      </p:cBhvr>
                                      <p:tavLst>
                                        <p:tav tm="0">
                                          <p:val>
                                            <p:strVal val="1+#ppt_w/2"/>
                                          </p:val>
                                        </p:tav>
                                        <p:tav tm="100000">
                                          <p:val>
                                            <p:strVal val="#ppt_x"/>
                                          </p:val>
                                        </p:tav>
                                      </p:tavLst>
                                    </p:anim>
                                    <p:anim calcmode="lin" valueType="num">
                                      <p:cBhvr additive="base">
                                        <p:cTn id="40" dur="500" fill="hold"/>
                                        <p:tgtEl>
                                          <p:spTgt spid="40"/>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2100"/>
                                  </p:stCondLst>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ppt_w</p:attrName>
                                        </p:attrNameLst>
                                      </p:cBhvr>
                                      <p:tavLst>
                                        <p:tav tm="0">
                                          <p:val>
                                            <p:fltVal val="0"/>
                                          </p:val>
                                        </p:tav>
                                        <p:tav tm="100000">
                                          <p:val>
                                            <p:strVal val="#ppt_w"/>
                                          </p:val>
                                        </p:tav>
                                      </p:tavLst>
                                    </p:anim>
                                    <p:anim calcmode="lin" valueType="num">
                                      <p:cBhvr>
                                        <p:cTn id="44" dur="500" fill="hold"/>
                                        <p:tgtEl>
                                          <p:spTgt spid="37"/>
                                        </p:tgtEl>
                                        <p:attrNameLst>
                                          <p:attrName>ppt_h</p:attrName>
                                        </p:attrNameLst>
                                      </p:cBhvr>
                                      <p:tavLst>
                                        <p:tav tm="0">
                                          <p:val>
                                            <p:fltVal val="0"/>
                                          </p:val>
                                        </p:tav>
                                        <p:tav tm="100000">
                                          <p:val>
                                            <p:strVal val="#ppt_h"/>
                                          </p:val>
                                        </p:tav>
                                      </p:tavLst>
                                    </p:anim>
                                    <p:animEffect transition="in" filter="fade">
                                      <p:cBhvr>
                                        <p:cTn id="45" dur="500"/>
                                        <p:tgtEl>
                                          <p:spTgt spid="37"/>
                                        </p:tgtEl>
                                      </p:cBhvr>
                                    </p:animEffect>
                                  </p:childTnLst>
                                </p:cTn>
                              </p:par>
                              <p:par>
                                <p:cTn id="46" presetID="2" presetClass="entr" presetSubtype="8" fill="hold" grpId="0" nodeType="withEffect">
                                  <p:stCondLst>
                                    <p:cond delay="210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0-#ppt_w/2"/>
                                          </p:val>
                                        </p:tav>
                                        <p:tav tm="100000">
                                          <p:val>
                                            <p:strVal val="#ppt_x"/>
                                          </p:val>
                                        </p:tav>
                                      </p:tavLst>
                                    </p:anim>
                                    <p:anim calcmode="lin" valueType="num">
                                      <p:cBhvr additive="base">
                                        <p:cTn id="49" dur="500" fill="hold"/>
                                        <p:tgtEl>
                                          <p:spTgt spid="36"/>
                                        </p:tgtEl>
                                        <p:attrNameLst>
                                          <p:attrName>ppt_y</p:attrName>
                                        </p:attrNameLst>
                                      </p:cBhvr>
                                      <p:tavLst>
                                        <p:tav tm="0">
                                          <p:val>
                                            <p:strVal val="#ppt_y"/>
                                          </p:val>
                                        </p:tav>
                                        <p:tav tm="100000">
                                          <p:val>
                                            <p:strVal val="#ppt_y"/>
                                          </p:val>
                                        </p:tav>
                                      </p:tavLst>
                                    </p:anim>
                                  </p:childTnLst>
                                </p:cTn>
                              </p:par>
                              <p:par>
                                <p:cTn id="50" presetID="53" presetClass="entr" presetSubtype="16" fill="hold" grpId="0" nodeType="withEffect">
                                  <p:stCondLst>
                                    <p:cond delay="260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par>
                                <p:cTn id="55" presetID="2" presetClass="entr" presetSubtype="8" fill="hold" grpId="0" nodeType="withEffect">
                                  <p:stCondLst>
                                    <p:cond delay="260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0-#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P spid="32" grpId="0" animBg="1"/>
      <p:bldP spid="33" grpId="0"/>
      <p:bldP spid="34" grpId="0"/>
      <p:bldP spid="35" grpId="0"/>
      <p:bldP spid="36" grpId="0"/>
      <p:bldP spid="37" grpId="0"/>
      <p:bldP spid="38" grpId="0"/>
      <p:bldP spid="39" grpId="0"/>
      <p:bldP spid="40" grpId="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弧形 20"/>
          <p:cNvSpPr/>
          <p:nvPr/>
        </p:nvSpPr>
        <p:spPr>
          <a:xfrm>
            <a:off x="3232888" y="2385683"/>
            <a:ext cx="2549162" cy="2549507"/>
          </a:xfrm>
          <a:prstGeom prst="arc">
            <a:avLst>
              <a:gd name="adj1" fmla="val 10885078"/>
              <a:gd name="adj2" fmla="val 0"/>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68589" tIns="34295" rIns="68589" bIns="34295" rtlCol="0" anchor="ctr"/>
          <a:lstStyle/>
          <a:p>
            <a:pPr algn="ctr"/>
            <a:endParaRPr lang="zh-CN" altLang="en-US"/>
          </a:p>
        </p:txBody>
      </p:sp>
      <p:sp>
        <p:nvSpPr>
          <p:cNvPr id="22" name="椭圆 21"/>
          <p:cNvSpPr/>
          <p:nvPr/>
        </p:nvSpPr>
        <p:spPr>
          <a:xfrm>
            <a:off x="3135631" y="3245757"/>
            <a:ext cx="255940" cy="2559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altLang="zh-CN" dirty="0"/>
              <a:t>1</a:t>
            </a:r>
            <a:endParaRPr lang="zh-CN" altLang="en-US" dirty="0"/>
          </a:p>
        </p:txBody>
      </p:sp>
      <p:sp>
        <p:nvSpPr>
          <p:cNvPr id="23" name="椭圆 22"/>
          <p:cNvSpPr/>
          <p:nvPr/>
        </p:nvSpPr>
        <p:spPr>
          <a:xfrm>
            <a:off x="3620880" y="2541832"/>
            <a:ext cx="255940" cy="2559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altLang="zh-CN" dirty="0"/>
              <a:t>2</a:t>
            </a:r>
            <a:endParaRPr lang="zh-CN" altLang="en-US" dirty="0"/>
          </a:p>
        </p:txBody>
      </p:sp>
      <p:sp>
        <p:nvSpPr>
          <p:cNvPr id="24" name="椭圆 23"/>
          <p:cNvSpPr/>
          <p:nvPr/>
        </p:nvSpPr>
        <p:spPr>
          <a:xfrm>
            <a:off x="4379498" y="2257696"/>
            <a:ext cx="255940" cy="2559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altLang="zh-CN" dirty="0"/>
              <a:t>3</a:t>
            </a:r>
            <a:endParaRPr lang="zh-CN" altLang="en-US" dirty="0"/>
          </a:p>
        </p:txBody>
      </p:sp>
      <p:sp>
        <p:nvSpPr>
          <p:cNvPr id="25" name="椭圆 24"/>
          <p:cNvSpPr/>
          <p:nvPr/>
        </p:nvSpPr>
        <p:spPr>
          <a:xfrm>
            <a:off x="5156520" y="2541832"/>
            <a:ext cx="255940" cy="2559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altLang="zh-CN" dirty="0"/>
              <a:t>4</a:t>
            </a:r>
            <a:endParaRPr lang="zh-CN" altLang="en-US" dirty="0"/>
          </a:p>
        </p:txBody>
      </p:sp>
      <p:sp>
        <p:nvSpPr>
          <p:cNvPr id="26" name="椭圆 25"/>
          <p:cNvSpPr/>
          <p:nvPr/>
        </p:nvSpPr>
        <p:spPr>
          <a:xfrm>
            <a:off x="5608010" y="3245757"/>
            <a:ext cx="255940" cy="2559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altLang="zh-CN" dirty="0"/>
              <a:t>5</a:t>
            </a:r>
            <a:endParaRPr lang="zh-CN" altLang="en-US" dirty="0"/>
          </a:p>
        </p:txBody>
      </p:sp>
      <p:sp>
        <p:nvSpPr>
          <p:cNvPr id="27" name="文本框 26"/>
          <p:cNvSpPr txBox="1"/>
          <p:nvPr/>
        </p:nvSpPr>
        <p:spPr>
          <a:xfrm>
            <a:off x="1206824" y="3364632"/>
            <a:ext cx="1587174" cy="315481"/>
          </a:xfrm>
          <a:prstGeom prst="rect">
            <a:avLst/>
          </a:prstGeom>
          <a:noFill/>
        </p:spPr>
        <p:txBody>
          <a:bodyPr wrap="square" lIns="68589" tIns="34295" rIns="68589" bIns="34295" rtlCol="0">
            <a:spAutoFit/>
          </a:bodyPr>
          <a:lstStyle/>
          <a:p>
            <a:pPr algn="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text description or data analysis related to this subheading or graphic.</a:t>
            </a:r>
          </a:p>
        </p:txBody>
      </p:sp>
      <p:sp>
        <p:nvSpPr>
          <p:cNvPr id="28" name="文本框 27"/>
          <p:cNvSpPr txBox="1"/>
          <p:nvPr/>
        </p:nvSpPr>
        <p:spPr>
          <a:xfrm>
            <a:off x="828378" y="3137665"/>
            <a:ext cx="1965620" cy="253926"/>
          </a:xfrm>
          <a:prstGeom prst="rect">
            <a:avLst/>
          </a:prstGeom>
          <a:noFill/>
        </p:spPr>
        <p:txBody>
          <a:bodyPr wrap="square" lIns="68589" tIns="34295" rIns="68589" bIns="3429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29" name="文本框 28"/>
          <p:cNvSpPr txBox="1"/>
          <p:nvPr/>
        </p:nvSpPr>
        <p:spPr>
          <a:xfrm>
            <a:off x="1600683" y="2356663"/>
            <a:ext cx="1625363" cy="315481"/>
          </a:xfrm>
          <a:prstGeom prst="rect">
            <a:avLst/>
          </a:prstGeom>
          <a:noFill/>
        </p:spPr>
        <p:txBody>
          <a:bodyPr wrap="square" lIns="68589" tIns="34295" rIns="68589" bIns="34295" rtlCol="0">
            <a:spAutoFit/>
          </a:bodyPr>
          <a:lstStyle/>
          <a:p>
            <a:pPr algn="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text description or data analysis related to this subheading or graphic.</a:t>
            </a:r>
          </a:p>
        </p:txBody>
      </p:sp>
      <p:sp>
        <p:nvSpPr>
          <p:cNvPr id="30" name="文本框 29"/>
          <p:cNvSpPr txBox="1"/>
          <p:nvPr/>
        </p:nvSpPr>
        <p:spPr>
          <a:xfrm>
            <a:off x="1260426" y="2141855"/>
            <a:ext cx="1965620" cy="253926"/>
          </a:xfrm>
          <a:prstGeom prst="rect">
            <a:avLst/>
          </a:prstGeom>
          <a:noFill/>
        </p:spPr>
        <p:txBody>
          <a:bodyPr wrap="square" lIns="68589" tIns="34295" rIns="68589" bIns="3429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31" name="文本框 30"/>
          <p:cNvSpPr txBox="1"/>
          <p:nvPr/>
        </p:nvSpPr>
        <p:spPr>
          <a:xfrm>
            <a:off x="3708698" y="1564431"/>
            <a:ext cx="1601936" cy="377036"/>
          </a:xfrm>
          <a:prstGeom prst="rect">
            <a:avLst/>
          </a:prstGeom>
          <a:noFill/>
        </p:spPr>
        <p:txBody>
          <a:bodyPr wrap="square" lIns="68589" tIns="34295" rIns="68589" bIns="34295" rtlCol="0">
            <a:spAutoFit/>
          </a:bodyP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text description or data analysis related to this subheading or graphic.</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3506215" y="1315036"/>
            <a:ext cx="1965620" cy="253926"/>
          </a:xfrm>
          <a:prstGeom prst="rect">
            <a:avLst/>
          </a:prstGeom>
          <a:noFill/>
        </p:spPr>
        <p:txBody>
          <a:bodyPr wrap="square" lIns="68589" tIns="34295" rIns="68589" bIns="3429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33" name="文本框 32"/>
          <p:cNvSpPr txBox="1"/>
          <p:nvPr/>
        </p:nvSpPr>
        <p:spPr>
          <a:xfrm>
            <a:off x="5922488" y="2356520"/>
            <a:ext cx="1597127" cy="315481"/>
          </a:xfrm>
          <a:prstGeom prst="rect">
            <a:avLst/>
          </a:prstGeom>
          <a:noFill/>
        </p:spPr>
        <p:txBody>
          <a:bodyPr wrap="square" lIns="68589" tIns="34295" rIns="68589" bIns="34295"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text description or data analysis related to this subheading or graphic.</a:t>
            </a:r>
          </a:p>
        </p:txBody>
      </p:sp>
      <p:sp>
        <p:nvSpPr>
          <p:cNvPr id="34" name="文本框 33"/>
          <p:cNvSpPr txBox="1"/>
          <p:nvPr/>
        </p:nvSpPr>
        <p:spPr>
          <a:xfrm>
            <a:off x="5919542" y="2141855"/>
            <a:ext cx="1965620" cy="253926"/>
          </a:xfrm>
          <a:prstGeom prst="rect">
            <a:avLst/>
          </a:prstGeom>
          <a:noFill/>
        </p:spPr>
        <p:txBody>
          <a:bodyPr wrap="square" lIns="68589" tIns="34295" rIns="68589" bIns="3429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35" name="文本框 34"/>
          <p:cNvSpPr txBox="1"/>
          <p:nvPr/>
        </p:nvSpPr>
        <p:spPr>
          <a:xfrm>
            <a:off x="6207575" y="3436639"/>
            <a:ext cx="1573808" cy="315481"/>
          </a:xfrm>
          <a:prstGeom prst="rect">
            <a:avLst/>
          </a:prstGeom>
          <a:noFill/>
        </p:spPr>
        <p:txBody>
          <a:bodyPr wrap="square" lIns="68589" tIns="34295" rIns="68589" bIns="34295"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text description or data analysis related to this subheading or graphic.</a:t>
            </a:r>
          </a:p>
        </p:txBody>
      </p:sp>
      <p:sp>
        <p:nvSpPr>
          <p:cNvPr id="36" name="文本框 35"/>
          <p:cNvSpPr txBox="1"/>
          <p:nvPr/>
        </p:nvSpPr>
        <p:spPr>
          <a:xfrm>
            <a:off x="6207574" y="3137665"/>
            <a:ext cx="1965620" cy="253926"/>
          </a:xfrm>
          <a:prstGeom prst="rect">
            <a:avLst/>
          </a:prstGeom>
          <a:noFill/>
        </p:spPr>
        <p:txBody>
          <a:bodyPr wrap="square" lIns="68589" tIns="34295" rIns="68589" bIns="3429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grpSp>
        <p:nvGrpSpPr>
          <p:cNvPr id="2" name="组合 36"/>
          <p:cNvGrpSpPr/>
          <p:nvPr/>
        </p:nvGrpSpPr>
        <p:grpSpPr>
          <a:xfrm>
            <a:off x="4100015" y="3102201"/>
            <a:ext cx="814907" cy="1310800"/>
            <a:chOff x="4028823" y="4134991"/>
            <a:chExt cx="1086354" cy="1747194"/>
          </a:xfrm>
        </p:grpSpPr>
        <p:sp>
          <p:nvSpPr>
            <p:cNvPr id="38" name="任意多边形 37"/>
            <p:cNvSpPr>
              <a:spLocks noChangeAspect="1"/>
            </p:cNvSpPr>
            <p:nvPr/>
          </p:nvSpPr>
          <p:spPr>
            <a:xfrm>
              <a:off x="4028823" y="4134991"/>
              <a:ext cx="1086354" cy="1747194"/>
            </a:xfrm>
            <a:custGeom>
              <a:avLst/>
              <a:gdLst>
                <a:gd name="connsiteX0" fmla="*/ 677901 w 2374831"/>
                <a:gd name="connsiteY0" fmla="*/ 3412116 h 3819479"/>
                <a:gd name="connsiteX1" fmla="*/ 1644059 w 2374831"/>
                <a:gd name="connsiteY1" fmla="*/ 3412116 h 3819479"/>
                <a:gd name="connsiteX2" fmla="*/ 1644059 w 2374831"/>
                <a:gd name="connsiteY2" fmla="*/ 3636403 h 3819479"/>
                <a:gd name="connsiteX3" fmla="*/ 1452135 w 2374831"/>
                <a:gd name="connsiteY3" fmla="*/ 3636403 h 3819479"/>
                <a:gd name="connsiteX4" fmla="*/ 1406366 w 2374831"/>
                <a:gd name="connsiteY4" fmla="*/ 3819479 h 3819479"/>
                <a:gd name="connsiteX5" fmla="*/ 904644 w 2374831"/>
                <a:gd name="connsiteY5" fmla="*/ 3819479 h 3819479"/>
                <a:gd name="connsiteX6" fmla="*/ 858875 w 2374831"/>
                <a:gd name="connsiteY6" fmla="*/ 3636403 h 3819479"/>
                <a:gd name="connsiteX7" fmla="*/ 677901 w 2374831"/>
                <a:gd name="connsiteY7" fmla="*/ 3636403 h 3819479"/>
                <a:gd name="connsiteX8" fmla="*/ 1210563 w 2374831"/>
                <a:gd name="connsiteY8" fmla="*/ 214813 h 3819479"/>
                <a:gd name="connsiteX9" fmla="*/ 234135 w 2374831"/>
                <a:gd name="connsiteY9" fmla="*/ 1200968 h 3819479"/>
                <a:gd name="connsiteX10" fmla="*/ 530439 w 2374831"/>
                <a:gd name="connsiteY10" fmla="*/ 2356594 h 3819479"/>
                <a:gd name="connsiteX11" fmla="*/ 629422 w 2374831"/>
                <a:gd name="connsiteY11" fmla="*/ 2455121 h 3819479"/>
                <a:gd name="connsiteX12" fmla="*/ 632955 w 2374831"/>
                <a:gd name="connsiteY12" fmla="*/ 2454082 h 3819479"/>
                <a:gd name="connsiteX13" fmla="*/ 634850 w 2374831"/>
                <a:gd name="connsiteY13" fmla="*/ 2460524 h 3819479"/>
                <a:gd name="connsiteX14" fmla="*/ 645415 w 2374831"/>
                <a:gd name="connsiteY14" fmla="*/ 2471041 h 3819479"/>
                <a:gd name="connsiteX15" fmla="*/ 640611 w 2374831"/>
                <a:gd name="connsiteY15" fmla="*/ 2480115 h 3819479"/>
                <a:gd name="connsiteX16" fmla="*/ 825141 w 2374831"/>
                <a:gd name="connsiteY16" fmla="*/ 3107541 h 3819479"/>
                <a:gd name="connsiteX17" fmla="*/ 1520487 w 2374831"/>
                <a:gd name="connsiteY17" fmla="*/ 3107541 h 3819479"/>
                <a:gd name="connsiteX18" fmla="*/ 1697625 w 2374831"/>
                <a:gd name="connsiteY18" fmla="*/ 2505248 h 3819479"/>
                <a:gd name="connsiteX19" fmla="*/ 1694714 w 2374831"/>
                <a:gd name="connsiteY19" fmla="*/ 2499211 h 3819479"/>
                <a:gd name="connsiteX20" fmla="*/ 1701121 w 2374831"/>
                <a:gd name="connsiteY20" fmla="*/ 2493362 h 3819479"/>
                <a:gd name="connsiteX21" fmla="*/ 1703057 w 2374831"/>
                <a:gd name="connsiteY21" fmla="*/ 2486779 h 3819479"/>
                <a:gd name="connsiteX22" fmla="*/ 1707047 w 2374831"/>
                <a:gd name="connsiteY22" fmla="*/ 2487952 h 3819479"/>
                <a:gd name="connsiteX23" fmla="*/ 1814604 w 2374831"/>
                <a:gd name="connsiteY23" fmla="*/ 2389768 h 3819479"/>
                <a:gd name="connsiteX24" fmla="*/ 2146142 w 2374831"/>
                <a:gd name="connsiteY24" fmla="*/ 1237621 h 3819479"/>
                <a:gd name="connsiteX25" fmla="*/ 1210563 w 2374831"/>
                <a:gd name="connsiteY25" fmla="*/ 214813 h 3819479"/>
                <a:gd name="connsiteX26" fmla="*/ 1214591 w 2374831"/>
                <a:gd name="connsiteY26" fmla="*/ 383 h 3819479"/>
                <a:gd name="connsiteX27" fmla="*/ 2356115 w 2374831"/>
                <a:gd name="connsiteY27" fmla="*/ 1191705 h 3819479"/>
                <a:gd name="connsiteX28" fmla="*/ 1940101 w 2374831"/>
                <a:gd name="connsiteY28" fmla="*/ 2566662 h 3819479"/>
                <a:gd name="connsiteX29" fmla="*/ 1858280 w 2374831"/>
                <a:gd name="connsiteY29" fmla="*/ 2636176 h 3819479"/>
                <a:gd name="connsiteX30" fmla="*/ 1662374 w 2374831"/>
                <a:gd name="connsiteY30" fmla="*/ 3302282 h 3819479"/>
                <a:gd name="connsiteX31" fmla="*/ 1642818 w 2374831"/>
                <a:gd name="connsiteY31" fmla="*/ 3296530 h 3819479"/>
                <a:gd name="connsiteX32" fmla="*/ 1642365 w 2374831"/>
                <a:gd name="connsiteY32" fmla="*/ 3298341 h 3819479"/>
                <a:gd name="connsiteX33" fmla="*/ 668645 w 2374831"/>
                <a:gd name="connsiteY33" fmla="*/ 3298341 h 3819479"/>
                <a:gd name="connsiteX34" fmla="*/ 620945 w 2374831"/>
                <a:gd name="connsiteY34" fmla="*/ 3107541 h 3819479"/>
                <a:gd name="connsiteX35" fmla="*/ 625980 w 2374831"/>
                <a:gd name="connsiteY35" fmla="*/ 3107541 h 3819479"/>
                <a:gd name="connsiteX36" fmla="*/ 477257 w 2374831"/>
                <a:gd name="connsiteY36" fmla="*/ 2601865 h 3819479"/>
                <a:gd name="connsiteX37" fmla="*/ 398351 w 2374831"/>
                <a:gd name="connsiteY37" fmla="*/ 2528795 h 3819479"/>
                <a:gd name="connsiteX38" fmla="*/ 25870 w 2374831"/>
                <a:gd name="connsiteY38" fmla="*/ 1147159 h 3819479"/>
                <a:gd name="connsiteX39" fmla="*/ 1214591 w 2374831"/>
                <a:gd name="connsiteY39" fmla="*/ 383 h 3819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74831" h="3819479">
                  <a:moveTo>
                    <a:pt x="677901" y="3412116"/>
                  </a:moveTo>
                  <a:lnTo>
                    <a:pt x="1644059" y="3412116"/>
                  </a:lnTo>
                  <a:lnTo>
                    <a:pt x="1644059" y="3636403"/>
                  </a:lnTo>
                  <a:lnTo>
                    <a:pt x="1452135" y="3636403"/>
                  </a:lnTo>
                  <a:lnTo>
                    <a:pt x="1406366" y="3819479"/>
                  </a:lnTo>
                  <a:lnTo>
                    <a:pt x="904644" y="3819479"/>
                  </a:lnTo>
                  <a:lnTo>
                    <a:pt x="858875" y="3636403"/>
                  </a:lnTo>
                  <a:lnTo>
                    <a:pt x="677901" y="3636403"/>
                  </a:lnTo>
                  <a:close/>
                  <a:moveTo>
                    <a:pt x="1210563" y="214813"/>
                  </a:moveTo>
                  <a:cubicBezTo>
                    <a:pt x="739590" y="200611"/>
                    <a:pt x="328256" y="616042"/>
                    <a:pt x="234135" y="1200968"/>
                  </a:cubicBezTo>
                  <a:cubicBezTo>
                    <a:pt x="165163" y="1629602"/>
                    <a:pt x="280924" y="2067284"/>
                    <a:pt x="530439" y="2356594"/>
                  </a:cubicBezTo>
                  <a:lnTo>
                    <a:pt x="629422" y="2455121"/>
                  </a:lnTo>
                  <a:lnTo>
                    <a:pt x="632955" y="2454082"/>
                  </a:lnTo>
                  <a:lnTo>
                    <a:pt x="634850" y="2460524"/>
                  </a:lnTo>
                  <a:lnTo>
                    <a:pt x="645415" y="2471041"/>
                  </a:lnTo>
                  <a:lnTo>
                    <a:pt x="640611" y="2480115"/>
                  </a:lnTo>
                  <a:lnTo>
                    <a:pt x="825141" y="3107541"/>
                  </a:lnTo>
                  <a:lnTo>
                    <a:pt x="1520487" y="3107541"/>
                  </a:lnTo>
                  <a:lnTo>
                    <a:pt x="1697625" y="2505248"/>
                  </a:lnTo>
                  <a:lnTo>
                    <a:pt x="1694714" y="2499211"/>
                  </a:lnTo>
                  <a:lnTo>
                    <a:pt x="1701121" y="2493362"/>
                  </a:lnTo>
                  <a:lnTo>
                    <a:pt x="1703057" y="2486779"/>
                  </a:lnTo>
                  <a:lnTo>
                    <a:pt x="1707047" y="2487952"/>
                  </a:lnTo>
                  <a:lnTo>
                    <a:pt x="1814604" y="2389768"/>
                  </a:lnTo>
                  <a:cubicBezTo>
                    <a:pt x="2075917" y="2110708"/>
                    <a:pt x="2205489" y="1673395"/>
                    <a:pt x="2146142" y="1237621"/>
                  </a:cubicBezTo>
                  <a:cubicBezTo>
                    <a:pt x="2067107" y="657287"/>
                    <a:pt x="1675186" y="228824"/>
                    <a:pt x="1210563" y="214813"/>
                  </a:cubicBezTo>
                  <a:close/>
                  <a:moveTo>
                    <a:pt x="1214591" y="383"/>
                  </a:moveTo>
                  <a:cubicBezTo>
                    <a:pt x="1779092" y="16134"/>
                    <a:pt x="2256408" y="514273"/>
                    <a:pt x="2356115" y="1191705"/>
                  </a:cubicBezTo>
                  <a:cubicBezTo>
                    <a:pt x="2432917" y="1713508"/>
                    <a:pt x="2269282" y="2238010"/>
                    <a:pt x="1940101" y="2566662"/>
                  </a:cubicBezTo>
                  <a:lnTo>
                    <a:pt x="1858280" y="2636176"/>
                  </a:lnTo>
                  <a:lnTo>
                    <a:pt x="1662374" y="3302282"/>
                  </a:lnTo>
                  <a:lnTo>
                    <a:pt x="1642818" y="3296530"/>
                  </a:lnTo>
                  <a:lnTo>
                    <a:pt x="1642365" y="3298341"/>
                  </a:lnTo>
                  <a:lnTo>
                    <a:pt x="668645" y="3298341"/>
                  </a:lnTo>
                  <a:lnTo>
                    <a:pt x="620945" y="3107541"/>
                  </a:lnTo>
                  <a:lnTo>
                    <a:pt x="625980" y="3107541"/>
                  </a:lnTo>
                  <a:lnTo>
                    <a:pt x="477257" y="2601865"/>
                  </a:lnTo>
                  <a:lnTo>
                    <a:pt x="398351" y="2528795"/>
                  </a:lnTo>
                  <a:cubicBezTo>
                    <a:pt x="83040" y="2187205"/>
                    <a:pt x="-63507" y="1661104"/>
                    <a:pt x="25870" y="1147159"/>
                  </a:cubicBezTo>
                  <a:cubicBezTo>
                    <a:pt x="144292" y="466195"/>
                    <a:pt x="643655" y="-15547"/>
                    <a:pt x="1214591" y="38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9" name="文本框 38"/>
            <p:cNvSpPr txBox="1"/>
            <p:nvPr/>
          </p:nvSpPr>
          <p:spPr>
            <a:xfrm>
              <a:off x="4028823" y="4531057"/>
              <a:ext cx="1086354" cy="430754"/>
            </a:xfrm>
            <a:prstGeom prst="rect">
              <a:avLst/>
            </a:prstGeom>
            <a:noFill/>
          </p:spPr>
          <p:txBody>
            <a:bodyPr wrap="square" rtlCol="0">
              <a:spAutoFit/>
            </a:bodyPr>
            <a:lstStyle/>
            <a:p>
              <a:pPr algn="ctr"/>
              <a:r>
                <a:rPr lang="zh-CN" altLang="en-US" sz="1500" b="1" dirty="0">
                  <a:solidFill>
                    <a:schemeClr val="bg1">
                      <a:lumMod val="50000"/>
                    </a:schemeClr>
                  </a:solidFill>
                  <a:latin typeface="微软雅黑" panose="020B0503020204020204" pitchFamily="34" charset="-122"/>
                  <a:ea typeface="微软雅黑" panose="020B0503020204020204" pitchFamily="34" charset="-122"/>
                </a:rPr>
                <a:t>Title.</a:t>
              </a:r>
            </a:p>
          </p:txBody>
        </p:sp>
      </p:grpSp>
      <p:sp>
        <p:nvSpPr>
          <p:cNvPr id="37" name="文本框 32">
            <a:extLst>
              <a:ext uri="{FF2B5EF4-FFF2-40B4-BE49-F238E27FC236}">
                <a16:creationId xmlns:a16="http://schemas.microsoft.com/office/drawing/2014/main" id="{6B8A79D5-CB76-4491-BFBB-AF33ECD615CC}"/>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矩形 39">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989149713"/>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childTnLst>
                                </p:cTn>
                              </p:par>
                            </p:childTnLst>
                          </p:cTn>
                        </p:par>
                        <p:par>
                          <p:cTn id="15" fill="hold">
                            <p:stCondLst>
                              <p:cond delay="1500"/>
                            </p:stCondLst>
                            <p:childTnLst>
                              <p:par>
                                <p:cTn id="16" presetID="49" presetClass="entr" presetSubtype="0" decel="10000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 calcmode="lin" valueType="num">
                                      <p:cBhvr>
                                        <p:cTn id="20" dur="500" fill="hold"/>
                                        <p:tgtEl>
                                          <p:spTgt spid="22"/>
                                        </p:tgtEl>
                                        <p:attrNameLst>
                                          <p:attrName>style.rotation</p:attrName>
                                        </p:attrNameLst>
                                      </p:cBhvr>
                                      <p:tavLst>
                                        <p:tav tm="0">
                                          <p:val>
                                            <p:fltVal val="360"/>
                                          </p:val>
                                        </p:tav>
                                        <p:tav tm="100000">
                                          <p:val>
                                            <p:fltVal val="0"/>
                                          </p:val>
                                        </p:tav>
                                      </p:tavLst>
                                    </p:anim>
                                    <p:animEffect transition="in" filter="fade">
                                      <p:cBhvr>
                                        <p:cTn id="21" dur="500"/>
                                        <p:tgtEl>
                                          <p:spTgt spid="22"/>
                                        </p:tgtEl>
                                      </p:cBhvr>
                                    </p:animEffect>
                                  </p:childTnLst>
                                </p:cTn>
                              </p:par>
                            </p:childTnLst>
                          </p:cTn>
                        </p:par>
                        <p:par>
                          <p:cTn id="22" fill="hold">
                            <p:stCondLst>
                              <p:cond delay="2000"/>
                            </p:stCondLst>
                            <p:childTnLst>
                              <p:par>
                                <p:cTn id="23" presetID="10" presetClass="entr" presetSubtype="0" fill="hold" grpId="0" nodeType="afterEffect">
                                  <p:stCondLst>
                                    <p:cond delay="0"/>
                                  </p:stCondLst>
                                  <p:iterate type="lt">
                                    <p:tmPct val="10000"/>
                                  </p:iterate>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27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par>
                          <p:cTn id="30" fill="hold">
                            <p:stCondLst>
                              <p:cond delay="4600"/>
                            </p:stCondLst>
                            <p:childTnLst>
                              <p:par>
                                <p:cTn id="31" presetID="49" presetClass="entr" presetSubtype="0" decel="10000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 calcmode="lin" valueType="num">
                                      <p:cBhvr>
                                        <p:cTn id="35" dur="500" fill="hold"/>
                                        <p:tgtEl>
                                          <p:spTgt spid="23"/>
                                        </p:tgtEl>
                                        <p:attrNameLst>
                                          <p:attrName>style.rotation</p:attrName>
                                        </p:attrNameLst>
                                      </p:cBhvr>
                                      <p:tavLst>
                                        <p:tav tm="0">
                                          <p:val>
                                            <p:fltVal val="360"/>
                                          </p:val>
                                        </p:tav>
                                        <p:tav tm="100000">
                                          <p:val>
                                            <p:fltVal val="0"/>
                                          </p:val>
                                        </p:tav>
                                      </p:tavLst>
                                    </p:anim>
                                    <p:animEffect transition="in" filter="fade">
                                      <p:cBhvr>
                                        <p:cTn id="36" dur="500"/>
                                        <p:tgtEl>
                                          <p:spTgt spid="23"/>
                                        </p:tgtEl>
                                      </p:cBhvr>
                                    </p:animEffect>
                                  </p:childTnLst>
                                </p:cTn>
                              </p:par>
                            </p:childTnLst>
                          </p:cTn>
                        </p:par>
                        <p:par>
                          <p:cTn id="37" fill="hold">
                            <p:stCondLst>
                              <p:cond delay="5100"/>
                            </p:stCondLst>
                            <p:childTnLst>
                              <p:par>
                                <p:cTn id="38" presetID="10" presetClass="entr" presetSubtype="0" fill="hold" grpId="0" nodeType="afterEffect">
                                  <p:stCondLst>
                                    <p:cond delay="0"/>
                                  </p:stCondLst>
                                  <p:iterate type="lt">
                                    <p:tmPct val="10000"/>
                                  </p:iterate>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childTnLst>
                          </p:cTn>
                        </p:par>
                        <p:par>
                          <p:cTn id="41" fill="hold">
                            <p:stCondLst>
                              <p:cond delay="5800"/>
                            </p:stCondLst>
                            <p:childTnLst>
                              <p:par>
                                <p:cTn id="42" presetID="10" presetClass="entr" presetSubtype="0" fill="hold" grpId="0" nodeType="afterEffect">
                                  <p:stCondLst>
                                    <p:cond delay="0"/>
                                  </p:stCondLst>
                                  <p:iterate type="lt">
                                    <p:tmPct val="10000"/>
                                  </p:iterate>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par>
                          <p:cTn id="45" fill="hold">
                            <p:stCondLst>
                              <p:cond delay="7700"/>
                            </p:stCondLst>
                            <p:childTnLst>
                              <p:par>
                                <p:cTn id="46" presetID="49" presetClass="entr" presetSubtype="0" decel="10000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 calcmode="lin" valueType="num">
                                      <p:cBhvr>
                                        <p:cTn id="50" dur="500" fill="hold"/>
                                        <p:tgtEl>
                                          <p:spTgt spid="24"/>
                                        </p:tgtEl>
                                        <p:attrNameLst>
                                          <p:attrName>style.rotation</p:attrName>
                                        </p:attrNameLst>
                                      </p:cBhvr>
                                      <p:tavLst>
                                        <p:tav tm="0">
                                          <p:val>
                                            <p:fltVal val="360"/>
                                          </p:val>
                                        </p:tav>
                                        <p:tav tm="100000">
                                          <p:val>
                                            <p:fltVal val="0"/>
                                          </p:val>
                                        </p:tav>
                                      </p:tavLst>
                                    </p:anim>
                                    <p:animEffect transition="in" filter="fade">
                                      <p:cBhvr>
                                        <p:cTn id="51" dur="500"/>
                                        <p:tgtEl>
                                          <p:spTgt spid="24"/>
                                        </p:tgtEl>
                                      </p:cBhvr>
                                    </p:animEffect>
                                  </p:childTnLst>
                                </p:cTn>
                              </p:par>
                            </p:childTnLst>
                          </p:cTn>
                        </p:par>
                        <p:par>
                          <p:cTn id="52" fill="hold">
                            <p:stCondLst>
                              <p:cond delay="8200"/>
                            </p:stCondLst>
                            <p:childTnLst>
                              <p:par>
                                <p:cTn id="53" presetID="10" presetClass="entr" presetSubtype="0" fill="hold" grpId="0" nodeType="afterEffect">
                                  <p:stCondLst>
                                    <p:cond delay="0"/>
                                  </p:stCondLst>
                                  <p:iterate type="lt">
                                    <p:tmPct val="10000"/>
                                  </p:iterate>
                                  <p:childTnLst>
                                    <p:set>
                                      <p:cBhvr>
                                        <p:cTn id="54" dur="1" fill="hold">
                                          <p:stCondLst>
                                            <p:cond delay="0"/>
                                          </p:stCondLst>
                                        </p:cTn>
                                        <p:tgtEl>
                                          <p:spTgt spid="32"/>
                                        </p:tgtEl>
                                        <p:attrNameLst>
                                          <p:attrName>style.visibility</p:attrName>
                                        </p:attrNameLst>
                                      </p:cBhvr>
                                      <p:to>
                                        <p:strVal val="visible"/>
                                      </p:to>
                                    </p:set>
                                    <p:animEffect transition="in" filter="fade">
                                      <p:cBhvr>
                                        <p:cTn id="55" dur="500"/>
                                        <p:tgtEl>
                                          <p:spTgt spid="32"/>
                                        </p:tgtEl>
                                      </p:cBhvr>
                                    </p:animEffect>
                                  </p:childTnLst>
                                </p:cTn>
                              </p:par>
                            </p:childTnLst>
                          </p:cTn>
                        </p:par>
                        <p:par>
                          <p:cTn id="56" fill="hold">
                            <p:stCondLst>
                              <p:cond delay="8900"/>
                            </p:stCondLst>
                            <p:childTnLst>
                              <p:par>
                                <p:cTn id="57" presetID="10" presetClass="entr" presetSubtype="0" fill="hold" grpId="0" nodeType="afterEffect">
                                  <p:stCondLst>
                                    <p:cond delay="0"/>
                                  </p:stCondLst>
                                  <p:iterate type="lt">
                                    <p:tmPct val="10000"/>
                                  </p:iterate>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par>
                          <p:cTn id="60" fill="hold">
                            <p:stCondLst>
                              <p:cond delay="10800"/>
                            </p:stCondLst>
                            <p:childTnLst>
                              <p:par>
                                <p:cTn id="61" presetID="49" presetClass="entr" presetSubtype="0" decel="10000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500" fill="hold"/>
                                        <p:tgtEl>
                                          <p:spTgt spid="25"/>
                                        </p:tgtEl>
                                        <p:attrNameLst>
                                          <p:attrName>ppt_w</p:attrName>
                                        </p:attrNameLst>
                                      </p:cBhvr>
                                      <p:tavLst>
                                        <p:tav tm="0">
                                          <p:val>
                                            <p:fltVal val="0"/>
                                          </p:val>
                                        </p:tav>
                                        <p:tav tm="100000">
                                          <p:val>
                                            <p:strVal val="#ppt_w"/>
                                          </p:val>
                                        </p:tav>
                                      </p:tavLst>
                                    </p:anim>
                                    <p:anim calcmode="lin" valueType="num">
                                      <p:cBhvr>
                                        <p:cTn id="64" dur="500" fill="hold"/>
                                        <p:tgtEl>
                                          <p:spTgt spid="25"/>
                                        </p:tgtEl>
                                        <p:attrNameLst>
                                          <p:attrName>ppt_h</p:attrName>
                                        </p:attrNameLst>
                                      </p:cBhvr>
                                      <p:tavLst>
                                        <p:tav tm="0">
                                          <p:val>
                                            <p:fltVal val="0"/>
                                          </p:val>
                                        </p:tav>
                                        <p:tav tm="100000">
                                          <p:val>
                                            <p:strVal val="#ppt_h"/>
                                          </p:val>
                                        </p:tav>
                                      </p:tavLst>
                                    </p:anim>
                                    <p:anim calcmode="lin" valueType="num">
                                      <p:cBhvr>
                                        <p:cTn id="65" dur="500" fill="hold"/>
                                        <p:tgtEl>
                                          <p:spTgt spid="25"/>
                                        </p:tgtEl>
                                        <p:attrNameLst>
                                          <p:attrName>style.rotation</p:attrName>
                                        </p:attrNameLst>
                                      </p:cBhvr>
                                      <p:tavLst>
                                        <p:tav tm="0">
                                          <p:val>
                                            <p:fltVal val="360"/>
                                          </p:val>
                                        </p:tav>
                                        <p:tav tm="100000">
                                          <p:val>
                                            <p:fltVal val="0"/>
                                          </p:val>
                                        </p:tav>
                                      </p:tavLst>
                                    </p:anim>
                                    <p:animEffect transition="in" filter="fade">
                                      <p:cBhvr>
                                        <p:cTn id="66" dur="500"/>
                                        <p:tgtEl>
                                          <p:spTgt spid="25"/>
                                        </p:tgtEl>
                                      </p:cBhvr>
                                    </p:animEffect>
                                  </p:childTnLst>
                                </p:cTn>
                              </p:par>
                            </p:childTnLst>
                          </p:cTn>
                        </p:par>
                        <p:par>
                          <p:cTn id="67" fill="hold">
                            <p:stCondLst>
                              <p:cond delay="11300"/>
                            </p:stCondLst>
                            <p:childTnLst>
                              <p:par>
                                <p:cTn id="68" presetID="10" presetClass="entr" presetSubtype="0" fill="hold" grpId="0" nodeType="afterEffect">
                                  <p:stCondLst>
                                    <p:cond delay="0"/>
                                  </p:stCondLst>
                                  <p:iterate type="lt">
                                    <p:tmPct val="10000"/>
                                  </p:iterate>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par>
                          <p:cTn id="71" fill="hold">
                            <p:stCondLst>
                              <p:cond delay="12000"/>
                            </p:stCondLst>
                            <p:childTnLst>
                              <p:par>
                                <p:cTn id="72" presetID="10" presetClass="entr" presetSubtype="0" fill="hold" grpId="0" nodeType="afterEffect">
                                  <p:stCondLst>
                                    <p:cond delay="0"/>
                                  </p:stCondLst>
                                  <p:iterate type="lt">
                                    <p:tmPct val="10000"/>
                                  </p:iterate>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childTnLst>
                          </p:cTn>
                        </p:par>
                        <p:par>
                          <p:cTn id="75" fill="hold">
                            <p:stCondLst>
                              <p:cond delay="13900"/>
                            </p:stCondLst>
                            <p:childTnLst>
                              <p:par>
                                <p:cTn id="76" presetID="49" presetClass="entr" presetSubtype="0" decel="100000"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fltVal val="0"/>
                                          </p:val>
                                        </p:tav>
                                        <p:tav tm="100000">
                                          <p:val>
                                            <p:strVal val="#ppt_h"/>
                                          </p:val>
                                        </p:tav>
                                      </p:tavLst>
                                    </p:anim>
                                    <p:anim calcmode="lin" valueType="num">
                                      <p:cBhvr>
                                        <p:cTn id="80" dur="500" fill="hold"/>
                                        <p:tgtEl>
                                          <p:spTgt spid="26"/>
                                        </p:tgtEl>
                                        <p:attrNameLst>
                                          <p:attrName>style.rotation</p:attrName>
                                        </p:attrNameLst>
                                      </p:cBhvr>
                                      <p:tavLst>
                                        <p:tav tm="0">
                                          <p:val>
                                            <p:fltVal val="360"/>
                                          </p:val>
                                        </p:tav>
                                        <p:tav tm="100000">
                                          <p:val>
                                            <p:fltVal val="0"/>
                                          </p:val>
                                        </p:tav>
                                      </p:tavLst>
                                    </p:anim>
                                    <p:animEffect transition="in" filter="fade">
                                      <p:cBhvr>
                                        <p:cTn id="81" dur="500"/>
                                        <p:tgtEl>
                                          <p:spTgt spid="26"/>
                                        </p:tgtEl>
                                      </p:cBhvr>
                                    </p:animEffect>
                                  </p:childTnLst>
                                </p:cTn>
                              </p:par>
                            </p:childTnLst>
                          </p:cTn>
                        </p:par>
                        <p:par>
                          <p:cTn id="82" fill="hold">
                            <p:stCondLst>
                              <p:cond delay="14400"/>
                            </p:stCondLst>
                            <p:childTnLst>
                              <p:par>
                                <p:cTn id="83" presetID="10" presetClass="entr" presetSubtype="0" fill="hold" grpId="0" nodeType="afterEffect">
                                  <p:stCondLst>
                                    <p:cond delay="0"/>
                                  </p:stCondLst>
                                  <p:iterate type="lt">
                                    <p:tmPct val="10000"/>
                                  </p:iterate>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childTnLst>
                          </p:cTn>
                        </p:par>
                        <p:par>
                          <p:cTn id="86" fill="hold">
                            <p:stCondLst>
                              <p:cond delay="15100"/>
                            </p:stCondLst>
                            <p:childTnLst>
                              <p:par>
                                <p:cTn id="87" presetID="10" presetClass="entr" presetSubtype="0" fill="hold" grpId="0" nodeType="afterEffect">
                                  <p:stCondLst>
                                    <p:cond delay="0"/>
                                  </p:stCondLst>
                                  <p:iterate type="lt">
                                    <p:tmPct val="10000"/>
                                  </p:iterate>
                                  <p:childTnLst>
                                    <p:set>
                                      <p:cBhvr>
                                        <p:cTn id="88" dur="1" fill="hold">
                                          <p:stCondLst>
                                            <p:cond delay="0"/>
                                          </p:stCondLst>
                                        </p:cTn>
                                        <p:tgtEl>
                                          <p:spTgt spid="35"/>
                                        </p:tgtEl>
                                        <p:attrNameLst>
                                          <p:attrName>style.visibility</p:attrName>
                                        </p:attrNameLst>
                                      </p:cBhvr>
                                      <p:to>
                                        <p:strVal val="visible"/>
                                      </p:to>
                                    </p:set>
                                    <p:animEffect transition="in" filter="fade">
                                      <p:cBhvr>
                                        <p:cTn id="8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P spid="34" grpId="0"/>
      <p:bldP spid="35" grpId="0"/>
      <p:bldP spid="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燕尾形 14"/>
          <p:cNvSpPr/>
          <p:nvPr/>
        </p:nvSpPr>
        <p:spPr>
          <a:xfrm rot="16200000">
            <a:off x="4286035" y="2424474"/>
            <a:ext cx="612123" cy="1297970"/>
          </a:xfrm>
          <a:prstGeom prst="chevron">
            <a:avLst>
              <a:gd name="adj" fmla="val 6319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6" name="燕尾形 15"/>
          <p:cNvSpPr/>
          <p:nvPr/>
        </p:nvSpPr>
        <p:spPr>
          <a:xfrm rot="1812939">
            <a:off x="3959575" y="1855728"/>
            <a:ext cx="612040" cy="1298145"/>
          </a:xfrm>
          <a:prstGeom prst="chevron">
            <a:avLst>
              <a:gd name="adj" fmla="val 6319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7" name="燕尾形 16"/>
          <p:cNvSpPr/>
          <p:nvPr/>
        </p:nvSpPr>
        <p:spPr>
          <a:xfrm rot="19787061" flipH="1">
            <a:off x="4612578" y="1855728"/>
            <a:ext cx="612040" cy="1298145"/>
          </a:xfrm>
          <a:prstGeom prst="chevron">
            <a:avLst>
              <a:gd name="adj" fmla="val 6319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8" name="文本框 17"/>
          <p:cNvSpPr txBox="1"/>
          <p:nvPr/>
        </p:nvSpPr>
        <p:spPr>
          <a:xfrm>
            <a:off x="908254" y="1870522"/>
            <a:ext cx="3034857" cy="362995"/>
          </a:xfrm>
          <a:prstGeom prst="rect">
            <a:avLst/>
          </a:prstGeom>
          <a:noFill/>
        </p:spPr>
        <p:txBody>
          <a:bodyPr wrap="square" lIns="0" tIns="34295" rIns="0" bIns="34295" rtlCol="0">
            <a:spAutoFit/>
          </a:bodyPr>
          <a:lstStyle/>
          <a:p>
            <a:pPr algn="r">
              <a:lnSpc>
                <a:spcPct val="125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description of the content, statistics, event analysis, summary, and more related to this subheading or this graph.</a:t>
            </a:r>
          </a:p>
        </p:txBody>
      </p:sp>
      <p:sp>
        <p:nvSpPr>
          <p:cNvPr id="19" name="文本框 18"/>
          <p:cNvSpPr txBox="1"/>
          <p:nvPr/>
        </p:nvSpPr>
        <p:spPr>
          <a:xfrm>
            <a:off x="1432529" y="1465801"/>
            <a:ext cx="2510582" cy="300092"/>
          </a:xfrm>
          <a:prstGeom prst="rect">
            <a:avLst/>
          </a:prstGeom>
          <a:noFill/>
        </p:spPr>
        <p:txBody>
          <a:bodyPr wrap="square" lIns="0" tIns="34295" rIns="0" bIns="34295" rtlCol="0">
            <a:spAutoFit/>
          </a:bodyPr>
          <a:lstStyle/>
          <a:p>
            <a:pPr algn="r">
              <a:lnSpc>
                <a:spcPct val="125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20" name="文本框 19"/>
          <p:cNvSpPr txBox="1"/>
          <p:nvPr/>
        </p:nvSpPr>
        <p:spPr>
          <a:xfrm>
            <a:off x="5148099" y="1870522"/>
            <a:ext cx="3034857" cy="362995"/>
          </a:xfrm>
          <a:prstGeom prst="rect">
            <a:avLst/>
          </a:prstGeom>
          <a:noFill/>
        </p:spPr>
        <p:txBody>
          <a:bodyPr wrap="square" lIns="0" tIns="34295" rIns="0" bIns="34295" rtlCol="0">
            <a:spAutoFit/>
          </a:bodyPr>
          <a:lstStyle/>
          <a:p>
            <a:pPr>
              <a:lnSpc>
                <a:spcPct val="125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description of the content, statistics, event analysis, summary, and more related to this subheading or this graph.</a:t>
            </a:r>
          </a:p>
        </p:txBody>
      </p:sp>
      <p:sp>
        <p:nvSpPr>
          <p:cNvPr id="21" name="文本框 20"/>
          <p:cNvSpPr txBox="1"/>
          <p:nvPr/>
        </p:nvSpPr>
        <p:spPr>
          <a:xfrm>
            <a:off x="5148099" y="1465801"/>
            <a:ext cx="2510582" cy="300092"/>
          </a:xfrm>
          <a:prstGeom prst="rect">
            <a:avLst/>
          </a:prstGeom>
          <a:noFill/>
        </p:spPr>
        <p:txBody>
          <a:bodyPr wrap="square" lIns="0" tIns="34295" rIns="0" bIns="34295" rtlCol="0">
            <a:spAutoFit/>
          </a:bodyPr>
          <a:lstStyle/>
          <a:p>
            <a:pPr>
              <a:lnSpc>
                <a:spcPct val="125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22" name="文本框 21"/>
          <p:cNvSpPr txBox="1"/>
          <p:nvPr/>
        </p:nvSpPr>
        <p:spPr>
          <a:xfrm>
            <a:off x="2262693" y="3830948"/>
            <a:ext cx="4594026" cy="362995"/>
          </a:xfrm>
          <a:prstGeom prst="rect">
            <a:avLst/>
          </a:prstGeom>
          <a:noFill/>
        </p:spPr>
        <p:txBody>
          <a:bodyPr wrap="square" lIns="0" tIns="34295" rIns="0" bIns="34295" rtlCol="0">
            <a:spAutoFit/>
          </a:bodyPr>
          <a:lstStyle/>
          <a:p>
            <a:pPr algn="ctr">
              <a:lnSpc>
                <a:spcPct val="125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Click here to enter a description of the content, statistics, event analysis, summary, and more related to this subheading or this graph.</a:t>
            </a:r>
          </a:p>
        </p:txBody>
      </p:sp>
      <p:sp>
        <p:nvSpPr>
          <p:cNvPr id="23" name="文本框 22"/>
          <p:cNvSpPr txBox="1"/>
          <p:nvPr/>
        </p:nvSpPr>
        <p:spPr>
          <a:xfrm>
            <a:off x="3304415" y="3426227"/>
            <a:ext cx="2510582" cy="300092"/>
          </a:xfrm>
          <a:prstGeom prst="rect">
            <a:avLst/>
          </a:prstGeom>
          <a:noFill/>
        </p:spPr>
        <p:txBody>
          <a:bodyPr wrap="square" lIns="0" tIns="34295" rIns="0" bIns="34295" rtlCol="0">
            <a:spAutoFit/>
          </a:bodyPr>
          <a:lstStyle/>
          <a:p>
            <a:pPr algn="ctr">
              <a:lnSpc>
                <a:spcPct val="125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Enter the subheading.</a:t>
            </a:r>
          </a:p>
        </p:txBody>
      </p:sp>
      <p:sp>
        <p:nvSpPr>
          <p:cNvPr id="11" name="文本框 32">
            <a:extLst>
              <a:ext uri="{FF2B5EF4-FFF2-40B4-BE49-F238E27FC236}">
                <a16:creationId xmlns:a16="http://schemas.microsoft.com/office/drawing/2014/main" id="{6B8A79D5-CB76-4491-BFBB-AF33ECD615CC}"/>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11">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371990817"/>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750" fill="hold"/>
                                        <p:tgtEl>
                                          <p:spTgt spid="16"/>
                                        </p:tgtEl>
                                        <p:attrNameLst>
                                          <p:attrName>ppt_x</p:attrName>
                                        </p:attrNameLst>
                                      </p:cBhvr>
                                      <p:tavLst>
                                        <p:tav tm="0">
                                          <p:val>
                                            <p:strVal val="0-#ppt_w/2"/>
                                          </p:val>
                                        </p:tav>
                                        <p:tav tm="100000">
                                          <p:val>
                                            <p:strVal val="#ppt_x"/>
                                          </p:val>
                                        </p:tav>
                                      </p:tavLst>
                                    </p:anim>
                                    <p:anim calcmode="lin" valueType="num">
                                      <p:cBhvr additive="base">
                                        <p:cTn id="8" dur="750" fill="hold"/>
                                        <p:tgtEl>
                                          <p:spTgt spid="16"/>
                                        </p:tgtEl>
                                        <p:attrNameLst>
                                          <p:attrName>ppt_y</p:attrName>
                                        </p:attrNameLst>
                                      </p:cBhvr>
                                      <p:tavLst>
                                        <p:tav tm="0">
                                          <p:val>
                                            <p:strVal val="0-#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750"/>
                                        <p:tgtEl>
                                          <p:spTgt spid="19"/>
                                        </p:tgtEl>
                                      </p:cBhvr>
                                    </p:animEffect>
                                  </p:childTnLst>
                                </p:cTn>
                              </p:par>
                            </p:childTnLst>
                          </p:cTn>
                        </p:par>
                        <p:par>
                          <p:cTn id="13" fill="hold">
                            <p:stCondLst>
                              <p:cond delay="15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8"/>
                                        </p:tgtEl>
                                        <p:attrNameLst>
                                          <p:attrName>style.visibility</p:attrName>
                                        </p:attrNameLst>
                                      </p:cBhvr>
                                      <p:to>
                                        <p:strVal val="visible"/>
                                      </p:to>
                                    </p:set>
                                    <p:animEffect transition="in" filter="fade">
                                      <p:cBhvr>
                                        <p:cTn id="16" dur="750"/>
                                        <p:tgtEl>
                                          <p:spTgt spid="18"/>
                                        </p:tgtEl>
                                      </p:cBhvr>
                                    </p:animEffect>
                                  </p:childTnLst>
                                </p:cTn>
                              </p:par>
                            </p:childTnLst>
                          </p:cTn>
                        </p:par>
                        <p:par>
                          <p:cTn id="17" fill="hold">
                            <p:stCondLst>
                              <p:cond delay="5700"/>
                            </p:stCondLst>
                            <p:childTnLst>
                              <p:par>
                                <p:cTn id="18" presetID="2" presetClass="entr" presetSubtype="3"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750" fill="hold"/>
                                        <p:tgtEl>
                                          <p:spTgt spid="17"/>
                                        </p:tgtEl>
                                        <p:attrNameLst>
                                          <p:attrName>ppt_x</p:attrName>
                                        </p:attrNameLst>
                                      </p:cBhvr>
                                      <p:tavLst>
                                        <p:tav tm="0">
                                          <p:val>
                                            <p:strVal val="1+#ppt_w/2"/>
                                          </p:val>
                                        </p:tav>
                                        <p:tav tm="100000">
                                          <p:val>
                                            <p:strVal val="#ppt_x"/>
                                          </p:val>
                                        </p:tav>
                                      </p:tavLst>
                                    </p:anim>
                                    <p:anim calcmode="lin" valueType="num">
                                      <p:cBhvr additive="base">
                                        <p:cTn id="21" dur="750" fill="hold"/>
                                        <p:tgtEl>
                                          <p:spTgt spid="17"/>
                                        </p:tgtEl>
                                        <p:attrNameLst>
                                          <p:attrName>ppt_y</p:attrName>
                                        </p:attrNameLst>
                                      </p:cBhvr>
                                      <p:tavLst>
                                        <p:tav tm="0">
                                          <p:val>
                                            <p:strVal val="0-#ppt_h/2"/>
                                          </p:val>
                                        </p:tav>
                                        <p:tav tm="100000">
                                          <p:val>
                                            <p:strVal val="#ppt_y"/>
                                          </p:val>
                                        </p:tav>
                                      </p:tavLst>
                                    </p:anim>
                                  </p:childTnLst>
                                </p:cTn>
                              </p:par>
                            </p:childTnLst>
                          </p:cTn>
                        </p:par>
                        <p:par>
                          <p:cTn id="22" fill="hold">
                            <p:stCondLst>
                              <p:cond delay="6450"/>
                            </p:stCondLst>
                            <p:childTnLst>
                              <p:par>
                                <p:cTn id="23" presetID="10"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750"/>
                                        <p:tgtEl>
                                          <p:spTgt spid="21"/>
                                        </p:tgtEl>
                                      </p:cBhvr>
                                    </p:animEffect>
                                  </p:childTnLst>
                                </p:cTn>
                              </p:par>
                            </p:childTnLst>
                          </p:cTn>
                        </p:par>
                        <p:par>
                          <p:cTn id="26" fill="hold">
                            <p:stCondLst>
                              <p:cond delay="7200"/>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20"/>
                                        </p:tgtEl>
                                        <p:attrNameLst>
                                          <p:attrName>style.visibility</p:attrName>
                                        </p:attrNameLst>
                                      </p:cBhvr>
                                      <p:to>
                                        <p:strVal val="visible"/>
                                      </p:to>
                                    </p:set>
                                    <p:animEffect transition="in" filter="fade">
                                      <p:cBhvr>
                                        <p:cTn id="29" dur="750"/>
                                        <p:tgtEl>
                                          <p:spTgt spid="20"/>
                                        </p:tgtEl>
                                      </p:cBhvr>
                                    </p:animEffect>
                                  </p:childTnLst>
                                </p:cTn>
                              </p:par>
                            </p:childTnLst>
                          </p:cTn>
                        </p:par>
                        <p:par>
                          <p:cTn id="30" fill="hold">
                            <p:stCondLst>
                              <p:cond delay="11400"/>
                            </p:stCondLst>
                            <p:childTnLst>
                              <p:par>
                                <p:cTn id="31" presetID="2" presetClass="entr" presetSubtype="4"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750" fill="hold"/>
                                        <p:tgtEl>
                                          <p:spTgt spid="15"/>
                                        </p:tgtEl>
                                        <p:attrNameLst>
                                          <p:attrName>ppt_x</p:attrName>
                                        </p:attrNameLst>
                                      </p:cBhvr>
                                      <p:tavLst>
                                        <p:tav tm="0">
                                          <p:val>
                                            <p:strVal val="#ppt_x"/>
                                          </p:val>
                                        </p:tav>
                                        <p:tav tm="100000">
                                          <p:val>
                                            <p:strVal val="#ppt_x"/>
                                          </p:val>
                                        </p:tav>
                                      </p:tavLst>
                                    </p:anim>
                                    <p:anim calcmode="lin" valueType="num">
                                      <p:cBhvr additive="base">
                                        <p:cTn id="34" dur="750" fill="hold"/>
                                        <p:tgtEl>
                                          <p:spTgt spid="15"/>
                                        </p:tgtEl>
                                        <p:attrNameLst>
                                          <p:attrName>ppt_y</p:attrName>
                                        </p:attrNameLst>
                                      </p:cBhvr>
                                      <p:tavLst>
                                        <p:tav tm="0">
                                          <p:val>
                                            <p:strVal val="1+#ppt_h/2"/>
                                          </p:val>
                                        </p:tav>
                                        <p:tav tm="100000">
                                          <p:val>
                                            <p:strVal val="#ppt_y"/>
                                          </p:val>
                                        </p:tav>
                                      </p:tavLst>
                                    </p:anim>
                                  </p:childTnLst>
                                </p:cTn>
                              </p:par>
                            </p:childTnLst>
                          </p:cTn>
                        </p:par>
                        <p:par>
                          <p:cTn id="35" fill="hold">
                            <p:stCondLst>
                              <p:cond delay="12150"/>
                            </p:stCondLst>
                            <p:childTnLst>
                              <p:par>
                                <p:cTn id="36" presetID="10" presetClass="entr" presetSubtype="0"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750"/>
                                        <p:tgtEl>
                                          <p:spTgt spid="23"/>
                                        </p:tgtEl>
                                      </p:cBhvr>
                                    </p:animEffect>
                                  </p:childTnLst>
                                </p:cTn>
                              </p:par>
                            </p:childTnLst>
                          </p:cTn>
                        </p:par>
                        <p:par>
                          <p:cTn id="39" fill="hold">
                            <p:stCondLst>
                              <p:cond delay="12900"/>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22"/>
                                        </p:tgtEl>
                                        <p:attrNameLst>
                                          <p:attrName>style.visibility</p:attrName>
                                        </p:attrNameLst>
                                      </p:cBhvr>
                                      <p:to>
                                        <p:strVal val="visible"/>
                                      </p:to>
                                    </p:set>
                                    <p:animEffect transition="in" filter="fade">
                                      <p:cBhvr>
                                        <p:cTn id="42"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P spid="21" grpId="0"/>
      <p:bldP spid="22"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7"/>
          <p:cNvSpPr/>
          <p:nvPr/>
        </p:nvSpPr>
        <p:spPr>
          <a:xfrm>
            <a:off x="1191" y="1435146"/>
            <a:ext cx="9144397" cy="21342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fontAlgn="auto">
              <a:spcBef>
                <a:spcPts val="0"/>
              </a:spcBef>
              <a:spcAft>
                <a:spcPts val="0"/>
              </a:spcAft>
              <a:defRPr/>
            </a:pPr>
            <a:endParaRPr lang="en-US" sz="2400" dirty="0"/>
          </a:p>
        </p:txBody>
      </p:sp>
      <p:sp>
        <p:nvSpPr>
          <p:cNvPr id="11" name="Content Placeholder 2"/>
          <p:cNvSpPr txBox="1"/>
          <p:nvPr/>
        </p:nvSpPr>
        <p:spPr>
          <a:xfrm>
            <a:off x="559691" y="2670206"/>
            <a:ext cx="1373029" cy="550239"/>
          </a:xfrm>
          <a:prstGeom prst="rect">
            <a:avLst/>
          </a:prstGeom>
        </p:spPr>
        <p:txBody>
          <a:bodyPr lIns="91452" tIns="45726" rIns="91452" bIns="45726"/>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200" b="1" dirty="0">
                <a:solidFill>
                  <a:schemeClr val="bg1"/>
                </a:solidFill>
              </a:rPr>
              <a:t>Social Media.</a:t>
            </a:r>
          </a:p>
          <a:p>
            <a:pPr marL="0" indent="0" algn="ctr" fontAlgn="auto">
              <a:spcAft>
                <a:spcPts val="0"/>
              </a:spcAft>
              <a:buNone/>
              <a:defRPr/>
            </a:pPr>
            <a:r>
              <a:rPr lang="en-US" sz="800" dirty="0">
                <a:solidFill>
                  <a:schemeClr val="bg1"/>
                </a:solidFill>
              </a:rPr>
              <a:t>Lorem ipsumdolssit amet, consectetur adipiscing.</a:t>
            </a:r>
          </a:p>
        </p:txBody>
      </p:sp>
      <p:sp>
        <p:nvSpPr>
          <p:cNvPr id="15367" name="Freeform 7"/>
          <p:cNvSpPr>
            <a:spLocks noEditPoints="1" noChangeArrowheads="1"/>
          </p:cNvSpPr>
          <p:nvPr/>
        </p:nvSpPr>
        <p:spPr bwMode="auto">
          <a:xfrm>
            <a:off x="913369" y="1866286"/>
            <a:ext cx="634713" cy="634799"/>
          </a:xfrm>
          <a:custGeom>
            <a:avLst/>
            <a:gdLst>
              <a:gd name="T0" fmla="*/ 780876 w 376"/>
              <a:gd name="T1" fmla="*/ 639103 h 376"/>
              <a:gd name="T2" fmla="*/ 780876 w 376"/>
              <a:gd name="T3" fmla="*/ 535587 h 376"/>
              <a:gd name="T4" fmla="*/ 625601 w 376"/>
              <a:gd name="T5" fmla="*/ 380312 h 376"/>
              <a:gd name="T6" fmla="*/ 535587 w 376"/>
              <a:gd name="T7" fmla="*/ 380312 h 376"/>
              <a:gd name="T8" fmla="*/ 465825 w 376"/>
              <a:gd name="T9" fmla="*/ 333054 h 376"/>
              <a:gd name="T10" fmla="*/ 465825 w 376"/>
              <a:gd name="T11" fmla="*/ 207034 h 376"/>
              <a:gd name="T12" fmla="*/ 531086 w 376"/>
              <a:gd name="T13" fmla="*/ 108017 h 376"/>
              <a:gd name="T14" fmla="*/ 423069 w 376"/>
              <a:gd name="T15" fmla="*/ 0 h 376"/>
              <a:gd name="T16" fmla="*/ 315051 w 376"/>
              <a:gd name="T17" fmla="*/ 108017 h 376"/>
              <a:gd name="T18" fmla="*/ 380312 w 376"/>
              <a:gd name="T19" fmla="*/ 207034 h 376"/>
              <a:gd name="T20" fmla="*/ 380312 w 376"/>
              <a:gd name="T21" fmla="*/ 333054 h 376"/>
              <a:gd name="T22" fmla="*/ 310550 w 376"/>
              <a:gd name="T23" fmla="*/ 380312 h 376"/>
              <a:gd name="T24" fmla="*/ 220536 w 376"/>
              <a:gd name="T25" fmla="*/ 380312 h 376"/>
              <a:gd name="T26" fmla="*/ 65261 w 376"/>
              <a:gd name="T27" fmla="*/ 535587 h 376"/>
              <a:gd name="T28" fmla="*/ 65261 w 376"/>
              <a:gd name="T29" fmla="*/ 639103 h 376"/>
              <a:gd name="T30" fmla="*/ 0 w 376"/>
              <a:gd name="T31" fmla="*/ 738120 h 376"/>
              <a:gd name="T32" fmla="*/ 108017 w 376"/>
              <a:gd name="T33" fmla="*/ 846137 h 376"/>
              <a:gd name="T34" fmla="*/ 216035 w 376"/>
              <a:gd name="T35" fmla="*/ 738120 h 376"/>
              <a:gd name="T36" fmla="*/ 150774 w 376"/>
              <a:gd name="T37" fmla="*/ 639103 h 376"/>
              <a:gd name="T38" fmla="*/ 150774 w 376"/>
              <a:gd name="T39" fmla="*/ 535587 h 376"/>
              <a:gd name="T40" fmla="*/ 220536 w 376"/>
              <a:gd name="T41" fmla="*/ 465825 h 376"/>
              <a:gd name="T42" fmla="*/ 310550 w 376"/>
              <a:gd name="T43" fmla="*/ 465825 h 376"/>
              <a:gd name="T44" fmla="*/ 380312 w 376"/>
              <a:gd name="T45" fmla="*/ 454574 h 376"/>
              <a:gd name="T46" fmla="*/ 380312 w 376"/>
              <a:gd name="T47" fmla="*/ 639103 h 376"/>
              <a:gd name="T48" fmla="*/ 315051 w 376"/>
              <a:gd name="T49" fmla="*/ 738120 h 376"/>
              <a:gd name="T50" fmla="*/ 423069 w 376"/>
              <a:gd name="T51" fmla="*/ 846137 h 376"/>
              <a:gd name="T52" fmla="*/ 531086 w 376"/>
              <a:gd name="T53" fmla="*/ 738120 h 376"/>
              <a:gd name="T54" fmla="*/ 465825 w 376"/>
              <a:gd name="T55" fmla="*/ 639103 h 376"/>
              <a:gd name="T56" fmla="*/ 465825 w 376"/>
              <a:gd name="T57" fmla="*/ 454574 h 376"/>
              <a:gd name="T58" fmla="*/ 535587 w 376"/>
              <a:gd name="T59" fmla="*/ 465825 h 376"/>
              <a:gd name="T60" fmla="*/ 625601 w 376"/>
              <a:gd name="T61" fmla="*/ 465825 h 376"/>
              <a:gd name="T62" fmla="*/ 695363 w 376"/>
              <a:gd name="T63" fmla="*/ 535587 h 376"/>
              <a:gd name="T64" fmla="*/ 695363 w 376"/>
              <a:gd name="T65" fmla="*/ 639103 h 376"/>
              <a:gd name="T66" fmla="*/ 630102 w 376"/>
              <a:gd name="T67" fmla="*/ 738120 h 376"/>
              <a:gd name="T68" fmla="*/ 738120 w 376"/>
              <a:gd name="T69" fmla="*/ 846137 h 376"/>
              <a:gd name="T70" fmla="*/ 846137 w 376"/>
              <a:gd name="T71" fmla="*/ 738120 h 376"/>
              <a:gd name="T72" fmla="*/ 780876 w 376"/>
              <a:gd name="T73" fmla="*/ 639103 h 376"/>
              <a:gd name="T74" fmla="*/ 168777 w 376"/>
              <a:gd name="T75" fmla="*/ 738120 h 376"/>
              <a:gd name="T76" fmla="*/ 108017 w 376"/>
              <a:gd name="T77" fmla="*/ 801130 h 376"/>
              <a:gd name="T78" fmla="*/ 45007 w 376"/>
              <a:gd name="T79" fmla="*/ 738120 h 376"/>
              <a:gd name="T80" fmla="*/ 108017 w 376"/>
              <a:gd name="T81" fmla="*/ 675109 h 376"/>
              <a:gd name="T82" fmla="*/ 168777 w 376"/>
              <a:gd name="T83" fmla="*/ 738120 h 376"/>
              <a:gd name="T84" fmla="*/ 360058 w 376"/>
              <a:gd name="T85" fmla="*/ 108017 h 376"/>
              <a:gd name="T86" fmla="*/ 423069 w 376"/>
              <a:gd name="T87" fmla="*/ 45007 h 376"/>
              <a:gd name="T88" fmla="*/ 483828 w 376"/>
              <a:gd name="T89" fmla="*/ 108017 h 376"/>
              <a:gd name="T90" fmla="*/ 423069 w 376"/>
              <a:gd name="T91" fmla="*/ 171028 h 376"/>
              <a:gd name="T92" fmla="*/ 360058 w 376"/>
              <a:gd name="T93" fmla="*/ 108017 h 376"/>
              <a:gd name="T94" fmla="*/ 483828 w 376"/>
              <a:gd name="T95" fmla="*/ 738120 h 376"/>
              <a:gd name="T96" fmla="*/ 423069 w 376"/>
              <a:gd name="T97" fmla="*/ 801130 h 376"/>
              <a:gd name="T98" fmla="*/ 360058 w 376"/>
              <a:gd name="T99" fmla="*/ 738120 h 376"/>
              <a:gd name="T100" fmla="*/ 423069 w 376"/>
              <a:gd name="T101" fmla="*/ 675109 h 376"/>
              <a:gd name="T102" fmla="*/ 483828 w 376"/>
              <a:gd name="T103" fmla="*/ 738120 h 376"/>
              <a:gd name="T104" fmla="*/ 738120 w 376"/>
              <a:gd name="T105" fmla="*/ 801130 h 376"/>
              <a:gd name="T106" fmla="*/ 675109 w 376"/>
              <a:gd name="T107" fmla="*/ 738120 h 376"/>
              <a:gd name="T108" fmla="*/ 738120 w 376"/>
              <a:gd name="T109" fmla="*/ 675109 h 376"/>
              <a:gd name="T110" fmla="*/ 798879 w 376"/>
              <a:gd name="T111" fmla="*/ 738120 h 376"/>
              <a:gd name="T112" fmla="*/ 738120 w 376"/>
              <a:gd name="T113" fmla="*/ 801130 h 3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6"/>
              <a:gd name="T172" fmla="*/ 0 h 376"/>
              <a:gd name="T173" fmla="*/ 376 w 376"/>
              <a:gd name="T174" fmla="*/ 376 h 3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w="9525">
            <a:noFill/>
            <a:round/>
            <a:headEnd/>
            <a:tailEnd/>
          </a:ln>
        </p:spPr>
        <p:txBody>
          <a:bodyPr lIns="68589" tIns="34295" rIns="68589" bIns="34295"/>
          <a:lstStyle/>
          <a:p>
            <a:endParaRPr lang="zh-CN" altLang="en-US"/>
          </a:p>
        </p:txBody>
      </p:sp>
      <p:sp>
        <p:nvSpPr>
          <p:cNvPr id="13" name="Content Placeholder 2"/>
          <p:cNvSpPr txBox="1"/>
          <p:nvPr/>
        </p:nvSpPr>
        <p:spPr>
          <a:xfrm>
            <a:off x="2204230" y="2670206"/>
            <a:ext cx="1362312" cy="550239"/>
          </a:xfrm>
          <a:prstGeom prst="rect">
            <a:avLst/>
          </a:prstGeom>
        </p:spPr>
        <p:txBody>
          <a:bodyPr lIns="91452" tIns="45726" rIns="91452" bIns="45726"/>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200" b="1" dirty="0">
                <a:solidFill>
                  <a:schemeClr val="bg1"/>
                </a:solidFill>
              </a:rPr>
              <a:t>Code.</a:t>
            </a:r>
          </a:p>
          <a:p>
            <a:pPr marL="0" indent="0" algn="ctr" fontAlgn="auto">
              <a:spcAft>
                <a:spcPts val="0"/>
              </a:spcAft>
              <a:buNone/>
              <a:defRPr/>
            </a:pPr>
            <a:r>
              <a:rPr lang="en-US" sz="800" dirty="0">
                <a:solidFill>
                  <a:schemeClr val="bg1"/>
                </a:solidFill>
              </a:rPr>
              <a:t>Lorem ipsumdolssit amet, consectetur adipiscing.</a:t>
            </a:r>
          </a:p>
        </p:txBody>
      </p:sp>
      <p:sp>
        <p:nvSpPr>
          <p:cNvPr id="15369" name="Freeform 12"/>
          <p:cNvSpPr>
            <a:spLocks noEditPoints="1" noChangeArrowheads="1"/>
          </p:cNvSpPr>
          <p:nvPr/>
        </p:nvSpPr>
        <p:spPr bwMode="auto">
          <a:xfrm>
            <a:off x="2447160" y="1950846"/>
            <a:ext cx="875261" cy="533565"/>
          </a:xfrm>
          <a:custGeom>
            <a:avLst/>
            <a:gdLst>
              <a:gd name="T0" fmla="*/ 443389 w 400"/>
              <a:gd name="T1" fmla="*/ 20403 h 244"/>
              <a:gd name="T2" fmla="*/ 370463 w 400"/>
              <a:gd name="T3" fmla="*/ 20403 h 244"/>
              <a:gd name="T4" fmla="*/ 0 w 400"/>
              <a:gd name="T5" fmla="*/ 355600 h 244"/>
              <a:gd name="T6" fmla="*/ 370463 w 400"/>
              <a:gd name="T7" fmla="*/ 690797 h 244"/>
              <a:gd name="T8" fmla="*/ 443389 w 400"/>
              <a:gd name="T9" fmla="*/ 690797 h 244"/>
              <a:gd name="T10" fmla="*/ 443389 w 400"/>
              <a:gd name="T11" fmla="*/ 617928 h 244"/>
              <a:gd name="T12" fmla="*/ 154603 w 400"/>
              <a:gd name="T13" fmla="*/ 355600 h 244"/>
              <a:gd name="T14" fmla="*/ 443389 w 400"/>
              <a:gd name="T15" fmla="*/ 93272 h 244"/>
              <a:gd name="T16" fmla="*/ 443389 w 400"/>
              <a:gd name="T17" fmla="*/ 20403 h 244"/>
              <a:gd name="T18" fmla="*/ 793432 w 400"/>
              <a:gd name="T19" fmla="*/ 20403 h 244"/>
              <a:gd name="T20" fmla="*/ 723423 w 400"/>
              <a:gd name="T21" fmla="*/ 20403 h 244"/>
              <a:gd name="T22" fmla="*/ 723423 w 400"/>
              <a:gd name="T23" fmla="*/ 93272 h 244"/>
              <a:gd name="T24" fmla="*/ 1012209 w 400"/>
              <a:gd name="T25" fmla="*/ 355600 h 244"/>
              <a:gd name="T26" fmla="*/ 723423 w 400"/>
              <a:gd name="T27" fmla="*/ 617928 h 244"/>
              <a:gd name="T28" fmla="*/ 723423 w 400"/>
              <a:gd name="T29" fmla="*/ 690797 h 244"/>
              <a:gd name="T30" fmla="*/ 793432 w 400"/>
              <a:gd name="T31" fmla="*/ 690797 h 244"/>
              <a:gd name="T32" fmla="*/ 1166812 w 400"/>
              <a:gd name="T33" fmla="*/ 355600 h 244"/>
              <a:gd name="T34" fmla="*/ 793432 w 400"/>
              <a:gd name="T35" fmla="*/ 20403 h 2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0"/>
              <a:gd name="T55" fmla="*/ 0 h 244"/>
              <a:gd name="T56" fmla="*/ 400 w 400"/>
              <a:gd name="T57" fmla="*/ 244 h 2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w="9525">
            <a:noFill/>
            <a:round/>
            <a:headEnd/>
            <a:tailEnd/>
          </a:ln>
        </p:spPr>
        <p:txBody>
          <a:bodyPr lIns="68589" tIns="34295" rIns="68589" bIns="34295"/>
          <a:lstStyle/>
          <a:p>
            <a:endParaRPr lang="zh-CN" altLang="en-US"/>
          </a:p>
        </p:txBody>
      </p:sp>
      <p:sp>
        <p:nvSpPr>
          <p:cNvPr id="19" name="Content Placeholder 2"/>
          <p:cNvSpPr txBox="1"/>
          <p:nvPr/>
        </p:nvSpPr>
        <p:spPr>
          <a:xfrm>
            <a:off x="3838052" y="2670206"/>
            <a:ext cx="1382555" cy="550239"/>
          </a:xfrm>
          <a:prstGeom prst="rect">
            <a:avLst/>
          </a:prstGeom>
        </p:spPr>
        <p:txBody>
          <a:bodyPr lIns="91452" tIns="45726" rIns="91452" bIns="45726"/>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200" b="1" dirty="0">
                <a:solidFill>
                  <a:schemeClr val="bg1"/>
                </a:solidFill>
              </a:rPr>
              <a:t>Photography.</a:t>
            </a:r>
          </a:p>
          <a:p>
            <a:pPr marL="0" indent="0" algn="ctr" fontAlgn="auto">
              <a:spcAft>
                <a:spcPts val="0"/>
              </a:spcAft>
              <a:buNone/>
              <a:defRPr/>
            </a:pPr>
            <a:r>
              <a:rPr lang="en-US" sz="800" dirty="0">
                <a:solidFill>
                  <a:schemeClr val="bg1"/>
                </a:solidFill>
              </a:rPr>
              <a:t>Lorem ipsumdolssit amet, consectetur adipiscing.</a:t>
            </a:r>
          </a:p>
        </p:txBody>
      </p:sp>
      <p:sp>
        <p:nvSpPr>
          <p:cNvPr id="15371" name="Freeform 17"/>
          <p:cNvSpPr>
            <a:spLocks noEditPoints="1" noChangeArrowheads="1"/>
          </p:cNvSpPr>
          <p:nvPr/>
        </p:nvSpPr>
        <p:spPr bwMode="auto">
          <a:xfrm>
            <a:off x="4171484" y="1906780"/>
            <a:ext cx="707354" cy="565721"/>
          </a:xfrm>
          <a:custGeom>
            <a:avLst/>
            <a:gdLst>
              <a:gd name="T0" fmla="*/ 471488 w 400"/>
              <a:gd name="T1" fmla="*/ 282773 h 320"/>
              <a:gd name="T2" fmla="*/ 330041 w 400"/>
              <a:gd name="T3" fmla="*/ 424160 h 320"/>
              <a:gd name="T4" fmla="*/ 471488 w 400"/>
              <a:gd name="T5" fmla="*/ 565547 h 320"/>
              <a:gd name="T6" fmla="*/ 612934 w 400"/>
              <a:gd name="T7" fmla="*/ 424160 h 320"/>
              <a:gd name="T8" fmla="*/ 471488 w 400"/>
              <a:gd name="T9" fmla="*/ 282773 h 320"/>
              <a:gd name="T10" fmla="*/ 848678 w 400"/>
              <a:gd name="T11" fmla="*/ 141387 h 320"/>
              <a:gd name="T12" fmla="*/ 735521 w 400"/>
              <a:gd name="T13" fmla="*/ 141387 h 320"/>
              <a:gd name="T14" fmla="*/ 697802 w 400"/>
              <a:gd name="T15" fmla="*/ 115466 h 320"/>
              <a:gd name="T16" fmla="*/ 669512 w 400"/>
              <a:gd name="T17" fmla="*/ 25921 h 320"/>
              <a:gd name="T18" fmla="*/ 631793 w 400"/>
              <a:gd name="T19" fmla="*/ 0 h 320"/>
              <a:gd name="T20" fmla="*/ 311182 w 400"/>
              <a:gd name="T21" fmla="*/ 0 h 320"/>
              <a:gd name="T22" fmla="*/ 273463 w 400"/>
              <a:gd name="T23" fmla="*/ 25921 h 320"/>
              <a:gd name="T24" fmla="*/ 245174 w 400"/>
              <a:gd name="T25" fmla="*/ 115466 h 320"/>
              <a:gd name="T26" fmla="*/ 207455 w 400"/>
              <a:gd name="T27" fmla="*/ 141387 h 320"/>
              <a:gd name="T28" fmla="*/ 94298 w 400"/>
              <a:gd name="T29" fmla="*/ 141387 h 320"/>
              <a:gd name="T30" fmla="*/ 0 w 400"/>
              <a:gd name="T31" fmla="*/ 235644 h 320"/>
              <a:gd name="T32" fmla="*/ 0 w 400"/>
              <a:gd name="T33" fmla="*/ 659804 h 320"/>
              <a:gd name="T34" fmla="*/ 94298 w 400"/>
              <a:gd name="T35" fmla="*/ 754062 h 320"/>
              <a:gd name="T36" fmla="*/ 848678 w 400"/>
              <a:gd name="T37" fmla="*/ 754062 h 320"/>
              <a:gd name="T38" fmla="*/ 942975 w 400"/>
              <a:gd name="T39" fmla="*/ 659804 h 320"/>
              <a:gd name="T40" fmla="*/ 942975 w 400"/>
              <a:gd name="T41" fmla="*/ 235644 h 320"/>
              <a:gd name="T42" fmla="*/ 848678 w 400"/>
              <a:gd name="T43" fmla="*/ 141387 h 320"/>
              <a:gd name="T44" fmla="*/ 471488 w 400"/>
              <a:gd name="T45" fmla="*/ 659804 h 320"/>
              <a:gd name="T46" fmla="*/ 235744 w 400"/>
              <a:gd name="T47" fmla="*/ 424160 h 320"/>
              <a:gd name="T48" fmla="*/ 471488 w 400"/>
              <a:gd name="T49" fmla="*/ 188516 h 320"/>
              <a:gd name="T50" fmla="*/ 707231 w 400"/>
              <a:gd name="T51" fmla="*/ 424160 h 320"/>
              <a:gd name="T52" fmla="*/ 471488 w 400"/>
              <a:gd name="T53" fmla="*/ 659804 h 320"/>
              <a:gd name="T54" fmla="*/ 815673 w 400"/>
              <a:gd name="T55" fmla="*/ 301625 h 320"/>
              <a:gd name="T56" fmla="*/ 782669 w 400"/>
              <a:gd name="T57" fmla="*/ 268635 h 320"/>
              <a:gd name="T58" fmla="*/ 815673 w 400"/>
              <a:gd name="T59" fmla="*/ 235644 h 320"/>
              <a:gd name="T60" fmla="*/ 848678 w 400"/>
              <a:gd name="T61" fmla="*/ 268635 h 320"/>
              <a:gd name="T62" fmla="*/ 815673 w 400"/>
              <a:gd name="T63" fmla="*/ 301625 h 32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00"/>
              <a:gd name="T97" fmla="*/ 0 h 320"/>
              <a:gd name="T98" fmla="*/ 400 w 400"/>
              <a:gd name="T99" fmla="*/ 320 h 32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w="9525">
            <a:noFill/>
            <a:round/>
            <a:headEnd/>
            <a:tailEnd/>
          </a:ln>
        </p:spPr>
        <p:txBody>
          <a:bodyPr lIns="68589" tIns="34295" rIns="68589" bIns="34295"/>
          <a:lstStyle/>
          <a:p>
            <a:endParaRPr lang="zh-CN" altLang="en-US"/>
          </a:p>
        </p:txBody>
      </p:sp>
      <p:sp>
        <p:nvSpPr>
          <p:cNvPr id="21" name="Content Placeholder 2"/>
          <p:cNvSpPr txBox="1"/>
          <p:nvPr/>
        </p:nvSpPr>
        <p:spPr>
          <a:xfrm>
            <a:off x="5492116" y="2670206"/>
            <a:ext cx="1390892" cy="550239"/>
          </a:xfrm>
          <a:prstGeom prst="rect">
            <a:avLst/>
          </a:prstGeom>
        </p:spPr>
        <p:txBody>
          <a:bodyPr lIns="91452" tIns="45726" rIns="91452" bIns="45726"/>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200" b="1" dirty="0">
                <a:solidFill>
                  <a:schemeClr val="bg1"/>
                </a:solidFill>
              </a:rPr>
              <a:t>Copywriting.</a:t>
            </a:r>
          </a:p>
          <a:p>
            <a:pPr marL="0" indent="0" algn="ctr" fontAlgn="auto">
              <a:spcAft>
                <a:spcPts val="0"/>
              </a:spcAft>
              <a:buNone/>
              <a:defRPr/>
            </a:pPr>
            <a:r>
              <a:rPr lang="en-US" sz="800" dirty="0">
                <a:solidFill>
                  <a:schemeClr val="bg1"/>
                </a:solidFill>
              </a:rPr>
              <a:t>Lorem ipsumdolssit amet, consectetur adipiscing.</a:t>
            </a:r>
          </a:p>
        </p:txBody>
      </p:sp>
      <p:sp>
        <p:nvSpPr>
          <p:cNvPr id="15373" name="Freeform 22"/>
          <p:cNvSpPr>
            <a:spLocks noEditPoints="1" noChangeArrowheads="1"/>
          </p:cNvSpPr>
          <p:nvPr/>
        </p:nvSpPr>
        <p:spPr bwMode="auto">
          <a:xfrm>
            <a:off x="5927960" y="1944891"/>
            <a:ext cx="519203" cy="518081"/>
          </a:xfrm>
          <a:custGeom>
            <a:avLst/>
            <a:gdLst>
              <a:gd name="T0" fmla="*/ 628630 w 316"/>
              <a:gd name="T1" fmla="*/ 63374 h 316"/>
              <a:gd name="T2" fmla="*/ 516922 w 316"/>
              <a:gd name="T3" fmla="*/ 8741 h 316"/>
              <a:gd name="T4" fmla="*/ 295697 w 316"/>
              <a:gd name="T5" fmla="*/ 229459 h 316"/>
              <a:gd name="T6" fmla="*/ 43807 w 316"/>
              <a:gd name="T7" fmla="*/ 482956 h 316"/>
              <a:gd name="T8" fmla="*/ 0 w 316"/>
              <a:gd name="T9" fmla="*/ 690562 h 316"/>
              <a:gd name="T10" fmla="*/ 208083 w 316"/>
              <a:gd name="T11" fmla="*/ 646856 h 316"/>
              <a:gd name="T12" fmla="*/ 459973 w 316"/>
              <a:gd name="T13" fmla="*/ 393358 h 316"/>
              <a:gd name="T14" fmla="*/ 683389 w 316"/>
              <a:gd name="T15" fmla="*/ 172641 h 316"/>
              <a:gd name="T16" fmla="*/ 628630 w 316"/>
              <a:gd name="T17" fmla="*/ 63374 h 316"/>
              <a:gd name="T18" fmla="*/ 194941 w 316"/>
              <a:gd name="T19" fmla="*/ 620632 h 316"/>
              <a:gd name="T20" fmla="*/ 124850 w 316"/>
              <a:gd name="T21" fmla="*/ 635929 h 316"/>
              <a:gd name="T22" fmla="*/ 94185 w 316"/>
              <a:gd name="T23" fmla="*/ 596593 h 316"/>
              <a:gd name="T24" fmla="*/ 52568 w 316"/>
              <a:gd name="T25" fmla="*/ 565999 h 316"/>
              <a:gd name="T26" fmla="*/ 67901 w 316"/>
              <a:gd name="T27" fmla="*/ 493883 h 316"/>
              <a:gd name="T28" fmla="*/ 89804 w 316"/>
              <a:gd name="T29" fmla="*/ 474215 h 316"/>
              <a:gd name="T30" fmla="*/ 170847 w 316"/>
              <a:gd name="T31" fmla="*/ 517921 h 316"/>
              <a:gd name="T32" fmla="*/ 216844 w 316"/>
              <a:gd name="T33" fmla="*/ 600964 h 316"/>
              <a:gd name="T34" fmla="*/ 194941 w 316"/>
              <a:gd name="T35" fmla="*/ 620632 h 3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6"/>
              <a:gd name="T55" fmla="*/ 0 h 316"/>
              <a:gd name="T56" fmla="*/ 316 w 316"/>
              <a:gd name="T57" fmla="*/ 316 h 3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w="9525">
            <a:noFill/>
            <a:round/>
            <a:headEnd/>
            <a:tailEnd/>
          </a:ln>
        </p:spPr>
        <p:txBody>
          <a:bodyPr lIns="68589" tIns="34295" rIns="68589" bIns="34295"/>
          <a:lstStyle/>
          <a:p>
            <a:endParaRPr lang="zh-CN" altLang="en-US"/>
          </a:p>
        </p:txBody>
      </p:sp>
      <p:sp>
        <p:nvSpPr>
          <p:cNvPr id="23" name="Content Placeholder 2"/>
          <p:cNvSpPr txBox="1"/>
          <p:nvPr/>
        </p:nvSpPr>
        <p:spPr>
          <a:xfrm>
            <a:off x="7154517" y="2670206"/>
            <a:ext cx="1400418" cy="550239"/>
          </a:xfrm>
          <a:prstGeom prst="rect">
            <a:avLst/>
          </a:prstGeom>
        </p:spPr>
        <p:txBody>
          <a:bodyPr lIns="91452" tIns="45726" rIns="91452" bIns="45726"/>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s-HN" sz="1200" b="1" dirty="0">
                <a:solidFill>
                  <a:schemeClr val="bg1"/>
                </a:solidFill>
              </a:rPr>
              <a:t>Films.</a:t>
            </a:r>
            <a:endParaRPr lang="en-US" sz="1200" b="1" dirty="0">
              <a:solidFill>
                <a:schemeClr val="bg1"/>
              </a:solidFill>
            </a:endParaRPr>
          </a:p>
          <a:p>
            <a:pPr marL="0" indent="0" algn="ctr" fontAlgn="auto">
              <a:spcAft>
                <a:spcPts val="0"/>
              </a:spcAft>
              <a:buNone/>
              <a:defRPr/>
            </a:pPr>
            <a:r>
              <a:rPr lang="en-US" sz="800" dirty="0">
                <a:solidFill>
                  <a:schemeClr val="bg1"/>
                </a:solidFill>
              </a:rPr>
              <a:t>Lorem ipsumdolssit amet, consectetur adipiscing.</a:t>
            </a:r>
          </a:p>
        </p:txBody>
      </p:sp>
      <p:sp>
        <p:nvSpPr>
          <p:cNvPr id="15375" name="Freeform 27"/>
          <p:cNvSpPr>
            <a:spLocks noEditPoints="1" noChangeArrowheads="1"/>
          </p:cNvSpPr>
          <p:nvPr/>
        </p:nvSpPr>
        <p:spPr bwMode="auto">
          <a:xfrm>
            <a:off x="7487950" y="1941318"/>
            <a:ext cx="733552" cy="525228"/>
          </a:xfrm>
          <a:custGeom>
            <a:avLst/>
            <a:gdLst>
              <a:gd name="T0" fmla="*/ 977900 w 392"/>
              <a:gd name="T1" fmla="*/ 100013 h 280"/>
              <a:gd name="T2" fmla="*/ 977900 w 392"/>
              <a:gd name="T3" fmla="*/ 40005 h 280"/>
              <a:gd name="T4" fmla="*/ 937986 w 392"/>
              <a:gd name="T5" fmla="*/ 0 h 280"/>
              <a:gd name="T6" fmla="*/ 39914 w 392"/>
              <a:gd name="T7" fmla="*/ 0 h 280"/>
              <a:gd name="T8" fmla="*/ 0 w 392"/>
              <a:gd name="T9" fmla="*/ 40005 h 280"/>
              <a:gd name="T10" fmla="*/ 0 w 392"/>
              <a:gd name="T11" fmla="*/ 100013 h 280"/>
              <a:gd name="T12" fmla="*/ 99786 w 392"/>
              <a:gd name="T13" fmla="*/ 100013 h 280"/>
              <a:gd name="T14" fmla="*/ 99786 w 392"/>
              <a:gd name="T15" fmla="*/ 200025 h 280"/>
              <a:gd name="T16" fmla="*/ 0 w 392"/>
              <a:gd name="T17" fmla="*/ 200025 h 280"/>
              <a:gd name="T18" fmla="*/ 0 w 392"/>
              <a:gd name="T19" fmla="*/ 300038 h 280"/>
              <a:gd name="T20" fmla="*/ 99786 w 392"/>
              <a:gd name="T21" fmla="*/ 300038 h 280"/>
              <a:gd name="T22" fmla="*/ 99786 w 392"/>
              <a:gd name="T23" fmla="*/ 400050 h 280"/>
              <a:gd name="T24" fmla="*/ 0 w 392"/>
              <a:gd name="T25" fmla="*/ 400050 h 280"/>
              <a:gd name="T26" fmla="*/ 0 w 392"/>
              <a:gd name="T27" fmla="*/ 500063 h 280"/>
              <a:gd name="T28" fmla="*/ 99786 w 392"/>
              <a:gd name="T29" fmla="*/ 500063 h 280"/>
              <a:gd name="T30" fmla="*/ 99786 w 392"/>
              <a:gd name="T31" fmla="*/ 600075 h 280"/>
              <a:gd name="T32" fmla="*/ 0 w 392"/>
              <a:gd name="T33" fmla="*/ 600075 h 280"/>
              <a:gd name="T34" fmla="*/ 0 w 392"/>
              <a:gd name="T35" fmla="*/ 660083 h 280"/>
              <a:gd name="T36" fmla="*/ 39914 w 392"/>
              <a:gd name="T37" fmla="*/ 700088 h 280"/>
              <a:gd name="T38" fmla="*/ 937986 w 392"/>
              <a:gd name="T39" fmla="*/ 700088 h 280"/>
              <a:gd name="T40" fmla="*/ 977900 w 392"/>
              <a:gd name="T41" fmla="*/ 660083 h 280"/>
              <a:gd name="T42" fmla="*/ 977900 w 392"/>
              <a:gd name="T43" fmla="*/ 600075 h 280"/>
              <a:gd name="T44" fmla="*/ 878114 w 392"/>
              <a:gd name="T45" fmla="*/ 600075 h 280"/>
              <a:gd name="T46" fmla="*/ 878114 w 392"/>
              <a:gd name="T47" fmla="*/ 500063 h 280"/>
              <a:gd name="T48" fmla="*/ 977900 w 392"/>
              <a:gd name="T49" fmla="*/ 500063 h 280"/>
              <a:gd name="T50" fmla="*/ 977900 w 392"/>
              <a:gd name="T51" fmla="*/ 400050 h 280"/>
              <a:gd name="T52" fmla="*/ 878114 w 392"/>
              <a:gd name="T53" fmla="*/ 400050 h 280"/>
              <a:gd name="T54" fmla="*/ 878114 w 392"/>
              <a:gd name="T55" fmla="*/ 300038 h 280"/>
              <a:gd name="T56" fmla="*/ 977900 w 392"/>
              <a:gd name="T57" fmla="*/ 300038 h 280"/>
              <a:gd name="T58" fmla="*/ 977900 w 392"/>
              <a:gd name="T59" fmla="*/ 200025 h 280"/>
              <a:gd name="T60" fmla="*/ 878114 w 392"/>
              <a:gd name="T61" fmla="*/ 200025 h 280"/>
              <a:gd name="T62" fmla="*/ 878114 w 392"/>
              <a:gd name="T63" fmla="*/ 100013 h 280"/>
              <a:gd name="T64" fmla="*/ 977900 w 392"/>
              <a:gd name="T65" fmla="*/ 100013 h 280"/>
              <a:gd name="T66" fmla="*/ 379186 w 392"/>
              <a:gd name="T67" fmla="*/ 500063 h 280"/>
              <a:gd name="T68" fmla="*/ 379186 w 392"/>
              <a:gd name="T69" fmla="*/ 200025 h 280"/>
              <a:gd name="T70" fmla="*/ 628650 w 392"/>
              <a:gd name="T71" fmla="*/ 350044 h 280"/>
              <a:gd name="T72" fmla="*/ 379186 w 392"/>
              <a:gd name="T73" fmla="*/ 500063 h 2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280"/>
              <a:gd name="T113" fmla="*/ 392 w 392"/>
              <a:gd name="T114" fmla="*/ 280 h 2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280">
                <a:moveTo>
                  <a:pt x="392" y="40"/>
                </a:moveTo>
                <a:cubicBezTo>
                  <a:pt x="392" y="16"/>
                  <a:pt x="392" y="16"/>
                  <a:pt x="392" y="16"/>
                </a:cubicBezTo>
                <a:cubicBezTo>
                  <a:pt x="392" y="7"/>
                  <a:pt x="385" y="0"/>
                  <a:pt x="376" y="0"/>
                </a:cubicBezTo>
                <a:cubicBezTo>
                  <a:pt x="16" y="0"/>
                  <a:pt x="16" y="0"/>
                  <a:pt x="16" y="0"/>
                </a:cubicBezTo>
                <a:cubicBezTo>
                  <a:pt x="7" y="0"/>
                  <a:pt x="0" y="7"/>
                  <a:pt x="0" y="16"/>
                </a:cubicBezTo>
                <a:cubicBezTo>
                  <a:pt x="0" y="40"/>
                  <a:pt x="0" y="40"/>
                  <a:pt x="0" y="40"/>
                </a:cubicBezTo>
                <a:cubicBezTo>
                  <a:pt x="40" y="40"/>
                  <a:pt x="40" y="40"/>
                  <a:pt x="40" y="40"/>
                </a:cubicBezTo>
                <a:cubicBezTo>
                  <a:pt x="40" y="80"/>
                  <a:pt x="40" y="80"/>
                  <a:pt x="40" y="80"/>
                </a:cubicBezTo>
                <a:cubicBezTo>
                  <a:pt x="0" y="80"/>
                  <a:pt x="0" y="80"/>
                  <a:pt x="0" y="80"/>
                </a:cubicBezTo>
                <a:cubicBezTo>
                  <a:pt x="0" y="120"/>
                  <a:pt x="0" y="120"/>
                  <a:pt x="0" y="120"/>
                </a:cubicBezTo>
                <a:cubicBezTo>
                  <a:pt x="40" y="120"/>
                  <a:pt x="40" y="120"/>
                  <a:pt x="40" y="120"/>
                </a:cubicBezTo>
                <a:cubicBezTo>
                  <a:pt x="40" y="160"/>
                  <a:pt x="40" y="160"/>
                  <a:pt x="40" y="160"/>
                </a:cubicBezTo>
                <a:cubicBezTo>
                  <a:pt x="0" y="160"/>
                  <a:pt x="0" y="160"/>
                  <a:pt x="0" y="160"/>
                </a:cubicBezTo>
                <a:cubicBezTo>
                  <a:pt x="0" y="200"/>
                  <a:pt x="0" y="200"/>
                  <a:pt x="0" y="200"/>
                </a:cubicBezTo>
                <a:cubicBezTo>
                  <a:pt x="40" y="200"/>
                  <a:pt x="40" y="200"/>
                  <a:pt x="40" y="200"/>
                </a:cubicBezTo>
                <a:cubicBezTo>
                  <a:pt x="40" y="240"/>
                  <a:pt x="40" y="240"/>
                  <a:pt x="40" y="240"/>
                </a:cubicBezTo>
                <a:cubicBezTo>
                  <a:pt x="0" y="240"/>
                  <a:pt x="0" y="240"/>
                  <a:pt x="0" y="240"/>
                </a:cubicBezTo>
                <a:cubicBezTo>
                  <a:pt x="0" y="264"/>
                  <a:pt x="0" y="264"/>
                  <a:pt x="0" y="264"/>
                </a:cubicBezTo>
                <a:cubicBezTo>
                  <a:pt x="0" y="273"/>
                  <a:pt x="7" y="280"/>
                  <a:pt x="16" y="280"/>
                </a:cubicBezTo>
                <a:cubicBezTo>
                  <a:pt x="376" y="280"/>
                  <a:pt x="376" y="280"/>
                  <a:pt x="376" y="280"/>
                </a:cubicBezTo>
                <a:cubicBezTo>
                  <a:pt x="385" y="280"/>
                  <a:pt x="392" y="273"/>
                  <a:pt x="392" y="264"/>
                </a:cubicBezTo>
                <a:cubicBezTo>
                  <a:pt x="392" y="240"/>
                  <a:pt x="392" y="240"/>
                  <a:pt x="392" y="240"/>
                </a:cubicBezTo>
                <a:cubicBezTo>
                  <a:pt x="352" y="240"/>
                  <a:pt x="352" y="240"/>
                  <a:pt x="352" y="240"/>
                </a:cubicBezTo>
                <a:cubicBezTo>
                  <a:pt x="352" y="200"/>
                  <a:pt x="352" y="200"/>
                  <a:pt x="352" y="200"/>
                </a:cubicBezTo>
                <a:cubicBezTo>
                  <a:pt x="392" y="200"/>
                  <a:pt x="392" y="200"/>
                  <a:pt x="392" y="200"/>
                </a:cubicBezTo>
                <a:cubicBezTo>
                  <a:pt x="392" y="160"/>
                  <a:pt x="392" y="160"/>
                  <a:pt x="392" y="160"/>
                </a:cubicBezTo>
                <a:cubicBezTo>
                  <a:pt x="352" y="160"/>
                  <a:pt x="352" y="160"/>
                  <a:pt x="352" y="160"/>
                </a:cubicBezTo>
                <a:cubicBezTo>
                  <a:pt x="352" y="120"/>
                  <a:pt x="352" y="120"/>
                  <a:pt x="352" y="120"/>
                </a:cubicBezTo>
                <a:cubicBezTo>
                  <a:pt x="392" y="120"/>
                  <a:pt x="392" y="120"/>
                  <a:pt x="392" y="120"/>
                </a:cubicBezTo>
                <a:cubicBezTo>
                  <a:pt x="392" y="80"/>
                  <a:pt x="392" y="80"/>
                  <a:pt x="392" y="80"/>
                </a:cubicBezTo>
                <a:cubicBezTo>
                  <a:pt x="352" y="80"/>
                  <a:pt x="352" y="80"/>
                  <a:pt x="352" y="80"/>
                </a:cubicBezTo>
                <a:cubicBezTo>
                  <a:pt x="352" y="40"/>
                  <a:pt x="352" y="40"/>
                  <a:pt x="352" y="40"/>
                </a:cubicBezTo>
                <a:lnTo>
                  <a:pt x="392" y="40"/>
                </a:lnTo>
                <a:close/>
                <a:moveTo>
                  <a:pt x="152" y="200"/>
                </a:moveTo>
                <a:cubicBezTo>
                  <a:pt x="152" y="80"/>
                  <a:pt x="152" y="80"/>
                  <a:pt x="152" y="80"/>
                </a:cubicBezTo>
                <a:cubicBezTo>
                  <a:pt x="252" y="140"/>
                  <a:pt x="252" y="140"/>
                  <a:pt x="252" y="140"/>
                </a:cubicBezTo>
                <a:lnTo>
                  <a:pt x="152" y="200"/>
                </a:lnTo>
                <a:close/>
              </a:path>
            </a:pathLst>
          </a:custGeom>
          <a:solidFill>
            <a:schemeClr val="bg1"/>
          </a:solidFill>
          <a:ln w="9525">
            <a:noFill/>
            <a:round/>
            <a:headEnd/>
            <a:tailEnd/>
          </a:ln>
        </p:spPr>
        <p:txBody>
          <a:bodyPr lIns="68589" tIns="34295" rIns="68589" bIns="34295"/>
          <a:lstStyle/>
          <a:p>
            <a:endParaRPr lang="zh-CN" altLang="en-US"/>
          </a:p>
        </p:txBody>
      </p:sp>
      <p:sp>
        <p:nvSpPr>
          <p:cNvPr id="25" name="Content Placeholder 2"/>
          <p:cNvSpPr txBox="1">
            <a:spLocks noChangeArrowheads="1"/>
          </p:cNvSpPr>
          <p:nvPr/>
        </p:nvSpPr>
        <p:spPr bwMode="auto">
          <a:xfrm>
            <a:off x="607324" y="3696841"/>
            <a:ext cx="7930940" cy="817021"/>
          </a:xfrm>
          <a:prstGeom prst="rect">
            <a:avLst/>
          </a:prstGeom>
          <a:noFill/>
          <a:ln w="9525">
            <a:noFill/>
            <a:miter lim="800000"/>
            <a:headEnd/>
            <a:tailEnd/>
          </a:ln>
        </p:spPr>
        <p:txBody>
          <a:bodyPr lIns="91452" tIns="45726" rIns="91452" bIns="45726"/>
          <a:lstStyle/>
          <a:p>
            <a:pPr algn="ctr">
              <a:lnSpc>
                <a:spcPct val="130000"/>
              </a:lnSpc>
            </a:pPr>
            <a:r>
              <a:rPr lang="zh-CN" altLang="en-US" sz="800" dirty="0">
                <a:solidFill>
                  <a:schemeClr val="bg1">
                    <a:lumMod val="50000"/>
                  </a:schemeClr>
                </a:solidFill>
                <a:latin typeface="微软雅黑" pitchFamily="34" charset="-122"/>
                <a:ea typeface="微软雅黑" pitchFamily="34" charset="-122"/>
              </a:rPr>
              <a:t>After your content is typed here, or after you copy your text, select Paste in this box and choose to keep only the text. Your content is played here, or by copying your text. Your content is played here, or by copying your text. After your content is typed here, or after you copy your text, select Paste in this box and choose to keep only the text.</a:t>
            </a:r>
            <a:r>
              <a:rPr lang="zh-CN" altLang="en-US" sz="900" dirty="0">
                <a:solidFill>
                  <a:schemeClr val="bg1">
                    <a:lumMod val="50000"/>
                  </a:schemeClr>
                </a:solidFill>
                <a:latin typeface="微软雅黑" pitchFamily="34" charset="-122"/>
                <a:ea typeface="微软雅黑" pitchFamily="34" charset="-122"/>
              </a:rPr>
              <a:t>。</a:t>
            </a:r>
          </a:p>
        </p:txBody>
      </p:sp>
      <p:sp>
        <p:nvSpPr>
          <p:cNvPr id="14" name="文本框 32">
            <a:extLst>
              <a:ext uri="{FF2B5EF4-FFF2-40B4-BE49-F238E27FC236}">
                <a16:creationId xmlns:a16="http://schemas.microsoft.com/office/drawing/2014/main" id="{6B8A79D5-CB76-4491-BFBB-AF33ECD615CC}"/>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 summary of teaching.</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矩形 14">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518333234"/>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24" name="矩形 23"/>
          <p:cNvSpPr/>
          <p:nvPr/>
        </p:nvSpPr>
        <p:spPr>
          <a:xfrm>
            <a:off x="1602902" y="1911209"/>
            <a:ext cx="6192688" cy="707904"/>
          </a:xfrm>
          <a:prstGeom prst="rect">
            <a:avLst/>
          </a:prstGeom>
        </p:spPr>
        <p:txBody>
          <a:bodyPr wrap="square" lIns="91458" tIns="45729" rIns="91458" bIns="45729">
            <a:spAutoFit/>
          </a:bodyPr>
          <a:lstStyle/>
          <a:p>
            <a:pPr fontAlgn="auto">
              <a:spcBef>
                <a:spcPts val="0"/>
              </a:spcBef>
              <a:spcAft>
                <a:spcPts val="0"/>
              </a:spcAft>
              <a:defRPr/>
            </a:pPr>
            <a:r>
              <a:rPr lang="zh-CN" altLang="en-US" sz="4000" b="1" spc="300" dirty="0">
                <a:solidFill>
                  <a:schemeClr val="tx1">
                    <a:lumMod val="75000"/>
                    <a:lumOff val="25000"/>
                  </a:schemeClr>
                </a:solidFill>
                <a:latin typeface="微软雅黑" pitchFamily="34" charset="-122"/>
                <a:ea typeface="微软雅黑" pitchFamily="34" charset="-122"/>
                <a:cs typeface="+mn-ea"/>
                <a:sym typeface="+mn-lt"/>
              </a:rPr>
              <a:t>Thanks for watching</a:t>
            </a: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628604" y="2619113"/>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22">
            <a:extLst>
              <a:ext uri="{FF2B5EF4-FFF2-40B4-BE49-F238E27FC236}">
                <a16:creationId xmlns:a16="http://schemas.microsoft.com/office/drawing/2014/main" id="{A20C8E7C-17B7-4BF0-B2D7-02C0B4976C32}"/>
              </a:ext>
            </a:extLst>
          </p:cNvPr>
          <p:cNvSpPr txBox="1"/>
          <p:nvPr/>
        </p:nvSpPr>
        <p:spPr>
          <a:xfrm>
            <a:off x="2700475" y="2672943"/>
            <a:ext cx="3997542" cy="338572"/>
          </a:xfrm>
          <a:prstGeom prst="rect">
            <a:avLst/>
          </a:prstGeom>
          <a:noFill/>
        </p:spPr>
        <p:txBody>
          <a:bodyPr wrap="none" lIns="91458" tIns="45729" rIns="91458" bIns="45729" rtlCol="0">
            <a:spAutoFit/>
          </a:bodyPr>
          <a:lstStyle/>
          <a:p>
            <a:pPr algn="ctr"/>
            <a:r>
              <a:rPr lang="en-US" altLang="zh-CN" sz="1600" dirty="0">
                <a:solidFill>
                  <a:schemeClr val="tx1">
                    <a:lumMod val="50000"/>
                    <a:lumOff val="50000"/>
                  </a:schemeClr>
                </a:solidFill>
                <a:latin typeface="微软雅黑" pitchFamily="34" charset="-122"/>
                <a:ea typeface="微软雅黑" pitchFamily="34" charset="-122"/>
                <a:cs typeface="+mn-ea"/>
                <a:sym typeface="+mn-lt"/>
              </a:rPr>
              <a:t>Insert the Subtitle of Your Presentation.</a:t>
            </a:r>
          </a:p>
        </p:txBody>
      </p:sp>
      <p:sp>
        <p:nvSpPr>
          <p:cNvPr id="10" name="TextBox 33">
            <a:extLst>
              <a:ext uri="{FF2B5EF4-FFF2-40B4-BE49-F238E27FC236}">
                <a16:creationId xmlns:a16="http://schemas.microsoft.com/office/drawing/2014/main" id="{D97C8200-47DD-456E-BD6B-5154936E355C}"/>
              </a:ext>
            </a:extLst>
          </p:cNvPr>
          <p:cNvSpPr txBox="1"/>
          <p:nvPr/>
        </p:nvSpPr>
        <p:spPr>
          <a:xfrm>
            <a:off x="3027245" y="3009535"/>
            <a:ext cx="4425869" cy="276999"/>
          </a:xfrm>
          <a:prstGeom prst="rect">
            <a:avLst/>
          </a:prstGeom>
          <a:noFill/>
        </p:spPr>
        <p:txBody>
          <a:bodyPr wrap="square"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Reporter:</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freeppt7.com.   </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Time:</a:t>
            </a:r>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Xx. Xx.</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8437324"/>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8"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 A.</a:t>
            </a:r>
          </a:p>
        </p:txBody>
      </p:sp>
      <p:sp>
        <p:nvSpPr>
          <p:cNvPr id="54" name="Diamond 5">
            <a:extLst>
              <a:ext uri="{FF2B5EF4-FFF2-40B4-BE49-F238E27FC236}">
                <a16:creationId xmlns:a16="http://schemas.microsoft.com/office/drawing/2014/main" id="{AEDEE15B-09BE-4416-8D55-46095E20C00D}"/>
              </a:ext>
            </a:extLst>
          </p:cNvPr>
          <p:cNvSpPr/>
          <p:nvPr/>
        </p:nvSpPr>
        <p:spPr>
          <a:xfrm>
            <a:off x="4584849" y="1119656"/>
            <a:ext cx="392430" cy="393590"/>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5" name="Isosceles Triangle 51">
            <a:extLst>
              <a:ext uri="{FF2B5EF4-FFF2-40B4-BE49-F238E27FC236}">
                <a16:creationId xmlns:a16="http://schemas.microsoft.com/office/drawing/2014/main" id="{2296D13E-298C-4F01-A77D-43547A7AEFA9}"/>
              </a:ext>
            </a:extLst>
          </p:cNvPr>
          <p:cNvSpPr/>
          <p:nvPr/>
        </p:nvSpPr>
        <p:spPr>
          <a:xfrm>
            <a:off x="3955674" y="1172566"/>
            <a:ext cx="392428" cy="287769"/>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6" name="Isosceles Triangle 57">
            <a:extLst>
              <a:ext uri="{FF2B5EF4-FFF2-40B4-BE49-F238E27FC236}">
                <a16:creationId xmlns:a16="http://schemas.microsoft.com/office/drawing/2014/main" id="{4E76B488-B2CD-463B-861A-27D4912FE160}"/>
              </a:ext>
            </a:extLst>
          </p:cNvPr>
          <p:cNvSpPr/>
          <p:nvPr/>
        </p:nvSpPr>
        <p:spPr>
          <a:xfrm>
            <a:off x="4586414" y="3391091"/>
            <a:ext cx="234891" cy="531016"/>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dirty="0"/>
          </a:p>
        </p:txBody>
      </p:sp>
      <p:sp>
        <p:nvSpPr>
          <p:cNvPr id="57" name="Rectangle 7">
            <a:extLst>
              <a:ext uri="{FF2B5EF4-FFF2-40B4-BE49-F238E27FC236}">
                <a16:creationId xmlns:a16="http://schemas.microsoft.com/office/drawing/2014/main" id="{84693C49-05C6-4CD0-A900-4B843CF3016D}"/>
              </a:ext>
            </a:extLst>
          </p:cNvPr>
          <p:cNvSpPr/>
          <p:nvPr/>
        </p:nvSpPr>
        <p:spPr>
          <a:xfrm rot="18900000">
            <a:off x="7190550" y="2741742"/>
            <a:ext cx="169277" cy="377114"/>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8" name="Parallelogram 15">
            <a:extLst>
              <a:ext uri="{FF2B5EF4-FFF2-40B4-BE49-F238E27FC236}">
                <a16:creationId xmlns:a16="http://schemas.microsoft.com/office/drawing/2014/main" id="{7A9FBE9D-EE5A-4F1B-8EDD-3D011F43183E}"/>
              </a:ext>
            </a:extLst>
          </p:cNvPr>
          <p:cNvSpPr/>
          <p:nvPr/>
        </p:nvSpPr>
        <p:spPr>
          <a:xfrm flipH="1">
            <a:off x="3950956" y="3482384"/>
            <a:ext cx="348430" cy="348430"/>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9" name="Freeform 19">
            <a:extLst>
              <a:ext uri="{FF2B5EF4-FFF2-40B4-BE49-F238E27FC236}">
                <a16:creationId xmlns:a16="http://schemas.microsoft.com/office/drawing/2014/main" id="{DD59881D-26FD-493B-8AE1-06C59DF34840}"/>
              </a:ext>
            </a:extLst>
          </p:cNvPr>
          <p:cNvSpPr/>
          <p:nvPr/>
        </p:nvSpPr>
        <p:spPr>
          <a:xfrm>
            <a:off x="5810067" y="2732702"/>
            <a:ext cx="345643" cy="340101"/>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0" name="Rectangle 30">
            <a:extLst>
              <a:ext uri="{FF2B5EF4-FFF2-40B4-BE49-F238E27FC236}">
                <a16:creationId xmlns:a16="http://schemas.microsoft.com/office/drawing/2014/main" id="{3BFEE74E-183A-4C32-9BDF-AC2573B061E0}"/>
              </a:ext>
            </a:extLst>
          </p:cNvPr>
          <p:cNvSpPr/>
          <p:nvPr/>
        </p:nvSpPr>
        <p:spPr>
          <a:xfrm>
            <a:off x="8299217" y="2701241"/>
            <a:ext cx="348430" cy="347412"/>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1" name="Rectangle 7">
            <a:extLst>
              <a:ext uri="{FF2B5EF4-FFF2-40B4-BE49-F238E27FC236}">
                <a16:creationId xmlns:a16="http://schemas.microsoft.com/office/drawing/2014/main" id="{A2454068-D6A0-42C7-BCE1-D03833DCF2E4}"/>
              </a:ext>
            </a:extLst>
          </p:cNvPr>
          <p:cNvSpPr/>
          <p:nvPr/>
        </p:nvSpPr>
        <p:spPr>
          <a:xfrm>
            <a:off x="5214024" y="1139582"/>
            <a:ext cx="353737" cy="35373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2" name="Rectangle 15">
            <a:extLst>
              <a:ext uri="{FF2B5EF4-FFF2-40B4-BE49-F238E27FC236}">
                <a16:creationId xmlns:a16="http://schemas.microsoft.com/office/drawing/2014/main" id="{ECBB7944-2021-44C3-960E-8480CFC6DEF9}"/>
              </a:ext>
            </a:extLst>
          </p:cNvPr>
          <p:cNvSpPr/>
          <p:nvPr/>
        </p:nvSpPr>
        <p:spPr>
          <a:xfrm rot="5400000">
            <a:off x="5804271" y="1139582"/>
            <a:ext cx="354208" cy="353737"/>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3" name="Pie 24">
            <a:extLst>
              <a:ext uri="{FF2B5EF4-FFF2-40B4-BE49-F238E27FC236}">
                <a16:creationId xmlns:a16="http://schemas.microsoft.com/office/drawing/2014/main" id="{DB38F196-AF37-4B00-AA3E-183F9372FBAD}"/>
              </a:ext>
            </a:extLst>
          </p:cNvPr>
          <p:cNvSpPr/>
          <p:nvPr/>
        </p:nvSpPr>
        <p:spPr>
          <a:xfrm>
            <a:off x="5108333" y="3465187"/>
            <a:ext cx="384954" cy="382823"/>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64" name="Parallelogram 30">
            <a:extLst>
              <a:ext uri="{FF2B5EF4-FFF2-40B4-BE49-F238E27FC236}">
                <a16:creationId xmlns:a16="http://schemas.microsoft.com/office/drawing/2014/main" id="{07A9DF64-EAEC-4F98-A0C9-E2239CA0F425}"/>
              </a:ext>
            </a:extLst>
          </p:cNvPr>
          <p:cNvSpPr/>
          <p:nvPr/>
        </p:nvSpPr>
        <p:spPr>
          <a:xfrm flipH="1">
            <a:off x="8280281" y="1896501"/>
            <a:ext cx="386299" cy="387255"/>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5" name="Block Arc 14">
            <a:extLst>
              <a:ext uri="{FF2B5EF4-FFF2-40B4-BE49-F238E27FC236}">
                <a16:creationId xmlns:a16="http://schemas.microsoft.com/office/drawing/2014/main" id="{F84CC100-88A8-4E3E-8091-D49E44C308ED}"/>
              </a:ext>
            </a:extLst>
          </p:cNvPr>
          <p:cNvSpPr/>
          <p:nvPr/>
        </p:nvSpPr>
        <p:spPr>
          <a:xfrm rot="16200000">
            <a:off x="6395129" y="1103498"/>
            <a:ext cx="425624" cy="42590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66" name="Block Arc 41">
            <a:extLst>
              <a:ext uri="{FF2B5EF4-FFF2-40B4-BE49-F238E27FC236}">
                <a16:creationId xmlns:a16="http://schemas.microsoft.com/office/drawing/2014/main" id="{39949893-05ED-44C7-999C-84CE9B52D118}"/>
              </a:ext>
            </a:extLst>
          </p:cNvPr>
          <p:cNvSpPr/>
          <p:nvPr/>
        </p:nvSpPr>
        <p:spPr>
          <a:xfrm>
            <a:off x="7057639" y="1068760"/>
            <a:ext cx="355037" cy="495381"/>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67" name="Right Triangle 17">
            <a:extLst>
              <a:ext uri="{FF2B5EF4-FFF2-40B4-BE49-F238E27FC236}">
                <a16:creationId xmlns:a16="http://schemas.microsoft.com/office/drawing/2014/main" id="{6ADCC979-BA1C-4251-B6F5-CE5AA2B72FD0}"/>
              </a:ext>
            </a:extLst>
          </p:cNvPr>
          <p:cNvSpPr/>
          <p:nvPr/>
        </p:nvSpPr>
        <p:spPr>
          <a:xfrm>
            <a:off x="5780313" y="3451666"/>
            <a:ext cx="289393" cy="409865"/>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8" name="Oval 27">
            <a:extLst>
              <a:ext uri="{FF2B5EF4-FFF2-40B4-BE49-F238E27FC236}">
                <a16:creationId xmlns:a16="http://schemas.microsoft.com/office/drawing/2014/main" id="{7DB6E0EE-B33A-443E-887E-C319F0DAF534}"/>
              </a:ext>
            </a:extLst>
          </p:cNvPr>
          <p:cNvSpPr/>
          <p:nvPr/>
        </p:nvSpPr>
        <p:spPr>
          <a:xfrm>
            <a:off x="3314448" y="4102948"/>
            <a:ext cx="307352" cy="584513"/>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9" name="Parallelogram 15">
            <a:extLst>
              <a:ext uri="{FF2B5EF4-FFF2-40B4-BE49-F238E27FC236}">
                <a16:creationId xmlns:a16="http://schemas.microsoft.com/office/drawing/2014/main" id="{24ABDD0B-564D-4579-ACF2-A3B23447A0E6}"/>
              </a:ext>
            </a:extLst>
          </p:cNvPr>
          <p:cNvSpPr/>
          <p:nvPr/>
        </p:nvSpPr>
        <p:spPr>
          <a:xfrm rot="16200000">
            <a:off x="6403759" y="2659658"/>
            <a:ext cx="449151" cy="486190"/>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0" name="Round Same Side Corner Rectangle 21">
            <a:extLst>
              <a:ext uri="{FF2B5EF4-FFF2-40B4-BE49-F238E27FC236}">
                <a16:creationId xmlns:a16="http://schemas.microsoft.com/office/drawing/2014/main" id="{A705FB8C-4E2D-4F93-8F3B-7B97C7830918}"/>
              </a:ext>
            </a:extLst>
          </p:cNvPr>
          <p:cNvSpPr/>
          <p:nvPr/>
        </p:nvSpPr>
        <p:spPr>
          <a:xfrm rot="10800000">
            <a:off x="6984510" y="1908628"/>
            <a:ext cx="290049" cy="327536"/>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1" name="Oval 26">
            <a:extLst>
              <a:ext uri="{FF2B5EF4-FFF2-40B4-BE49-F238E27FC236}">
                <a16:creationId xmlns:a16="http://schemas.microsoft.com/office/drawing/2014/main" id="{A8611118-4553-45C9-837B-A5EA5C617D63}"/>
              </a:ext>
            </a:extLst>
          </p:cNvPr>
          <p:cNvSpPr/>
          <p:nvPr/>
        </p:nvSpPr>
        <p:spPr>
          <a:xfrm>
            <a:off x="5226114" y="2691271"/>
            <a:ext cx="354423" cy="42296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2" name="Freeform 32">
            <a:extLst>
              <a:ext uri="{FF2B5EF4-FFF2-40B4-BE49-F238E27FC236}">
                <a16:creationId xmlns:a16="http://schemas.microsoft.com/office/drawing/2014/main" id="{9C5A04AA-A50B-457A-A783-D941E78BCCDF}"/>
              </a:ext>
            </a:extLst>
          </p:cNvPr>
          <p:cNvSpPr/>
          <p:nvPr/>
        </p:nvSpPr>
        <p:spPr>
          <a:xfrm>
            <a:off x="3270736" y="1111185"/>
            <a:ext cx="448193" cy="410530"/>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3" name="Rounded Rectangle 10">
            <a:extLst>
              <a:ext uri="{FF2B5EF4-FFF2-40B4-BE49-F238E27FC236}">
                <a16:creationId xmlns:a16="http://schemas.microsoft.com/office/drawing/2014/main" id="{B55467B8-5BFB-46FE-82D2-AA896BC192F1}"/>
              </a:ext>
            </a:extLst>
          </p:cNvPr>
          <p:cNvSpPr/>
          <p:nvPr/>
        </p:nvSpPr>
        <p:spPr>
          <a:xfrm>
            <a:off x="6401763" y="1887665"/>
            <a:ext cx="279175" cy="369457"/>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4" name="Rounded Rectangle 32">
            <a:extLst>
              <a:ext uri="{FF2B5EF4-FFF2-40B4-BE49-F238E27FC236}">
                <a16:creationId xmlns:a16="http://schemas.microsoft.com/office/drawing/2014/main" id="{A7C45BCB-0B8E-4E0E-842A-DD554B68B1C0}"/>
              </a:ext>
            </a:extLst>
          </p:cNvPr>
          <p:cNvSpPr/>
          <p:nvPr/>
        </p:nvSpPr>
        <p:spPr>
          <a:xfrm>
            <a:off x="7636021" y="2718411"/>
            <a:ext cx="368683" cy="368683"/>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5" name="Trapezoid 13">
            <a:extLst>
              <a:ext uri="{FF2B5EF4-FFF2-40B4-BE49-F238E27FC236}">
                <a16:creationId xmlns:a16="http://schemas.microsoft.com/office/drawing/2014/main" id="{EAB635DE-58EF-4585-A0F5-0790A1957A5B}"/>
              </a:ext>
            </a:extLst>
          </p:cNvPr>
          <p:cNvSpPr/>
          <p:nvPr/>
        </p:nvSpPr>
        <p:spPr>
          <a:xfrm>
            <a:off x="3993856" y="1904360"/>
            <a:ext cx="397452" cy="336070"/>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6" name="Rounded Rectangle 7">
            <a:extLst>
              <a:ext uri="{FF2B5EF4-FFF2-40B4-BE49-F238E27FC236}">
                <a16:creationId xmlns:a16="http://schemas.microsoft.com/office/drawing/2014/main" id="{890A206E-8EB0-46CB-87E5-BB62DA827BE4}"/>
              </a:ext>
            </a:extLst>
          </p:cNvPr>
          <p:cNvSpPr/>
          <p:nvPr/>
        </p:nvSpPr>
        <p:spPr>
          <a:xfrm>
            <a:off x="5894685" y="1896305"/>
            <a:ext cx="203506" cy="352182"/>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7" name="Rectangle 18">
            <a:extLst>
              <a:ext uri="{FF2B5EF4-FFF2-40B4-BE49-F238E27FC236}">
                <a16:creationId xmlns:a16="http://schemas.microsoft.com/office/drawing/2014/main" id="{D8BFBE69-EC90-491A-A905-789398F4B3A8}"/>
              </a:ext>
            </a:extLst>
          </p:cNvPr>
          <p:cNvSpPr/>
          <p:nvPr/>
        </p:nvSpPr>
        <p:spPr>
          <a:xfrm>
            <a:off x="4694879" y="1926063"/>
            <a:ext cx="368354" cy="292666"/>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8" name="Rounded Rectangle 25">
            <a:extLst>
              <a:ext uri="{FF2B5EF4-FFF2-40B4-BE49-F238E27FC236}">
                <a16:creationId xmlns:a16="http://schemas.microsoft.com/office/drawing/2014/main" id="{4572E89B-D1A8-4A73-807F-C57BE0137D47}"/>
              </a:ext>
            </a:extLst>
          </p:cNvPr>
          <p:cNvSpPr/>
          <p:nvPr/>
        </p:nvSpPr>
        <p:spPr>
          <a:xfrm>
            <a:off x="5366806" y="1914697"/>
            <a:ext cx="224308" cy="31539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9" name="Chord 14">
            <a:extLst>
              <a:ext uri="{FF2B5EF4-FFF2-40B4-BE49-F238E27FC236}">
                <a16:creationId xmlns:a16="http://schemas.microsoft.com/office/drawing/2014/main" id="{55CB0732-5078-415F-A13A-7992B69C1679}"/>
              </a:ext>
            </a:extLst>
          </p:cNvPr>
          <p:cNvSpPr/>
          <p:nvPr/>
        </p:nvSpPr>
        <p:spPr>
          <a:xfrm>
            <a:off x="4440730" y="4152572"/>
            <a:ext cx="384546" cy="485266"/>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0" name="Rounded Rectangle 6">
            <a:extLst>
              <a:ext uri="{FF2B5EF4-FFF2-40B4-BE49-F238E27FC236}">
                <a16:creationId xmlns:a16="http://schemas.microsoft.com/office/drawing/2014/main" id="{11DB8BB9-D675-470D-AC1D-C9EF80405172}"/>
              </a:ext>
            </a:extLst>
          </p:cNvPr>
          <p:cNvSpPr/>
          <p:nvPr/>
        </p:nvSpPr>
        <p:spPr>
          <a:xfrm>
            <a:off x="3309105" y="1854397"/>
            <a:ext cx="381181" cy="387542"/>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1" name="Oval 66">
            <a:extLst>
              <a:ext uri="{FF2B5EF4-FFF2-40B4-BE49-F238E27FC236}">
                <a16:creationId xmlns:a16="http://schemas.microsoft.com/office/drawing/2014/main" id="{64136ECC-E882-4D1E-8298-06A6A02A6E1A}"/>
              </a:ext>
            </a:extLst>
          </p:cNvPr>
          <p:cNvSpPr/>
          <p:nvPr/>
        </p:nvSpPr>
        <p:spPr>
          <a:xfrm rot="20700000">
            <a:off x="4603952" y="2726475"/>
            <a:ext cx="411581" cy="352552"/>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2" name="Isosceles Triangle 13">
            <a:extLst>
              <a:ext uri="{FF2B5EF4-FFF2-40B4-BE49-F238E27FC236}">
                <a16:creationId xmlns:a16="http://schemas.microsoft.com/office/drawing/2014/main" id="{A54A6140-C0D9-4440-A5D4-E05BC900724C}"/>
              </a:ext>
            </a:extLst>
          </p:cNvPr>
          <p:cNvSpPr/>
          <p:nvPr/>
        </p:nvSpPr>
        <p:spPr>
          <a:xfrm rot="10800000">
            <a:off x="3891841" y="4115519"/>
            <a:ext cx="282460" cy="559373"/>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3" name="Smiley Face 14">
            <a:extLst>
              <a:ext uri="{FF2B5EF4-FFF2-40B4-BE49-F238E27FC236}">
                <a16:creationId xmlns:a16="http://schemas.microsoft.com/office/drawing/2014/main" id="{BD37565A-D14C-4133-B9E1-D7F8BF1C6551}"/>
              </a:ext>
            </a:extLst>
          </p:cNvPr>
          <p:cNvSpPr/>
          <p:nvPr/>
        </p:nvSpPr>
        <p:spPr>
          <a:xfrm>
            <a:off x="5713774" y="4185194"/>
            <a:ext cx="420023" cy="420023"/>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4" name="Smiley Face 12">
            <a:extLst>
              <a:ext uri="{FF2B5EF4-FFF2-40B4-BE49-F238E27FC236}">
                <a16:creationId xmlns:a16="http://schemas.microsoft.com/office/drawing/2014/main" id="{7F01996A-EF70-44A8-AD2D-1E270513DCED}"/>
              </a:ext>
            </a:extLst>
          </p:cNvPr>
          <p:cNvSpPr/>
          <p:nvPr/>
        </p:nvSpPr>
        <p:spPr>
          <a:xfrm>
            <a:off x="7621790" y="4185194"/>
            <a:ext cx="420023" cy="420023"/>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5" name="Smiley Face 15">
            <a:extLst>
              <a:ext uri="{FF2B5EF4-FFF2-40B4-BE49-F238E27FC236}">
                <a16:creationId xmlns:a16="http://schemas.microsoft.com/office/drawing/2014/main" id="{7DB0A6EE-0534-4660-BA3C-A3E8C9FF112F}"/>
              </a:ext>
            </a:extLst>
          </p:cNvPr>
          <p:cNvSpPr/>
          <p:nvPr/>
        </p:nvSpPr>
        <p:spPr>
          <a:xfrm>
            <a:off x="6352849" y="4187497"/>
            <a:ext cx="415416" cy="415416"/>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6" name="Oval 37">
            <a:extLst>
              <a:ext uri="{FF2B5EF4-FFF2-40B4-BE49-F238E27FC236}">
                <a16:creationId xmlns:a16="http://schemas.microsoft.com/office/drawing/2014/main" id="{1430B71C-D580-4CA6-A442-26AED5FAE293}"/>
              </a:ext>
            </a:extLst>
          </p:cNvPr>
          <p:cNvSpPr/>
          <p:nvPr/>
        </p:nvSpPr>
        <p:spPr>
          <a:xfrm>
            <a:off x="8260866" y="4182642"/>
            <a:ext cx="425127" cy="425127"/>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7" name="Smiley Face 14">
            <a:extLst>
              <a:ext uri="{FF2B5EF4-FFF2-40B4-BE49-F238E27FC236}">
                <a16:creationId xmlns:a16="http://schemas.microsoft.com/office/drawing/2014/main" id="{77504E11-68B3-460A-979B-D56E2900C922}"/>
              </a:ext>
            </a:extLst>
          </p:cNvPr>
          <p:cNvSpPr/>
          <p:nvPr/>
        </p:nvSpPr>
        <p:spPr>
          <a:xfrm>
            <a:off x="6987319" y="4187497"/>
            <a:ext cx="415416" cy="415416"/>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8" name="Rectangle 16">
            <a:extLst>
              <a:ext uri="{FF2B5EF4-FFF2-40B4-BE49-F238E27FC236}">
                <a16:creationId xmlns:a16="http://schemas.microsoft.com/office/drawing/2014/main" id="{EE8124F3-717D-48CF-A47F-1E6B4110895D}"/>
              </a:ext>
            </a:extLst>
          </p:cNvPr>
          <p:cNvSpPr/>
          <p:nvPr/>
        </p:nvSpPr>
        <p:spPr>
          <a:xfrm rot="2700000">
            <a:off x="3994967" y="2640919"/>
            <a:ext cx="292093" cy="523668"/>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9" name="Rectangle 9">
            <a:extLst>
              <a:ext uri="{FF2B5EF4-FFF2-40B4-BE49-F238E27FC236}">
                <a16:creationId xmlns:a16="http://schemas.microsoft.com/office/drawing/2014/main" id="{444E6227-4972-4DE6-BEB0-C3FC42991182}"/>
              </a:ext>
            </a:extLst>
          </p:cNvPr>
          <p:cNvSpPr/>
          <p:nvPr/>
        </p:nvSpPr>
        <p:spPr>
          <a:xfrm>
            <a:off x="3301454" y="2659745"/>
            <a:ext cx="395570" cy="37028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0" name="Round Same Side Corner Rectangle 6">
            <a:extLst>
              <a:ext uri="{FF2B5EF4-FFF2-40B4-BE49-F238E27FC236}">
                <a16:creationId xmlns:a16="http://schemas.microsoft.com/office/drawing/2014/main" id="{11207448-F26A-4EF1-8764-2D6798600849}"/>
              </a:ext>
            </a:extLst>
          </p:cNvPr>
          <p:cNvSpPr/>
          <p:nvPr/>
        </p:nvSpPr>
        <p:spPr>
          <a:xfrm rot="2700000">
            <a:off x="5235180" y="4108422"/>
            <a:ext cx="143066" cy="573566"/>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1" name="Frame 17">
            <a:extLst>
              <a:ext uri="{FF2B5EF4-FFF2-40B4-BE49-F238E27FC236}">
                <a16:creationId xmlns:a16="http://schemas.microsoft.com/office/drawing/2014/main" id="{1278BF84-DDF3-43F8-88E4-A0F28E4079EF}"/>
              </a:ext>
            </a:extLst>
          </p:cNvPr>
          <p:cNvSpPr/>
          <p:nvPr/>
        </p:nvSpPr>
        <p:spPr>
          <a:xfrm>
            <a:off x="3282747" y="3461011"/>
            <a:ext cx="381181" cy="381181"/>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2" name="Rounded Rectangle 5">
            <a:extLst>
              <a:ext uri="{FF2B5EF4-FFF2-40B4-BE49-F238E27FC236}">
                <a16:creationId xmlns:a16="http://schemas.microsoft.com/office/drawing/2014/main" id="{B5A177C8-7AB0-4E40-873A-70F231B3FA06}"/>
              </a:ext>
            </a:extLst>
          </p:cNvPr>
          <p:cNvSpPr/>
          <p:nvPr/>
        </p:nvSpPr>
        <p:spPr>
          <a:xfrm flipH="1">
            <a:off x="7578131" y="1916260"/>
            <a:ext cx="378540" cy="312272"/>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3" name="Teardrop 1">
            <a:extLst>
              <a:ext uri="{FF2B5EF4-FFF2-40B4-BE49-F238E27FC236}">
                <a16:creationId xmlns:a16="http://schemas.microsoft.com/office/drawing/2014/main" id="{45BBC696-75E7-44AB-A411-9B80C52FFE5A}"/>
              </a:ext>
            </a:extLst>
          </p:cNvPr>
          <p:cNvSpPr/>
          <p:nvPr/>
        </p:nvSpPr>
        <p:spPr>
          <a:xfrm rot="18805991">
            <a:off x="7596338" y="1155059"/>
            <a:ext cx="413954" cy="40963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94" name="Rectangle 130">
            <a:extLst>
              <a:ext uri="{FF2B5EF4-FFF2-40B4-BE49-F238E27FC236}">
                <a16:creationId xmlns:a16="http://schemas.microsoft.com/office/drawing/2014/main" id="{F7759672-254A-46D2-98DF-B919494C603A}"/>
              </a:ext>
            </a:extLst>
          </p:cNvPr>
          <p:cNvSpPr/>
          <p:nvPr/>
        </p:nvSpPr>
        <p:spPr>
          <a:xfrm>
            <a:off x="8201039" y="1155109"/>
            <a:ext cx="408504" cy="410358"/>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5" name="Right Triangle 17">
            <a:extLst>
              <a:ext uri="{FF2B5EF4-FFF2-40B4-BE49-F238E27FC236}">
                <a16:creationId xmlns:a16="http://schemas.microsoft.com/office/drawing/2014/main" id="{5B989D8F-E127-48E7-B329-C52CA522C191}"/>
              </a:ext>
            </a:extLst>
          </p:cNvPr>
          <p:cNvSpPr>
            <a:spLocks noChangeAspect="1"/>
          </p:cNvSpPr>
          <p:nvPr/>
        </p:nvSpPr>
        <p:spPr>
          <a:xfrm>
            <a:off x="7023824" y="3434463"/>
            <a:ext cx="358673" cy="427067"/>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6" name="Right Triangle 17">
            <a:extLst>
              <a:ext uri="{FF2B5EF4-FFF2-40B4-BE49-F238E27FC236}">
                <a16:creationId xmlns:a16="http://schemas.microsoft.com/office/drawing/2014/main" id="{D61B263F-9E2B-4D6D-AE92-C6B011C62C98}"/>
              </a:ext>
            </a:extLst>
          </p:cNvPr>
          <p:cNvSpPr>
            <a:spLocks noChangeAspect="1"/>
          </p:cNvSpPr>
          <p:nvPr/>
        </p:nvSpPr>
        <p:spPr>
          <a:xfrm>
            <a:off x="6367429" y="3434463"/>
            <a:ext cx="358673" cy="427067"/>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7" name="Right Triangle 17">
            <a:extLst>
              <a:ext uri="{FF2B5EF4-FFF2-40B4-BE49-F238E27FC236}">
                <a16:creationId xmlns:a16="http://schemas.microsoft.com/office/drawing/2014/main" id="{5E5AE7B0-988E-44BF-89EA-013033086F96}"/>
              </a:ext>
            </a:extLst>
          </p:cNvPr>
          <p:cNvSpPr>
            <a:spLocks noChangeAspect="1"/>
          </p:cNvSpPr>
          <p:nvPr/>
        </p:nvSpPr>
        <p:spPr>
          <a:xfrm>
            <a:off x="7680220" y="3434463"/>
            <a:ext cx="358673" cy="427067"/>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8" name="Oval 44">
            <a:extLst>
              <a:ext uri="{FF2B5EF4-FFF2-40B4-BE49-F238E27FC236}">
                <a16:creationId xmlns:a16="http://schemas.microsoft.com/office/drawing/2014/main" id="{94195A6D-E3B2-4E10-BD54-AC5E4FED7A15}"/>
              </a:ext>
            </a:extLst>
          </p:cNvPr>
          <p:cNvSpPr>
            <a:spLocks noChangeAspect="1"/>
          </p:cNvSpPr>
          <p:nvPr/>
        </p:nvSpPr>
        <p:spPr>
          <a:xfrm>
            <a:off x="8336614" y="3434463"/>
            <a:ext cx="358673" cy="427067"/>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Tree>
    <p:extLst>
      <p:ext uri="{BB962C8B-B14F-4D97-AF65-F5344CB8AC3E}">
        <p14:creationId xmlns:p14="http://schemas.microsoft.com/office/powerpoint/2010/main" val="313758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 B.</a:t>
            </a:r>
          </a:p>
        </p:txBody>
      </p:sp>
      <p:sp>
        <p:nvSpPr>
          <p:cNvPr id="54" name="Freeform 47">
            <a:extLst>
              <a:ext uri="{FF2B5EF4-FFF2-40B4-BE49-F238E27FC236}">
                <a16:creationId xmlns:a16="http://schemas.microsoft.com/office/drawing/2014/main" id="{C23D3A46-4648-419A-831A-39A9EF5FA6C6}"/>
              </a:ext>
            </a:extLst>
          </p:cNvPr>
          <p:cNvSpPr>
            <a:spLocks noChangeAspect="1"/>
          </p:cNvSpPr>
          <p:nvPr/>
        </p:nvSpPr>
        <p:spPr>
          <a:xfrm>
            <a:off x="3323722" y="1058453"/>
            <a:ext cx="397670" cy="397428"/>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5" name="Freeform 48">
            <a:extLst>
              <a:ext uri="{FF2B5EF4-FFF2-40B4-BE49-F238E27FC236}">
                <a16:creationId xmlns:a16="http://schemas.microsoft.com/office/drawing/2014/main" id="{67772B45-BD3F-44C4-8C3C-0A45A7F5D7AA}"/>
              </a:ext>
            </a:extLst>
          </p:cNvPr>
          <p:cNvSpPr>
            <a:spLocks noChangeAspect="1"/>
          </p:cNvSpPr>
          <p:nvPr/>
        </p:nvSpPr>
        <p:spPr>
          <a:xfrm>
            <a:off x="3959189" y="1091675"/>
            <a:ext cx="397428" cy="330984"/>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6" name="Freeform 49">
            <a:extLst>
              <a:ext uri="{FF2B5EF4-FFF2-40B4-BE49-F238E27FC236}">
                <a16:creationId xmlns:a16="http://schemas.microsoft.com/office/drawing/2014/main" id="{7993CC28-260D-4BB5-BA6E-195B880D9905}"/>
              </a:ext>
            </a:extLst>
          </p:cNvPr>
          <p:cNvSpPr>
            <a:spLocks noChangeAspect="1"/>
          </p:cNvSpPr>
          <p:nvPr/>
        </p:nvSpPr>
        <p:spPr>
          <a:xfrm>
            <a:off x="5247485" y="1080547"/>
            <a:ext cx="353242" cy="353242"/>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7" name="Freeform 50">
            <a:extLst>
              <a:ext uri="{FF2B5EF4-FFF2-40B4-BE49-F238E27FC236}">
                <a16:creationId xmlns:a16="http://schemas.microsoft.com/office/drawing/2014/main" id="{605A5CD8-DE95-4E92-98B2-C8DFAA6AF85E}"/>
              </a:ext>
            </a:extLst>
          </p:cNvPr>
          <p:cNvSpPr>
            <a:spLocks noChangeAspect="1"/>
          </p:cNvSpPr>
          <p:nvPr/>
        </p:nvSpPr>
        <p:spPr>
          <a:xfrm>
            <a:off x="4587787" y="1089364"/>
            <a:ext cx="397428" cy="335605"/>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8" name="Teardrop 9">
            <a:extLst>
              <a:ext uri="{FF2B5EF4-FFF2-40B4-BE49-F238E27FC236}">
                <a16:creationId xmlns:a16="http://schemas.microsoft.com/office/drawing/2014/main" id="{4408BA9B-C6A7-4C33-9FEA-0E214549F256}"/>
              </a:ext>
            </a:extLst>
          </p:cNvPr>
          <p:cNvSpPr>
            <a:spLocks noChangeAspect="1"/>
          </p:cNvSpPr>
          <p:nvPr/>
        </p:nvSpPr>
        <p:spPr>
          <a:xfrm rot="18900000">
            <a:off x="5881588" y="1857028"/>
            <a:ext cx="384725" cy="328352"/>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9" name="Freeform 97">
            <a:extLst>
              <a:ext uri="{FF2B5EF4-FFF2-40B4-BE49-F238E27FC236}">
                <a16:creationId xmlns:a16="http://schemas.microsoft.com/office/drawing/2014/main" id="{EC2CC9E2-613C-4C7C-AA96-FC8E238EAB9F}"/>
              </a:ext>
            </a:extLst>
          </p:cNvPr>
          <p:cNvSpPr>
            <a:spLocks noChangeAspect="1"/>
          </p:cNvSpPr>
          <p:nvPr/>
        </p:nvSpPr>
        <p:spPr>
          <a:xfrm>
            <a:off x="6421721" y="1083649"/>
            <a:ext cx="464411" cy="347037"/>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0" name="Donut 22">
            <a:extLst>
              <a:ext uri="{FF2B5EF4-FFF2-40B4-BE49-F238E27FC236}">
                <a16:creationId xmlns:a16="http://schemas.microsoft.com/office/drawing/2014/main" id="{CE7A0D83-9523-4EB8-8677-1D7D4415C973}"/>
              </a:ext>
            </a:extLst>
          </p:cNvPr>
          <p:cNvSpPr>
            <a:spLocks noChangeAspect="1"/>
          </p:cNvSpPr>
          <p:nvPr/>
        </p:nvSpPr>
        <p:spPr>
          <a:xfrm>
            <a:off x="7709410" y="1155386"/>
            <a:ext cx="397428" cy="203563"/>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61" name="Freeform 99">
            <a:extLst>
              <a:ext uri="{FF2B5EF4-FFF2-40B4-BE49-F238E27FC236}">
                <a16:creationId xmlns:a16="http://schemas.microsoft.com/office/drawing/2014/main" id="{6EFBEDF3-F563-421B-9E3D-7024636F370F}"/>
              </a:ext>
            </a:extLst>
          </p:cNvPr>
          <p:cNvSpPr>
            <a:spLocks noChangeAspect="1"/>
          </p:cNvSpPr>
          <p:nvPr/>
        </p:nvSpPr>
        <p:spPr>
          <a:xfrm>
            <a:off x="5928137" y="1074720"/>
            <a:ext cx="291626" cy="364894"/>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2" name="Oval 10">
            <a:extLst>
              <a:ext uri="{FF2B5EF4-FFF2-40B4-BE49-F238E27FC236}">
                <a16:creationId xmlns:a16="http://schemas.microsoft.com/office/drawing/2014/main" id="{8624E4A5-1602-4F93-B497-F8D7323B39B1}"/>
              </a:ext>
            </a:extLst>
          </p:cNvPr>
          <p:cNvSpPr/>
          <p:nvPr/>
        </p:nvSpPr>
        <p:spPr>
          <a:xfrm>
            <a:off x="7096459" y="1075483"/>
            <a:ext cx="365053" cy="363368"/>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3" name="Freeform 101">
            <a:extLst>
              <a:ext uri="{FF2B5EF4-FFF2-40B4-BE49-F238E27FC236}">
                <a16:creationId xmlns:a16="http://schemas.microsoft.com/office/drawing/2014/main" id="{398DE87D-E996-4168-8931-FBF1633FDCD5}"/>
              </a:ext>
            </a:extLst>
          </p:cNvPr>
          <p:cNvSpPr/>
          <p:nvPr/>
        </p:nvSpPr>
        <p:spPr>
          <a:xfrm>
            <a:off x="8386858" y="1115008"/>
            <a:ext cx="213555" cy="284321"/>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326627 w 2094012"/>
              <a:gd name="connsiteY0" fmla="*/ 27296 h 3261815"/>
              <a:gd name="connsiteX1" fmla="*/ 183326 w 2094012"/>
              <a:gd name="connsiteY1" fmla="*/ 1699146 h 3261815"/>
              <a:gd name="connsiteX2" fmla="*/ 620054 w 2094012"/>
              <a:gd name="connsiteY2" fmla="*/ 3261815 h 3261815"/>
              <a:gd name="connsiteX3" fmla="*/ 1111373 w 2094012"/>
              <a:gd name="connsiteY3" fmla="*/ 1937982 h 3261815"/>
              <a:gd name="connsiteX4" fmla="*/ 1548102 w 2094012"/>
              <a:gd name="connsiteY4" fmla="*/ 3261815 h 3261815"/>
              <a:gd name="connsiteX5" fmla="*/ 2094012 w 2094012"/>
              <a:gd name="connsiteY5" fmla="*/ 1719618 h 3261815"/>
              <a:gd name="connsiteX6" fmla="*/ 1786938 w 2094012"/>
              <a:gd name="connsiteY6" fmla="*/ 0 h 3261815"/>
              <a:gd name="connsiteX7" fmla="*/ 1705051 w 2094012"/>
              <a:gd name="connsiteY7" fmla="*/ 13648 h 3261815"/>
              <a:gd name="connsiteX8" fmla="*/ 1090902 w 2094012"/>
              <a:gd name="connsiteY8" fmla="*/ 156949 h 3261815"/>
              <a:gd name="connsiteX9" fmla="*/ 326627 w 2094012"/>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377501 w 2144886"/>
              <a:gd name="connsiteY0" fmla="*/ 27296 h 3261815"/>
              <a:gd name="connsiteX1" fmla="*/ 295615 w 2144886"/>
              <a:gd name="connsiteY1" fmla="*/ 1774209 h 3261815"/>
              <a:gd name="connsiteX2" fmla="*/ 670928 w 2144886"/>
              <a:gd name="connsiteY2" fmla="*/ 3261815 h 3261815"/>
              <a:gd name="connsiteX3" fmla="*/ 1162247 w 2144886"/>
              <a:gd name="connsiteY3" fmla="*/ 1937982 h 3261815"/>
              <a:gd name="connsiteX4" fmla="*/ 1598976 w 2144886"/>
              <a:gd name="connsiteY4" fmla="*/ 3261815 h 3261815"/>
              <a:gd name="connsiteX5" fmla="*/ 2144886 w 2144886"/>
              <a:gd name="connsiteY5" fmla="*/ 1719618 h 3261815"/>
              <a:gd name="connsiteX6" fmla="*/ 1837812 w 2144886"/>
              <a:gd name="connsiteY6" fmla="*/ 0 h 3261815"/>
              <a:gd name="connsiteX7" fmla="*/ 1755925 w 2144886"/>
              <a:gd name="connsiteY7" fmla="*/ 13648 h 3261815"/>
              <a:gd name="connsiteX8" fmla="*/ 1141776 w 2144886"/>
              <a:gd name="connsiteY8" fmla="*/ 156949 h 3261815"/>
              <a:gd name="connsiteX9" fmla="*/ 377501 w 2144886"/>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80396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205171"/>
              <a:gd name="connsiteY0" fmla="*/ 27296 h 3261815"/>
              <a:gd name="connsiteX1" fmla="*/ 322444 w 2205171"/>
              <a:gd name="connsiteY1" fmla="*/ 1801504 h 3261815"/>
              <a:gd name="connsiteX2" fmla="*/ 704581 w 2205171"/>
              <a:gd name="connsiteY2" fmla="*/ 3261815 h 3261815"/>
              <a:gd name="connsiteX3" fmla="*/ 1216372 w 2205171"/>
              <a:gd name="connsiteY3" fmla="*/ 1951629 h 3261815"/>
              <a:gd name="connsiteX4" fmla="*/ 1707692 w 2205171"/>
              <a:gd name="connsiteY4" fmla="*/ 3254991 h 3261815"/>
              <a:gd name="connsiteX5" fmla="*/ 2144420 w 2205171"/>
              <a:gd name="connsiteY5" fmla="*/ 1753737 h 3261815"/>
              <a:gd name="connsiteX6" fmla="*/ 1871465 w 2205171"/>
              <a:gd name="connsiteY6" fmla="*/ 0 h 3261815"/>
              <a:gd name="connsiteX7" fmla="*/ 1789578 w 2205171"/>
              <a:gd name="connsiteY7" fmla="*/ 13648 h 3261815"/>
              <a:gd name="connsiteX8" fmla="*/ 1175429 w 2205171"/>
              <a:gd name="connsiteY8" fmla="*/ 156949 h 3261815"/>
              <a:gd name="connsiteX9" fmla="*/ 411154 w 2205171"/>
              <a:gd name="connsiteY9" fmla="*/ 27296 h 3261815"/>
              <a:gd name="connsiteX0" fmla="*/ 411154 w 2145061"/>
              <a:gd name="connsiteY0" fmla="*/ 23869 h 3258388"/>
              <a:gd name="connsiteX1" fmla="*/ 322444 w 2145061"/>
              <a:gd name="connsiteY1" fmla="*/ 1798077 h 3258388"/>
              <a:gd name="connsiteX2" fmla="*/ 704581 w 2145061"/>
              <a:gd name="connsiteY2" fmla="*/ 3258388 h 3258388"/>
              <a:gd name="connsiteX3" fmla="*/ 1216372 w 2145061"/>
              <a:gd name="connsiteY3" fmla="*/ 1948202 h 3258388"/>
              <a:gd name="connsiteX4" fmla="*/ 1707692 w 2145061"/>
              <a:gd name="connsiteY4" fmla="*/ 3251564 h 3258388"/>
              <a:gd name="connsiteX5" fmla="*/ 2144420 w 2145061"/>
              <a:gd name="connsiteY5" fmla="*/ 1750310 h 3258388"/>
              <a:gd name="connsiteX6" fmla="*/ 1789578 w 2145061"/>
              <a:gd name="connsiteY6" fmla="*/ 10221 h 3258388"/>
              <a:gd name="connsiteX7" fmla="*/ 1175429 w 2145061"/>
              <a:gd name="connsiteY7" fmla="*/ 153522 h 3258388"/>
              <a:gd name="connsiteX8" fmla="*/ 411154 w 2145061"/>
              <a:gd name="connsiteY8" fmla="*/ 23869 h 3258388"/>
              <a:gd name="connsiteX0" fmla="*/ 411154 w 2146076"/>
              <a:gd name="connsiteY0" fmla="*/ 23869 h 3258388"/>
              <a:gd name="connsiteX1" fmla="*/ 322444 w 2146076"/>
              <a:gd name="connsiteY1" fmla="*/ 1798077 h 3258388"/>
              <a:gd name="connsiteX2" fmla="*/ 704581 w 2146076"/>
              <a:gd name="connsiteY2" fmla="*/ 3258388 h 3258388"/>
              <a:gd name="connsiteX3" fmla="*/ 1216372 w 2146076"/>
              <a:gd name="connsiteY3" fmla="*/ 1948202 h 3258388"/>
              <a:gd name="connsiteX4" fmla="*/ 1707692 w 2146076"/>
              <a:gd name="connsiteY4" fmla="*/ 3251564 h 3258388"/>
              <a:gd name="connsiteX5" fmla="*/ 2144420 w 2146076"/>
              <a:gd name="connsiteY5" fmla="*/ 1750310 h 3258388"/>
              <a:gd name="connsiteX6" fmla="*/ 1926056 w 2146076"/>
              <a:gd name="connsiteY6" fmla="*/ 17045 h 3258388"/>
              <a:gd name="connsiteX7" fmla="*/ 1175429 w 2146076"/>
              <a:gd name="connsiteY7" fmla="*/ 153522 h 3258388"/>
              <a:gd name="connsiteX8" fmla="*/ 411154 w 2146076"/>
              <a:gd name="connsiteY8" fmla="*/ 23869 h 3258388"/>
              <a:gd name="connsiteX0" fmla="*/ 411154 w 2374416"/>
              <a:gd name="connsiteY0" fmla="*/ 23869 h 3258388"/>
              <a:gd name="connsiteX1" fmla="*/ 322444 w 2374416"/>
              <a:gd name="connsiteY1" fmla="*/ 1798077 h 3258388"/>
              <a:gd name="connsiteX2" fmla="*/ 704581 w 2374416"/>
              <a:gd name="connsiteY2" fmla="*/ 3258388 h 3258388"/>
              <a:gd name="connsiteX3" fmla="*/ 1216372 w 2374416"/>
              <a:gd name="connsiteY3" fmla="*/ 1948202 h 3258388"/>
              <a:gd name="connsiteX4" fmla="*/ 1707692 w 2374416"/>
              <a:gd name="connsiteY4" fmla="*/ 3251564 h 3258388"/>
              <a:gd name="connsiteX5" fmla="*/ 2144420 w 2374416"/>
              <a:gd name="connsiteY5" fmla="*/ 1750310 h 3258388"/>
              <a:gd name="connsiteX6" fmla="*/ 1926056 w 2374416"/>
              <a:gd name="connsiteY6" fmla="*/ 17045 h 3258388"/>
              <a:gd name="connsiteX7" fmla="*/ 1175429 w 2374416"/>
              <a:gd name="connsiteY7" fmla="*/ 153522 h 3258388"/>
              <a:gd name="connsiteX8" fmla="*/ 411154 w 2374416"/>
              <a:gd name="connsiteY8" fmla="*/ 23869 h 3258388"/>
              <a:gd name="connsiteX0" fmla="*/ 411154 w 2441693"/>
              <a:gd name="connsiteY0" fmla="*/ 23869 h 3258388"/>
              <a:gd name="connsiteX1" fmla="*/ 322444 w 2441693"/>
              <a:gd name="connsiteY1" fmla="*/ 1798077 h 3258388"/>
              <a:gd name="connsiteX2" fmla="*/ 704581 w 2441693"/>
              <a:gd name="connsiteY2" fmla="*/ 3258388 h 3258388"/>
              <a:gd name="connsiteX3" fmla="*/ 1216372 w 2441693"/>
              <a:gd name="connsiteY3" fmla="*/ 1948202 h 3258388"/>
              <a:gd name="connsiteX4" fmla="*/ 1707692 w 2441693"/>
              <a:gd name="connsiteY4" fmla="*/ 3251564 h 3258388"/>
              <a:gd name="connsiteX5" fmla="*/ 2144420 w 2441693"/>
              <a:gd name="connsiteY5" fmla="*/ 1750310 h 3258388"/>
              <a:gd name="connsiteX6" fmla="*/ 1926056 w 2441693"/>
              <a:gd name="connsiteY6" fmla="*/ 17045 h 3258388"/>
              <a:gd name="connsiteX7" fmla="*/ 1175429 w 2441693"/>
              <a:gd name="connsiteY7" fmla="*/ 153522 h 3258388"/>
              <a:gd name="connsiteX8" fmla="*/ 411154 w 2441693"/>
              <a:gd name="connsiteY8" fmla="*/ 23869 h 3258388"/>
              <a:gd name="connsiteX0" fmla="*/ 411154 w 2377348"/>
              <a:gd name="connsiteY0" fmla="*/ 23869 h 3258388"/>
              <a:gd name="connsiteX1" fmla="*/ 322444 w 2377348"/>
              <a:gd name="connsiteY1" fmla="*/ 1798077 h 3258388"/>
              <a:gd name="connsiteX2" fmla="*/ 704581 w 2377348"/>
              <a:gd name="connsiteY2" fmla="*/ 3258388 h 3258388"/>
              <a:gd name="connsiteX3" fmla="*/ 1216372 w 2377348"/>
              <a:gd name="connsiteY3" fmla="*/ 1948202 h 3258388"/>
              <a:gd name="connsiteX4" fmla="*/ 1707692 w 2377348"/>
              <a:gd name="connsiteY4" fmla="*/ 3251564 h 3258388"/>
              <a:gd name="connsiteX5" fmla="*/ 2144420 w 2377348"/>
              <a:gd name="connsiteY5" fmla="*/ 1750310 h 3258388"/>
              <a:gd name="connsiteX6" fmla="*/ 1926056 w 2377348"/>
              <a:gd name="connsiteY6" fmla="*/ 17045 h 3258388"/>
              <a:gd name="connsiteX7" fmla="*/ 1175429 w 2377348"/>
              <a:gd name="connsiteY7" fmla="*/ 153522 h 3258388"/>
              <a:gd name="connsiteX8" fmla="*/ 411154 w 2377348"/>
              <a:gd name="connsiteY8" fmla="*/ 23869 h 3258388"/>
              <a:gd name="connsiteX0" fmla="*/ 411154 w 2424220"/>
              <a:gd name="connsiteY0" fmla="*/ 23869 h 3258388"/>
              <a:gd name="connsiteX1" fmla="*/ 322444 w 2424220"/>
              <a:gd name="connsiteY1" fmla="*/ 1798077 h 3258388"/>
              <a:gd name="connsiteX2" fmla="*/ 704581 w 2424220"/>
              <a:gd name="connsiteY2" fmla="*/ 3258388 h 3258388"/>
              <a:gd name="connsiteX3" fmla="*/ 1216372 w 2424220"/>
              <a:gd name="connsiteY3" fmla="*/ 1948202 h 3258388"/>
              <a:gd name="connsiteX4" fmla="*/ 1707692 w 2424220"/>
              <a:gd name="connsiteY4" fmla="*/ 3251564 h 3258388"/>
              <a:gd name="connsiteX5" fmla="*/ 2144420 w 2424220"/>
              <a:gd name="connsiteY5" fmla="*/ 1750310 h 3258388"/>
              <a:gd name="connsiteX6" fmla="*/ 1926056 w 2424220"/>
              <a:gd name="connsiteY6" fmla="*/ 17045 h 3258388"/>
              <a:gd name="connsiteX7" fmla="*/ 1175429 w 2424220"/>
              <a:gd name="connsiteY7" fmla="*/ 153522 h 3258388"/>
              <a:gd name="connsiteX8" fmla="*/ 411154 w 2424220"/>
              <a:gd name="connsiteY8" fmla="*/ 23869 h 3258388"/>
              <a:gd name="connsiteX0" fmla="*/ 411154 w 2449010"/>
              <a:gd name="connsiteY0" fmla="*/ 23869 h 3258388"/>
              <a:gd name="connsiteX1" fmla="*/ 322444 w 2449010"/>
              <a:gd name="connsiteY1" fmla="*/ 1798077 h 3258388"/>
              <a:gd name="connsiteX2" fmla="*/ 704581 w 2449010"/>
              <a:gd name="connsiteY2" fmla="*/ 3258388 h 3258388"/>
              <a:gd name="connsiteX3" fmla="*/ 1216372 w 2449010"/>
              <a:gd name="connsiteY3" fmla="*/ 1948202 h 3258388"/>
              <a:gd name="connsiteX4" fmla="*/ 1707692 w 2449010"/>
              <a:gd name="connsiteY4" fmla="*/ 3251564 h 3258388"/>
              <a:gd name="connsiteX5" fmla="*/ 2144420 w 2449010"/>
              <a:gd name="connsiteY5" fmla="*/ 1750310 h 3258388"/>
              <a:gd name="connsiteX6" fmla="*/ 1926056 w 2449010"/>
              <a:gd name="connsiteY6" fmla="*/ 17045 h 3258388"/>
              <a:gd name="connsiteX7" fmla="*/ 1175429 w 2449010"/>
              <a:gd name="connsiteY7" fmla="*/ 153522 h 3258388"/>
              <a:gd name="connsiteX8" fmla="*/ 411154 w 2449010"/>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nvGrpSpPr>
          <p:cNvPr id="64" name="Group 102">
            <a:extLst>
              <a:ext uri="{FF2B5EF4-FFF2-40B4-BE49-F238E27FC236}">
                <a16:creationId xmlns:a16="http://schemas.microsoft.com/office/drawing/2014/main" id="{3B22177F-3D45-4A9B-976C-0E5FC31B92C4}"/>
              </a:ext>
            </a:extLst>
          </p:cNvPr>
          <p:cNvGrpSpPr>
            <a:grpSpLocks noChangeAspect="1"/>
          </p:cNvGrpSpPr>
          <p:nvPr/>
        </p:nvGrpSpPr>
        <p:grpSpPr>
          <a:xfrm>
            <a:off x="6531754" y="1822490"/>
            <a:ext cx="244343" cy="397428"/>
            <a:chOff x="2071598" y="2060848"/>
            <a:chExt cx="1917605" cy="3137144"/>
          </a:xfrm>
          <a:solidFill>
            <a:schemeClr val="accent4"/>
          </a:solidFill>
        </p:grpSpPr>
        <p:sp>
          <p:nvSpPr>
            <p:cNvPr id="65" name="Freeform 103">
              <a:extLst>
                <a:ext uri="{FF2B5EF4-FFF2-40B4-BE49-F238E27FC236}">
                  <a16:creationId xmlns:a16="http://schemas.microsoft.com/office/drawing/2014/main" id="{45551A25-8F0E-4347-975E-A924A7130E47}"/>
                </a:ext>
              </a:extLst>
            </p:cNvPr>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6" name="Freeform 104">
              <a:extLst>
                <a:ext uri="{FF2B5EF4-FFF2-40B4-BE49-F238E27FC236}">
                  <a16:creationId xmlns:a16="http://schemas.microsoft.com/office/drawing/2014/main" id="{1D56ED84-718A-4F64-9201-3371A122B353}"/>
                </a:ext>
              </a:extLst>
            </p:cNvPr>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7" name="Freeform 105">
              <a:extLst>
                <a:ext uri="{FF2B5EF4-FFF2-40B4-BE49-F238E27FC236}">
                  <a16:creationId xmlns:a16="http://schemas.microsoft.com/office/drawing/2014/main" id="{C13BBB19-70FE-4952-97D0-FDEBC2A1BBF6}"/>
                </a:ext>
              </a:extLst>
            </p:cNvPr>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8" name="Freeform 106">
              <a:extLst>
                <a:ext uri="{FF2B5EF4-FFF2-40B4-BE49-F238E27FC236}">
                  <a16:creationId xmlns:a16="http://schemas.microsoft.com/office/drawing/2014/main" id="{7ABD01DA-F7D7-478D-A532-2A1B78A013CF}"/>
                </a:ext>
              </a:extLst>
            </p:cNvPr>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sp>
        <p:nvSpPr>
          <p:cNvPr id="69" name="Freeform 107">
            <a:extLst>
              <a:ext uri="{FF2B5EF4-FFF2-40B4-BE49-F238E27FC236}">
                <a16:creationId xmlns:a16="http://schemas.microsoft.com/office/drawing/2014/main" id="{5F7DADB8-BA7C-4AE5-BF1E-BC82543D1EA9}"/>
              </a:ext>
            </a:extLst>
          </p:cNvPr>
          <p:cNvSpPr>
            <a:spLocks noChangeAspect="1"/>
          </p:cNvSpPr>
          <p:nvPr/>
        </p:nvSpPr>
        <p:spPr>
          <a:xfrm>
            <a:off x="7215264" y="1822490"/>
            <a:ext cx="127443" cy="397428"/>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25685 w 779830"/>
              <a:gd name="connsiteY0" fmla="*/ 1331843 h 2449001"/>
              <a:gd name="connsiteX1" fmla="*/ 537004 w 779830"/>
              <a:gd name="connsiteY1" fmla="*/ 1379551 h 2449001"/>
              <a:gd name="connsiteX2" fmla="*/ 758434 w 779830"/>
              <a:gd name="connsiteY2" fmla="*/ 1406369 h 2449001"/>
              <a:gd name="connsiteX3" fmla="*/ 620492 w 779830"/>
              <a:gd name="connsiteY3" fmla="*/ 1741335 h 2449001"/>
              <a:gd name="connsiteX4" fmla="*/ 604589 w 779830"/>
              <a:gd name="connsiteY4" fmla="*/ 2441050 h 2449001"/>
              <a:gd name="connsiteX5" fmla="*/ 314367 w 779830"/>
              <a:gd name="connsiteY5" fmla="*/ 2445025 h 2449001"/>
              <a:gd name="connsiteX6" fmla="*/ 207024 w 779830"/>
              <a:gd name="connsiteY6" fmla="*/ 1673750 h 2449001"/>
              <a:gd name="connsiteX7" fmla="*/ 203049 w 779830"/>
              <a:gd name="connsiteY7" fmla="*/ 2441050 h 2449001"/>
              <a:gd name="connsiteX8" fmla="*/ 131487 w 779830"/>
              <a:gd name="connsiteY8" fmla="*/ 2449001 h 2449001"/>
              <a:gd name="connsiteX9" fmla="*/ 290 w 779830"/>
              <a:gd name="connsiteY9" fmla="*/ 1701579 h 2449001"/>
              <a:gd name="connsiteX10" fmla="*/ 95803 w 779830"/>
              <a:gd name="connsiteY10" fmla="*/ 1597201 h 2449001"/>
              <a:gd name="connsiteX11" fmla="*/ 84332 w 779830"/>
              <a:gd name="connsiteY11" fmla="*/ 1389262 h 2449001"/>
              <a:gd name="connsiteX12" fmla="*/ 334245 w 779830"/>
              <a:gd name="connsiteY12" fmla="*/ 1375575 h 2449001"/>
              <a:gd name="connsiteX13" fmla="*/ 425685 w 779830"/>
              <a:gd name="connsiteY13" fmla="*/ 1331843 h 2449001"/>
              <a:gd name="connsiteX14" fmla="*/ 238828 w 779830"/>
              <a:gd name="connsiteY14" fmla="*/ 0 h 2449001"/>
              <a:gd name="connsiteX15" fmla="*/ 552904 w 779830"/>
              <a:gd name="connsiteY15" fmla="*/ 0 h 2449001"/>
              <a:gd name="connsiteX16" fmla="*/ 684102 w 779830"/>
              <a:gd name="connsiteY16" fmla="*/ 962108 h 2449001"/>
              <a:gd name="connsiteX17" fmla="*/ 719882 w 779830"/>
              <a:gd name="connsiteY17" fmla="*/ 1307990 h 2449001"/>
              <a:gd name="connsiteX18" fmla="*/ 409781 w 779830"/>
              <a:gd name="connsiteY18" fmla="*/ 1268233 h 2449001"/>
              <a:gd name="connsiteX19" fmla="*/ 99681 w 779830"/>
              <a:gd name="connsiteY19" fmla="*/ 1288111 h 2449001"/>
              <a:gd name="connsiteX20" fmla="*/ 119559 w 779830"/>
              <a:gd name="connsiteY20" fmla="*/ 1017766 h 2449001"/>
              <a:gd name="connsiteX21" fmla="*/ 238828 w 779830"/>
              <a:gd name="connsiteY21" fmla="*/ 0 h 2449001"/>
              <a:gd name="connsiteX0" fmla="*/ 425766 w 779911"/>
              <a:gd name="connsiteY0" fmla="*/ 1331843 h 2449001"/>
              <a:gd name="connsiteX1" fmla="*/ 537085 w 779911"/>
              <a:gd name="connsiteY1" fmla="*/ 1379551 h 2449001"/>
              <a:gd name="connsiteX2" fmla="*/ 758515 w 779911"/>
              <a:gd name="connsiteY2" fmla="*/ 1406369 h 2449001"/>
              <a:gd name="connsiteX3" fmla="*/ 620573 w 779911"/>
              <a:gd name="connsiteY3" fmla="*/ 1741335 h 2449001"/>
              <a:gd name="connsiteX4" fmla="*/ 604670 w 779911"/>
              <a:gd name="connsiteY4" fmla="*/ 2441050 h 2449001"/>
              <a:gd name="connsiteX5" fmla="*/ 314448 w 779911"/>
              <a:gd name="connsiteY5" fmla="*/ 2445025 h 2449001"/>
              <a:gd name="connsiteX6" fmla="*/ 207105 w 779911"/>
              <a:gd name="connsiteY6" fmla="*/ 1673750 h 2449001"/>
              <a:gd name="connsiteX7" fmla="*/ 203130 w 779911"/>
              <a:gd name="connsiteY7" fmla="*/ 2441050 h 2449001"/>
              <a:gd name="connsiteX8" fmla="*/ 131568 w 779911"/>
              <a:gd name="connsiteY8" fmla="*/ 2449001 h 2449001"/>
              <a:gd name="connsiteX9" fmla="*/ 371 w 779911"/>
              <a:gd name="connsiteY9" fmla="*/ 1701579 h 2449001"/>
              <a:gd name="connsiteX10" fmla="*/ 95884 w 779911"/>
              <a:gd name="connsiteY10" fmla="*/ 1597201 h 2449001"/>
              <a:gd name="connsiteX11" fmla="*/ 84413 w 779911"/>
              <a:gd name="connsiteY11" fmla="*/ 1389262 h 2449001"/>
              <a:gd name="connsiteX12" fmla="*/ 334326 w 779911"/>
              <a:gd name="connsiteY12" fmla="*/ 1375575 h 2449001"/>
              <a:gd name="connsiteX13" fmla="*/ 425766 w 779911"/>
              <a:gd name="connsiteY13" fmla="*/ 1331843 h 2449001"/>
              <a:gd name="connsiteX14" fmla="*/ 238909 w 779911"/>
              <a:gd name="connsiteY14" fmla="*/ 0 h 2449001"/>
              <a:gd name="connsiteX15" fmla="*/ 552985 w 779911"/>
              <a:gd name="connsiteY15" fmla="*/ 0 h 2449001"/>
              <a:gd name="connsiteX16" fmla="*/ 684183 w 779911"/>
              <a:gd name="connsiteY16" fmla="*/ 962108 h 2449001"/>
              <a:gd name="connsiteX17" fmla="*/ 719963 w 779911"/>
              <a:gd name="connsiteY17" fmla="*/ 1307990 h 2449001"/>
              <a:gd name="connsiteX18" fmla="*/ 409862 w 779911"/>
              <a:gd name="connsiteY18" fmla="*/ 1268233 h 2449001"/>
              <a:gd name="connsiteX19" fmla="*/ 99762 w 779911"/>
              <a:gd name="connsiteY19" fmla="*/ 1288111 h 2449001"/>
              <a:gd name="connsiteX20" fmla="*/ 119640 w 779911"/>
              <a:gd name="connsiteY20" fmla="*/ 1017766 h 2449001"/>
              <a:gd name="connsiteX21" fmla="*/ 238909 w 779911"/>
              <a:gd name="connsiteY21" fmla="*/ 0 h 2449001"/>
              <a:gd name="connsiteX0" fmla="*/ 425696 w 779841"/>
              <a:gd name="connsiteY0" fmla="*/ 1331843 h 2449001"/>
              <a:gd name="connsiteX1" fmla="*/ 537015 w 779841"/>
              <a:gd name="connsiteY1" fmla="*/ 1379551 h 2449001"/>
              <a:gd name="connsiteX2" fmla="*/ 758445 w 779841"/>
              <a:gd name="connsiteY2" fmla="*/ 1406369 h 2449001"/>
              <a:gd name="connsiteX3" fmla="*/ 620503 w 779841"/>
              <a:gd name="connsiteY3" fmla="*/ 1741335 h 2449001"/>
              <a:gd name="connsiteX4" fmla="*/ 604600 w 779841"/>
              <a:gd name="connsiteY4" fmla="*/ 2441050 h 2449001"/>
              <a:gd name="connsiteX5" fmla="*/ 314378 w 779841"/>
              <a:gd name="connsiteY5" fmla="*/ 2445025 h 2449001"/>
              <a:gd name="connsiteX6" fmla="*/ 207035 w 779841"/>
              <a:gd name="connsiteY6" fmla="*/ 1673750 h 2449001"/>
              <a:gd name="connsiteX7" fmla="*/ 203060 w 779841"/>
              <a:gd name="connsiteY7" fmla="*/ 2441050 h 2449001"/>
              <a:gd name="connsiteX8" fmla="*/ 131498 w 779841"/>
              <a:gd name="connsiteY8" fmla="*/ 2449001 h 2449001"/>
              <a:gd name="connsiteX9" fmla="*/ 301 w 779841"/>
              <a:gd name="connsiteY9" fmla="*/ 1701579 h 2449001"/>
              <a:gd name="connsiteX10" fmla="*/ 95814 w 779841"/>
              <a:gd name="connsiteY10" fmla="*/ 1597201 h 2449001"/>
              <a:gd name="connsiteX11" fmla="*/ 84343 w 779841"/>
              <a:gd name="connsiteY11" fmla="*/ 1389262 h 2449001"/>
              <a:gd name="connsiteX12" fmla="*/ 334256 w 779841"/>
              <a:gd name="connsiteY12" fmla="*/ 1375575 h 2449001"/>
              <a:gd name="connsiteX13" fmla="*/ 425696 w 779841"/>
              <a:gd name="connsiteY13" fmla="*/ 1331843 h 2449001"/>
              <a:gd name="connsiteX14" fmla="*/ 238839 w 779841"/>
              <a:gd name="connsiteY14" fmla="*/ 0 h 2449001"/>
              <a:gd name="connsiteX15" fmla="*/ 552915 w 779841"/>
              <a:gd name="connsiteY15" fmla="*/ 0 h 2449001"/>
              <a:gd name="connsiteX16" fmla="*/ 684113 w 779841"/>
              <a:gd name="connsiteY16" fmla="*/ 962108 h 2449001"/>
              <a:gd name="connsiteX17" fmla="*/ 719893 w 779841"/>
              <a:gd name="connsiteY17" fmla="*/ 1307990 h 2449001"/>
              <a:gd name="connsiteX18" fmla="*/ 409792 w 779841"/>
              <a:gd name="connsiteY18" fmla="*/ 1268233 h 2449001"/>
              <a:gd name="connsiteX19" fmla="*/ 99692 w 779841"/>
              <a:gd name="connsiteY19" fmla="*/ 1288111 h 2449001"/>
              <a:gd name="connsiteX20" fmla="*/ 119570 w 779841"/>
              <a:gd name="connsiteY20" fmla="*/ 1017766 h 2449001"/>
              <a:gd name="connsiteX21" fmla="*/ 238839 w 779841"/>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19570 w 794874"/>
              <a:gd name="connsiteY20" fmla="*/ 1017766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1314"/>
              <a:gd name="connsiteY0" fmla="*/ 1331843 h 2449001"/>
              <a:gd name="connsiteX1" fmla="*/ 537015 w 791314"/>
              <a:gd name="connsiteY1" fmla="*/ 1379551 h 2449001"/>
              <a:gd name="connsiteX2" fmla="*/ 758445 w 791314"/>
              <a:gd name="connsiteY2" fmla="*/ 1406369 h 2449001"/>
              <a:gd name="connsiteX3" fmla="*/ 620503 w 791314"/>
              <a:gd name="connsiteY3" fmla="*/ 1741335 h 2449001"/>
              <a:gd name="connsiteX4" fmla="*/ 604600 w 791314"/>
              <a:gd name="connsiteY4" fmla="*/ 2441050 h 2449001"/>
              <a:gd name="connsiteX5" fmla="*/ 314378 w 791314"/>
              <a:gd name="connsiteY5" fmla="*/ 2445025 h 2449001"/>
              <a:gd name="connsiteX6" fmla="*/ 207035 w 791314"/>
              <a:gd name="connsiteY6" fmla="*/ 1673750 h 2449001"/>
              <a:gd name="connsiteX7" fmla="*/ 203060 w 791314"/>
              <a:gd name="connsiteY7" fmla="*/ 2441050 h 2449001"/>
              <a:gd name="connsiteX8" fmla="*/ 131498 w 791314"/>
              <a:gd name="connsiteY8" fmla="*/ 2449001 h 2449001"/>
              <a:gd name="connsiteX9" fmla="*/ 301 w 791314"/>
              <a:gd name="connsiteY9" fmla="*/ 1701579 h 2449001"/>
              <a:gd name="connsiteX10" fmla="*/ 95814 w 791314"/>
              <a:gd name="connsiteY10" fmla="*/ 1597201 h 2449001"/>
              <a:gd name="connsiteX11" fmla="*/ 84343 w 791314"/>
              <a:gd name="connsiteY11" fmla="*/ 1389262 h 2449001"/>
              <a:gd name="connsiteX12" fmla="*/ 334256 w 791314"/>
              <a:gd name="connsiteY12" fmla="*/ 1375575 h 2449001"/>
              <a:gd name="connsiteX13" fmla="*/ 425696 w 791314"/>
              <a:gd name="connsiteY13" fmla="*/ 1331843 h 2449001"/>
              <a:gd name="connsiteX14" fmla="*/ 218310 w 791314"/>
              <a:gd name="connsiteY14" fmla="*/ 0 h 2449001"/>
              <a:gd name="connsiteX15" fmla="*/ 570023 w 791314"/>
              <a:gd name="connsiteY15" fmla="*/ 3422 h 2449001"/>
              <a:gd name="connsiteX16" fmla="*/ 677271 w 791314"/>
              <a:gd name="connsiteY16" fmla="*/ 938156 h 2449001"/>
              <a:gd name="connsiteX17" fmla="*/ 719893 w 791314"/>
              <a:gd name="connsiteY17" fmla="*/ 1307990 h 2449001"/>
              <a:gd name="connsiteX18" fmla="*/ 409792 w 791314"/>
              <a:gd name="connsiteY18" fmla="*/ 1268233 h 2449001"/>
              <a:gd name="connsiteX19" fmla="*/ 99692 w 791314"/>
              <a:gd name="connsiteY19" fmla="*/ 1288111 h 2449001"/>
              <a:gd name="connsiteX20" fmla="*/ 133257 w 791314"/>
              <a:gd name="connsiteY20" fmla="*/ 945913 h 2449001"/>
              <a:gd name="connsiteX21" fmla="*/ 218310 w 791314"/>
              <a:gd name="connsiteY21" fmla="*/ 0 h 2449001"/>
              <a:gd name="connsiteX0" fmla="*/ 425696 w 791740"/>
              <a:gd name="connsiteY0" fmla="*/ 1331843 h 2449001"/>
              <a:gd name="connsiteX1" fmla="*/ 537015 w 791740"/>
              <a:gd name="connsiteY1" fmla="*/ 1379551 h 2449001"/>
              <a:gd name="connsiteX2" fmla="*/ 775553 w 791740"/>
              <a:gd name="connsiteY2" fmla="*/ 1406369 h 2449001"/>
              <a:gd name="connsiteX3" fmla="*/ 620503 w 791740"/>
              <a:gd name="connsiteY3" fmla="*/ 1741335 h 2449001"/>
              <a:gd name="connsiteX4" fmla="*/ 604600 w 791740"/>
              <a:gd name="connsiteY4" fmla="*/ 2441050 h 2449001"/>
              <a:gd name="connsiteX5" fmla="*/ 314378 w 791740"/>
              <a:gd name="connsiteY5" fmla="*/ 2445025 h 2449001"/>
              <a:gd name="connsiteX6" fmla="*/ 207035 w 791740"/>
              <a:gd name="connsiteY6" fmla="*/ 1673750 h 2449001"/>
              <a:gd name="connsiteX7" fmla="*/ 203060 w 791740"/>
              <a:gd name="connsiteY7" fmla="*/ 2441050 h 2449001"/>
              <a:gd name="connsiteX8" fmla="*/ 131498 w 791740"/>
              <a:gd name="connsiteY8" fmla="*/ 2449001 h 2449001"/>
              <a:gd name="connsiteX9" fmla="*/ 301 w 791740"/>
              <a:gd name="connsiteY9" fmla="*/ 1701579 h 2449001"/>
              <a:gd name="connsiteX10" fmla="*/ 95814 w 791740"/>
              <a:gd name="connsiteY10" fmla="*/ 1597201 h 2449001"/>
              <a:gd name="connsiteX11" fmla="*/ 84343 w 791740"/>
              <a:gd name="connsiteY11" fmla="*/ 1389262 h 2449001"/>
              <a:gd name="connsiteX12" fmla="*/ 334256 w 791740"/>
              <a:gd name="connsiteY12" fmla="*/ 1375575 h 2449001"/>
              <a:gd name="connsiteX13" fmla="*/ 425696 w 791740"/>
              <a:gd name="connsiteY13" fmla="*/ 1331843 h 2449001"/>
              <a:gd name="connsiteX14" fmla="*/ 218310 w 791740"/>
              <a:gd name="connsiteY14" fmla="*/ 0 h 2449001"/>
              <a:gd name="connsiteX15" fmla="*/ 570023 w 791740"/>
              <a:gd name="connsiteY15" fmla="*/ 3422 h 2449001"/>
              <a:gd name="connsiteX16" fmla="*/ 677271 w 791740"/>
              <a:gd name="connsiteY16" fmla="*/ 938156 h 2449001"/>
              <a:gd name="connsiteX17" fmla="*/ 719893 w 791740"/>
              <a:gd name="connsiteY17" fmla="*/ 1307990 h 2449001"/>
              <a:gd name="connsiteX18" fmla="*/ 409792 w 791740"/>
              <a:gd name="connsiteY18" fmla="*/ 1268233 h 2449001"/>
              <a:gd name="connsiteX19" fmla="*/ 99692 w 791740"/>
              <a:gd name="connsiteY19" fmla="*/ 1288111 h 2449001"/>
              <a:gd name="connsiteX20" fmla="*/ 133257 w 791740"/>
              <a:gd name="connsiteY20" fmla="*/ 945913 h 2449001"/>
              <a:gd name="connsiteX21" fmla="*/ 218310 w 791740"/>
              <a:gd name="connsiteY21" fmla="*/ 0 h 2449001"/>
              <a:gd name="connsiteX0" fmla="*/ 425696 w 798638"/>
              <a:gd name="connsiteY0" fmla="*/ 1331843 h 2449001"/>
              <a:gd name="connsiteX1" fmla="*/ 537015 w 798638"/>
              <a:gd name="connsiteY1" fmla="*/ 1379551 h 2449001"/>
              <a:gd name="connsiteX2" fmla="*/ 775553 w 798638"/>
              <a:gd name="connsiteY2" fmla="*/ 1406369 h 2449001"/>
              <a:gd name="connsiteX3" fmla="*/ 620503 w 798638"/>
              <a:gd name="connsiteY3" fmla="*/ 1741335 h 2449001"/>
              <a:gd name="connsiteX4" fmla="*/ 604600 w 798638"/>
              <a:gd name="connsiteY4" fmla="*/ 2441050 h 2449001"/>
              <a:gd name="connsiteX5" fmla="*/ 314378 w 798638"/>
              <a:gd name="connsiteY5" fmla="*/ 2445025 h 2449001"/>
              <a:gd name="connsiteX6" fmla="*/ 207035 w 798638"/>
              <a:gd name="connsiteY6" fmla="*/ 1673750 h 2449001"/>
              <a:gd name="connsiteX7" fmla="*/ 203060 w 798638"/>
              <a:gd name="connsiteY7" fmla="*/ 2441050 h 2449001"/>
              <a:gd name="connsiteX8" fmla="*/ 131498 w 798638"/>
              <a:gd name="connsiteY8" fmla="*/ 2449001 h 2449001"/>
              <a:gd name="connsiteX9" fmla="*/ 301 w 798638"/>
              <a:gd name="connsiteY9" fmla="*/ 1701579 h 2449001"/>
              <a:gd name="connsiteX10" fmla="*/ 95814 w 798638"/>
              <a:gd name="connsiteY10" fmla="*/ 1597201 h 2449001"/>
              <a:gd name="connsiteX11" fmla="*/ 84343 w 798638"/>
              <a:gd name="connsiteY11" fmla="*/ 1389262 h 2449001"/>
              <a:gd name="connsiteX12" fmla="*/ 334256 w 798638"/>
              <a:gd name="connsiteY12" fmla="*/ 1375575 h 2449001"/>
              <a:gd name="connsiteX13" fmla="*/ 425696 w 798638"/>
              <a:gd name="connsiteY13" fmla="*/ 1331843 h 2449001"/>
              <a:gd name="connsiteX14" fmla="*/ 218310 w 798638"/>
              <a:gd name="connsiteY14" fmla="*/ 0 h 2449001"/>
              <a:gd name="connsiteX15" fmla="*/ 570023 w 798638"/>
              <a:gd name="connsiteY15" fmla="*/ 3422 h 2449001"/>
              <a:gd name="connsiteX16" fmla="*/ 677271 w 798638"/>
              <a:gd name="connsiteY16" fmla="*/ 938156 h 2449001"/>
              <a:gd name="connsiteX17" fmla="*/ 719893 w 798638"/>
              <a:gd name="connsiteY17" fmla="*/ 1307990 h 2449001"/>
              <a:gd name="connsiteX18" fmla="*/ 409792 w 798638"/>
              <a:gd name="connsiteY18" fmla="*/ 1268233 h 2449001"/>
              <a:gd name="connsiteX19" fmla="*/ 99692 w 798638"/>
              <a:gd name="connsiteY19" fmla="*/ 1288111 h 2449001"/>
              <a:gd name="connsiteX20" fmla="*/ 133257 w 798638"/>
              <a:gd name="connsiteY20" fmla="*/ 945913 h 2449001"/>
              <a:gd name="connsiteX21" fmla="*/ 218310 w 798638"/>
              <a:gd name="connsiteY21" fmla="*/ 0 h 2449001"/>
              <a:gd name="connsiteX0" fmla="*/ 425696 w 798137"/>
              <a:gd name="connsiteY0" fmla="*/ 1331843 h 2449001"/>
              <a:gd name="connsiteX1" fmla="*/ 537015 w 798137"/>
              <a:gd name="connsiteY1" fmla="*/ 1379551 h 2449001"/>
              <a:gd name="connsiteX2" fmla="*/ 775553 w 798137"/>
              <a:gd name="connsiteY2" fmla="*/ 1406369 h 2449001"/>
              <a:gd name="connsiteX3" fmla="*/ 613659 w 798137"/>
              <a:gd name="connsiteY3" fmla="*/ 1785816 h 2449001"/>
              <a:gd name="connsiteX4" fmla="*/ 604600 w 798137"/>
              <a:gd name="connsiteY4" fmla="*/ 2441050 h 2449001"/>
              <a:gd name="connsiteX5" fmla="*/ 314378 w 798137"/>
              <a:gd name="connsiteY5" fmla="*/ 2445025 h 2449001"/>
              <a:gd name="connsiteX6" fmla="*/ 207035 w 798137"/>
              <a:gd name="connsiteY6" fmla="*/ 1673750 h 2449001"/>
              <a:gd name="connsiteX7" fmla="*/ 203060 w 798137"/>
              <a:gd name="connsiteY7" fmla="*/ 2441050 h 2449001"/>
              <a:gd name="connsiteX8" fmla="*/ 131498 w 798137"/>
              <a:gd name="connsiteY8" fmla="*/ 2449001 h 2449001"/>
              <a:gd name="connsiteX9" fmla="*/ 301 w 798137"/>
              <a:gd name="connsiteY9" fmla="*/ 1701579 h 2449001"/>
              <a:gd name="connsiteX10" fmla="*/ 95814 w 798137"/>
              <a:gd name="connsiteY10" fmla="*/ 1597201 h 2449001"/>
              <a:gd name="connsiteX11" fmla="*/ 84343 w 798137"/>
              <a:gd name="connsiteY11" fmla="*/ 1389262 h 2449001"/>
              <a:gd name="connsiteX12" fmla="*/ 334256 w 798137"/>
              <a:gd name="connsiteY12" fmla="*/ 1375575 h 2449001"/>
              <a:gd name="connsiteX13" fmla="*/ 425696 w 798137"/>
              <a:gd name="connsiteY13" fmla="*/ 1331843 h 2449001"/>
              <a:gd name="connsiteX14" fmla="*/ 218310 w 798137"/>
              <a:gd name="connsiteY14" fmla="*/ 0 h 2449001"/>
              <a:gd name="connsiteX15" fmla="*/ 570023 w 798137"/>
              <a:gd name="connsiteY15" fmla="*/ 3422 h 2449001"/>
              <a:gd name="connsiteX16" fmla="*/ 677271 w 798137"/>
              <a:gd name="connsiteY16" fmla="*/ 938156 h 2449001"/>
              <a:gd name="connsiteX17" fmla="*/ 719893 w 798137"/>
              <a:gd name="connsiteY17" fmla="*/ 1307990 h 2449001"/>
              <a:gd name="connsiteX18" fmla="*/ 409792 w 798137"/>
              <a:gd name="connsiteY18" fmla="*/ 1268233 h 2449001"/>
              <a:gd name="connsiteX19" fmla="*/ 99692 w 798137"/>
              <a:gd name="connsiteY19" fmla="*/ 1288111 h 2449001"/>
              <a:gd name="connsiteX20" fmla="*/ 133257 w 798137"/>
              <a:gd name="connsiteY20" fmla="*/ 945913 h 2449001"/>
              <a:gd name="connsiteX21" fmla="*/ 218310 w 798137"/>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07035 w 797686"/>
              <a:gd name="connsiteY6" fmla="*/ 1673750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24143 w 797686"/>
              <a:gd name="connsiteY6" fmla="*/ 1721654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05179 w 777169"/>
              <a:gd name="connsiteY0" fmla="*/ 1331843 h 2449001"/>
              <a:gd name="connsiteX1" fmla="*/ 516498 w 777169"/>
              <a:gd name="connsiteY1" fmla="*/ 1379551 h 2449001"/>
              <a:gd name="connsiteX2" fmla="*/ 755036 w 777169"/>
              <a:gd name="connsiteY2" fmla="*/ 1406369 h 2449001"/>
              <a:gd name="connsiteX3" fmla="*/ 593142 w 777169"/>
              <a:gd name="connsiteY3" fmla="*/ 1785816 h 2449001"/>
              <a:gd name="connsiteX4" fmla="*/ 584083 w 777169"/>
              <a:gd name="connsiteY4" fmla="*/ 2441050 h 2449001"/>
              <a:gd name="connsiteX5" fmla="*/ 293861 w 777169"/>
              <a:gd name="connsiteY5" fmla="*/ 2445025 h 2449001"/>
              <a:gd name="connsiteX6" fmla="*/ 203626 w 777169"/>
              <a:gd name="connsiteY6" fmla="*/ 1721654 h 2449001"/>
              <a:gd name="connsiteX7" fmla="*/ 182543 w 777169"/>
              <a:gd name="connsiteY7" fmla="*/ 2441050 h 2449001"/>
              <a:gd name="connsiteX8" fmla="*/ 110981 w 777169"/>
              <a:gd name="connsiteY8" fmla="*/ 2449001 h 2449001"/>
              <a:gd name="connsiteX9" fmla="*/ 313 w 777169"/>
              <a:gd name="connsiteY9" fmla="*/ 1749481 h 2449001"/>
              <a:gd name="connsiteX10" fmla="*/ 92405 w 777169"/>
              <a:gd name="connsiteY10" fmla="*/ 1641682 h 2449001"/>
              <a:gd name="connsiteX11" fmla="*/ 63826 w 777169"/>
              <a:gd name="connsiteY11" fmla="*/ 1389262 h 2449001"/>
              <a:gd name="connsiteX12" fmla="*/ 313739 w 777169"/>
              <a:gd name="connsiteY12" fmla="*/ 1375575 h 2449001"/>
              <a:gd name="connsiteX13" fmla="*/ 405179 w 777169"/>
              <a:gd name="connsiteY13" fmla="*/ 1331843 h 2449001"/>
              <a:gd name="connsiteX14" fmla="*/ 197793 w 777169"/>
              <a:gd name="connsiteY14" fmla="*/ 0 h 2449001"/>
              <a:gd name="connsiteX15" fmla="*/ 549506 w 777169"/>
              <a:gd name="connsiteY15" fmla="*/ 3422 h 2449001"/>
              <a:gd name="connsiteX16" fmla="*/ 656754 w 777169"/>
              <a:gd name="connsiteY16" fmla="*/ 938156 h 2449001"/>
              <a:gd name="connsiteX17" fmla="*/ 699376 w 777169"/>
              <a:gd name="connsiteY17" fmla="*/ 1307990 h 2449001"/>
              <a:gd name="connsiteX18" fmla="*/ 389275 w 777169"/>
              <a:gd name="connsiteY18" fmla="*/ 1268233 h 2449001"/>
              <a:gd name="connsiteX19" fmla="*/ 79175 w 777169"/>
              <a:gd name="connsiteY19" fmla="*/ 1288111 h 2449001"/>
              <a:gd name="connsiteX20" fmla="*/ 112740 w 777169"/>
              <a:gd name="connsiteY20" fmla="*/ 945913 h 2449001"/>
              <a:gd name="connsiteX21" fmla="*/ 197793 w 777169"/>
              <a:gd name="connsiteY21" fmla="*/ 0 h 2449001"/>
              <a:gd name="connsiteX0" fmla="*/ 413332 w 785322"/>
              <a:gd name="connsiteY0" fmla="*/ 1331843 h 2449001"/>
              <a:gd name="connsiteX1" fmla="*/ 524651 w 785322"/>
              <a:gd name="connsiteY1" fmla="*/ 1379551 h 2449001"/>
              <a:gd name="connsiteX2" fmla="*/ 763189 w 785322"/>
              <a:gd name="connsiteY2" fmla="*/ 1406369 h 2449001"/>
              <a:gd name="connsiteX3" fmla="*/ 601295 w 785322"/>
              <a:gd name="connsiteY3" fmla="*/ 1785816 h 2449001"/>
              <a:gd name="connsiteX4" fmla="*/ 592236 w 785322"/>
              <a:gd name="connsiteY4" fmla="*/ 2441050 h 2449001"/>
              <a:gd name="connsiteX5" fmla="*/ 302014 w 785322"/>
              <a:gd name="connsiteY5" fmla="*/ 2445025 h 2449001"/>
              <a:gd name="connsiteX6" fmla="*/ 211779 w 785322"/>
              <a:gd name="connsiteY6" fmla="*/ 1721654 h 2449001"/>
              <a:gd name="connsiteX7" fmla="*/ 190696 w 785322"/>
              <a:gd name="connsiteY7" fmla="*/ 2441050 h 2449001"/>
              <a:gd name="connsiteX8" fmla="*/ 119134 w 785322"/>
              <a:gd name="connsiteY8" fmla="*/ 2449001 h 2449001"/>
              <a:gd name="connsiteX9" fmla="*/ 8466 w 785322"/>
              <a:gd name="connsiteY9" fmla="*/ 1749481 h 2449001"/>
              <a:gd name="connsiteX10" fmla="*/ 100558 w 785322"/>
              <a:gd name="connsiteY10" fmla="*/ 1641682 h 2449001"/>
              <a:gd name="connsiteX11" fmla="*/ 71979 w 785322"/>
              <a:gd name="connsiteY11" fmla="*/ 1389262 h 2449001"/>
              <a:gd name="connsiteX12" fmla="*/ 321892 w 785322"/>
              <a:gd name="connsiteY12" fmla="*/ 1375575 h 2449001"/>
              <a:gd name="connsiteX13" fmla="*/ 413332 w 785322"/>
              <a:gd name="connsiteY13" fmla="*/ 1331843 h 2449001"/>
              <a:gd name="connsiteX14" fmla="*/ 205946 w 785322"/>
              <a:gd name="connsiteY14" fmla="*/ 0 h 2449001"/>
              <a:gd name="connsiteX15" fmla="*/ 557659 w 785322"/>
              <a:gd name="connsiteY15" fmla="*/ 3422 h 2449001"/>
              <a:gd name="connsiteX16" fmla="*/ 664907 w 785322"/>
              <a:gd name="connsiteY16" fmla="*/ 938156 h 2449001"/>
              <a:gd name="connsiteX17" fmla="*/ 707529 w 785322"/>
              <a:gd name="connsiteY17" fmla="*/ 1307990 h 2449001"/>
              <a:gd name="connsiteX18" fmla="*/ 397428 w 785322"/>
              <a:gd name="connsiteY18" fmla="*/ 1268233 h 2449001"/>
              <a:gd name="connsiteX19" fmla="*/ 87328 w 785322"/>
              <a:gd name="connsiteY19" fmla="*/ 1288111 h 2449001"/>
              <a:gd name="connsiteX20" fmla="*/ 120893 w 785322"/>
              <a:gd name="connsiteY20" fmla="*/ 945913 h 2449001"/>
              <a:gd name="connsiteX21" fmla="*/ 205946 w 785322"/>
              <a:gd name="connsiteY21" fmla="*/ 0 h 244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0" name="Freeform 108">
            <a:extLst>
              <a:ext uri="{FF2B5EF4-FFF2-40B4-BE49-F238E27FC236}">
                <a16:creationId xmlns:a16="http://schemas.microsoft.com/office/drawing/2014/main" id="{6A02011B-41CE-4E20-9214-001F7D847E12}"/>
              </a:ext>
            </a:extLst>
          </p:cNvPr>
          <p:cNvSpPr/>
          <p:nvPr/>
        </p:nvSpPr>
        <p:spPr>
          <a:xfrm>
            <a:off x="4598274" y="1813210"/>
            <a:ext cx="376458" cy="415988"/>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1" name="Oval 8">
            <a:extLst>
              <a:ext uri="{FF2B5EF4-FFF2-40B4-BE49-F238E27FC236}">
                <a16:creationId xmlns:a16="http://schemas.microsoft.com/office/drawing/2014/main" id="{E3D5639C-49CF-43D9-965F-7653D69F451F}"/>
              </a:ext>
            </a:extLst>
          </p:cNvPr>
          <p:cNvSpPr/>
          <p:nvPr/>
        </p:nvSpPr>
        <p:spPr>
          <a:xfrm>
            <a:off x="5226388" y="1822468"/>
            <a:ext cx="395433" cy="397471"/>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nvGrpSpPr>
          <p:cNvPr id="72" name="Group 110">
            <a:extLst>
              <a:ext uri="{FF2B5EF4-FFF2-40B4-BE49-F238E27FC236}">
                <a16:creationId xmlns:a16="http://schemas.microsoft.com/office/drawing/2014/main" id="{D519BD50-C580-4623-8810-E04695FA5F45}"/>
              </a:ext>
            </a:extLst>
          </p:cNvPr>
          <p:cNvGrpSpPr/>
          <p:nvPr/>
        </p:nvGrpSpPr>
        <p:grpSpPr>
          <a:xfrm>
            <a:off x="3969675" y="1813210"/>
            <a:ext cx="376458" cy="415988"/>
            <a:chOff x="4835382" y="73243"/>
            <a:chExt cx="2920830" cy="3227535"/>
          </a:xfrm>
          <a:solidFill>
            <a:schemeClr val="accent4"/>
          </a:solidFill>
        </p:grpSpPr>
        <p:sp>
          <p:nvSpPr>
            <p:cNvPr id="73" name="Freeform 111">
              <a:extLst>
                <a:ext uri="{FF2B5EF4-FFF2-40B4-BE49-F238E27FC236}">
                  <a16:creationId xmlns:a16="http://schemas.microsoft.com/office/drawing/2014/main" id="{BBCCCC44-B257-423A-BB40-01303C1A40E8}"/>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4" name="Oval 37">
              <a:extLst>
                <a:ext uri="{FF2B5EF4-FFF2-40B4-BE49-F238E27FC236}">
                  <a16:creationId xmlns:a16="http://schemas.microsoft.com/office/drawing/2014/main" id="{0711327E-9191-4394-B64D-73AD56C41377}"/>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sp>
        <p:nvSpPr>
          <p:cNvPr id="75" name="Rectangle 19">
            <a:extLst>
              <a:ext uri="{FF2B5EF4-FFF2-40B4-BE49-F238E27FC236}">
                <a16:creationId xmlns:a16="http://schemas.microsoft.com/office/drawing/2014/main" id="{8025BC4E-7A4E-42D9-9569-8844F8906CE5}"/>
              </a:ext>
            </a:extLst>
          </p:cNvPr>
          <p:cNvSpPr/>
          <p:nvPr/>
        </p:nvSpPr>
        <p:spPr>
          <a:xfrm>
            <a:off x="3353872" y="1835783"/>
            <a:ext cx="337372" cy="370842"/>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6" name="Freeform 114">
            <a:extLst>
              <a:ext uri="{FF2B5EF4-FFF2-40B4-BE49-F238E27FC236}">
                <a16:creationId xmlns:a16="http://schemas.microsoft.com/office/drawing/2014/main" id="{353DEA2B-7F2E-4C6B-B5D7-248AF895CCDB}"/>
              </a:ext>
            </a:extLst>
          </p:cNvPr>
          <p:cNvSpPr>
            <a:spLocks noChangeAspect="1"/>
          </p:cNvSpPr>
          <p:nvPr/>
        </p:nvSpPr>
        <p:spPr>
          <a:xfrm>
            <a:off x="7702072" y="1822490"/>
            <a:ext cx="412106" cy="397428"/>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7" name="Rounded Rectangle 31">
            <a:extLst>
              <a:ext uri="{FF2B5EF4-FFF2-40B4-BE49-F238E27FC236}">
                <a16:creationId xmlns:a16="http://schemas.microsoft.com/office/drawing/2014/main" id="{B25FCE9B-6DC5-4836-8DD9-E737D6782AA3}"/>
              </a:ext>
            </a:extLst>
          </p:cNvPr>
          <p:cNvSpPr>
            <a:spLocks noChangeAspect="1"/>
          </p:cNvSpPr>
          <p:nvPr/>
        </p:nvSpPr>
        <p:spPr>
          <a:xfrm>
            <a:off x="3382795" y="2679067"/>
            <a:ext cx="279524" cy="397428"/>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8" name="Oval 47">
            <a:extLst>
              <a:ext uri="{FF2B5EF4-FFF2-40B4-BE49-F238E27FC236}">
                <a16:creationId xmlns:a16="http://schemas.microsoft.com/office/drawing/2014/main" id="{2A7B72D2-455E-4647-BA7D-2D9A0D0187FB}"/>
              </a:ext>
            </a:extLst>
          </p:cNvPr>
          <p:cNvSpPr>
            <a:spLocks noChangeAspect="1"/>
          </p:cNvSpPr>
          <p:nvPr/>
        </p:nvSpPr>
        <p:spPr>
          <a:xfrm>
            <a:off x="8294921" y="1822490"/>
            <a:ext cx="397428" cy="397428"/>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9" name="Oval 50">
            <a:extLst>
              <a:ext uri="{FF2B5EF4-FFF2-40B4-BE49-F238E27FC236}">
                <a16:creationId xmlns:a16="http://schemas.microsoft.com/office/drawing/2014/main" id="{91CDD124-ED61-4ED3-81C2-B526853B9B84}"/>
              </a:ext>
            </a:extLst>
          </p:cNvPr>
          <p:cNvSpPr>
            <a:spLocks noChangeAspect="1"/>
          </p:cNvSpPr>
          <p:nvPr/>
        </p:nvSpPr>
        <p:spPr>
          <a:xfrm>
            <a:off x="3981963" y="2679067"/>
            <a:ext cx="351882" cy="397428"/>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0" name="Heart 17">
            <a:extLst>
              <a:ext uri="{FF2B5EF4-FFF2-40B4-BE49-F238E27FC236}">
                <a16:creationId xmlns:a16="http://schemas.microsoft.com/office/drawing/2014/main" id="{FD25AA3C-FD36-4FC1-9406-60F9CCE3DC0D}"/>
              </a:ext>
            </a:extLst>
          </p:cNvPr>
          <p:cNvSpPr/>
          <p:nvPr/>
        </p:nvSpPr>
        <p:spPr>
          <a:xfrm>
            <a:off x="5885930" y="2692187"/>
            <a:ext cx="376040" cy="368693"/>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1" name="Rounded Rectangle 25">
            <a:extLst>
              <a:ext uri="{FF2B5EF4-FFF2-40B4-BE49-F238E27FC236}">
                <a16:creationId xmlns:a16="http://schemas.microsoft.com/office/drawing/2014/main" id="{A53FDB1A-403D-4EBD-8EB6-3E1911FAEEC5}"/>
              </a:ext>
            </a:extLst>
          </p:cNvPr>
          <p:cNvSpPr/>
          <p:nvPr/>
        </p:nvSpPr>
        <p:spPr>
          <a:xfrm>
            <a:off x="5237446" y="2720468"/>
            <a:ext cx="373317" cy="314629"/>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2" name="Chord 32">
            <a:extLst>
              <a:ext uri="{FF2B5EF4-FFF2-40B4-BE49-F238E27FC236}">
                <a16:creationId xmlns:a16="http://schemas.microsoft.com/office/drawing/2014/main" id="{3D1BBD17-EB21-4265-8BCB-65380AD568C6}"/>
              </a:ext>
            </a:extLst>
          </p:cNvPr>
          <p:cNvSpPr/>
          <p:nvPr/>
        </p:nvSpPr>
        <p:spPr>
          <a:xfrm>
            <a:off x="4599842" y="2692760"/>
            <a:ext cx="373317" cy="370043"/>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3" name="Rounded Rectangle 40">
            <a:extLst>
              <a:ext uri="{FF2B5EF4-FFF2-40B4-BE49-F238E27FC236}">
                <a16:creationId xmlns:a16="http://schemas.microsoft.com/office/drawing/2014/main" id="{9EAE5B7B-9157-44FC-AC9D-E519CCFB3F84}"/>
              </a:ext>
            </a:extLst>
          </p:cNvPr>
          <p:cNvSpPr/>
          <p:nvPr/>
        </p:nvSpPr>
        <p:spPr>
          <a:xfrm rot="2942052">
            <a:off x="6480419" y="2693196"/>
            <a:ext cx="347013" cy="369169"/>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4" name="Rounded Rectangle 7">
            <a:extLst>
              <a:ext uri="{FF2B5EF4-FFF2-40B4-BE49-F238E27FC236}">
                <a16:creationId xmlns:a16="http://schemas.microsoft.com/office/drawing/2014/main" id="{EC656316-B78D-4EC1-9C72-547CA566FED0}"/>
              </a:ext>
            </a:extLst>
          </p:cNvPr>
          <p:cNvSpPr>
            <a:spLocks noChangeAspect="1"/>
          </p:cNvSpPr>
          <p:nvPr/>
        </p:nvSpPr>
        <p:spPr>
          <a:xfrm rot="18924894" flipH="1">
            <a:off x="4725533" y="3467440"/>
            <a:ext cx="121938" cy="476913"/>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85" name="Rounded Rectangle 17">
            <a:extLst>
              <a:ext uri="{FF2B5EF4-FFF2-40B4-BE49-F238E27FC236}">
                <a16:creationId xmlns:a16="http://schemas.microsoft.com/office/drawing/2014/main" id="{6B94B2D2-8266-41F5-8364-5F47F1CD6CCC}"/>
              </a:ext>
            </a:extLst>
          </p:cNvPr>
          <p:cNvSpPr>
            <a:spLocks noChangeAspect="1"/>
          </p:cNvSpPr>
          <p:nvPr/>
        </p:nvSpPr>
        <p:spPr>
          <a:xfrm>
            <a:off x="8368742" y="2679067"/>
            <a:ext cx="249786" cy="397428"/>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6" name="Oval 21">
            <a:extLst>
              <a:ext uri="{FF2B5EF4-FFF2-40B4-BE49-F238E27FC236}">
                <a16:creationId xmlns:a16="http://schemas.microsoft.com/office/drawing/2014/main" id="{97FCD430-8257-484B-9F8F-22D7D55C6EEE}"/>
              </a:ext>
            </a:extLst>
          </p:cNvPr>
          <p:cNvSpPr>
            <a:spLocks noChangeAspect="1"/>
          </p:cNvSpPr>
          <p:nvPr/>
        </p:nvSpPr>
        <p:spPr>
          <a:xfrm>
            <a:off x="7080270" y="2679067"/>
            <a:ext cx="397428" cy="397428"/>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7" name="Oval 25">
            <a:extLst>
              <a:ext uri="{FF2B5EF4-FFF2-40B4-BE49-F238E27FC236}">
                <a16:creationId xmlns:a16="http://schemas.microsoft.com/office/drawing/2014/main" id="{662B9A10-B959-4031-98B4-3EA3760E7508}"/>
              </a:ext>
            </a:extLst>
          </p:cNvPr>
          <p:cNvSpPr>
            <a:spLocks noChangeAspect="1"/>
          </p:cNvSpPr>
          <p:nvPr/>
        </p:nvSpPr>
        <p:spPr>
          <a:xfrm>
            <a:off x="7709681" y="2679067"/>
            <a:ext cx="396886" cy="397428"/>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8" name="Block Arc 20">
            <a:extLst>
              <a:ext uri="{FF2B5EF4-FFF2-40B4-BE49-F238E27FC236}">
                <a16:creationId xmlns:a16="http://schemas.microsoft.com/office/drawing/2014/main" id="{442BD419-0F67-4BAB-976B-E90CC1C4AECE}"/>
              </a:ext>
            </a:extLst>
          </p:cNvPr>
          <p:cNvSpPr>
            <a:spLocks noChangeAspect="1"/>
          </p:cNvSpPr>
          <p:nvPr/>
        </p:nvSpPr>
        <p:spPr>
          <a:xfrm rot="10800000">
            <a:off x="3974641" y="3507182"/>
            <a:ext cx="366528" cy="397428"/>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89" name="Block Arc 11">
            <a:extLst>
              <a:ext uri="{FF2B5EF4-FFF2-40B4-BE49-F238E27FC236}">
                <a16:creationId xmlns:a16="http://schemas.microsoft.com/office/drawing/2014/main" id="{6237B46C-EE2F-45F5-A452-AEF5853F7D2C}"/>
              </a:ext>
            </a:extLst>
          </p:cNvPr>
          <p:cNvSpPr/>
          <p:nvPr/>
        </p:nvSpPr>
        <p:spPr>
          <a:xfrm rot="10800000">
            <a:off x="6533867" y="3495438"/>
            <a:ext cx="240120" cy="390705"/>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0" name="Rectangle 21">
            <a:extLst>
              <a:ext uri="{FF2B5EF4-FFF2-40B4-BE49-F238E27FC236}">
                <a16:creationId xmlns:a16="http://schemas.microsoft.com/office/drawing/2014/main" id="{3DFB5373-0015-4A31-8F01-1597E404815D}"/>
              </a:ext>
            </a:extLst>
          </p:cNvPr>
          <p:cNvSpPr/>
          <p:nvPr/>
        </p:nvSpPr>
        <p:spPr>
          <a:xfrm>
            <a:off x="5234361" y="3599605"/>
            <a:ext cx="379489" cy="212586"/>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1" name="Round Same Side Corner Rectangle 8">
            <a:extLst>
              <a:ext uri="{FF2B5EF4-FFF2-40B4-BE49-F238E27FC236}">
                <a16:creationId xmlns:a16="http://schemas.microsoft.com/office/drawing/2014/main" id="{E4451B41-2F0A-4F98-8F16-0D0192492445}"/>
              </a:ext>
            </a:extLst>
          </p:cNvPr>
          <p:cNvSpPr/>
          <p:nvPr/>
        </p:nvSpPr>
        <p:spPr>
          <a:xfrm>
            <a:off x="8297686" y="3526027"/>
            <a:ext cx="391899" cy="392500"/>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2" name="Rounded Rectangle 51">
            <a:extLst>
              <a:ext uri="{FF2B5EF4-FFF2-40B4-BE49-F238E27FC236}">
                <a16:creationId xmlns:a16="http://schemas.microsoft.com/office/drawing/2014/main" id="{B83253D3-E181-4488-9CD9-39D21527F719}"/>
              </a:ext>
            </a:extLst>
          </p:cNvPr>
          <p:cNvSpPr/>
          <p:nvPr/>
        </p:nvSpPr>
        <p:spPr>
          <a:xfrm rot="16200000" flipH="1">
            <a:off x="7083282" y="4222250"/>
            <a:ext cx="406245" cy="38258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93" name="Isosceles Triangle 5">
            <a:extLst>
              <a:ext uri="{FF2B5EF4-FFF2-40B4-BE49-F238E27FC236}">
                <a16:creationId xmlns:a16="http://schemas.microsoft.com/office/drawing/2014/main" id="{C90FA9E7-BC2A-492A-9790-9857E5ADE9BC}"/>
              </a:ext>
            </a:extLst>
          </p:cNvPr>
          <p:cNvSpPr>
            <a:spLocks noChangeAspect="1"/>
          </p:cNvSpPr>
          <p:nvPr/>
        </p:nvSpPr>
        <p:spPr>
          <a:xfrm>
            <a:off x="5922340" y="3554453"/>
            <a:ext cx="303218" cy="302890"/>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4" name="Trapezoid 22">
            <a:extLst>
              <a:ext uri="{FF2B5EF4-FFF2-40B4-BE49-F238E27FC236}">
                <a16:creationId xmlns:a16="http://schemas.microsoft.com/office/drawing/2014/main" id="{D2EC6B0A-E896-40D9-B4A8-1556019F68B9}"/>
              </a:ext>
            </a:extLst>
          </p:cNvPr>
          <p:cNvSpPr>
            <a:spLocks noChangeAspect="1"/>
          </p:cNvSpPr>
          <p:nvPr/>
        </p:nvSpPr>
        <p:spPr>
          <a:xfrm>
            <a:off x="7080270" y="3604808"/>
            <a:ext cx="397428" cy="202179"/>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5" name="Rounded Rectangle 20">
            <a:extLst>
              <a:ext uri="{FF2B5EF4-FFF2-40B4-BE49-F238E27FC236}">
                <a16:creationId xmlns:a16="http://schemas.microsoft.com/office/drawing/2014/main" id="{B5A75B4D-CA52-4F78-AC74-CB42B7BD2898}"/>
              </a:ext>
            </a:extLst>
          </p:cNvPr>
          <p:cNvSpPr>
            <a:spLocks noChangeAspect="1"/>
          </p:cNvSpPr>
          <p:nvPr/>
        </p:nvSpPr>
        <p:spPr>
          <a:xfrm rot="2160000">
            <a:off x="7723957" y="3507182"/>
            <a:ext cx="368335" cy="397428"/>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6" name="Trapezoid 28">
            <a:extLst>
              <a:ext uri="{FF2B5EF4-FFF2-40B4-BE49-F238E27FC236}">
                <a16:creationId xmlns:a16="http://schemas.microsoft.com/office/drawing/2014/main" id="{013F6F7D-652C-40EF-B339-66A172676932}"/>
              </a:ext>
            </a:extLst>
          </p:cNvPr>
          <p:cNvSpPr>
            <a:spLocks noChangeAspect="1"/>
          </p:cNvSpPr>
          <p:nvPr/>
        </p:nvSpPr>
        <p:spPr>
          <a:xfrm>
            <a:off x="3358589" y="3507182"/>
            <a:ext cx="327938" cy="397428"/>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7" name="Rounded Rectangle 2">
            <a:extLst>
              <a:ext uri="{FF2B5EF4-FFF2-40B4-BE49-F238E27FC236}">
                <a16:creationId xmlns:a16="http://schemas.microsoft.com/office/drawing/2014/main" id="{2CB3F902-7F51-468E-928D-DF8ED92CA432}"/>
              </a:ext>
            </a:extLst>
          </p:cNvPr>
          <p:cNvSpPr/>
          <p:nvPr/>
        </p:nvSpPr>
        <p:spPr>
          <a:xfrm>
            <a:off x="3963146" y="4227149"/>
            <a:ext cx="389516" cy="389516"/>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98" name="Rounded Rectangle 8">
            <a:extLst>
              <a:ext uri="{FF2B5EF4-FFF2-40B4-BE49-F238E27FC236}">
                <a16:creationId xmlns:a16="http://schemas.microsoft.com/office/drawing/2014/main" id="{CF999092-51D0-4040-A441-EE93FB3BE0AB}"/>
              </a:ext>
            </a:extLst>
          </p:cNvPr>
          <p:cNvSpPr/>
          <p:nvPr/>
        </p:nvSpPr>
        <p:spPr>
          <a:xfrm>
            <a:off x="3327778" y="4227149"/>
            <a:ext cx="389560" cy="389516"/>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99" name="Rounded Rectangle 2">
            <a:extLst>
              <a:ext uri="{FF2B5EF4-FFF2-40B4-BE49-F238E27FC236}">
                <a16:creationId xmlns:a16="http://schemas.microsoft.com/office/drawing/2014/main" id="{5394194E-40CF-4800-82F4-DA12261F9012}"/>
              </a:ext>
            </a:extLst>
          </p:cNvPr>
          <p:cNvSpPr/>
          <p:nvPr/>
        </p:nvSpPr>
        <p:spPr>
          <a:xfrm>
            <a:off x="5229348" y="4227149"/>
            <a:ext cx="389516" cy="389516"/>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100" name="Rounded Rectangle 3">
            <a:extLst>
              <a:ext uri="{FF2B5EF4-FFF2-40B4-BE49-F238E27FC236}">
                <a16:creationId xmlns:a16="http://schemas.microsoft.com/office/drawing/2014/main" id="{C2FE4DD9-BD0F-42FA-8558-1E2788EACC02}"/>
              </a:ext>
            </a:extLst>
          </p:cNvPr>
          <p:cNvSpPr>
            <a:spLocks noChangeAspect="1"/>
          </p:cNvSpPr>
          <p:nvPr/>
        </p:nvSpPr>
        <p:spPr>
          <a:xfrm>
            <a:off x="4591744" y="4227149"/>
            <a:ext cx="389516" cy="389516"/>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101" name="Rounded Rectangle 10">
            <a:extLst>
              <a:ext uri="{FF2B5EF4-FFF2-40B4-BE49-F238E27FC236}">
                <a16:creationId xmlns:a16="http://schemas.microsoft.com/office/drawing/2014/main" id="{798E328E-1056-4BD6-8D0A-FEC675AE63E6}"/>
              </a:ext>
            </a:extLst>
          </p:cNvPr>
          <p:cNvSpPr>
            <a:spLocks noChangeAspect="1"/>
          </p:cNvSpPr>
          <p:nvPr/>
        </p:nvSpPr>
        <p:spPr>
          <a:xfrm>
            <a:off x="5878499" y="4219236"/>
            <a:ext cx="390904" cy="397428"/>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102" name="Block Arc 6">
            <a:extLst>
              <a:ext uri="{FF2B5EF4-FFF2-40B4-BE49-F238E27FC236}">
                <a16:creationId xmlns:a16="http://schemas.microsoft.com/office/drawing/2014/main" id="{62965521-2EFF-4BE9-866C-3D9369FA5C74}"/>
              </a:ext>
            </a:extLst>
          </p:cNvPr>
          <p:cNvSpPr/>
          <p:nvPr/>
        </p:nvSpPr>
        <p:spPr>
          <a:xfrm>
            <a:off x="6470700" y="4246608"/>
            <a:ext cx="366451" cy="370056"/>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103" name="Left Arrow 1">
            <a:extLst>
              <a:ext uri="{FF2B5EF4-FFF2-40B4-BE49-F238E27FC236}">
                <a16:creationId xmlns:a16="http://schemas.microsoft.com/office/drawing/2014/main" id="{1947BE1D-5A1D-43CF-B583-1D9110F2864D}"/>
              </a:ext>
            </a:extLst>
          </p:cNvPr>
          <p:cNvSpPr>
            <a:spLocks noChangeAspect="1"/>
          </p:cNvSpPr>
          <p:nvPr/>
        </p:nvSpPr>
        <p:spPr>
          <a:xfrm>
            <a:off x="8318179" y="4219236"/>
            <a:ext cx="408326" cy="397428"/>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104" name="Oval 35">
            <a:extLst>
              <a:ext uri="{FF2B5EF4-FFF2-40B4-BE49-F238E27FC236}">
                <a16:creationId xmlns:a16="http://schemas.microsoft.com/office/drawing/2014/main" id="{BCF76AF1-1ADE-45FB-9D44-99BC7FEECFA3}"/>
              </a:ext>
            </a:extLst>
          </p:cNvPr>
          <p:cNvSpPr/>
          <p:nvPr/>
        </p:nvSpPr>
        <p:spPr>
          <a:xfrm>
            <a:off x="7770746" y="4220036"/>
            <a:ext cx="319715" cy="40312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Tree>
    <p:extLst>
      <p:ext uri="{BB962C8B-B14F-4D97-AF65-F5344CB8AC3E}">
        <p14:creationId xmlns:p14="http://schemas.microsoft.com/office/powerpoint/2010/main" val="212682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 C.</a:t>
            </a:r>
          </a:p>
        </p:txBody>
      </p:sp>
      <p:sp>
        <p:nvSpPr>
          <p:cNvPr id="54" name="Isosceles Triangle 68">
            <a:extLst>
              <a:ext uri="{FF2B5EF4-FFF2-40B4-BE49-F238E27FC236}">
                <a16:creationId xmlns:a16="http://schemas.microsoft.com/office/drawing/2014/main" id="{870C564B-4826-4504-AD55-BCA183FFA29B}"/>
              </a:ext>
            </a:extLst>
          </p:cNvPr>
          <p:cNvSpPr/>
          <p:nvPr/>
        </p:nvSpPr>
        <p:spPr>
          <a:xfrm rot="10800000">
            <a:off x="5904976" y="3458628"/>
            <a:ext cx="165556" cy="515572"/>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5" name="Rectangle 9">
            <a:extLst>
              <a:ext uri="{FF2B5EF4-FFF2-40B4-BE49-F238E27FC236}">
                <a16:creationId xmlns:a16="http://schemas.microsoft.com/office/drawing/2014/main" id="{F4DF7C3C-D955-465B-A7ED-DA6CEFF74209}"/>
              </a:ext>
            </a:extLst>
          </p:cNvPr>
          <p:cNvSpPr/>
          <p:nvPr/>
        </p:nvSpPr>
        <p:spPr>
          <a:xfrm>
            <a:off x="6327754" y="3518154"/>
            <a:ext cx="397168" cy="396523"/>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6" name="Isosceles Triangle 8">
            <a:extLst>
              <a:ext uri="{FF2B5EF4-FFF2-40B4-BE49-F238E27FC236}">
                <a16:creationId xmlns:a16="http://schemas.microsoft.com/office/drawing/2014/main" id="{FED1BF7A-7546-4AF8-89CC-3CEC8A5874C0}"/>
              </a:ext>
            </a:extLst>
          </p:cNvPr>
          <p:cNvSpPr/>
          <p:nvPr/>
        </p:nvSpPr>
        <p:spPr>
          <a:xfrm rot="16200000">
            <a:off x="3270049" y="2726599"/>
            <a:ext cx="333170" cy="397226"/>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7" name="Donut 8">
            <a:extLst>
              <a:ext uri="{FF2B5EF4-FFF2-40B4-BE49-F238E27FC236}">
                <a16:creationId xmlns:a16="http://schemas.microsoft.com/office/drawing/2014/main" id="{E6D41FF5-B672-4C8A-A062-73A4028D9602}"/>
              </a:ext>
            </a:extLst>
          </p:cNvPr>
          <p:cNvSpPr/>
          <p:nvPr/>
        </p:nvSpPr>
        <p:spPr>
          <a:xfrm>
            <a:off x="7107585" y="2707228"/>
            <a:ext cx="364725" cy="43596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58" name="Freeform 18">
            <a:extLst>
              <a:ext uri="{FF2B5EF4-FFF2-40B4-BE49-F238E27FC236}">
                <a16:creationId xmlns:a16="http://schemas.microsoft.com/office/drawing/2014/main" id="{F57ADD61-A5C9-4BA6-A485-F46349246C4A}"/>
              </a:ext>
            </a:extLst>
          </p:cNvPr>
          <p:cNvSpPr/>
          <p:nvPr/>
        </p:nvSpPr>
        <p:spPr>
          <a:xfrm>
            <a:off x="7580022" y="3561636"/>
            <a:ext cx="383560" cy="309561"/>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59" name="Oval 7">
            <a:extLst>
              <a:ext uri="{FF2B5EF4-FFF2-40B4-BE49-F238E27FC236}">
                <a16:creationId xmlns:a16="http://schemas.microsoft.com/office/drawing/2014/main" id="{5B3365E1-0E4A-4E37-8487-402BEAEC4C18}"/>
              </a:ext>
            </a:extLst>
          </p:cNvPr>
          <p:cNvSpPr/>
          <p:nvPr/>
        </p:nvSpPr>
        <p:spPr>
          <a:xfrm>
            <a:off x="7690539" y="2732239"/>
            <a:ext cx="385946" cy="385946"/>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0" name="Freeform 20">
            <a:extLst>
              <a:ext uri="{FF2B5EF4-FFF2-40B4-BE49-F238E27FC236}">
                <a16:creationId xmlns:a16="http://schemas.microsoft.com/office/drawing/2014/main" id="{E674EC10-6DF4-4D79-8C68-8E0E302F4814}"/>
              </a:ext>
            </a:extLst>
          </p:cNvPr>
          <p:cNvSpPr/>
          <p:nvPr/>
        </p:nvSpPr>
        <p:spPr>
          <a:xfrm>
            <a:off x="8250095" y="4240663"/>
            <a:ext cx="402390" cy="43004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 fmla="*/ 795647 w 2149434"/>
              <a:gd name="connsiteY0" fmla="*/ 2933205 h 2933205"/>
              <a:gd name="connsiteX1" fmla="*/ 0 w 2149434"/>
              <a:gd name="connsiteY1" fmla="*/ 1531917 h 2933205"/>
              <a:gd name="connsiteX2" fmla="*/ 463138 w 2149434"/>
              <a:gd name="connsiteY2" fmla="*/ 1733797 h 2933205"/>
              <a:gd name="connsiteX3" fmla="*/ 676894 w 2149434"/>
              <a:gd name="connsiteY3" fmla="*/ 0 h 2933205"/>
              <a:gd name="connsiteX4" fmla="*/ 2066307 w 2149434"/>
              <a:gd name="connsiteY4" fmla="*/ 819397 h 2933205"/>
              <a:gd name="connsiteX5" fmla="*/ 2149434 w 2149434"/>
              <a:gd name="connsiteY5" fmla="*/ 593766 h 2933205"/>
              <a:gd name="connsiteX6" fmla="*/ 1816925 w 2149434"/>
              <a:gd name="connsiteY6" fmla="*/ 2933205 h 2933205"/>
              <a:gd name="connsiteX7" fmla="*/ 1187533 w 2149434"/>
              <a:gd name="connsiteY7" fmla="*/ 926275 h 2933205"/>
              <a:gd name="connsiteX8" fmla="*/ 1080655 w 2149434"/>
              <a:gd name="connsiteY8" fmla="*/ 1828800 h 2933205"/>
              <a:gd name="connsiteX9" fmla="*/ 914400 w 2149434"/>
              <a:gd name="connsiteY9" fmla="*/ 1448790 h 2933205"/>
              <a:gd name="connsiteX10" fmla="*/ 795647 w 2149434"/>
              <a:gd name="connsiteY10" fmla="*/ 2933205 h 2933205"/>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095113"/>
              <a:gd name="connsiteY0" fmla="*/ 3150488 h 3150488"/>
              <a:gd name="connsiteX1" fmla="*/ 0 w 2095113"/>
              <a:gd name="connsiteY1" fmla="*/ 1749200 h 3150488"/>
              <a:gd name="connsiteX2" fmla="*/ 463138 w 2095113"/>
              <a:gd name="connsiteY2" fmla="*/ 1951080 h 3150488"/>
              <a:gd name="connsiteX3" fmla="*/ 776482 w 2095113"/>
              <a:gd name="connsiteY3" fmla="*/ 0 h 3150488"/>
              <a:gd name="connsiteX4" fmla="*/ 1975772 w 2095113"/>
              <a:gd name="connsiteY4" fmla="*/ 991413 h 3150488"/>
              <a:gd name="connsiteX5" fmla="*/ 2095113 w 2095113"/>
              <a:gd name="connsiteY5" fmla="*/ 702407 h 3150488"/>
              <a:gd name="connsiteX6" fmla="*/ 1816925 w 2095113"/>
              <a:gd name="connsiteY6" fmla="*/ 3150488 h 3150488"/>
              <a:gd name="connsiteX7" fmla="*/ 1187533 w 2095113"/>
              <a:gd name="connsiteY7" fmla="*/ 1143558 h 3150488"/>
              <a:gd name="connsiteX8" fmla="*/ 1080655 w 2095113"/>
              <a:gd name="connsiteY8" fmla="*/ 2046083 h 3150488"/>
              <a:gd name="connsiteX9" fmla="*/ 914400 w 2095113"/>
              <a:gd name="connsiteY9" fmla="*/ 1666073 h 3150488"/>
              <a:gd name="connsiteX10" fmla="*/ 795647 w 2095113"/>
              <a:gd name="connsiteY10" fmla="*/ 3150488 h 3150488"/>
              <a:gd name="connsiteX0" fmla="*/ 795647 w 2760540"/>
              <a:gd name="connsiteY0" fmla="*/ 3150488 h 3150488"/>
              <a:gd name="connsiteX1" fmla="*/ 0 w 2760540"/>
              <a:gd name="connsiteY1" fmla="*/ 1749200 h 3150488"/>
              <a:gd name="connsiteX2" fmla="*/ 463138 w 2760540"/>
              <a:gd name="connsiteY2" fmla="*/ 1951080 h 3150488"/>
              <a:gd name="connsiteX3" fmla="*/ 776482 w 2760540"/>
              <a:gd name="connsiteY3" fmla="*/ 0 h 3150488"/>
              <a:gd name="connsiteX4" fmla="*/ 1975772 w 2760540"/>
              <a:gd name="connsiteY4" fmla="*/ 991413 h 3150488"/>
              <a:gd name="connsiteX5" fmla="*/ 2095113 w 2760540"/>
              <a:gd name="connsiteY5" fmla="*/ 702407 h 3150488"/>
              <a:gd name="connsiteX6" fmla="*/ 1816925 w 2760540"/>
              <a:gd name="connsiteY6" fmla="*/ 3150488 h 3150488"/>
              <a:gd name="connsiteX7" fmla="*/ 1187533 w 2760540"/>
              <a:gd name="connsiteY7" fmla="*/ 1143558 h 3150488"/>
              <a:gd name="connsiteX8" fmla="*/ 1080655 w 2760540"/>
              <a:gd name="connsiteY8" fmla="*/ 2046083 h 3150488"/>
              <a:gd name="connsiteX9" fmla="*/ 914400 w 2760540"/>
              <a:gd name="connsiteY9" fmla="*/ 1666073 h 3150488"/>
              <a:gd name="connsiteX10" fmla="*/ 795647 w 2760540"/>
              <a:gd name="connsiteY10" fmla="*/ 3150488 h 3150488"/>
              <a:gd name="connsiteX0" fmla="*/ 795647 w 2904019"/>
              <a:gd name="connsiteY0" fmla="*/ 3150488 h 3150488"/>
              <a:gd name="connsiteX1" fmla="*/ 0 w 2904019"/>
              <a:gd name="connsiteY1" fmla="*/ 1749200 h 3150488"/>
              <a:gd name="connsiteX2" fmla="*/ 463138 w 2904019"/>
              <a:gd name="connsiteY2" fmla="*/ 1951080 h 3150488"/>
              <a:gd name="connsiteX3" fmla="*/ 776482 w 2904019"/>
              <a:gd name="connsiteY3" fmla="*/ 0 h 3150488"/>
              <a:gd name="connsiteX4" fmla="*/ 1975772 w 2904019"/>
              <a:gd name="connsiteY4" fmla="*/ 991413 h 3150488"/>
              <a:gd name="connsiteX5" fmla="*/ 2095113 w 2904019"/>
              <a:gd name="connsiteY5" fmla="*/ 702407 h 3150488"/>
              <a:gd name="connsiteX6" fmla="*/ 1816925 w 2904019"/>
              <a:gd name="connsiteY6" fmla="*/ 3150488 h 3150488"/>
              <a:gd name="connsiteX7" fmla="*/ 1187533 w 2904019"/>
              <a:gd name="connsiteY7" fmla="*/ 1143558 h 3150488"/>
              <a:gd name="connsiteX8" fmla="*/ 1080655 w 2904019"/>
              <a:gd name="connsiteY8" fmla="*/ 2046083 h 3150488"/>
              <a:gd name="connsiteX9" fmla="*/ 914400 w 2904019"/>
              <a:gd name="connsiteY9" fmla="*/ 1666073 h 3150488"/>
              <a:gd name="connsiteX10" fmla="*/ 795647 w 2904019"/>
              <a:gd name="connsiteY10" fmla="*/ 3150488 h 3150488"/>
              <a:gd name="connsiteX0" fmla="*/ 795647 w 2905418"/>
              <a:gd name="connsiteY0" fmla="*/ 3150488 h 3186701"/>
              <a:gd name="connsiteX1" fmla="*/ 0 w 2905418"/>
              <a:gd name="connsiteY1" fmla="*/ 1749200 h 3186701"/>
              <a:gd name="connsiteX2" fmla="*/ 463138 w 2905418"/>
              <a:gd name="connsiteY2" fmla="*/ 1951080 h 3186701"/>
              <a:gd name="connsiteX3" fmla="*/ 776482 w 2905418"/>
              <a:gd name="connsiteY3" fmla="*/ 0 h 3186701"/>
              <a:gd name="connsiteX4" fmla="*/ 1975772 w 2905418"/>
              <a:gd name="connsiteY4" fmla="*/ 991413 h 3186701"/>
              <a:gd name="connsiteX5" fmla="*/ 2095113 w 2905418"/>
              <a:gd name="connsiteY5" fmla="*/ 702407 h 3186701"/>
              <a:gd name="connsiteX6" fmla="*/ 1821452 w 2905418"/>
              <a:gd name="connsiteY6" fmla="*/ 3186701 h 3186701"/>
              <a:gd name="connsiteX7" fmla="*/ 1187533 w 2905418"/>
              <a:gd name="connsiteY7" fmla="*/ 1143558 h 3186701"/>
              <a:gd name="connsiteX8" fmla="*/ 1080655 w 2905418"/>
              <a:gd name="connsiteY8" fmla="*/ 2046083 h 3186701"/>
              <a:gd name="connsiteX9" fmla="*/ 914400 w 2905418"/>
              <a:gd name="connsiteY9" fmla="*/ 1666073 h 3186701"/>
              <a:gd name="connsiteX10" fmla="*/ 795647 w 2905418"/>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1975772 w 2937337"/>
              <a:gd name="connsiteY4" fmla="*/ 991413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893849"/>
              <a:gd name="connsiteY0" fmla="*/ 3150488 h 3186701"/>
              <a:gd name="connsiteX1" fmla="*/ 0 w 2893849"/>
              <a:gd name="connsiteY1" fmla="*/ 1749200 h 3186701"/>
              <a:gd name="connsiteX2" fmla="*/ 463138 w 2893849"/>
              <a:gd name="connsiteY2" fmla="*/ 1951080 h 3186701"/>
              <a:gd name="connsiteX3" fmla="*/ 776482 w 2893849"/>
              <a:gd name="connsiteY3" fmla="*/ 0 h 3186701"/>
              <a:gd name="connsiteX4" fmla="*/ 2034620 w 2893849"/>
              <a:gd name="connsiteY4" fmla="*/ 1294704 h 3186701"/>
              <a:gd name="connsiteX5" fmla="*/ 2031739 w 2893849"/>
              <a:gd name="connsiteY5" fmla="*/ 711461 h 3186701"/>
              <a:gd name="connsiteX6" fmla="*/ 1821452 w 2893849"/>
              <a:gd name="connsiteY6" fmla="*/ 3186701 h 3186701"/>
              <a:gd name="connsiteX7" fmla="*/ 1187533 w 2893849"/>
              <a:gd name="connsiteY7" fmla="*/ 1143558 h 3186701"/>
              <a:gd name="connsiteX8" fmla="*/ 1080655 w 2893849"/>
              <a:gd name="connsiteY8" fmla="*/ 2046083 h 3186701"/>
              <a:gd name="connsiteX9" fmla="*/ 914400 w 2893849"/>
              <a:gd name="connsiteY9" fmla="*/ 1666073 h 3186701"/>
              <a:gd name="connsiteX10" fmla="*/ 795647 w 2893849"/>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03465 w 2936139"/>
              <a:gd name="connsiteY0" fmla="*/ 3168594 h 3186701"/>
              <a:gd name="connsiteX1" fmla="*/ 0 w 2936139"/>
              <a:gd name="connsiteY1" fmla="*/ 1726566 h 3186701"/>
              <a:gd name="connsiteX2" fmla="*/ 404291 w 2936139"/>
              <a:gd name="connsiteY2" fmla="*/ 2009927 h 3186701"/>
              <a:gd name="connsiteX3" fmla="*/ 781009 w 2936139"/>
              <a:gd name="connsiteY3" fmla="*/ 0 h 3186701"/>
              <a:gd name="connsiteX4" fmla="*/ 2039147 w 2936139"/>
              <a:gd name="connsiteY4" fmla="*/ 1294704 h 3186701"/>
              <a:gd name="connsiteX5" fmla="*/ 2036266 w 2936139"/>
              <a:gd name="connsiteY5" fmla="*/ 711461 h 3186701"/>
              <a:gd name="connsiteX6" fmla="*/ 1825979 w 2936139"/>
              <a:gd name="connsiteY6" fmla="*/ 3186701 h 3186701"/>
              <a:gd name="connsiteX7" fmla="*/ 1192060 w 2936139"/>
              <a:gd name="connsiteY7" fmla="*/ 1143558 h 3186701"/>
              <a:gd name="connsiteX8" fmla="*/ 1085182 w 2936139"/>
              <a:gd name="connsiteY8" fmla="*/ 2046083 h 3186701"/>
              <a:gd name="connsiteX9" fmla="*/ 918927 w 2936139"/>
              <a:gd name="connsiteY9" fmla="*/ 1666073 h 3186701"/>
              <a:gd name="connsiteX10" fmla="*/ 1103465 w 2936139"/>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897156"/>
              <a:gd name="connsiteY0" fmla="*/ 3168594 h 3173121"/>
              <a:gd name="connsiteX1" fmla="*/ 0 w 2897156"/>
              <a:gd name="connsiteY1" fmla="*/ 1749200 h 3173121"/>
              <a:gd name="connsiteX2" fmla="*/ 449559 w 2897156"/>
              <a:gd name="connsiteY2" fmla="*/ 2009927 h 3173121"/>
              <a:gd name="connsiteX3" fmla="*/ 826277 w 2897156"/>
              <a:gd name="connsiteY3" fmla="*/ 0 h 3173121"/>
              <a:gd name="connsiteX4" fmla="*/ 2084415 w 2897156"/>
              <a:gd name="connsiteY4" fmla="*/ 1294704 h 3173121"/>
              <a:gd name="connsiteX5" fmla="*/ 2081534 w 2897156"/>
              <a:gd name="connsiteY5" fmla="*/ 711461 h 3173121"/>
              <a:gd name="connsiteX6" fmla="*/ 1581537 w 2897156"/>
              <a:gd name="connsiteY6" fmla="*/ 3173121 h 3173121"/>
              <a:gd name="connsiteX7" fmla="*/ 1237328 w 2897156"/>
              <a:gd name="connsiteY7" fmla="*/ 1143558 h 3173121"/>
              <a:gd name="connsiteX8" fmla="*/ 1130450 w 2897156"/>
              <a:gd name="connsiteY8" fmla="*/ 2046083 h 3173121"/>
              <a:gd name="connsiteX9" fmla="*/ 918927 w 2897156"/>
              <a:gd name="connsiteY9" fmla="*/ 1697760 h 3173121"/>
              <a:gd name="connsiteX10" fmla="*/ 1148733 w 2897156"/>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288886 w 2969045"/>
              <a:gd name="connsiteY8" fmla="*/ 2367481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1" name="Rounded Rectangle 25">
            <a:extLst>
              <a:ext uri="{FF2B5EF4-FFF2-40B4-BE49-F238E27FC236}">
                <a16:creationId xmlns:a16="http://schemas.microsoft.com/office/drawing/2014/main" id="{52251A18-A73B-4A26-9FEC-6B831E23205B}"/>
              </a:ext>
            </a:extLst>
          </p:cNvPr>
          <p:cNvSpPr/>
          <p:nvPr/>
        </p:nvSpPr>
        <p:spPr>
          <a:xfrm>
            <a:off x="8231133" y="1981306"/>
            <a:ext cx="440311" cy="322679"/>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2" name="Block Arc 41">
            <a:extLst>
              <a:ext uri="{FF2B5EF4-FFF2-40B4-BE49-F238E27FC236}">
                <a16:creationId xmlns:a16="http://schemas.microsoft.com/office/drawing/2014/main" id="{36DCD789-FED8-401C-8C81-CF9F331DAB6D}"/>
              </a:ext>
            </a:extLst>
          </p:cNvPr>
          <p:cNvSpPr/>
          <p:nvPr/>
        </p:nvSpPr>
        <p:spPr>
          <a:xfrm>
            <a:off x="7091795" y="4241727"/>
            <a:ext cx="422566" cy="427920"/>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63" name="Round Same Side Corner Rectangle 11">
            <a:extLst>
              <a:ext uri="{FF2B5EF4-FFF2-40B4-BE49-F238E27FC236}">
                <a16:creationId xmlns:a16="http://schemas.microsoft.com/office/drawing/2014/main" id="{AFBCEF67-A3DE-45DE-97FD-374E910A67D8}"/>
              </a:ext>
            </a:extLst>
          </p:cNvPr>
          <p:cNvSpPr/>
          <p:nvPr/>
        </p:nvSpPr>
        <p:spPr>
          <a:xfrm rot="9900000">
            <a:off x="7658012" y="1151788"/>
            <a:ext cx="434976" cy="369428"/>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4" name="Donut 39">
            <a:extLst>
              <a:ext uri="{FF2B5EF4-FFF2-40B4-BE49-F238E27FC236}">
                <a16:creationId xmlns:a16="http://schemas.microsoft.com/office/drawing/2014/main" id="{439297A1-2150-467C-8B3E-08A8C9E0E56F}"/>
              </a:ext>
            </a:extLst>
          </p:cNvPr>
          <p:cNvSpPr/>
          <p:nvPr/>
        </p:nvSpPr>
        <p:spPr>
          <a:xfrm>
            <a:off x="3185279" y="3500551"/>
            <a:ext cx="431727" cy="431727"/>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solidFill>
                <a:schemeClr val="tx1"/>
              </a:solidFill>
            </a:endParaRPr>
          </a:p>
        </p:txBody>
      </p:sp>
      <p:sp>
        <p:nvSpPr>
          <p:cNvPr id="65" name="Freeform 25">
            <a:extLst>
              <a:ext uri="{FF2B5EF4-FFF2-40B4-BE49-F238E27FC236}">
                <a16:creationId xmlns:a16="http://schemas.microsoft.com/office/drawing/2014/main" id="{115A3EAB-6A86-45ED-8F48-A7797A2D6676}"/>
              </a:ext>
            </a:extLst>
          </p:cNvPr>
          <p:cNvSpPr/>
          <p:nvPr/>
        </p:nvSpPr>
        <p:spPr>
          <a:xfrm>
            <a:off x="6575911" y="2731276"/>
            <a:ext cx="313447" cy="3878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6" name="Rectangle 36">
            <a:extLst>
              <a:ext uri="{FF2B5EF4-FFF2-40B4-BE49-F238E27FC236}">
                <a16:creationId xmlns:a16="http://schemas.microsoft.com/office/drawing/2014/main" id="{11A06711-0A15-47E5-AAA2-F0E6DC05BD1B}"/>
              </a:ext>
            </a:extLst>
          </p:cNvPr>
          <p:cNvSpPr/>
          <p:nvPr/>
        </p:nvSpPr>
        <p:spPr>
          <a:xfrm>
            <a:off x="3874228" y="3532647"/>
            <a:ext cx="439678" cy="367536"/>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7" name="Rounded Rectangle 27">
            <a:extLst>
              <a:ext uri="{FF2B5EF4-FFF2-40B4-BE49-F238E27FC236}">
                <a16:creationId xmlns:a16="http://schemas.microsoft.com/office/drawing/2014/main" id="{7A5ED58F-9964-4886-8BFC-E301F23293AB}"/>
              </a:ext>
            </a:extLst>
          </p:cNvPr>
          <p:cNvSpPr/>
          <p:nvPr/>
        </p:nvSpPr>
        <p:spPr>
          <a:xfrm>
            <a:off x="6238425" y="1162108"/>
            <a:ext cx="454065" cy="34878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8" name="Rounded Rectangle 7">
            <a:extLst>
              <a:ext uri="{FF2B5EF4-FFF2-40B4-BE49-F238E27FC236}">
                <a16:creationId xmlns:a16="http://schemas.microsoft.com/office/drawing/2014/main" id="{7D6C3C70-FD86-419A-8B89-365FC328FB88}"/>
              </a:ext>
            </a:extLst>
          </p:cNvPr>
          <p:cNvSpPr/>
          <p:nvPr/>
        </p:nvSpPr>
        <p:spPr>
          <a:xfrm>
            <a:off x="6944429" y="1137305"/>
            <a:ext cx="461642" cy="398393"/>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69" name="Chord 15">
            <a:extLst>
              <a:ext uri="{FF2B5EF4-FFF2-40B4-BE49-F238E27FC236}">
                <a16:creationId xmlns:a16="http://schemas.microsoft.com/office/drawing/2014/main" id="{42E9D490-3DD3-4F66-B124-FE910E0FACBF}"/>
              </a:ext>
            </a:extLst>
          </p:cNvPr>
          <p:cNvSpPr/>
          <p:nvPr/>
        </p:nvSpPr>
        <p:spPr>
          <a:xfrm>
            <a:off x="8344929" y="1104605"/>
            <a:ext cx="212722" cy="463791"/>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0" name="Rectangle 16">
            <a:extLst>
              <a:ext uri="{FF2B5EF4-FFF2-40B4-BE49-F238E27FC236}">
                <a16:creationId xmlns:a16="http://schemas.microsoft.com/office/drawing/2014/main" id="{F1978DC7-2159-40E0-A5D4-88F414868797}"/>
              </a:ext>
            </a:extLst>
          </p:cNvPr>
          <p:cNvSpPr/>
          <p:nvPr/>
        </p:nvSpPr>
        <p:spPr>
          <a:xfrm>
            <a:off x="4571129" y="3564716"/>
            <a:ext cx="461642" cy="303398"/>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1" name="Rounded Rectangle 6">
            <a:extLst>
              <a:ext uri="{FF2B5EF4-FFF2-40B4-BE49-F238E27FC236}">
                <a16:creationId xmlns:a16="http://schemas.microsoft.com/office/drawing/2014/main" id="{48E90455-C4C4-4792-86FF-218C5EFE04F0}"/>
              </a:ext>
            </a:extLst>
          </p:cNvPr>
          <p:cNvSpPr/>
          <p:nvPr/>
        </p:nvSpPr>
        <p:spPr>
          <a:xfrm>
            <a:off x="3853473" y="2813853"/>
            <a:ext cx="462382" cy="222714"/>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2" name="Rounded Rectangle 6">
            <a:extLst>
              <a:ext uri="{FF2B5EF4-FFF2-40B4-BE49-F238E27FC236}">
                <a16:creationId xmlns:a16="http://schemas.microsoft.com/office/drawing/2014/main" id="{8329069E-6F6C-4466-BEA3-223D7C56FECC}"/>
              </a:ext>
            </a:extLst>
          </p:cNvPr>
          <p:cNvSpPr/>
          <p:nvPr/>
        </p:nvSpPr>
        <p:spPr>
          <a:xfrm>
            <a:off x="4534083" y="2813853"/>
            <a:ext cx="462382" cy="222714"/>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3" name="Rounded Rectangle 6">
            <a:extLst>
              <a:ext uri="{FF2B5EF4-FFF2-40B4-BE49-F238E27FC236}">
                <a16:creationId xmlns:a16="http://schemas.microsoft.com/office/drawing/2014/main" id="{740CC869-4793-4E41-A92A-FDB14A2B194C}"/>
              </a:ext>
            </a:extLst>
          </p:cNvPr>
          <p:cNvSpPr/>
          <p:nvPr/>
        </p:nvSpPr>
        <p:spPr>
          <a:xfrm>
            <a:off x="5214692" y="2813853"/>
            <a:ext cx="462382" cy="222714"/>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4" name="Rounded Rectangle 6">
            <a:extLst>
              <a:ext uri="{FF2B5EF4-FFF2-40B4-BE49-F238E27FC236}">
                <a16:creationId xmlns:a16="http://schemas.microsoft.com/office/drawing/2014/main" id="{17C1EAE2-459E-491D-81FC-F8924F353B13}"/>
              </a:ext>
            </a:extLst>
          </p:cNvPr>
          <p:cNvSpPr/>
          <p:nvPr/>
        </p:nvSpPr>
        <p:spPr>
          <a:xfrm>
            <a:off x="5895300" y="2813853"/>
            <a:ext cx="462382" cy="222714"/>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5" name="Teardrop 6">
            <a:extLst>
              <a:ext uri="{FF2B5EF4-FFF2-40B4-BE49-F238E27FC236}">
                <a16:creationId xmlns:a16="http://schemas.microsoft.com/office/drawing/2014/main" id="{3FF8E6D1-A5CA-4857-BFE4-E947E4F2F934}"/>
              </a:ext>
            </a:extLst>
          </p:cNvPr>
          <p:cNvSpPr/>
          <p:nvPr/>
        </p:nvSpPr>
        <p:spPr>
          <a:xfrm rot="8100000">
            <a:off x="8294710" y="2768630"/>
            <a:ext cx="313161" cy="313161"/>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76" name="Donut 24">
            <a:extLst>
              <a:ext uri="{FF2B5EF4-FFF2-40B4-BE49-F238E27FC236}">
                <a16:creationId xmlns:a16="http://schemas.microsoft.com/office/drawing/2014/main" id="{2358F6B7-5407-478C-BBCE-24DB33354B70}"/>
              </a:ext>
            </a:extLst>
          </p:cNvPr>
          <p:cNvSpPr/>
          <p:nvPr/>
        </p:nvSpPr>
        <p:spPr>
          <a:xfrm>
            <a:off x="4330955" y="1909156"/>
            <a:ext cx="463211" cy="466982"/>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77" name="Chord 38">
            <a:extLst>
              <a:ext uri="{FF2B5EF4-FFF2-40B4-BE49-F238E27FC236}">
                <a16:creationId xmlns:a16="http://schemas.microsoft.com/office/drawing/2014/main" id="{284AD387-FD7A-4FAE-86E7-99768FD2F34F}"/>
              </a:ext>
            </a:extLst>
          </p:cNvPr>
          <p:cNvSpPr/>
          <p:nvPr/>
        </p:nvSpPr>
        <p:spPr>
          <a:xfrm>
            <a:off x="5050964" y="1908760"/>
            <a:ext cx="363758" cy="467772"/>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8" name="Heart 38">
            <a:extLst>
              <a:ext uri="{FF2B5EF4-FFF2-40B4-BE49-F238E27FC236}">
                <a16:creationId xmlns:a16="http://schemas.microsoft.com/office/drawing/2014/main" id="{07191768-391A-445C-9738-68FC969D5D3B}"/>
              </a:ext>
            </a:extLst>
          </p:cNvPr>
          <p:cNvSpPr/>
          <p:nvPr/>
        </p:nvSpPr>
        <p:spPr>
          <a:xfrm>
            <a:off x="5578207" y="1132363"/>
            <a:ext cx="408277" cy="408277"/>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9" name="Round Same Side Corner Rectangle 19">
            <a:extLst>
              <a:ext uri="{FF2B5EF4-FFF2-40B4-BE49-F238E27FC236}">
                <a16:creationId xmlns:a16="http://schemas.microsoft.com/office/drawing/2014/main" id="{4F6F0E8F-9F3A-4C37-B8FA-77940D946D49}"/>
              </a:ext>
            </a:extLst>
          </p:cNvPr>
          <p:cNvSpPr/>
          <p:nvPr/>
        </p:nvSpPr>
        <p:spPr>
          <a:xfrm>
            <a:off x="7727812" y="4264901"/>
            <a:ext cx="308833" cy="381572"/>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0" name="Rectangle 23">
            <a:extLst>
              <a:ext uri="{FF2B5EF4-FFF2-40B4-BE49-F238E27FC236}">
                <a16:creationId xmlns:a16="http://schemas.microsoft.com/office/drawing/2014/main" id="{411254AD-C704-4DA8-B5ED-2CB7E0E42884}"/>
              </a:ext>
            </a:extLst>
          </p:cNvPr>
          <p:cNvSpPr/>
          <p:nvPr/>
        </p:nvSpPr>
        <p:spPr>
          <a:xfrm>
            <a:off x="3182300" y="4306081"/>
            <a:ext cx="508665" cy="299209"/>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1" name="Oval 31">
            <a:extLst>
              <a:ext uri="{FF2B5EF4-FFF2-40B4-BE49-F238E27FC236}">
                <a16:creationId xmlns:a16="http://schemas.microsoft.com/office/drawing/2014/main" id="{9CEA4298-5C72-495F-935E-04B7A42F93E1}"/>
              </a:ext>
            </a:extLst>
          </p:cNvPr>
          <p:cNvSpPr/>
          <p:nvPr/>
        </p:nvSpPr>
        <p:spPr>
          <a:xfrm>
            <a:off x="6499902" y="4264683"/>
            <a:ext cx="378444" cy="382007"/>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2" name="Rectangle 23">
            <a:extLst>
              <a:ext uri="{FF2B5EF4-FFF2-40B4-BE49-F238E27FC236}">
                <a16:creationId xmlns:a16="http://schemas.microsoft.com/office/drawing/2014/main" id="{D1D013BE-5839-41BC-BC72-D7D6A426C477}"/>
              </a:ext>
            </a:extLst>
          </p:cNvPr>
          <p:cNvSpPr/>
          <p:nvPr/>
        </p:nvSpPr>
        <p:spPr>
          <a:xfrm>
            <a:off x="4473157" y="4288447"/>
            <a:ext cx="519002" cy="334477"/>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3" name="Oval 31">
            <a:extLst>
              <a:ext uri="{FF2B5EF4-FFF2-40B4-BE49-F238E27FC236}">
                <a16:creationId xmlns:a16="http://schemas.microsoft.com/office/drawing/2014/main" id="{F2B4C20E-6F83-4700-819A-B889CC4F8028}"/>
              </a:ext>
            </a:extLst>
          </p:cNvPr>
          <p:cNvSpPr/>
          <p:nvPr/>
        </p:nvSpPr>
        <p:spPr>
          <a:xfrm>
            <a:off x="5205609" y="4241119"/>
            <a:ext cx="434980" cy="429137"/>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4" name="Teardrop 17">
            <a:extLst>
              <a:ext uri="{FF2B5EF4-FFF2-40B4-BE49-F238E27FC236}">
                <a16:creationId xmlns:a16="http://schemas.microsoft.com/office/drawing/2014/main" id="{04CFE412-7B77-4FD8-A796-DE7E55B89403}"/>
              </a:ext>
            </a:extLst>
          </p:cNvPr>
          <p:cNvSpPr/>
          <p:nvPr/>
        </p:nvSpPr>
        <p:spPr>
          <a:xfrm rot="18900000">
            <a:off x="3904414" y="4275250"/>
            <a:ext cx="355292" cy="360874"/>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5" name="Rectangle 23">
            <a:extLst>
              <a:ext uri="{FF2B5EF4-FFF2-40B4-BE49-F238E27FC236}">
                <a16:creationId xmlns:a16="http://schemas.microsoft.com/office/drawing/2014/main" id="{2246F171-72B7-42E7-B6C0-D78C12504E9B}"/>
              </a:ext>
            </a:extLst>
          </p:cNvPr>
          <p:cNvSpPr/>
          <p:nvPr/>
        </p:nvSpPr>
        <p:spPr>
          <a:xfrm>
            <a:off x="5854039" y="4238202"/>
            <a:ext cx="432412" cy="434969"/>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6" name="Round Same Side Corner Rectangle 8">
            <a:extLst>
              <a:ext uri="{FF2B5EF4-FFF2-40B4-BE49-F238E27FC236}">
                <a16:creationId xmlns:a16="http://schemas.microsoft.com/office/drawing/2014/main" id="{DB67113F-D303-42DA-95BD-610BBED8BE92}"/>
              </a:ext>
            </a:extLst>
          </p:cNvPr>
          <p:cNvSpPr/>
          <p:nvPr/>
        </p:nvSpPr>
        <p:spPr>
          <a:xfrm>
            <a:off x="3342378" y="1088258"/>
            <a:ext cx="188509" cy="496486"/>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7" name="Round Same Side Corner Rectangle 20">
            <a:extLst>
              <a:ext uri="{FF2B5EF4-FFF2-40B4-BE49-F238E27FC236}">
                <a16:creationId xmlns:a16="http://schemas.microsoft.com/office/drawing/2014/main" id="{64493E6A-B33B-4279-A44A-DC445D86772A}"/>
              </a:ext>
            </a:extLst>
          </p:cNvPr>
          <p:cNvSpPr/>
          <p:nvPr/>
        </p:nvSpPr>
        <p:spPr>
          <a:xfrm rot="10800000">
            <a:off x="3782827" y="1085965"/>
            <a:ext cx="234893" cy="501073"/>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8" name="Donut 87">
            <a:extLst>
              <a:ext uri="{FF2B5EF4-FFF2-40B4-BE49-F238E27FC236}">
                <a16:creationId xmlns:a16="http://schemas.microsoft.com/office/drawing/2014/main" id="{4E09E652-E42B-4D35-B750-1E418CF08FA6}"/>
              </a:ext>
            </a:extLst>
          </p:cNvPr>
          <p:cNvSpPr/>
          <p:nvPr/>
        </p:nvSpPr>
        <p:spPr>
          <a:xfrm>
            <a:off x="4269661" y="1155505"/>
            <a:ext cx="380812" cy="391353"/>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89" name="Donut 90">
            <a:extLst>
              <a:ext uri="{FF2B5EF4-FFF2-40B4-BE49-F238E27FC236}">
                <a16:creationId xmlns:a16="http://schemas.microsoft.com/office/drawing/2014/main" id="{D86BE85A-63D8-48D0-8B07-9669B75E9D9D}"/>
              </a:ext>
            </a:extLst>
          </p:cNvPr>
          <p:cNvSpPr/>
          <p:nvPr/>
        </p:nvSpPr>
        <p:spPr>
          <a:xfrm>
            <a:off x="4927157" y="1126951"/>
            <a:ext cx="399108" cy="407889"/>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0" name="Oval 6">
            <a:extLst>
              <a:ext uri="{FF2B5EF4-FFF2-40B4-BE49-F238E27FC236}">
                <a16:creationId xmlns:a16="http://schemas.microsoft.com/office/drawing/2014/main" id="{319E467E-1F19-4CBB-A070-3B6CE4078D17}"/>
              </a:ext>
            </a:extLst>
          </p:cNvPr>
          <p:cNvSpPr/>
          <p:nvPr/>
        </p:nvSpPr>
        <p:spPr>
          <a:xfrm>
            <a:off x="5671517" y="1954124"/>
            <a:ext cx="381036" cy="377045"/>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1" name="Block Arc 25">
            <a:extLst>
              <a:ext uri="{FF2B5EF4-FFF2-40B4-BE49-F238E27FC236}">
                <a16:creationId xmlns:a16="http://schemas.microsoft.com/office/drawing/2014/main" id="{5F7FD4D6-1C06-4ABB-98F4-AC79D3C6A6D8}"/>
              </a:ext>
            </a:extLst>
          </p:cNvPr>
          <p:cNvSpPr/>
          <p:nvPr/>
        </p:nvSpPr>
        <p:spPr>
          <a:xfrm>
            <a:off x="3812010" y="1953281"/>
            <a:ext cx="262150" cy="378729"/>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2" name="Block Arc 31">
            <a:extLst>
              <a:ext uri="{FF2B5EF4-FFF2-40B4-BE49-F238E27FC236}">
                <a16:creationId xmlns:a16="http://schemas.microsoft.com/office/drawing/2014/main" id="{7D9DF903-DA8F-4191-AEDF-7DDF26A64847}"/>
              </a:ext>
            </a:extLst>
          </p:cNvPr>
          <p:cNvSpPr/>
          <p:nvPr/>
        </p:nvSpPr>
        <p:spPr>
          <a:xfrm>
            <a:off x="6309349" y="1953281"/>
            <a:ext cx="342029" cy="378729"/>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3" name="Freeform 53">
            <a:extLst>
              <a:ext uri="{FF2B5EF4-FFF2-40B4-BE49-F238E27FC236}">
                <a16:creationId xmlns:a16="http://schemas.microsoft.com/office/drawing/2014/main" id="{D57F2C4B-7240-41A7-B169-E1E9E5390396}"/>
              </a:ext>
            </a:extLst>
          </p:cNvPr>
          <p:cNvSpPr/>
          <p:nvPr/>
        </p:nvSpPr>
        <p:spPr>
          <a:xfrm>
            <a:off x="7599524" y="1950498"/>
            <a:ext cx="374813" cy="384298"/>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4" name="Block Arc 10">
            <a:extLst>
              <a:ext uri="{FF2B5EF4-FFF2-40B4-BE49-F238E27FC236}">
                <a16:creationId xmlns:a16="http://schemas.microsoft.com/office/drawing/2014/main" id="{75C14C12-5F78-4BDD-B8A3-69BB465A2216}"/>
              </a:ext>
            </a:extLst>
          </p:cNvPr>
          <p:cNvSpPr/>
          <p:nvPr/>
        </p:nvSpPr>
        <p:spPr>
          <a:xfrm>
            <a:off x="8220803" y="3560296"/>
            <a:ext cx="460974" cy="312239"/>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5" name="Freeform 55">
            <a:extLst>
              <a:ext uri="{FF2B5EF4-FFF2-40B4-BE49-F238E27FC236}">
                <a16:creationId xmlns:a16="http://schemas.microsoft.com/office/drawing/2014/main" id="{E1F21ECA-3730-4E2A-BB32-69C99B2546BB}"/>
              </a:ext>
            </a:extLst>
          </p:cNvPr>
          <p:cNvSpPr/>
          <p:nvPr/>
        </p:nvSpPr>
        <p:spPr>
          <a:xfrm>
            <a:off x="3318051" y="1852082"/>
            <a:ext cx="237163" cy="581130"/>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6" name="Round Same Side Corner Rectangle 36">
            <a:extLst>
              <a:ext uri="{FF2B5EF4-FFF2-40B4-BE49-F238E27FC236}">
                <a16:creationId xmlns:a16="http://schemas.microsoft.com/office/drawing/2014/main" id="{E0C4F70F-DCCD-48F1-A750-DF4F32AC8F75}"/>
              </a:ext>
            </a:extLst>
          </p:cNvPr>
          <p:cNvSpPr/>
          <p:nvPr/>
        </p:nvSpPr>
        <p:spPr>
          <a:xfrm>
            <a:off x="6908174" y="1970864"/>
            <a:ext cx="434555" cy="343566"/>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7" name="Oval 21">
            <a:extLst>
              <a:ext uri="{FF2B5EF4-FFF2-40B4-BE49-F238E27FC236}">
                <a16:creationId xmlns:a16="http://schemas.microsoft.com/office/drawing/2014/main" id="{B92F2676-D90E-40BF-8AC5-C623D6EC5932}"/>
              </a:ext>
            </a:extLst>
          </p:cNvPr>
          <p:cNvSpPr>
            <a:spLocks noChangeAspect="1"/>
          </p:cNvSpPr>
          <p:nvPr/>
        </p:nvSpPr>
        <p:spPr>
          <a:xfrm>
            <a:off x="5289994" y="3536040"/>
            <a:ext cx="357760" cy="360748"/>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
        <p:nvSpPr>
          <p:cNvPr id="98" name="Oval 32">
            <a:extLst>
              <a:ext uri="{FF2B5EF4-FFF2-40B4-BE49-F238E27FC236}">
                <a16:creationId xmlns:a16="http://schemas.microsoft.com/office/drawing/2014/main" id="{06C7F06B-394E-4FE3-88AA-93210AFF9C00}"/>
              </a:ext>
            </a:extLst>
          </p:cNvPr>
          <p:cNvSpPr/>
          <p:nvPr/>
        </p:nvSpPr>
        <p:spPr>
          <a:xfrm>
            <a:off x="6982143" y="3511507"/>
            <a:ext cx="340655" cy="40981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2" tIns="34296" rIns="68592" bIns="34296" numCol="1" spcCol="0" rtlCol="0" fromWordArt="0" anchor="ctr" anchorCtr="0" forceAA="0" compatLnSpc="1">
            <a:prstTxWarp prst="textNoShape">
              <a:avLst/>
            </a:prstTxWarp>
            <a:noAutofit/>
          </a:bodyPr>
          <a:lstStyle/>
          <a:p>
            <a:pPr algn="ctr"/>
            <a:endParaRPr lang="ko-KR" altLang="en-US" sz="2025"/>
          </a:p>
        </p:txBody>
      </p:sp>
    </p:spTree>
    <p:extLst>
      <p:ext uri="{BB962C8B-B14F-4D97-AF65-F5344CB8AC3E}">
        <p14:creationId xmlns:p14="http://schemas.microsoft.com/office/powerpoint/2010/main" val="48617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3151867" y="2424724"/>
            <a:ext cx="2948248"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a:spLocks/>
          </p:cNvSpPr>
          <p:nvPr>
            <p:custDataLst>
              <p:tags r:id="rId3"/>
            </p:custDataLst>
          </p:nvPr>
        </p:nvSpPr>
        <p:spPr>
          <a:xfrm>
            <a:off x="3204642" y="2932584"/>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4604"/>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01</a:t>
            </a:r>
            <a:endParaRPr lang="zh-CN" altLang="en-US" sz="4400" dirty="0"/>
          </a:p>
        </p:txBody>
      </p:sp>
    </p:spTree>
    <p:custDataLst>
      <p:tags r:id="rId1"/>
    </p:custDataLst>
    <p:extLst>
      <p:ext uri="{BB962C8B-B14F-4D97-AF65-F5344CB8AC3E}">
        <p14:creationId xmlns:p14="http://schemas.microsoft.com/office/powerpoint/2010/main" val="3776452827"/>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159170" y="1763853"/>
            <a:ext cx="1807584" cy="1809118"/>
          </a:xfrm>
          <a:prstGeom prst="ellipse">
            <a:avLst/>
          </a:prstGeom>
          <a:noFill/>
          <a:ln w="9525">
            <a:solidFill>
              <a:schemeClr val="bg1">
                <a:lumMod val="65000"/>
              </a:schemeClr>
            </a:solidFill>
            <a:round/>
            <a:headEnd/>
            <a:tailEnd/>
          </a:ln>
          <a:extLst>
            <a:ext uri="{909E8E84-426E-40DD-AFC4-6F175D3DCCD1}">
              <a14:hiddenFill xmlns:a14="http://schemas.microsoft.com/office/drawing/2010/main">
                <a:solidFill>
                  <a:srgbClr val="FFFFFF"/>
                </a:solidFill>
              </a14:hiddenFill>
            </a:ext>
          </a:extLst>
        </p:spPr>
        <p:txBody>
          <a:bodyPr lIns="67632" tIns="35245" rIns="67632" bIns="35245"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1" name="MH_Title_1"/>
          <p:cNvSpPr>
            <a:spLocks noChangeArrowheads="1"/>
          </p:cNvSpPr>
          <p:nvPr/>
        </p:nvSpPr>
        <p:spPr bwMode="auto">
          <a:xfrm>
            <a:off x="3545222" y="2323619"/>
            <a:ext cx="775190" cy="774145"/>
          </a:xfrm>
          <a:prstGeom prst="ellipse">
            <a:avLst/>
          </a:prstGeom>
          <a:solidFill>
            <a:schemeClr val="accent1"/>
          </a:solidFill>
          <a:ln w="381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2" name="MH_SubTitle_3"/>
          <p:cNvSpPr>
            <a:spLocks noChangeArrowheads="1"/>
          </p:cNvSpPr>
          <p:nvPr/>
        </p:nvSpPr>
        <p:spPr bwMode="auto">
          <a:xfrm>
            <a:off x="1917445" y="2515369"/>
            <a:ext cx="506075" cy="506172"/>
          </a:xfrm>
          <a:prstGeom prst="ellipse">
            <a:avLst/>
          </a:prstGeom>
          <a:solidFill>
            <a:schemeClr val="accent4"/>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73" name="MH_SubTitle_1"/>
          <p:cNvSpPr>
            <a:spLocks noChangeArrowheads="1"/>
          </p:cNvSpPr>
          <p:nvPr/>
        </p:nvSpPr>
        <p:spPr bwMode="auto">
          <a:xfrm>
            <a:off x="2810519" y="1511363"/>
            <a:ext cx="504885" cy="506172"/>
          </a:xfrm>
          <a:prstGeom prst="ellipse">
            <a:avLst/>
          </a:prstGeom>
          <a:solidFill>
            <a:schemeClr val="accent2"/>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74" name="MH_SubTitle_5"/>
          <p:cNvSpPr>
            <a:spLocks noChangeArrowheads="1"/>
          </p:cNvSpPr>
          <p:nvPr/>
        </p:nvSpPr>
        <p:spPr bwMode="auto">
          <a:xfrm>
            <a:off x="2731929" y="3241874"/>
            <a:ext cx="506075" cy="506172"/>
          </a:xfrm>
          <a:prstGeom prst="ellipse">
            <a:avLst/>
          </a:prstGeom>
          <a:solidFill>
            <a:schemeClr val="accent3"/>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75" name="MH_Other_2"/>
          <p:cNvSpPr>
            <a:spLocks noChangeArrowheads="1"/>
          </p:cNvSpPr>
          <p:nvPr/>
        </p:nvSpPr>
        <p:spPr bwMode="auto">
          <a:xfrm flipH="1">
            <a:off x="5181335" y="1763853"/>
            <a:ext cx="1808775" cy="1809118"/>
          </a:xfrm>
          <a:prstGeom prst="ellipse">
            <a:avLst/>
          </a:prstGeom>
          <a:noFill/>
          <a:ln w="9525">
            <a:solidFill>
              <a:schemeClr val="bg1">
                <a:lumMod val="65000"/>
              </a:schemeClr>
            </a:solidFill>
            <a:round/>
            <a:headEnd/>
            <a:tailEnd/>
          </a:ln>
          <a:extLst>
            <a:ext uri="{909E8E84-426E-40DD-AFC4-6F175D3DCCD1}">
              <a14:hiddenFill xmlns:a14="http://schemas.microsoft.com/office/drawing/2010/main">
                <a:solidFill>
                  <a:srgbClr val="FFFFFF"/>
                </a:solidFill>
              </a14:hiddenFill>
            </a:ext>
          </a:extLst>
        </p:spPr>
        <p:txBody>
          <a:bodyPr lIns="67632" tIns="35245" rIns="67632" bIns="35245"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6" name="MH_Title_2"/>
          <p:cNvSpPr>
            <a:spLocks noChangeArrowheads="1"/>
          </p:cNvSpPr>
          <p:nvPr/>
        </p:nvSpPr>
        <p:spPr bwMode="auto">
          <a:xfrm flipH="1">
            <a:off x="4828868" y="2323619"/>
            <a:ext cx="773998" cy="774145"/>
          </a:xfrm>
          <a:prstGeom prst="ellipse">
            <a:avLst/>
          </a:prstGeom>
          <a:solidFill>
            <a:schemeClr val="accent1"/>
          </a:solidFill>
          <a:ln w="381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7" name="MH_SubTitle_4"/>
          <p:cNvSpPr>
            <a:spLocks noChangeArrowheads="1"/>
          </p:cNvSpPr>
          <p:nvPr/>
        </p:nvSpPr>
        <p:spPr bwMode="auto">
          <a:xfrm flipH="1">
            <a:off x="6725759" y="2515369"/>
            <a:ext cx="504885" cy="506172"/>
          </a:xfrm>
          <a:prstGeom prst="ellipse">
            <a:avLst/>
          </a:prstGeom>
          <a:solidFill>
            <a:schemeClr val="accent4"/>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78" name="MH_SubTitle_2"/>
          <p:cNvSpPr>
            <a:spLocks noChangeArrowheads="1"/>
          </p:cNvSpPr>
          <p:nvPr/>
        </p:nvSpPr>
        <p:spPr bwMode="auto">
          <a:xfrm flipH="1">
            <a:off x="5832685" y="1511363"/>
            <a:ext cx="506075" cy="506172"/>
          </a:xfrm>
          <a:prstGeom prst="ellipse">
            <a:avLst/>
          </a:prstGeom>
          <a:solidFill>
            <a:schemeClr val="accent3"/>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79" name="MH_SubTitle_6"/>
          <p:cNvSpPr>
            <a:spLocks noChangeArrowheads="1"/>
          </p:cNvSpPr>
          <p:nvPr/>
        </p:nvSpPr>
        <p:spPr bwMode="auto">
          <a:xfrm flipH="1">
            <a:off x="5911275" y="3241874"/>
            <a:ext cx="504885" cy="506172"/>
          </a:xfrm>
          <a:prstGeom prst="ellipse">
            <a:avLst/>
          </a:prstGeom>
          <a:solidFill>
            <a:schemeClr val="accent2"/>
          </a:solidFill>
          <a:ln w="25400">
            <a:noFill/>
            <a:round/>
            <a:headEnd/>
            <a:tailE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000" dirty="0">
                <a:solidFill>
                  <a:srgbClr val="FFFFFF"/>
                </a:solidFill>
                <a:ea typeface="微软雅黑" panose="020B0503020204020204" pitchFamily="34" charset="-122"/>
                <a:cs typeface="Arial" panose="020B0604020202020204" pitchFamily="34" charset="0"/>
              </a:rPr>
              <a:t>TITLE.</a:t>
            </a:r>
            <a:endParaRPr lang="zh-CN" altLang="en-US" sz="1000" dirty="0">
              <a:solidFill>
                <a:srgbClr val="FFFFFF"/>
              </a:solidFill>
              <a:ea typeface="微软雅黑" panose="020B0503020204020204" pitchFamily="34" charset="-122"/>
              <a:cs typeface="Arial" panose="020B0604020202020204" pitchFamily="34" charset="0"/>
            </a:endParaRPr>
          </a:p>
        </p:txBody>
      </p:sp>
      <p:sp>
        <p:nvSpPr>
          <p:cNvPr id="32782" name="MH_Other_3"/>
          <p:cNvSpPr>
            <a:spLocks/>
          </p:cNvSpPr>
          <p:nvPr/>
        </p:nvSpPr>
        <p:spPr bwMode="auto">
          <a:xfrm rot="-2644669">
            <a:off x="3748843" y="2034208"/>
            <a:ext cx="1663500" cy="1663817"/>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lIns="65032" tIns="32516" rIns="65032" bIns="32516" anchor="ctr"/>
          <a:lstStyle/>
          <a:p>
            <a:endParaRPr lang="zh-CN" altLang="en-US"/>
          </a:p>
        </p:txBody>
      </p:sp>
      <p:sp>
        <p:nvSpPr>
          <p:cNvPr id="32783" name="MH_Other_4"/>
          <p:cNvSpPr>
            <a:spLocks/>
          </p:cNvSpPr>
          <p:nvPr/>
        </p:nvSpPr>
        <p:spPr bwMode="auto">
          <a:xfrm rot="-2644669" flipH="1" flipV="1">
            <a:off x="3736935" y="1722168"/>
            <a:ext cx="1664692" cy="1663817"/>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lIns="65032" tIns="32516" rIns="65032" bIns="32516" anchor="ctr"/>
          <a:lstStyle/>
          <a:p>
            <a:endParaRPr lang="zh-CN" altLang="en-US"/>
          </a:p>
        </p:txBody>
      </p:sp>
      <p:sp>
        <p:nvSpPr>
          <p:cNvPr id="16" name="TextBox 23"/>
          <p:cNvSpPr txBox="1"/>
          <p:nvPr/>
        </p:nvSpPr>
        <p:spPr>
          <a:xfrm>
            <a:off x="3353068" y="3766229"/>
            <a:ext cx="1678726"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17" name="TextBox 24"/>
          <p:cNvSpPr txBox="1"/>
          <p:nvPr/>
        </p:nvSpPr>
        <p:spPr>
          <a:xfrm>
            <a:off x="3353068" y="3593713"/>
            <a:ext cx="1152881" cy="240837"/>
          </a:xfrm>
          <a:prstGeom prst="rect">
            <a:avLst/>
          </a:prstGeom>
          <a:noFill/>
        </p:spPr>
        <p:txBody>
          <a:bodyPr wrap="none" lIns="65032" tIns="32516" rIns="65032" bIns="32516" rtlCol="0">
            <a:spAutoFit/>
          </a:bodyPr>
          <a:lstStyle/>
          <a:p>
            <a:r>
              <a:rPr lang="zh-CN" altLang="en-US" sz="1100" b="1" dirty="0">
                <a:solidFill>
                  <a:schemeClr val="bg1">
                    <a:lumMod val="50000"/>
                  </a:schemeClr>
                </a:solidFill>
                <a:ea typeface="微软雅黑" panose="020B0503020204020204" pitchFamily="34" charset="-122"/>
              </a:rPr>
              <a:t>Please replace the text content.</a:t>
            </a:r>
          </a:p>
        </p:txBody>
      </p:sp>
      <p:sp>
        <p:nvSpPr>
          <p:cNvPr id="18" name="TextBox 23"/>
          <p:cNvSpPr txBox="1"/>
          <p:nvPr/>
        </p:nvSpPr>
        <p:spPr>
          <a:xfrm>
            <a:off x="6449987" y="3766229"/>
            <a:ext cx="1678726"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19" name="TextBox 24"/>
          <p:cNvSpPr txBox="1"/>
          <p:nvPr/>
        </p:nvSpPr>
        <p:spPr>
          <a:xfrm>
            <a:off x="6449986" y="3593713"/>
            <a:ext cx="1152881" cy="240837"/>
          </a:xfrm>
          <a:prstGeom prst="rect">
            <a:avLst/>
          </a:prstGeom>
          <a:noFill/>
        </p:spPr>
        <p:txBody>
          <a:bodyPr wrap="none" lIns="65032" tIns="32516" rIns="65032" bIns="32516" rtlCol="0">
            <a:spAutoFit/>
          </a:bodyPr>
          <a:lstStyle/>
          <a:p>
            <a:r>
              <a:rPr lang="zh-CN" altLang="en-US" sz="1100" b="1" dirty="0">
                <a:solidFill>
                  <a:schemeClr val="bg1">
                    <a:lumMod val="50000"/>
                  </a:schemeClr>
                </a:solidFill>
                <a:ea typeface="微软雅黑" panose="020B0503020204020204" pitchFamily="34" charset="-122"/>
              </a:rPr>
              <a:t>Please replace the text content.</a:t>
            </a:r>
          </a:p>
        </p:txBody>
      </p:sp>
      <p:sp>
        <p:nvSpPr>
          <p:cNvPr id="23" name="TextBox 23"/>
          <p:cNvSpPr txBox="1"/>
          <p:nvPr/>
        </p:nvSpPr>
        <p:spPr>
          <a:xfrm>
            <a:off x="837732" y="1374770"/>
            <a:ext cx="1678726"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24" name="TextBox 24"/>
          <p:cNvSpPr txBox="1"/>
          <p:nvPr/>
        </p:nvSpPr>
        <p:spPr>
          <a:xfrm>
            <a:off x="837732" y="1202255"/>
            <a:ext cx="1152881" cy="240837"/>
          </a:xfrm>
          <a:prstGeom prst="rect">
            <a:avLst/>
          </a:prstGeom>
          <a:noFill/>
        </p:spPr>
        <p:txBody>
          <a:bodyPr wrap="none" lIns="65032" tIns="32516" rIns="65032" bIns="32516" rtlCol="0">
            <a:spAutoFit/>
          </a:bodyPr>
          <a:lstStyle/>
          <a:p>
            <a:r>
              <a:rPr lang="zh-CN" altLang="en-US" sz="1100" b="1" dirty="0">
                <a:solidFill>
                  <a:schemeClr val="bg1">
                    <a:lumMod val="50000"/>
                  </a:schemeClr>
                </a:solidFill>
                <a:ea typeface="微软雅黑" panose="020B0503020204020204" pitchFamily="34" charset="-122"/>
              </a:rPr>
              <a:t>Please replace the text content.</a:t>
            </a:r>
          </a:p>
        </p:txBody>
      </p:sp>
      <p:sp>
        <p:nvSpPr>
          <p:cNvPr id="25" name="TextBox 23"/>
          <p:cNvSpPr txBox="1"/>
          <p:nvPr/>
        </p:nvSpPr>
        <p:spPr>
          <a:xfrm>
            <a:off x="3934651" y="1374770"/>
            <a:ext cx="1678726"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27" name="TextBox 24"/>
          <p:cNvSpPr txBox="1"/>
          <p:nvPr/>
        </p:nvSpPr>
        <p:spPr>
          <a:xfrm>
            <a:off x="3934650" y="1202255"/>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Please replace the text content.</a:t>
            </a:r>
          </a:p>
        </p:txBody>
      </p:sp>
      <p:sp>
        <p:nvSpPr>
          <p:cNvPr id="22" name="文本框 32"/>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矩形 25"/>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694660276"/>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style.rotation</p:attrName>
                                        </p:attrNameLst>
                                      </p:cBhvr>
                                      <p:tavLst>
                                        <p:tav tm="0">
                                          <p:val>
                                            <p:fltVal val="90"/>
                                          </p:val>
                                        </p:tav>
                                        <p:tav tm="100000">
                                          <p:val>
                                            <p:fltVal val="0"/>
                                          </p:val>
                                        </p:tav>
                                      </p:tavLst>
                                    </p:anim>
                                    <p:animEffect transition="in" filter="fade">
                                      <p:cBhvr>
                                        <p:cTn id="10" dur="1000"/>
                                        <p:tgtEl>
                                          <p:spTgt spid="3277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2775"/>
                                        </p:tgtEl>
                                        <p:attrNameLst>
                                          <p:attrName>style.visibility</p:attrName>
                                        </p:attrNameLst>
                                      </p:cBhvr>
                                      <p:to>
                                        <p:strVal val="visible"/>
                                      </p:to>
                                    </p:set>
                                    <p:anim calcmode="lin" valueType="num">
                                      <p:cBhvr>
                                        <p:cTn id="13" dur="1000" fill="hold"/>
                                        <p:tgtEl>
                                          <p:spTgt spid="32775"/>
                                        </p:tgtEl>
                                        <p:attrNameLst>
                                          <p:attrName>ppt_w</p:attrName>
                                        </p:attrNameLst>
                                      </p:cBhvr>
                                      <p:tavLst>
                                        <p:tav tm="0">
                                          <p:val>
                                            <p:fltVal val="0"/>
                                          </p:val>
                                        </p:tav>
                                        <p:tav tm="100000">
                                          <p:val>
                                            <p:strVal val="#ppt_w"/>
                                          </p:val>
                                        </p:tav>
                                      </p:tavLst>
                                    </p:anim>
                                    <p:anim calcmode="lin" valueType="num">
                                      <p:cBhvr>
                                        <p:cTn id="14" dur="1000" fill="hold"/>
                                        <p:tgtEl>
                                          <p:spTgt spid="32775"/>
                                        </p:tgtEl>
                                        <p:attrNameLst>
                                          <p:attrName>ppt_h</p:attrName>
                                        </p:attrNameLst>
                                      </p:cBhvr>
                                      <p:tavLst>
                                        <p:tav tm="0">
                                          <p:val>
                                            <p:fltVal val="0"/>
                                          </p:val>
                                        </p:tav>
                                        <p:tav tm="100000">
                                          <p:val>
                                            <p:strVal val="#ppt_h"/>
                                          </p:val>
                                        </p:tav>
                                      </p:tavLst>
                                    </p:anim>
                                    <p:anim calcmode="lin" valueType="num">
                                      <p:cBhvr>
                                        <p:cTn id="15" dur="1000" fill="hold"/>
                                        <p:tgtEl>
                                          <p:spTgt spid="32775"/>
                                        </p:tgtEl>
                                        <p:attrNameLst>
                                          <p:attrName>style.rotation</p:attrName>
                                        </p:attrNameLst>
                                      </p:cBhvr>
                                      <p:tavLst>
                                        <p:tav tm="0">
                                          <p:val>
                                            <p:fltVal val="90"/>
                                          </p:val>
                                        </p:tav>
                                        <p:tav tm="100000">
                                          <p:val>
                                            <p:fltVal val="0"/>
                                          </p:val>
                                        </p:tav>
                                      </p:tavLst>
                                    </p:anim>
                                    <p:animEffect transition="in" filter="fade">
                                      <p:cBhvr>
                                        <p:cTn id="16" dur="1000"/>
                                        <p:tgtEl>
                                          <p:spTgt spid="32775"/>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32772"/>
                                        </p:tgtEl>
                                        <p:attrNameLst>
                                          <p:attrName>style.visibility</p:attrName>
                                        </p:attrNameLst>
                                      </p:cBhvr>
                                      <p:to>
                                        <p:strVal val="visible"/>
                                      </p:to>
                                    </p:set>
                                    <p:anim calcmode="lin" valueType="num">
                                      <p:cBhvr>
                                        <p:cTn id="20" dur="1000" fill="hold"/>
                                        <p:tgtEl>
                                          <p:spTgt spid="32772"/>
                                        </p:tgtEl>
                                        <p:attrNameLst>
                                          <p:attrName>ppt_w</p:attrName>
                                        </p:attrNameLst>
                                      </p:cBhvr>
                                      <p:tavLst>
                                        <p:tav tm="0">
                                          <p:val>
                                            <p:fltVal val="0"/>
                                          </p:val>
                                        </p:tav>
                                        <p:tav tm="100000">
                                          <p:val>
                                            <p:strVal val="#ppt_w"/>
                                          </p:val>
                                        </p:tav>
                                      </p:tavLst>
                                    </p:anim>
                                    <p:anim calcmode="lin" valueType="num">
                                      <p:cBhvr>
                                        <p:cTn id="21" dur="1000" fill="hold"/>
                                        <p:tgtEl>
                                          <p:spTgt spid="32772"/>
                                        </p:tgtEl>
                                        <p:attrNameLst>
                                          <p:attrName>ppt_h</p:attrName>
                                        </p:attrNameLst>
                                      </p:cBhvr>
                                      <p:tavLst>
                                        <p:tav tm="0">
                                          <p:val>
                                            <p:fltVal val="0"/>
                                          </p:val>
                                        </p:tav>
                                        <p:tav tm="100000">
                                          <p:val>
                                            <p:strVal val="#ppt_h"/>
                                          </p:val>
                                        </p:tav>
                                      </p:tavLst>
                                    </p:anim>
                                    <p:anim calcmode="lin" valueType="num">
                                      <p:cBhvr>
                                        <p:cTn id="22"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2772"/>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32773"/>
                                        </p:tgtEl>
                                        <p:attrNameLst>
                                          <p:attrName>style.visibility</p:attrName>
                                        </p:attrNameLst>
                                      </p:cBhvr>
                                      <p:to>
                                        <p:strVal val="visible"/>
                                      </p:to>
                                    </p:set>
                                    <p:anim calcmode="lin" valueType="num">
                                      <p:cBhvr>
                                        <p:cTn id="26" dur="1000" fill="hold"/>
                                        <p:tgtEl>
                                          <p:spTgt spid="32773"/>
                                        </p:tgtEl>
                                        <p:attrNameLst>
                                          <p:attrName>ppt_w</p:attrName>
                                        </p:attrNameLst>
                                      </p:cBhvr>
                                      <p:tavLst>
                                        <p:tav tm="0">
                                          <p:val>
                                            <p:fltVal val="0"/>
                                          </p:val>
                                        </p:tav>
                                        <p:tav tm="100000">
                                          <p:val>
                                            <p:strVal val="#ppt_w"/>
                                          </p:val>
                                        </p:tav>
                                      </p:tavLst>
                                    </p:anim>
                                    <p:anim calcmode="lin" valueType="num">
                                      <p:cBhvr>
                                        <p:cTn id="27" dur="1000" fill="hold"/>
                                        <p:tgtEl>
                                          <p:spTgt spid="32773"/>
                                        </p:tgtEl>
                                        <p:attrNameLst>
                                          <p:attrName>ppt_h</p:attrName>
                                        </p:attrNameLst>
                                      </p:cBhvr>
                                      <p:tavLst>
                                        <p:tav tm="0">
                                          <p:val>
                                            <p:fltVal val="0"/>
                                          </p:val>
                                        </p:tav>
                                        <p:tav tm="100000">
                                          <p:val>
                                            <p:strVal val="#ppt_h"/>
                                          </p:val>
                                        </p:tav>
                                      </p:tavLst>
                                    </p:anim>
                                    <p:anim calcmode="lin" valueType="num">
                                      <p:cBhvr>
                                        <p:cTn id="28"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2773"/>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32774"/>
                                        </p:tgtEl>
                                        <p:attrNameLst>
                                          <p:attrName>style.visibility</p:attrName>
                                        </p:attrNameLst>
                                      </p:cBhvr>
                                      <p:to>
                                        <p:strVal val="visible"/>
                                      </p:to>
                                    </p:set>
                                    <p:anim calcmode="lin" valueType="num">
                                      <p:cBhvr>
                                        <p:cTn id="32" dur="1000" fill="hold"/>
                                        <p:tgtEl>
                                          <p:spTgt spid="32774"/>
                                        </p:tgtEl>
                                        <p:attrNameLst>
                                          <p:attrName>ppt_w</p:attrName>
                                        </p:attrNameLst>
                                      </p:cBhvr>
                                      <p:tavLst>
                                        <p:tav tm="0">
                                          <p:val>
                                            <p:fltVal val="0"/>
                                          </p:val>
                                        </p:tav>
                                        <p:tav tm="100000">
                                          <p:val>
                                            <p:strVal val="#ppt_w"/>
                                          </p:val>
                                        </p:tav>
                                      </p:tavLst>
                                    </p:anim>
                                    <p:anim calcmode="lin" valueType="num">
                                      <p:cBhvr>
                                        <p:cTn id="33" dur="1000" fill="hold"/>
                                        <p:tgtEl>
                                          <p:spTgt spid="32774"/>
                                        </p:tgtEl>
                                        <p:attrNameLst>
                                          <p:attrName>ppt_h</p:attrName>
                                        </p:attrNameLst>
                                      </p:cBhvr>
                                      <p:tavLst>
                                        <p:tav tm="0">
                                          <p:val>
                                            <p:fltVal val="0"/>
                                          </p:val>
                                        </p:tav>
                                        <p:tav tm="100000">
                                          <p:val>
                                            <p:strVal val="#ppt_h"/>
                                          </p:val>
                                        </p:tav>
                                      </p:tavLst>
                                    </p:anim>
                                    <p:anim calcmode="lin" valueType="num">
                                      <p:cBhvr>
                                        <p:cTn id="34"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2774"/>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2771"/>
                                        </p:tgtEl>
                                        <p:attrNameLst>
                                          <p:attrName>style.visibility</p:attrName>
                                        </p:attrNameLst>
                                      </p:cBhvr>
                                      <p:to>
                                        <p:strVal val="visible"/>
                                      </p:to>
                                    </p:set>
                                    <p:anim calcmode="lin" valueType="num">
                                      <p:cBhvr>
                                        <p:cTn id="38" dur="1000" fill="hold"/>
                                        <p:tgtEl>
                                          <p:spTgt spid="32771"/>
                                        </p:tgtEl>
                                        <p:attrNameLst>
                                          <p:attrName>ppt_w</p:attrName>
                                        </p:attrNameLst>
                                      </p:cBhvr>
                                      <p:tavLst>
                                        <p:tav tm="0">
                                          <p:val>
                                            <p:fltVal val="0"/>
                                          </p:val>
                                        </p:tav>
                                        <p:tav tm="100000">
                                          <p:val>
                                            <p:strVal val="#ppt_w"/>
                                          </p:val>
                                        </p:tav>
                                      </p:tavLst>
                                    </p:anim>
                                    <p:anim calcmode="lin" valueType="num">
                                      <p:cBhvr>
                                        <p:cTn id="39" dur="1000" fill="hold"/>
                                        <p:tgtEl>
                                          <p:spTgt spid="32771"/>
                                        </p:tgtEl>
                                        <p:attrNameLst>
                                          <p:attrName>ppt_h</p:attrName>
                                        </p:attrNameLst>
                                      </p:cBhvr>
                                      <p:tavLst>
                                        <p:tav tm="0">
                                          <p:val>
                                            <p:fltVal val="0"/>
                                          </p:val>
                                        </p:tav>
                                        <p:tav tm="100000">
                                          <p:val>
                                            <p:strVal val="#ppt_h"/>
                                          </p:val>
                                        </p:tav>
                                      </p:tavLst>
                                    </p:anim>
                                    <p:anim calcmode="lin" valueType="num">
                                      <p:cBhvr>
                                        <p:cTn id="40"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2771"/>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32776"/>
                                        </p:tgtEl>
                                        <p:attrNameLst>
                                          <p:attrName>style.visibility</p:attrName>
                                        </p:attrNameLst>
                                      </p:cBhvr>
                                      <p:to>
                                        <p:strVal val="visible"/>
                                      </p:to>
                                    </p:set>
                                    <p:anim calcmode="lin" valueType="num">
                                      <p:cBhvr>
                                        <p:cTn id="44" dur="1000" fill="hold"/>
                                        <p:tgtEl>
                                          <p:spTgt spid="32776"/>
                                        </p:tgtEl>
                                        <p:attrNameLst>
                                          <p:attrName>ppt_w</p:attrName>
                                        </p:attrNameLst>
                                      </p:cBhvr>
                                      <p:tavLst>
                                        <p:tav tm="0">
                                          <p:val>
                                            <p:fltVal val="0"/>
                                          </p:val>
                                        </p:tav>
                                        <p:tav tm="100000">
                                          <p:val>
                                            <p:strVal val="#ppt_w"/>
                                          </p:val>
                                        </p:tav>
                                      </p:tavLst>
                                    </p:anim>
                                    <p:anim calcmode="lin" valueType="num">
                                      <p:cBhvr>
                                        <p:cTn id="45" dur="1000" fill="hold"/>
                                        <p:tgtEl>
                                          <p:spTgt spid="32776"/>
                                        </p:tgtEl>
                                        <p:attrNameLst>
                                          <p:attrName>ppt_h</p:attrName>
                                        </p:attrNameLst>
                                      </p:cBhvr>
                                      <p:tavLst>
                                        <p:tav tm="0">
                                          <p:val>
                                            <p:fltVal val="0"/>
                                          </p:val>
                                        </p:tav>
                                        <p:tav tm="100000">
                                          <p:val>
                                            <p:strVal val="#ppt_h"/>
                                          </p:val>
                                        </p:tav>
                                      </p:tavLst>
                                    </p:anim>
                                    <p:anim calcmode="lin" valueType="num">
                                      <p:cBhvr>
                                        <p:cTn id="46"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2776"/>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32778"/>
                                        </p:tgtEl>
                                        <p:attrNameLst>
                                          <p:attrName>style.visibility</p:attrName>
                                        </p:attrNameLst>
                                      </p:cBhvr>
                                      <p:to>
                                        <p:strVal val="visible"/>
                                      </p:to>
                                    </p:set>
                                    <p:anim calcmode="lin" valueType="num">
                                      <p:cBhvr>
                                        <p:cTn id="50" dur="1000" fill="hold"/>
                                        <p:tgtEl>
                                          <p:spTgt spid="32778"/>
                                        </p:tgtEl>
                                        <p:attrNameLst>
                                          <p:attrName>ppt_w</p:attrName>
                                        </p:attrNameLst>
                                      </p:cBhvr>
                                      <p:tavLst>
                                        <p:tav tm="0">
                                          <p:val>
                                            <p:fltVal val="0"/>
                                          </p:val>
                                        </p:tav>
                                        <p:tav tm="100000">
                                          <p:val>
                                            <p:strVal val="#ppt_w"/>
                                          </p:val>
                                        </p:tav>
                                      </p:tavLst>
                                    </p:anim>
                                    <p:anim calcmode="lin" valueType="num">
                                      <p:cBhvr>
                                        <p:cTn id="51" dur="1000" fill="hold"/>
                                        <p:tgtEl>
                                          <p:spTgt spid="32778"/>
                                        </p:tgtEl>
                                        <p:attrNameLst>
                                          <p:attrName>ppt_h</p:attrName>
                                        </p:attrNameLst>
                                      </p:cBhvr>
                                      <p:tavLst>
                                        <p:tav tm="0">
                                          <p:val>
                                            <p:fltVal val="0"/>
                                          </p:val>
                                        </p:tav>
                                        <p:tav tm="100000">
                                          <p:val>
                                            <p:strVal val="#ppt_h"/>
                                          </p:val>
                                        </p:tav>
                                      </p:tavLst>
                                    </p:anim>
                                    <p:anim calcmode="lin" valueType="num">
                                      <p:cBhvr>
                                        <p:cTn id="52"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2778"/>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32777"/>
                                        </p:tgtEl>
                                        <p:attrNameLst>
                                          <p:attrName>style.visibility</p:attrName>
                                        </p:attrNameLst>
                                      </p:cBhvr>
                                      <p:to>
                                        <p:strVal val="visible"/>
                                      </p:to>
                                    </p:set>
                                    <p:anim calcmode="lin" valueType="num">
                                      <p:cBhvr>
                                        <p:cTn id="56" dur="1000" fill="hold"/>
                                        <p:tgtEl>
                                          <p:spTgt spid="32777"/>
                                        </p:tgtEl>
                                        <p:attrNameLst>
                                          <p:attrName>ppt_w</p:attrName>
                                        </p:attrNameLst>
                                      </p:cBhvr>
                                      <p:tavLst>
                                        <p:tav tm="0">
                                          <p:val>
                                            <p:fltVal val="0"/>
                                          </p:val>
                                        </p:tav>
                                        <p:tav tm="100000">
                                          <p:val>
                                            <p:strVal val="#ppt_w"/>
                                          </p:val>
                                        </p:tav>
                                      </p:tavLst>
                                    </p:anim>
                                    <p:anim calcmode="lin" valueType="num">
                                      <p:cBhvr>
                                        <p:cTn id="57" dur="1000" fill="hold"/>
                                        <p:tgtEl>
                                          <p:spTgt spid="32777"/>
                                        </p:tgtEl>
                                        <p:attrNameLst>
                                          <p:attrName>ppt_h</p:attrName>
                                        </p:attrNameLst>
                                      </p:cBhvr>
                                      <p:tavLst>
                                        <p:tav tm="0">
                                          <p:val>
                                            <p:fltVal val="0"/>
                                          </p:val>
                                        </p:tav>
                                        <p:tav tm="100000">
                                          <p:val>
                                            <p:strVal val="#ppt_h"/>
                                          </p:val>
                                        </p:tav>
                                      </p:tavLst>
                                    </p:anim>
                                    <p:anim calcmode="lin" valueType="num">
                                      <p:cBhvr>
                                        <p:cTn id="58"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2777"/>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32779"/>
                                        </p:tgtEl>
                                        <p:attrNameLst>
                                          <p:attrName>style.visibility</p:attrName>
                                        </p:attrNameLst>
                                      </p:cBhvr>
                                      <p:to>
                                        <p:strVal val="visible"/>
                                      </p:to>
                                    </p:set>
                                    <p:anim calcmode="lin" valueType="num">
                                      <p:cBhvr>
                                        <p:cTn id="62" dur="1000" fill="hold"/>
                                        <p:tgtEl>
                                          <p:spTgt spid="32779"/>
                                        </p:tgtEl>
                                        <p:attrNameLst>
                                          <p:attrName>ppt_w</p:attrName>
                                        </p:attrNameLst>
                                      </p:cBhvr>
                                      <p:tavLst>
                                        <p:tav tm="0">
                                          <p:val>
                                            <p:fltVal val="0"/>
                                          </p:val>
                                        </p:tav>
                                        <p:tav tm="100000">
                                          <p:val>
                                            <p:strVal val="#ppt_w"/>
                                          </p:val>
                                        </p:tav>
                                      </p:tavLst>
                                    </p:anim>
                                    <p:anim calcmode="lin" valueType="num">
                                      <p:cBhvr>
                                        <p:cTn id="63" dur="1000" fill="hold"/>
                                        <p:tgtEl>
                                          <p:spTgt spid="32779"/>
                                        </p:tgtEl>
                                        <p:attrNameLst>
                                          <p:attrName>ppt_h</p:attrName>
                                        </p:attrNameLst>
                                      </p:cBhvr>
                                      <p:tavLst>
                                        <p:tav tm="0">
                                          <p:val>
                                            <p:fltVal val="0"/>
                                          </p:val>
                                        </p:tav>
                                        <p:tav tm="100000">
                                          <p:val>
                                            <p:strVal val="#ppt_h"/>
                                          </p:val>
                                        </p:tav>
                                      </p:tavLst>
                                    </p:anim>
                                    <p:anim calcmode="lin" valueType="num">
                                      <p:cBhvr>
                                        <p:cTn id="64"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32782"/>
                                        </p:tgtEl>
                                        <p:attrNameLst>
                                          <p:attrName>style.visibility</p:attrName>
                                        </p:attrNameLst>
                                      </p:cBhvr>
                                      <p:to>
                                        <p:strVal val="visible"/>
                                      </p:to>
                                    </p:set>
                                    <p:animEffect transition="in" filter="wipe(left)">
                                      <p:cBhvr>
                                        <p:cTn id="69" dur="500"/>
                                        <p:tgtEl>
                                          <p:spTgt spid="3278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2783"/>
                                        </p:tgtEl>
                                        <p:attrNameLst>
                                          <p:attrName>style.visibility</p:attrName>
                                        </p:attrNameLst>
                                      </p:cBhvr>
                                      <p:to>
                                        <p:strVal val="visible"/>
                                      </p:to>
                                    </p:set>
                                    <p:animEffect transition="in" filter="wipe(right)">
                                      <p:cBhvr>
                                        <p:cTn id="72" dur="500"/>
                                        <p:tgtEl>
                                          <p:spTgt spid="3278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additive="base">
                                        <p:cTn id="76" dur="500"/>
                                        <p:tgtEl>
                                          <p:spTgt spid="16"/>
                                        </p:tgtEl>
                                        <p:attrNameLst>
                                          <p:attrName>ppt_y</p:attrName>
                                        </p:attrNameLst>
                                      </p:cBhvr>
                                      <p:tavLst>
                                        <p:tav tm="0">
                                          <p:val>
                                            <p:strVal val="#ppt_y+#ppt_h*1.125000"/>
                                          </p:val>
                                        </p:tav>
                                        <p:tav tm="100000">
                                          <p:val>
                                            <p:strVal val="#ppt_y"/>
                                          </p:val>
                                        </p:tav>
                                      </p:tavLst>
                                    </p:anim>
                                    <p:animEffect transition="in" filter="wipe(up)">
                                      <p:cBhvr>
                                        <p:cTn id="77" dur="500"/>
                                        <p:tgtEl>
                                          <p:spTgt spid="16"/>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500"/>
                                        <p:tgtEl>
                                          <p:spTgt spid="17"/>
                                        </p:tgtEl>
                                        <p:attrNameLst>
                                          <p:attrName>ppt_y</p:attrName>
                                        </p:attrNameLst>
                                      </p:cBhvr>
                                      <p:tavLst>
                                        <p:tav tm="0">
                                          <p:val>
                                            <p:strVal val="#ppt_y-#ppt_h*1.125000"/>
                                          </p:val>
                                        </p:tav>
                                        <p:tav tm="100000">
                                          <p:val>
                                            <p:strVal val="#ppt_y"/>
                                          </p:val>
                                        </p:tav>
                                      </p:tavLst>
                                    </p:anim>
                                    <p:animEffect transition="in" filter="wipe(down)">
                                      <p:cBhvr>
                                        <p:cTn id="81" dur="500"/>
                                        <p:tgtEl>
                                          <p:spTgt spid="17"/>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p:tgtEl>
                                          <p:spTgt spid="18"/>
                                        </p:tgtEl>
                                        <p:attrNameLst>
                                          <p:attrName>ppt_y</p:attrName>
                                        </p:attrNameLst>
                                      </p:cBhvr>
                                      <p:tavLst>
                                        <p:tav tm="0">
                                          <p:val>
                                            <p:strVal val="#ppt_y+#ppt_h*1.125000"/>
                                          </p:val>
                                        </p:tav>
                                        <p:tav tm="100000">
                                          <p:val>
                                            <p:strVal val="#ppt_y"/>
                                          </p:val>
                                        </p:tav>
                                      </p:tavLst>
                                    </p:anim>
                                    <p:animEffect transition="in" filter="wipe(up)">
                                      <p:cBhvr>
                                        <p:cTn id="86" dur="500"/>
                                        <p:tgtEl>
                                          <p:spTgt spid="18"/>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p:tgtEl>
                                          <p:spTgt spid="19"/>
                                        </p:tgtEl>
                                        <p:attrNameLst>
                                          <p:attrName>ppt_y</p:attrName>
                                        </p:attrNameLst>
                                      </p:cBhvr>
                                      <p:tavLst>
                                        <p:tav tm="0">
                                          <p:val>
                                            <p:strVal val="#ppt_y-#ppt_h*1.125000"/>
                                          </p:val>
                                        </p:tav>
                                        <p:tav tm="100000">
                                          <p:val>
                                            <p:strVal val="#ppt_y"/>
                                          </p:val>
                                        </p:tav>
                                      </p:tavLst>
                                    </p:anim>
                                    <p:animEffect transition="in" filter="wipe(down)">
                                      <p:cBhvr>
                                        <p:cTn id="90" dur="500"/>
                                        <p:tgtEl>
                                          <p:spTgt spid="19"/>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23"/>
                                        </p:tgtEl>
                                        <p:attrNameLst>
                                          <p:attrName>style.visibility</p:attrName>
                                        </p:attrNameLst>
                                      </p:cBhvr>
                                      <p:to>
                                        <p:strVal val="visible"/>
                                      </p:to>
                                    </p:set>
                                    <p:anim calcmode="lin" valueType="num">
                                      <p:cBhvr additive="base">
                                        <p:cTn id="94" dur="500"/>
                                        <p:tgtEl>
                                          <p:spTgt spid="23"/>
                                        </p:tgtEl>
                                        <p:attrNameLst>
                                          <p:attrName>ppt_y</p:attrName>
                                        </p:attrNameLst>
                                      </p:cBhvr>
                                      <p:tavLst>
                                        <p:tav tm="0">
                                          <p:val>
                                            <p:strVal val="#ppt_y+#ppt_h*1.125000"/>
                                          </p:val>
                                        </p:tav>
                                        <p:tav tm="100000">
                                          <p:val>
                                            <p:strVal val="#ppt_y"/>
                                          </p:val>
                                        </p:tav>
                                      </p:tavLst>
                                    </p:anim>
                                    <p:animEffect transition="in" filter="wipe(up)">
                                      <p:cBhvr>
                                        <p:cTn id="95" dur="500"/>
                                        <p:tgtEl>
                                          <p:spTgt spid="23"/>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additive="base">
                                        <p:cTn id="98" dur="500"/>
                                        <p:tgtEl>
                                          <p:spTgt spid="24"/>
                                        </p:tgtEl>
                                        <p:attrNameLst>
                                          <p:attrName>ppt_y</p:attrName>
                                        </p:attrNameLst>
                                      </p:cBhvr>
                                      <p:tavLst>
                                        <p:tav tm="0">
                                          <p:val>
                                            <p:strVal val="#ppt_y-#ppt_h*1.125000"/>
                                          </p:val>
                                        </p:tav>
                                        <p:tav tm="100000">
                                          <p:val>
                                            <p:strVal val="#ppt_y"/>
                                          </p:val>
                                        </p:tav>
                                      </p:tavLst>
                                    </p:anim>
                                    <p:animEffect transition="in" filter="wipe(down)">
                                      <p:cBhvr>
                                        <p:cTn id="99" dur="500"/>
                                        <p:tgtEl>
                                          <p:spTgt spid="24"/>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p:tgtEl>
                                          <p:spTgt spid="25"/>
                                        </p:tgtEl>
                                        <p:attrNameLst>
                                          <p:attrName>ppt_y</p:attrName>
                                        </p:attrNameLst>
                                      </p:cBhvr>
                                      <p:tavLst>
                                        <p:tav tm="0">
                                          <p:val>
                                            <p:strVal val="#ppt_y+#ppt_h*1.125000"/>
                                          </p:val>
                                        </p:tav>
                                        <p:tav tm="100000">
                                          <p:val>
                                            <p:strVal val="#ppt_y"/>
                                          </p:val>
                                        </p:tav>
                                      </p:tavLst>
                                    </p:anim>
                                    <p:animEffect transition="in" filter="wipe(up)">
                                      <p:cBhvr>
                                        <p:cTn id="104" dur="500"/>
                                        <p:tgtEl>
                                          <p:spTgt spid="25"/>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additive="base">
                                        <p:cTn id="107" dur="500"/>
                                        <p:tgtEl>
                                          <p:spTgt spid="27"/>
                                        </p:tgtEl>
                                        <p:attrNameLst>
                                          <p:attrName>ppt_y</p:attrName>
                                        </p:attrNameLst>
                                      </p:cBhvr>
                                      <p:tavLst>
                                        <p:tav tm="0">
                                          <p:val>
                                            <p:strVal val="#ppt_y-#ppt_h*1.125000"/>
                                          </p:val>
                                        </p:tav>
                                        <p:tav tm="100000">
                                          <p:val>
                                            <p:strVal val="#ppt_y"/>
                                          </p:val>
                                        </p:tav>
                                      </p:tavLst>
                                    </p:anim>
                                    <p:animEffect transition="in" filter="wipe(down)">
                                      <p:cBhvr>
                                        <p:cTn id="10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animBg="1"/>
      <p:bldP spid="32772" grpId="0" animBg="1"/>
      <p:bldP spid="32773" grpId="0" animBg="1"/>
      <p:bldP spid="32774" grpId="0" animBg="1"/>
      <p:bldP spid="32775" grpId="0" animBg="1"/>
      <p:bldP spid="32776" grpId="0" animBg="1"/>
      <p:bldP spid="32777" grpId="0" animBg="1"/>
      <p:bldP spid="32778" grpId="0" animBg="1"/>
      <p:bldP spid="32779" grpId="0" animBg="1"/>
      <p:bldP spid="32782" grpId="0" animBg="1"/>
      <p:bldP spid="32783" grpId="0" animBg="1"/>
      <p:bldP spid="16" grpId="0"/>
      <p:bldP spid="17" grpId="0"/>
      <p:bldP spid="18" grpId="0"/>
      <p:bldP spid="19" grpId="0"/>
      <p:bldP spid="23" grpId="0"/>
      <p:bldP spid="24" grpId="0"/>
      <p:bldP spid="25"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
          <p:cNvSpPr>
            <a:spLocks noChangeArrowheads="1"/>
          </p:cNvSpPr>
          <p:nvPr/>
        </p:nvSpPr>
        <p:spPr bwMode="auto">
          <a:xfrm>
            <a:off x="5497046" y="3047950"/>
            <a:ext cx="497831" cy="187743"/>
          </a:xfrm>
          <a:prstGeom prst="rect">
            <a:avLst/>
          </a:prstGeom>
          <a:solidFill>
            <a:schemeClr val="bg1">
              <a:lumMod val="75000"/>
            </a:schemeClr>
          </a:solidFill>
          <a:ln w="0">
            <a:noFill/>
            <a:prstDash val="solid"/>
            <a:miter lim="800000"/>
            <a:headEnd/>
            <a:tailEnd/>
          </a:ln>
        </p:spPr>
        <p:txBody>
          <a:bodyPr vert="horz" wrap="square" lIns="65032" tIns="32516" rIns="65032" bIns="32516" numCol="1" anchor="t" anchorCtr="0" compatLnSpc="1">
            <a:prstTxWarp prst="textNoShape">
              <a:avLst/>
            </a:prstTxWarp>
          </a:bodyPr>
          <a:lstStyle/>
          <a:p>
            <a:endParaRPr lang="zh-CN" altLang="en-US"/>
          </a:p>
        </p:txBody>
      </p:sp>
      <p:sp>
        <p:nvSpPr>
          <p:cNvPr id="15" name="Rectangle 7"/>
          <p:cNvSpPr>
            <a:spLocks noChangeArrowheads="1"/>
          </p:cNvSpPr>
          <p:nvPr/>
        </p:nvSpPr>
        <p:spPr bwMode="auto">
          <a:xfrm>
            <a:off x="5497046" y="1705185"/>
            <a:ext cx="497831" cy="185702"/>
          </a:xfrm>
          <a:prstGeom prst="rect">
            <a:avLst/>
          </a:prstGeom>
          <a:solidFill>
            <a:schemeClr val="bg1">
              <a:lumMod val="75000"/>
            </a:schemeClr>
          </a:solidFill>
          <a:ln w="0">
            <a:noFill/>
            <a:prstDash val="solid"/>
            <a:miter lim="800000"/>
            <a:headEnd/>
            <a:tailEnd/>
          </a:ln>
        </p:spPr>
        <p:txBody>
          <a:bodyPr vert="horz" wrap="square" lIns="65032" tIns="32516" rIns="65032" bIns="32516" numCol="1" anchor="t" anchorCtr="0" compatLnSpc="1">
            <a:prstTxWarp prst="textNoShape">
              <a:avLst/>
            </a:prstTxWarp>
          </a:bodyPr>
          <a:lstStyle/>
          <a:p>
            <a:endParaRPr lang="zh-CN" altLang="en-US"/>
          </a:p>
        </p:txBody>
      </p:sp>
      <p:sp>
        <p:nvSpPr>
          <p:cNvPr id="16" name="Freeform 8"/>
          <p:cNvSpPr>
            <a:spLocks/>
          </p:cNvSpPr>
          <p:nvPr/>
        </p:nvSpPr>
        <p:spPr bwMode="auto">
          <a:xfrm>
            <a:off x="3150712" y="1205219"/>
            <a:ext cx="2844165" cy="499967"/>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chemeClr val="accent1"/>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prstTxWarp prst="textNoShape">
              <a:avLst/>
            </a:prstTxWarp>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17" name="Rectangle 9"/>
          <p:cNvSpPr>
            <a:spLocks noChangeArrowheads="1"/>
          </p:cNvSpPr>
          <p:nvPr/>
        </p:nvSpPr>
        <p:spPr bwMode="auto">
          <a:xfrm>
            <a:off x="3150712" y="2382689"/>
            <a:ext cx="491711" cy="169377"/>
          </a:xfrm>
          <a:prstGeom prst="rect">
            <a:avLst/>
          </a:prstGeom>
          <a:solidFill>
            <a:schemeClr val="bg1">
              <a:lumMod val="75000"/>
            </a:schemeClr>
          </a:solidFill>
          <a:ln w="0">
            <a:noFill/>
            <a:prstDash val="solid"/>
            <a:miter lim="800000"/>
            <a:headEnd/>
            <a:tailEnd/>
          </a:ln>
        </p:spPr>
        <p:txBody>
          <a:bodyPr vert="horz" wrap="square" lIns="65032" tIns="32516" rIns="65032" bIns="32516" numCol="1" anchor="t" anchorCtr="0" compatLnSpc="1">
            <a:prstTxWarp prst="textNoShape">
              <a:avLst/>
            </a:prstTxWarp>
          </a:bodyPr>
          <a:lstStyle/>
          <a:p>
            <a:endParaRPr lang="zh-CN" altLang="en-US"/>
          </a:p>
        </p:txBody>
      </p:sp>
      <p:sp>
        <p:nvSpPr>
          <p:cNvPr id="18" name="Freeform 10"/>
          <p:cNvSpPr>
            <a:spLocks/>
          </p:cNvSpPr>
          <p:nvPr/>
        </p:nvSpPr>
        <p:spPr bwMode="auto">
          <a:xfrm>
            <a:off x="3150712" y="2547985"/>
            <a:ext cx="2844165" cy="499967"/>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chemeClr val="accent3"/>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prstTxWarp prst="textNoShape">
              <a:avLst/>
            </a:prstTxWarp>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19" name="Rectangle 11"/>
          <p:cNvSpPr>
            <a:spLocks noChangeArrowheads="1"/>
          </p:cNvSpPr>
          <p:nvPr/>
        </p:nvSpPr>
        <p:spPr bwMode="auto">
          <a:xfrm>
            <a:off x="3150712" y="3725456"/>
            <a:ext cx="491711" cy="175498"/>
          </a:xfrm>
          <a:prstGeom prst="rect">
            <a:avLst/>
          </a:prstGeom>
          <a:solidFill>
            <a:schemeClr val="bg1">
              <a:lumMod val="75000"/>
            </a:schemeClr>
          </a:solidFill>
          <a:ln w="0">
            <a:noFill/>
            <a:prstDash val="solid"/>
            <a:miter lim="800000"/>
            <a:headEnd/>
            <a:tailEnd/>
          </a:ln>
        </p:spPr>
        <p:txBody>
          <a:bodyPr vert="horz" wrap="square" lIns="65032" tIns="32516" rIns="65032" bIns="32516" numCol="1" anchor="t" anchorCtr="0" compatLnSpc="1">
            <a:prstTxWarp prst="textNoShape">
              <a:avLst/>
            </a:prstTxWarp>
          </a:bodyPr>
          <a:lstStyle/>
          <a:p>
            <a:endParaRPr lang="zh-CN" altLang="en-US"/>
          </a:p>
        </p:txBody>
      </p:sp>
      <p:sp>
        <p:nvSpPr>
          <p:cNvPr id="20" name="Freeform 12"/>
          <p:cNvSpPr>
            <a:spLocks/>
          </p:cNvSpPr>
          <p:nvPr/>
        </p:nvSpPr>
        <p:spPr bwMode="auto">
          <a:xfrm>
            <a:off x="3150712" y="3896872"/>
            <a:ext cx="2558524" cy="493844"/>
          </a:xfrm>
          <a:custGeom>
            <a:avLst/>
            <a:gdLst>
              <a:gd name="T0" fmla="*/ 0 w 1254"/>
              <a:gd name="T1" fmla="*/ 0 h 242"/>
              <a:gd name="T2" fmla="*/ 1254 w 1254"/>
              <a:gd name="T3" fmla="*/ 0 h 242"/>
              <a:gd name="T4" fmla="*/ 1254 w 1254"/>
              <a:gd name="T5" fmla="*/ 242 h 242"/>
              <a:gd name="T6" fmla="*/ 241 w 1254"/>
              <a:gd name="T7" fmla="*/ 242 h 242"/>
              <a:gd name="T8" fmla="*/ 0 w 1254"/>
              <a:gd name="T9" fmla="*/ 0 h 242"/>
            </a:gdLst>
            <a:ahLst/>
            <a:cxnLst>
              <a:cxn ang="0">
                <a:pos x="T0" y="T1"/>
              </a:cxn>
              <a:cxn ang="0">
                <a:pos x="T2" y="T3"/>
              </a:cxn>
              <a:cxn ang="0">
                <a:pos x="T4" y="T5"/>
              </a:cxn>
              <a:cxn ang="0">
                <a:pos x="T6" y="T7"/>
              </a:cxn>
              <a:cxn ang="0">
                <a:pos x="T8" y="T9"/>
              </a:cxn>
            </a:cxnLst>
            <a:rect l="0" t="0" r="r" b="b"/>
            <a:pathLst>
              <a:path w="1254" h="242">
                <a:moveTo>
                  <a:pt x="0" y="0"/>
                </a:moveTo>
                <a:lnTo>
                  <a:pt x="1254" y="0"/>
                </a:lnTo>
                <a:lnTo>
                  <a:pt x="1254" y="242"/>
                </a:lnTo>
                <a:lnTo>
                  <a:pt x="241" y="242"/>
                </a:lnTo>
                <a:lnTo>
                  <a:pt x="0" y="0"/>
                </a:lnTo>
                <a:close/>
              </a:path>
            </a:pathLst>
          </a:custGeom>
          <a:solidFill>
            <a:schemeClr val="accent1"/>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prstTxWarp prst="textNoShape">
              <a:avLst/>
            </a:prstTxWarp>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21" name="Freeform 13"/>
          <p:cNvSpPr>
            <a:spLocks/>
          </p:cNvSpPr>
          <p:nvPr/>
        </p:nvSpPr>
        <p:spPr bwMode="auto">
          <a:xfrm>
            <a:off x="3150712" y="1882724"/>
            <a:ext cx="2844165" cy="499967"/>
          </a:xfrm>
          <a:custGeom>
            <a:avLst/>
            <a:gdLst>
              <a:gd name="T0" fmla="*/ 241 w 1394"/>
              <a:gd name="T1" fmla="*/ 0 h 245"/>
              <a:gd name="T2" fmla="*/ 1394 w 1394"/>
              <a:gd name="T3" fmla="*/ 0 h 245"/>
              <a:gd name="T4" fmla="*/ 1150 w 1394"/>
              <a:gd name="T5" fmla="*/ 245 h 245"/>
              <a:gd name="T6" fmla="*/ 0 w 1394"/>
              <a:gd name="T7" fmla="*/ 245 h 245"/>
              <a:gd name="T8" fmla="*/ 241 w 1394"/>
              <a:gd name="T9" fmla="*/ 0 h 245"/>
            </a:gdLst>
            <a:ahLst/>
            <a:cxnLst>
              <a:cxn ang="0">
                <a:pos x="T0" y="T1"/>
              </a:cxn>
              <a:cxn ang="0">
                <a:pos x="T2" y="T3"/>
              </a:cxn>
              <a:cxn ang="0">
                <a:pos x="T4" y="T5"/>
              </a:cxn>
              <a:cxn ang="0">
                <a:pos x="T6" y="T7"/>
              </a:cxn>
              <a:cxn ang="0">
                <a:pos x="T8" y="T9"/>
              </a:cxn>
            </a:cxnLst>
            <a:rect l="0" t="0" r="r" b="b"/>
            <a:pathLst>
              <a:path w="1394" h="245">
                <a:moveTo>
                  <a:pt x="241" y="0"/>
                </a:moveTo>
                <a:lnTo>
                  <a:pt x="1394" y="0"/>
                </a:lnTo>
                <a:lnTo>
                  <a:pt x="1150" y="245"/>
                </a:lnTo>
                <a:lnTo>
                  <a:pt x="0" y="245"/>
                </a:lnTo>
                <a:lnTo>
                  <a:pt x="241" y="0"/>
                </a:lnTo>
                <a:close/>
              </a:path>
            </a:pathLst>
          </a:custGeom>
          <a:solidFill>
            <a:schemeClr val="accent2"/>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prstTxWarp prst="textNoShape">
              <a:avLst/>
            </a:prstTxWarp>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22" name="Freeform 14"/>
          <p:cNvSpPr>
            <a:spLocks/>
          </p:cNvSpPr>
          <p:nvPr/>
        </p:nvSpPr>
        <p:spPr bwMode="auto">
          <a:xfrm>
            <a:off x="3150712" y="3227530"/>
            <a:ext cx="2844165" cy="497925"/>
          </a:xfrm>
          <a:custGeom>
            <a:avLst/>
            <a:gdLst>
              <a:gd name="T0" fmla="*/ 241 w 1394"/>
              <a:gd name="T1" fmla="*/ 0 h 244"/>
              <a:gd name="T2" fmla="*/ 1394 w 1394"/>
              <a:gd name="T3" fmla="*/ 0 h 244"/>
              <a:gd name="T4" fmla="*/ 1150 w 1394"/>
              <a:gd name="T5" fmla="*/ 244 h 244"/>
              <a:gd name="T6" fmla="*/ 0 w 1394"/>
              <a:gd name="T7" fmla="*/ 244 h 244"/>
              <a:gd name="T8" fmla="*/ 241 w 1394"/>
              <a:gd name="T9" fmla="*/ 0 h 244"/>
            </a:gdLst>
            <a:ahLst/>
            <a:cxnLst>
              <a:cxn ang="0">
                <a:pos x="T0" y="T1"/>
              </a:cxn>
              <a:cxn ang="0">
                <a:pos x="T2" y="T3"/>
              </a:cxn>
              <a:cxn ang="0">
                <a:pos x="T4" y="T5"/>
              </a:cxn>
              <a:cxn ang="0">
                <a:pos x="T6" y="T7"/>
              </a:cxn>
              <a:cxn ang="0">
                <a:pos x="T8" y="T9"/>
              </a:cxn>
            </a:cxnLst>
            <a:rect l="0" t="0" r="r" b="b"/>
            <a:pathLst>
              <a:path w="1394" h="244">
                <a:moveTo>
                  <a:pt x="241" y="0"/>
                </a:moveTo>
                <a:lnTo>
                  <a:pt x="1394" y="0"/>
                </a:lnTo>
                <a:lnTo>
                  <a:pt x="1150" y="244"/>
                </a:lnTo>
                <a:lnTo>
                  <a:pt x="0" y="244"/>
                </a:lnTo>
                <a:lnTo>
                  <a:pt x="241" y="0"/>
                </a:lnTo>
                <a:close/>
              </a:path>
            </a:pathLst>
          </a:custGeom>
          <a:solidFill>
            <a:schemeClr val="accent4"/>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prstTxWarp prst="textNoShape">
              <a:avLst/>
            </a:prstTxWarp>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grpSp>
        <p:nvGrpSpPr>
          <p:cNvPr id="2" name="组合 26"/>
          <p:cNvGrpSpPr/>
          <p:nvPr/>
        </p:nvGrpSpPr>
        <p:grpSpPr>
          <a:xfrm>
            <a:off x="3726074" y="3986661"/>
            <a:ext cx="542717" cy="314265"/>
            <a:chOff x="5238881" y="5604205"/>
            <a:chExt cx="763063" cy="441774"/>
          </a:xfrm>
        </p:grpSpPr>
        <p:sp>
          <p:nvSpPr>
            <p:cNvPr id="87" name="Freeform 79"/>
            <p:cNvSpPr>
              <a:spLocks/>
            </p:cNvSpPr>
            <p:nvPr/>
          </p:nvSpPr>
          <p:spPr bwMode="auto">
            <a:xfrm>
              <a:off x="5238881" y="5652973"/>
              <a:ext cx="203676" cy="344239"/>
            </a:xfrm>
            <a:custGeom>
              <a:avLst/>
              <a:gdLst>
                <a:gd name="T0" fmla="*/ 61 w 71"/>
                <a:gd name="T1" fmla="*/ 0 h 120"/>
                <a:gd name="T2" fmla="*/ 65 w 71"/>
                <a:gd name="T3" fmla="*/ 0 h 120"/>
                <a:gd name="T4" fmla="*/ 67 w 71"/>
                <a:gd name="T5" fmla="*/ 2 h 120"/>
                <a:gd name="T6" fmla="*/ 71 w 71"/>
                <a:gd name="T7" fmla="*/ 6 h 120"/>
                <a:gd name="T8" fmla="*/ 71 w 71"/>
                <a:gd name="T9" fmla="*/ 10 h 120"/>
                <a:gd name="T10" fmla="*/ 71 w 71"/>
                <a:gd name="T11" fmla="*/ 14 h 120"/>
                <a:gd name="T12" fmla="*/ 67 w 71"/>
                <a:gd name="T13" fmla="*/ 18 h 120"/>
                <a:gd name="T14" fmla="*/ 26 w 71"/>
                <a:gd name="T15" fmla="*/ 61 h 120"/>
                <a:gd name="T16" fmla="*/ 67 w 71"/>
                <a:gd name="T17" fmla="*/ 102 h 120"/>
                <a:gd name="T18" fmla="*/ 71 w 71"/>
                <a:gd name="T19" fmla="*/ 106 h 120"/>
                <a:gd name="T20" fmla="*/ 71 w 71"/>
                <a:gd name="T21" fmla="*/ 110 h 120"/>
                <a:gd name="T22" fmla="*/ 71 w 71"/>
                <a:gd name="T23" fmla="*/ 114 h 120"/>
                <a:gd name="T24" fmla="*/ 67 w 71"/>
                <a:gd name="T25" fmla="*/ 118 h 120"/>
                <a:gd name="T26" fmla="*/ 61 w 71"/>
                <a:gd name="T27" fmla="*/ 120 h 120"/>
                <a:gd name="T28" fmla="*/ 53 w 71"/>
                <a:gd name="T29" fmla="*/ 118 h 120"/>
                <a:gd name="T30" fmla="*/ 4 w 71"/>
                <a:gd name="T31" fmla="*/ 67 h 120"/>
                <a:gd name="T32" fmla="*/ 0 w 71"/>
                <a:gd name="T33" fmla="*/ 61 h 120"/>
                <a:gd name="T34" fmla="*/ 4 w 71"/>
                <a:gd name="T35" fmla="*/ 53 h 120"/>
                <a:gd name="T36" fmla="*/ 53 w 71"/>
                <a:gd name="T37" fmla="*/ 2 h 120"/>
                <a:gd name="T38" fmla="*/ 57 w 71"/>
                <a:gd name="T39" fmla="*/ 0 h 120"/>
                <a:gd name="T40" fmla="*/ 61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61" y="0"/>
                  </a:moveTo>
                  <a:lnTo>
                    <a:pt x="65" y="0"/>
                  </a:lnTo>
                  <a:lnTo>
                    <a:pt x="67" y="2"/>
                  </a:lnTo>
                  <a:lnTo>
                    <a:pt x="71" y="6"/>
                  </a:lnTo>
                  <a:lnTo>
                    <a:pt x="71" y="10"/>
                  </a:lnTo>
                  <a:lnTo>
                    <a:pt x="71" y="14"/>
                  </a:lnTo>
                  <a:lnTo>
                    <a:pt x="67" y="18"/>
                  </a:lnTo>
                  <a:lnTo>
                    <a:pt x="26" y="61"/>
                  </a:lnTo>
                  <a:lnTo>
                    <a:pt x="67" y="102"/>
                  </a:lnTo>
                  <a:lnTo>
                    <a:pt x="71" y="106"/>
                  </a:lnTo>
                  <a:lnTo>
                    <a:pt x="71" y="110"/>
                  </a:lnTo>
                  <a:lnTo>
                    <a:pt x="71" y="114"/>
                  </a:lnTo>
                  <a:lnTo>
                    <a:pt x="67" y="118"/>
                  </a:lnTo>
                  <a:lnTo>
                    <a:pt x="61" y="120"/>
                  </a:lnTo>
                  <a:lnTo>
                    <a:pt x="53" y="118"/>
                  </a:lnTo>
                  <a:lnTo>
                    <a:pt x="4" y="67"/>
                  </a:lnTo>
                  <a:lnTo>
                    <a:pt x="0" y="61"/>
                  </a:lnTo>
                  <a:lnTo>
                    <a:pt x="4" y="53"/>
                  </a:lnTo>
                  <a:lnTo>
                    <a:pt x="53" y="2"/>
                  </a:lnTo>
                  <a:lnTo>
                    <a:pt x="57" y="0"/>
                  </a:lnTo>
                  <a:lnTo>
                    <a:pt x="6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3" name="组合 4"/>
            <p:cNvGrpSpPr/>
            <p:nvPr/>
          </p:nvGrpSpPr>
          <p:grpSpPr>
            <a:xfrm>
              <a:off x="5557301" y="5604205"/>
              <a:ext cx="444643" cy="441774"/>
              <a:chOff x="5557301" y="5584126"/>
              <a:chExt cx="444643" cy="441774"/>
            </a:xfrm>
          </p:grpSpPr>
          <p:sp>
            <p:nvSpPr>
              <p:cNvPr id="200" name="Freeform 192"/>
              <p:cNvSpPr>
                <a:spLocks noEditPoints="1"/>
              </p:cNvSpPr>
              <p:nvPr/>
            </p:nvSpPr>
            <p:spPr bwMode="auto">
              <a:xfrm>
                <a:off x="5557301" y="5584126"/>
                <a:ext cx="444643" cy="441774"/>
              </a:xfrm>
              <a:custGeom>
                <a:avLst/>
                <a:gdLst>
                  <a:gd name="T0" fmla="*/ 78 w 155"/>
                  <a:gd name="T1" fmla="*/ 10 h 154"/>
                  <a:gd name="T2" fmla="*/ 61 w 155"/>
                  <a:gd name="T3" fmla="*/ 12 h 154"/>
                  <a:gd name="T4" fmla="*/ 43 w 155"/>
                  <a:gd name="T5" fmla="*/ 18 h 154"/>
                  <a:gd name="T6" fmla="*/ 25 w 155"/>
                  <a:gd name="T7" fmla="*/ 34 h 154"/>
                  <a:gd name="T8" fmla="*/ 13 w 155"/>
                  <a:gd name="T9" fmla="*/ 55 h 154"/>
                  <a:gd name="T10" fmla="*/ 9 w 155"/>
                  <a:gd name="T11" fmla="*/ 77 h 154"/>
                  <a:gd name="T12" fmla="*/ 11 w 155"/>
                  <a:gd name="T13" fmla="*/ 95 h 154"/>
                  <a:gd name="T14" fmla="*/ 19 w 155"/>
                  <a:gd name="T15" fmla="*/ 112 h 154"/>
                  <a:gd name="T16" fmla="*/ 33 w 155"/>
                  <a:gd name="T17" fmla="*/ 130 h 154"/>
                  <a:gd name="T18" fmla="*/ 55 w 155"/>
                  <a:gd name="T19" fmla="*/ 142 h 154"/>
                  <a:gd name="T20" fmla="*/ 78 w 155"/>
                  <a:gd name="T21" fmla="*/ 146 h 154"/>
                  <a:gd name="T22" fmla="*/ 94 w 155"/>
                  <a:gd name="T23" fmla="*/ 144 h 154"/>
                  <a:gd name="T24" fmla="*/ 112 w 155"/>
                  <a:gd name="T25" fmla="*/ 138 h 154"/>
                  <a:gd name="T26" fmla="*/ 130 w 155"/>
                  <a:gd name="T27" fmla="*/ 122 h 154"/>
                  <a:gd name="T28" fmla="*/ 143 w 155"/>
                  <a:gd name="T29" fmla="*/ 101 h 154"/>
                  <a:gd name="T30" fmla="*/ 147 w 155"/>
                  <a:gd name="T31" fmla="*/ 77 h 154"/>
                  <a:gd name="T32" fmla="*/ 145 w 155"/>
                  <a:gd name="T33" fmla="*/ 61 h 154"/>
                  <a:gd name="T34" fmla="*/ 136 w 155"/>
                  <a:gd name="T35" fmla="*/ 44 h 154"/>
                  <a:gd name="T36" fmla="*/ 122 w 155"/>
                  <a:gd name="T37" fmla="*/ 24 h 154"/>
                  <a:gd name="T38" fmla="*/ 100 w 155"/>
                  <a:gd name="T39" fmla="*/ 14 h 154"/>
                  <a:gd name="T40" fmla="*/ 78 w 155"/>
                  <a:gd name="T41" fmla="*/ 10 h 154"/>
                  <a:gd name="T42" fmla="*/ 78 w 155"/>
                  <a:gd name="T43" fmla="*/ 0 h 154"/>
                  <a:gd name="T44" fmla="*/ 104 w 155"/>
                  <a:gd name="T45" fmla="*/ 6 h 154"/>
                  <a:gd name="T46" fmla="*/ 126 w 155"/>
                  <a:gd name="T47" fmla="*/ 18 h 154"/>
                  <a:gd name="T48" fmla="*/ 145 w 155"/>
                  <a:gd name="T49" fmla="*/ 40 h 154"/>
                  <a:gd name="T50" fmla="*/ 153 w 155"/>
                  <a:gd name="T51" fmla="*/ 59 h 154"/>
                  <a:gd name="T52" fmla="*/ 155 w 155"/>
                  <a:gd name="T53" fmla="*/ 77 h 154"/>
                  <a:gd name="T54" fmla="*/ 151 w 155"/>
                  <a:gd name="T55" fmla="*/ 103 h 154"/>
                  <a:gd name="T56" fmla="*/ 136 w 155"/>
                  <a:gd name="T57" fmla="*/ 128 h 154"/>
                  <a:gd name="T58" fmla="*/ 116 w 155"/>
                  <a:gd name="T59" fmla="*/ 144 h 154"/>
                  <a:gd name="T60" fmla="*/ 96 w 155"/>
                  <a:gd name="T61" fmla="*/ 152 h 154"/>
                  <a:gd name="T62" fmla="*/ 78 w 155"/>
                  <a:gd name="T63" fmla="*/ 154 h 154"/>
                  <a:gd name="T64" fmla="*/ 51 w 155"/>
                  <a:gd name="T65" fmla="*/ 150 h 154"/>
                  <a:gd name="T66" fmla="*/ 29 w 155"/>
                  <a:gd name="T67" fmla="*/ 136 h 154"/>
                  <a:gd name="T68" fmla="*/ 11 w 155"/>
                  <a:gd name="T69" fmla="*/ 116 h 154"/>
                  <a:gd name="T70" fmla="*/ 3 w 155"/>
                  <a:gd name="T71" fmla="*/ 97 h 154"/>
                  <a:gd name="T72" fmla="*/ 0 w 155"/>
                  <a:gd name="T73" fmla="*/ 77 h 154"/>
                  <a:gd name="T74" fmla="*/ 5 w 155"/>
                  <a:gd name="T75" fmla="*/ 50 h 154"/>
                  <a:gd name="T76" fmla="*/ 19 w 155"/>
                  <a:gd name="T77" fmla="*/ 28 h 154"/>
                  <a:gd name="T78" fmla="*/ 39 w 155"/>
                  <a:gd name="T79" fmla="*/ 10 h 154"/>
                  <a:gd name="T80" fmla="*/ 59 w 155"/>
                  <a:gd name="T81" fmla="*/ 4 h 154"/>
                  <a:gd name="T82" fmla="*/ 78 w 155"/>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4">
                    <a:moveTo>
                      <a:pt x="78" y="10"/>
                    </a:moveTo>
                    <a:lnTo>
                      <a:pt x="61" y="12"/>
                    </a:lnTo>
                    <a:lnTo>
                      <a:pt x="43" y="18"/>
                    </a:lnTo>
                    <a:lnTo>
                      <a:pt x="25" y="34"/>
                    </a:lnTo>
                    <a:lnTo>
                      <a:pt x="13" y="55"/>
                    </a:lnTo>
                    <a:lnTo>
                      <a:pt x="9" y="77"/>
                    </a:lnTo>
                    <a:lnTo>
                      <a:pt x="11" y="95"/>
                    </a:lnTo>
                    <a:lnTo>
                      <a:pt x="19" y="112"/>
                    </a:lnTo>
                    <a:lnTo>
                      <a:pt x="33" y="130"/>
                    </a:lnTo>
                    <a:lnTo>
                      <a:pt x="55" y="142"/>
                    </a:lnTo>
                    <a:lnTo>
                      <a:pt x="78" y="146"/>
                    </a:lnTo>
                    <a:lnTo>
                      <a:pt x="94" y="144"/>
                    </a:lnTo>
                    <a:lnTo>
                      <a:pt x="112" y="138"/>
                    </a:lnTo>
                    <a:lnTo>
                      <a:pt x="130" y="122"/>
                    </a:lnTo>
                    <a:lnTo>
                      <a:pt x="143" y="101"/>
                    </a:lnTo>
                    <a:lnTo>
                      <a:pt x="147" y="77"/>
                    </a:lnTo>
                    <a:lnTo>
                      <a:pt x="145" y="61"/>
                    </a:lnTo>
                    <a:lnTo>
                      <a:pt x="136" y="44"/>
                    </a:lnTo>
                    <a:lnTo>
                      <a:pt x="122" y="24"/>
                    </a:lnTo>
                    <a:lnTo>
                      <a:pt x="100" y="14"/>
                    </a:lnTo>
                    <a:lnTo>
                      <a:pt x="78" y="10"/>
                    </a:lnTo>
                    <a:close/>
                    <a:moveTo>
                      <a:pt x="78" y="0"/>
                    </a:moveTo>
                    <a:lnTo>
                      <a:pt x="104" y="6"/>
                    </a:lnTo>
                    <a:lnTo>
                      <a:pt x="126" y="18"/>
                    </a:lnTo>
                    <a:lnTo>
                      <a:pt x="145" y="40"/>
                    </a:lnTo>
                    <a:lnTo>
                      <a:pt x="153" y="59"/>
                    </a:lnTo>
                    <a:lnTo>
                      <a:pt x="155" y="77"/>
                    </a:lnTo>
                    <a:lnTo>
                      <a:pt x="151" y="103"/>
                    </a:lnTo>
                    <a:lnTo>
                      <a:pt x="136" y="128"/>
                    </a:lnTo>
                    <a:lnTo>
                      <a:pt x="116" y="144"/>
                    </a:lnTo>
                    <a:lnTo>
                      <a:pt x="96" y="152"/>
                    </a:lnTo>
                    <a:lnTo>
                      <a:pt x="78" y="154"/>
                    </a:lnTo>
                    <a:lnTo>
                      <a:pt x="51" y="150"/>
                    </a:lnTo>
                    <a:lnTo>
                      <a:pt x="29" y="136"/>
                    </a:lnTo>
                    <a:lnTo>
                      <a:pt x="11" y="116"/>
                    </a:lnTo>
                    <a:lnTo>
                      <a:pt x="3" y="97"/>
                    </a:lnTo>
                    <a:lnTo>
                      <a:pt x="0" y="77"/>
                    </a:lnTo>
                    <a:lnTo>
                      <a:pt x="5" y="50"/>
                    </a:lnTo>
                    <a:lnTo>
                      <a:pt x="19" y="28"/>
                    </a:lnTo>
                    <a:lnTo>
                      <a:pt x="39" y="10"/>
                    </a:lnTo>
                    <a:lnTo>
                      <a:pt x="59" y="4"/>
                    </a:lnTo>
                    <a:lnTo>
                      <a:pt x="7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1" name="Freeform 193"/>
              <p:cNvSpPr>
                <a:spLocks/>
              </p:cNvSpPr>
              <p:nvPr/>
            </p:nvSpPr>
            <p:spPr bwMode="auto">
              <a:xfrm>
                <a:off x="5657705" y="5905416"/>
                <a:ext cx="28687" cy="22949"/>
              </a:xfrm>
              <a:custGeom>
                <a:avLst/>
                <a:gdLst>
                  <a:gd name="T0" fmla="*/ 0 w 10"/>
                  <a:gd name="T1" fmla="*/ 0 h 8"/>
                  <a:gd name="T2" fmla="*/ 10 w 10"/>
                  <a:gd name="T3" fmla="*/ 8 h 8"/>
                  <a:gd name="T4" fmla="*/ 4 w 10"/>
                  <a:gd name="T5" fmla="*/ 8 h 8"/>
                  <a:gd name="T6" fmla="*/ 0 w 10"/>
                  <a:gd name="T7" fmla="*/ 8 h 8"/>
                  <a:gd name="T8" fmla="*/ 0 w 10"/>
                  <a:gd name="T9" fmla="*/ 4 h 8"/>
                  <a:gd name="T10" fmla="*/ 0 w 10"/>
                  <a:gd name="T11" fmla="*/ 0 h 8"/>
                </a:gdLst>
                <a:ahLst/>
                <a:cxnLst>
                  <a:cxn ang="0">
                    <a:pos x="T0" y="T1"/>
                  </a:cxn>
                  <a:cxn ang="0">
                    <a:pos x="T2" y="T3"/>
                  </a:cxn>
                  <a:cxn ang="0">
                    <a:pos x="T4" y="T5"/>
                  </a:cxn>
                  <a:cxn ang="0">
                    <a:pos x="T6" y="T7"/>
                  </a:cxn>
                  <a:cxn ang="0">
                    <a:pos x="T8" y="T9"/>
                  </a:cxn>
                  <a:cxn ang="0">
                    <a:pos x="T10" y="T11"/>
                  </a:cxn>
                </a:cxnLst>
                <a:rect l="0" t="0" r="r" b="b"/>
                <a:pathLst>
                  <a:path w="10" h="8">
                    <a:moveTo>
                      <a:pt x="0" y="0"/>
                    </a:moveTo>
                    <a:lnTo>
                      <a:pt x="10" y="8"/>
                    </a:lnTo>
                    <a:lnTo>
                      <a:pt x="4" y="8"/>
                    </a:lnTo>
                    <a:lnTo>
                      <a:pt x="0" y="8"/>
                    </a:lnTo>
                    <a:lnTo>
                      <a:pt x="0" y="4"/>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2" name="Freeform 194"/>
              <p:cNvSpPr>
                <a:spLocks/>
              </p:cNvSpPr>
              <p:nvPr/>
            </p:nvSpPr>
            <p:spPr bwMode="auto">
              <a:xfrm>
                <a:off x="5792532" y="5687397"/>
                <a:ext cx="103272" cy="111879"/>
              </a:xfrm>
              <a:custGeom>
                <a:avLst/>
                <a:gdLst>
                  <a:gd name="T0" fmla="*/ 6 w 36"/>
                  <a:gd name="T1" fmla="*/ 0 h 39"/>
                  <a:gd name="T2" fmla="*/ 16 w 36"/>
                  <a:gd name="T3" fmla="*/ 0 h 39"/>
                  <a:gd name="T4" fmla="*/ 36 w 36"/>
                  <a:gd name="T5" fmla="*/ 21 h 39"/>
                  <a:gd name="T6" fmla="*/ 36 w 36"/>
                  <a:gd name="T7" fmla="*/ 31 h 39"/>
                  <a:gd name="T8" fmla="*/ 30 w 36"/>
                  <a:gd name="T9" fmla="*/ 39 h 39"/>
                  <a:gd name="T10" fmla="*/ 0 w 36"/>
                  <a:gd name="T11" fmla="*/ 6 h 39"/>
                  <a:gd name="T12" fmla="*/ 6 w 36"/>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6" h="39">
                    <a:moveTo>
                      <a:pt x="6" y="0"/>
                    </a:moveTo>
                    <a:lnTo>
                      <a:pt x="16" y="0"/>
                    </a:lnTo>
                    <a:lnTo>
                      <a:pt x="36" y="21"/>
                    </a:lnTo>
                    <a:lnTo>
                      <a:pt x="36" y="31"/>
                    </a:lnTo>
                    <a:lnTo>
                      <a:pt x="30" y="39"/>
                    </a:lnTo>
                    <a:lnTo>
                      <a:pt x="0" y="6"/>
                    </a:lnTo>
                    <a:lnTo>
                      <a:pt x="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3" name="Freeform 195"/>
              <p:cNvSpPr>
                <a:spLocks/>
              </p:cNvSpPr>
              <p:nvPr/>
            </p:nvSpPr>
            <p:spPr bwMode="auto">
              <a:xfrm>
                <a:off x="5715079" y="5747638"/>
                <a:ext cx="123353" cy="120484"/>
              </a:xfrm>
              <a:custGeom>
                <a:avLst/>
                <a:gdLst>
                  <a:gd name="T0" fmla="*/ 35 w 43"/>
                  <a:gd name="T1" fmla="*/ 0 h 42"/>
                  <a:gd name="T2" fmla="*/ 43 w 43"/>
                  <a:gd name="T3" fmla="*/ 8 h 42"/>
                  <a:gd name="T4" fmla="*/ 8 w 43"/>
                  <a:gd name="T5" fmla="*/ 42 h 42"/>
                  <a:gd name="T6" fmla="*/ 0 w 43"/>
                  <a:gd name="T7" fmla="*/ 42 h 42"/>
                  <a:gd name="T8" fmla="*/ 0 w 43"/>
                  <a:gd name="T9" fmla="*/ 34 h 42"/>
                  <a:gd name="T10" fmla="*/ 0 w 43"/>
                  <a:gd name="T11" fmla="*/ 34 h 42"/>
                  <a:gd name="T12" fmla="*/ 35 w 43"/>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43" h="42">
                    <a:moveTo>
                      <a:pt x="35" y="0"/>
                    </a:moveTo>
                    <a:lnTo>
                      <a:pt x="43" y="8"/>
                    </a:lnTo>
                    <a:lnTo>
                      <a:pt x="8" y="42"/>
                    </a:lnTo>
                    <a:lnTo>
                      <a:pt x="0" y="42"/>
                    </a:lnTo>
                    <a:lnTo>
                      <a:pt x="0" y="34"/>
                    </a:lnTo>
                    <a:lnTo>
                      <a:pt x="0" y="34"/>
                    </a:lnTo>
                    <a:lnTo>
                      <a:pt x="3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4" name="Freeform 196"/>
              <p:cNvSpPr>
                <a:spLocks/>
              </p:cNvSpPr>
              <p:nvPr/>
            </p:nvSpPr>
            <p:spPr bwMode="auto">
              <a:xfrm>
                <a:off x="5680655" y="5716084"/>
                <a:ext cx="123353" cy="123353"/>
              </a:xfrm>
              <a:custGeom>
                <a:avLst/>
                <a:gdLst>
                  <a:gd name="T0" fmla="*/ 35 w 43"/>
                  <a:gd name="T1" fmla="*/ 0 h 43"/>
                  <a:gd name="T2" fmla="*/ 43 w 43"/>
                  <a:gd name="T3" fmla="*/ 9 h 43"/>
                  <a:gd name="T4" fmla="*/ 8 w 43"/>
                  <a:gd name="T5" fmla="*/ 43 h 43"/>
                  <a:gd name="T6" fmla="*/ 8 w 43"/>
                  <a:gd name="T7" fmla="*/ 43 h 43"/>
                  <a:gd name="T8" fmla="*/ 0 w 43"/>
                  <a:gd name="T9" fmla="*/ 43 h 43"/>
                  <a:gd name="T10" fmla="*/ 0 w 43"/>
                  <a:gd name="T11" fmla="*/ 35 h 43"/>
                  <a:gd name="T12" fmla="*/ 35 w 43"/>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43" h="43">
                    <a:moveTo>
                      <a:pt x="35" y="0"/>
                    </a:moveTo>
                    <a:lnTo>
                      <a:pt x="43" y="9"/>
                    </a:lnTo>
                    <a:lnTo>
                      <a:pt x="8" y="43"/>
                    </a:lnTo>
                    <a:lnTo>
                      <a:pt x="8" y="43"/>
                    </a:lnTo>
                    <a:lnTo>
                      <a:pt x="0" y="43"/>
                    </a:lnTo>
                    <a:lnTo>
                      <a:pt x="0" y="35"/>
                    </a:lnTo>
                    <a:lnTo>
                      <a:pt x="3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5" name="Freeform 197"/>
              <p:cNvSpPr>
                <a:spLocks/>
              </p:cNvSpPr>
              <p:nvPr/>
            </p:nvSpPr>
            <p:spPr bwMode="auto">
              <a:xfrm>
                <a:off x="5663443" y="5833698"/>
                <a:ext cx="86060" cy="94667"/>
              </a:xfrm>
              <a:custGeom>
                <a:avLst/>
                <a:gdLst>
                  <a:gd name="T0" fmla="*/ 2 w 30"/>
                  <a:gd name="T1" fmla="*/ 0 h 33"/>
                  <a:gd name="T2" fmla="*/ 4 w 30"/>
                  <a:gd name="T3" fmla="*/ 4 h 33"/>
                  <a:gd name="T4" fmla="*/ 12 w 30"/>
                  <a:gd name="T5" fmla="*/ 8 h 33"/>
                  <a:gd name="T6" fmla="*/ 16 w 30"/>
                  <a:gd name="T7" fmla="*/ 16 h 33"/>
                  <a:gd name="T8" fmla="*/ 24 w 30"/>
                  <a:gd name="T9" fmla="*/ 18 h 33"/>
                  <a:gd name="T10" fmla="*/ 26 w 30"/>
                  <a:gd name="T11" fmla="*/ 27 h 33"/>
                  <a:gd name="T12" fmla="*/ 30 w 30"/>
                  <a:gd name="T13" fmla="*/ 31 h 33"/>
                  <a:gd name="T14" fmla="*/ 12 w 30"/>
                  <a:gd name="T15" fmla="*/ 33 h 33"/>
                  <a:gd name="T16" fmla="*/ 0 w 30"/>
                  <a:gd name="T17" fmla="*/ 18 h 33"/>
                  <a:gd name="T18" fmla="*/ 2 w 30"/>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3">
                    <a:moveTo>
                      <a:pt x="2" y="0"/>
                    </a:moveTo>
                    <a:lnTo>
                      <a:pt x="4" y="4"/>
                    </a:lnTo>
                    <a:lnTo>
                      <a:pt x="12" y="8"/>
                    </a:lnTo>
                    <a:lnTo>
                      <a:pt x="16" y="16"/>
                    </a:lnTo>
                    <a:lnTo>
                      <a:pt x="24" y="18"/>
                    </a:lnTo>
                    <a:lnTo>
                      <a:pt x="26" y="27"/>
                    </a:lnTo>
                    <a:lnTo>
                      <a:pt x="30" y="31"/>
                    </a:lnTo>
                    <a:lnTo>
                      <a:pt x="12" y="33"/>
                    </a:lnTo>
                    <a:lnTo>
                      <a:pt x="0" y="18"/>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6" name="Freeform 198"/>
              <p:cNvSpPr>
                <a:spLocks/>
              </p:cNvSpPr>
              <p:nvPr/>
            </p:nvSpPr>
            <p:spPr bwMode="auto">
              <a:xfrm>
                <a:off x="5749503" y="5782062"/>
                <a:ext cx="117616" cy="129091"/>
              </a:xfrm>
              <a:custGeom>
                <a:avLst/>
                <a:gdLst>
                  <a:gd name="T0" fmla="*/ 33 w 41"/>
                  <a:gd name="T1" fmla="*/ 0 h 45"/>
                  <a:gd name="T2" fmla="*/ 41 w 41"/>
                  <a:gd name="T3" fmla="*/ 8 h 45"/>
                  <a:gd name="T4" fmla="*/ 7 w 41"/>
                  <a:gd name="T5" fmla="*/ 45 h 45"/>
                  <a:gd name="T6" fmla="*/ 0 w 41"/>
                  <a:gd name="T7" fmla="*/ 43 h 45"/>
                  <a:gd name="T8" fmla="*/ 0 w 41"/>
                  <a:gd name="T9" fmla="*/ 34 h 45"/>
                  <a:gd name="T10" fmla="*/ 33 w 41"/>
                  <a:gd name="T11" fmla="*/ 0 h 45"/>
                </a:gdLst>
                <a:ahLst/>
                <a:cxnLst>
                  <a:cxn ang="0">
                    <a:pos x="T0" y="T1"/>
                  </a:cxn>
                  <a:cxn ang="0">
                    <a:pos x="T2" y="T3"/>
                  </a:cxn>
                  <a:cxn ang="0">
                    <a:pos x="T4" y="T5"/>
                  </a:cxn>
                  <a:cxn ang="0">
                    <a:pos x="T6" y="T7"/>
                  </a:cxn>
                  <a:cxn ang="0">
                    <a:pos x="T8" y="T9"/>
                  </a:cxn>
                  <a:cxn ang="0">
                    <a:pos x="T10" y="T11"/>
                  </a:cxn>
                </a:cxnLst>
                <a:rect l="0" t="0" r="r" b="b"/>
                <a:pathLst>
                  <a:path w="41" h="45">
                    <a:moveTo>
                      <a:pt x="33" y="0"/>
                    </a:moveTo>
                    <a:lnTo>
                      <a:pt x="41" y="8"/>
                    </a:lnTo>
                    <a:lnTo>
                      <a:pt x="7" y="45"/>
                    </a:lnTo>
                    <a:lnTo>
                      <a:pt x="0" y="43"/>
                    </a:lnTo>
                    <a:lnTo>
                      <a:pt x="0" y="34"/>
                    </a:lnTo>
                    <a:lnTo>
                      <a:pt x="3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4" name="组合 25"/>
          <p:cNvGrpSpPr/>
          <p:nvPr/>
        </p:nvGrpSpPr>
        <p:grpSpPr>
          <a:xfrm>
            <a:off x="4864555" y="3319360"/>
            <a:ext cx="530476" cy="314265"/>
            <a:chOff x="6839593" y="4666153"/>
            <a:chExt cx="745852" cy="441774"/>
          </a:xfrm>
        </p:grpSpPr>
        <p:sp>
          <p:nvSpPr>
            <p:cNvPr id="89" name="Freeform 81"/>
            <p:cNvSpPr>
              <a:spLocks/>
            </p:cNvSpPr>
            <p:nvPr/>
          </p:nvSpPr>
          <p:spPr bwMode="auto">
            <a:xfrm>
              <a:off x="7381769" y="4714921"/>
              <a:ext cx="203676" cy="344239"/>
            </a:xfrm>
            <a:custGeom>
              <a:avLst/>
              <a:gdLst>
                <a:gd name="T0" fmla="*/ 10 w 71"/>
                <a:gd name="T1" fmla="*/ 0 h 120"/>
                <a:gd name="T2" fmla="*/ 14 w 71"/>
                <a:gd name="T3" fmla="*/ 2 h 120"/>
                <a:gd name="T4" fmla="*/ 18 w 71"/>
                <a:gd name="T5" fmla="*/ 4 h 120"/>
                <a:gd name="T6" fmla="*/ 67 w 71"/>
                <a:gd name="T7" fmla="*/ 53 h 120"/>
                <a:gd name="T8" fmla="*/ 71 w 71"/>
                <a:gd name="T9" fmla="*/ 61 h 120"/>
                <a:gd name="T10" fmla="*/ 67 w 71"/>
                <a:gd name="T11" fmla="*/ 69 h 120"/>
                <a:gd name="T12" fmla="*/ 18 w 71"/>
                <a:gd name="T13" fmla="*/ 118 h 120"/>
                <a:gd name="T14" fmla="*/ 10 w 71"/>
                <a:gd name="T15" fmla="*/ 120 h 120"/>
                <a:gd name="T16" fmla="*/ 4 w 71"/>
                <a:gd name="T17" fmla="*/ 118 h 120"/>
                <a:gd name="T18" fmla="*/ 0 w 71"/>
                <a:gd name="T19" fmla="*/ 114 h 120"/>
                <a:gd name="T20" fmla="*/ 0 w 71"/>
                <a:gd name="T21" fmla="*/ 110 h 120"/>
                <a:gd name="T22" fmla="*/ 0 w 71"/>
                <a:gd name="T23" fmla="*/ 106 h 120"/>
                <a:gd name="T24" fmla="*/ 4 w 71"/>
                <a:gd name="T25" fmla="*/ 104 h 120"/>
                <a:gd name="T26" fmla="*/ 44 w 71"/>
                <a:gd name="T27" fmla="*/ 61 h 120"/>
                <a:gd name="T28" fmla="*/ 4 w 71"/>
                <a:gd name="T29" fmla="*/ 18 h 120"/>
                <a:gd name="T30" fmla="*/ 0 w 71"/>
                <a:gd name="T31" fmla="*/ 14 h 120"/>
                <a:gd name="T32" fmla="*/ 0 w 71"/>
                <a:gd name="T33" fmla="*/ 10 h 120"/>
                <a:gd name="T34" fmla="*/ 0 w 71"/>
                <a:gd name="T35" fmla="*/ 8 h 120"/>
                <a:gd name="T36" fmla="*/ 4 w 71"/>
                <a:gd name="T37" fmla="*/ 4 h 120"/>
                <a:gd name="T38" fmla="*/ 6 w 71"/>
                <a:gd name="T39" fmla="*/ 2 h 120"/>
                <a:gd name="T40" fmla="*/ 10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10" y="0"/>
                  </a:moveTo>
                  <a:lnTo>
                    <a:pt x="14" y="2"/>
                  </a:lnTo>
                  <a:lnTo>
                    <a:pt x="18" y="4"/>
                  </a:lnTo>
                  <a:lnTo>
                    <a:pt x="67" y="53"/>
                  </a:lnTo>
                  <a:lnTo>
                    <a:pt x="71" y="61"/>
                  </a:lnTo>
                  <a:lnTo>
                    <a:pt x="67" y="69"/>
                  </a:lnTo>
                  <a:lnTo>
                    <a:pt x="18" y="118"/>
                  </a:lnTo>
                  <a:lnTo>
                    <a:pt x="10" y="120"/>
                  </a:lnTo>
                  <a:lnTo>
                    <a:pt x="4" y="118"/>
                  </a:lnTo>
                  <a:lnTo>
                    <a:pt x="0" y="114"/>
                  </a:lnTo>
                  <a:lnTo>
                    <a:pt x="0" y="110"/>
                  </a:lnTo>
                  <a:lnTo>
                    <a:pt x="0" y="106"/>
                  </a:lnTo>
                  <a:lnTo>
                    <a:pt x="4" y="104"/>
                  </a:lnTo>
                  <a:lnTo>
                    <a:pt x="44" y="61"/>
                  </a:lnTo>
                  <a:lnTo>
                    <a:pt x="4" y="18"/>
                  </a:lnTo>
                  <a:lnTo>
                    <a:pt x="0" y="14"/>
                  </a:lnTo>
                  <a:lnTo>
                    <a:pt x="0" y="10"/>
                  </a:lnTo>
                  <a:lnTo>
                    <a:pt x="0" y="8"/>
                  </a:lnTo>
                  <a:lnTo>
                    <a:pt x="4" y="4"/>
                  </a:lnTo>
                  <a:lnTo>
                    <a:pt x="6" y="2"/>
                  </a:lnTo>
                  <a:lnTo>
                    <a:pt x="1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5" name="组合 12"/>
            <p:cNvGrpSpPr/>
            <p:nvPr/>
          </p:nvGrpSpPr>
          <p:grpSpPr>
            <a:xfrm>
              <a:off x="6839593" y="4666153"/>
              <a:ext cx="441774" cy="441774"/>
              <a:chOff x="6839593" y="4666155"/>
              <a:chExt cx="441774" cy="441774"/>
            </a:xfrm>
          </p:grpSpPr>
          <p:sp>
            <p:nvSpPr>
              <p:cNvPr id="207" name="Freeform 199"/>
              <p:cNvSpPr>
                <a:spLocks noEditPoints="1"/>
              </p:cNvSpPr>
              <p:nvPr/>
            </p:nvSpPr>
            <p:spPr bwMode="auto">
              <a:xfrm>
                <a:off x="6839593" y="4666155"/>
                <a:ext cx="441774" cy="441774"/>
              </a:xfrm>
              <a:custGeom>
                <a:avLst/>
                <a:gdLst>
                  <a:gd name="T0" fmla="*/ 77 w 154"/>
                  <a:gd name="T1" fmla="*/ 8 h 154"/>
                  <a:gd name="T2" fmla="*/ 59 w 154"/>
                  <a:gd name="T3" fmla="*/ 10 h 154"/>
                  <a:gd name="T4" fmla="*/ 42 w 154"/>
                  <a:gd name="T5" fmla="*/ 16 h 154"/>
                  <a:gd name="T6" fmla="*/ 24 w 154"/>
                  <a:gd name="T7" fmla="*/ 32 h 154"/>
                  <a:gd name="T8" fmla="*/ 12 w 154"/>
                  <a:gd name="T9" fmla="*/ 53 h 154"/>
                  <a:gd name="T10" fmla="*/ 8 w 154"/>
                  <a:gd name="T11" fmla="*/ 77 h 154"/>
                  <a:gd name="T12" fmla="*/ 10 w 154"/>
                  <a:gd name="T13" fmla="*/ 93 h 154"/>
                  <a:gd name="T14" fmla="*/ 16 w 154"/>
                  <a:gd name="T15" fmla="*/ 110 h 154"/>
                  <a:gd name="T16" fmla="*/ 32 w 154"/>
                  <a:gd name="T17" fmla="*/ 130 h 154"/>
                  <a:gd name="T18" fmla="*/ 53 w 154"/>
                  <a:gd name="T19" fmla="*/ 142 h 154"/>
                  <a:gd name="T20" fmla="*/ 77 w 154"/>
                  <a:gd name="T21" fmla="*/ 146 h 154"/>
                  <a:gd name="T22" fmla="*/ 93 w 154"/>
                  <a:gd name="T23" fmla="*/ 144 h 154"/>
                  <a:gd name="T24" fmla="*/ 109 w 154"/>
                  <a:gd name="T25" fmla="*/ 136 h 154"/>
                  <a:gd name="T26" fmla="*/ 130 w 154"/>
                  <a:gd name="T27" fmla="*/ 122 h 154"/>
                  <a:gd name="T28" fmla="*/ 140 w 154"/>
                  <a:gd name="T29" fmla="*/ 99 h 154"/>
                  <a:gd name="T30" fmla="*/ 144 w 154"/>
                  <a:gd name="T31" fmla="*/ 77 h 154"/>
                  <a:gd name="T32" fmla="*/ 142 w 154"/>
                  <a:gd name="T33" fmla="*/ 59 h 154"/>
                  <a:gd name="T34" fmla="*/ 136 w 154"/>
                  <a:gd name="T35" fmla="*/ 42 h 154"/>
                  <a:gd name="T36" fmla="*/ 120 w 154"/>
                  <a:gd name="T37" fmla="*/ 24 h 154"/>
                  <a:gd name="T38" fmla="*/ 99 w 154"/>
                  <a:gd name="T39" fmla="*/ 12 h 154"/>
                  <a:gd name="T40" fmla="*/ 77 w 154"/>
                  <a:gd name="T41" fmla="*/ 8 h 154"/>
                  <a:gd name="T42" fmla="*/ 77 w 154"/>
                  <a:gd name="T43" fmla="*/ 0 h 154"/>
                  <a:gd name="T44" fmla="*/ 103 w 154"/>
                  <a:gd name="T45" fmla="*/ 4 h 154"/>
                  <a:gd name="T46" fmla="*/ 126 w 154"/>
                  <a:gd name="T47" fmla="*/ 18 h 154"/>
                  <a:gd name="T48" fmla="*/ 144 w 154"/>
                  <a:gd name="T49" fmla="*/ 38 h 154"/>
                  <a:gd name="T50" fmla="*/ 150 w 154"/>
                  <a:gd name="T51" fmla="*/ 57 h 154"/>
                  <a:gd name="T52" fmla="*/ 154 w 154"/>
                  <a:gd name="T53" fmla="*/ 77 h 154"/>
                  <a:gd name="T54" fmla="*/ 148 w 154"/>
                  <a:gd name="T55" fmla="*/ 103 h 154"/>
                  <a:gd name="T56" fmla="*/ 136 w 154"/>
                  <a:gd name="T57" fmla="*/ 126 h 154"/>
                  <a:gd name="T58" fmla="*/ 114 w 154"/>
                  <a:gd name="T59" fmla="*/ 144 h 154"/>
                  <a:gd name="T60" fmla="*/ 95 w 154"/>
                  <a:gd name="T61" fmla="*/ 152 h 154"/>
                  <a:gd name="T62" fmla="*/ 77 w 154"/>
                  <a:gd name="T63" fmla="*/ 154 h 154"/>
                  <a:gd name="T64" fmla="*/ 51 w 154"/>
                  <a:gd name="T65" fmla="*/ 148 h 154"/>
                  <a:gd name="T66" fmla="*/ 26 w 154"/>
                  <a:gd name="T67" fmla="*/ 136 h 154"/>
                  <a:gd name="T68" fmla="*/ 10 w 154"/>
                  <a:gd name="T69" fmla="*/ 114 h 154"/>
                  <a:gd name="T70" fmla="*/ 2 w 154"/>
                  <a:gd name="T71" fmla="*/ 95 h 154"/>
                  <a:gd name="T72" fmla="*/ 0 w 154"/>
                  <a:gd name="T73" fmla="*/ 77 h 154"/>
                  <a:gd name="T74" fmla="*/ 4 w 154"/>
                  <a:gd name="T75" fmla="*/ 50 h 154"/>
                  <a:gd name="T76" fmla="*/ 18 w 154"/>
                  <a:gd name="T77" fmla="*/ 28 h 154"/>
                  <a:gd name="T78" fmla="*/ 38 w 154"/>
                  <a:gd name="T79" fmla="*/ 10 h 154"/>
                  <a:gd name="T80" fmla="*/ 57 w 154"/>
                  <a:gd name="T81" fmla="*/ 2 h 154"/>
                  <a:gd name="T82" fmla="*/ 77 w 154"/>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4">
                    <a:moveTo>
                      <a:pt x="77" y="8"/>
                    </a:moveTo>
                    <a:lnTo>
                      <a:pt x="59" y="10"/>
                    </a:lnTo>
                    <a:lnTo>
                      <a:pt x="42" y="16"/>
                    </a:lnTo>
                    <a:lnTo>
                      <a:pt x="24" y="32"/>
                    </a:lnTo>
                    <a:lnTo>
                      <a:pt x="12" y="53"/>
                    </a:lnTo>
                    <a:lnTo>
                      <a:pt x="8" y="77"/>
                    </a:lnTo>
                    <a:lnTo>
                      <a:pt x="10" y="93"/>
                    </a:lnTo>
                    <a:lnTo>
                      <a:pt x="16" y="110"/>
                    </a:lnTo>
                    <a:lnTo>
                      <a:pt x="32" y="130"/>
                    </a:lnTo>
                    <a:lnTo>
                      <a:pt x="53" y="142"/>
                    </a:lnTo>
                    <a:lnTo>
                      <a:pt x="77" y="146"/>
                    </a:lnTo>
                    <a:lnTo>
                      <a:pt x="93" y="144"/>
                    </a:lnTo>
                    <a:lnTo>
                      <a:pt x="109" y="136"/>
                    </a:lnTo>
                    <a:lnTo>
                      <a:pt x="130" y="122"/>
                    </a:lnTo>
                    <a:lnTo>
                      <a:pt x="140" y="99"/>
                    </a:lnTo>
                    <a:lnTo>
                      <a:pt x="144" y="77"/>
                    </a:lnTo>
                    <a:lnTo>
                      <a:pt x="142" y="59"/>
                    </a:lnTo>
                    <a:lnTo>
                      <a:pt x="136" y="42"/>
                    </a:lnTo>
                    <a:lnTo>
                      <a:pt x="120" y="24"/>
                    </a:lnTo>
                    <a:lnTo>
                      <a:pt x="99" y="12"/>
                    </a:lnTo>
                    <a:lnTo>
                      <a:pt x="77" y="8"/>
                    </a:lnTo>
                    <a:close/>
                    <a:moveTo>
                      <a:pt x="77" y="0"/>
                    </a:moveTo>
                    <a:lnTo>
                      <a:pt x="103" y="4"/>
                    </a:lnTo>
                    <a:lnTo>
                      <a:pt x="126" y="18"/>
                    </a:lnTo>
                    <a:lnTo>
                      <a:pt x="144" y="38"/>
                    </a:lnTo>
                    <a:lnTo>
                      <a:pt x="150" y="57"/>
                    </a:lnTo>
                    <a:lnTo>
                      <a:pt x="154" y="77"/>
                    </a:lnTo>
                    <a:lnTo>
                      <a:pt x="148" y="103"/>
                    </a:lnTo>
                    <a:lnTo>
                      <a:pt x="136" y="126"/>
                    </a:lnTo>
                    <a:lnTo>
                      <a:pt x="114" y="144"/>
                    </a:lnTo>
                    <a:lnTo>
                      <a:pt x="95" y="152"/>
                    </a:lnTo>
                    <a:lnTo>
                      <a:pt x="77" y="154"/>
                    </a:lnTo>
                    <a:lnTo>
                      <a:pt x="51" y="148"/>
                    </a:lnTo>
                    <a:lnTo>
                      <a:pt x="26" y="136"/>
                    </a:lnTo>
                    <a:lnTo>
                      <a:pt x="10" y="114"/>
                    </a:lnTo>
                    <a:lnTo>
                      <a:pt x="2" y="95"/>
                    </a:lnTo>
                    <a:lnTo>
                      <a:pt x="0" y="77"/>
                    </a:lnTo>
                    <a:lnTo>
                      <a:pt x="4" y="50"/>
                    </a:lnTo>
                    <a:lnTo>
                      <a:pt x="18" y="28"/>
                    </a:lnTo>
                    <a:lnTo>
                      <a:pt x="38" y="10"/>
                    </a:lnTo>
                    <a:lnTo>
                      <a:pt x="57" y="2"/>
                    </a:lnTo>
                    <a:lnTo>
                      <a:pt x="7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8" name="Freeform 200"/>
              <p:cNvSpPr>
                <a:spLocks noEditPoints="1"/>
              </p:cNvSpPr>
              <p:nvPr/>
            </p:nvSpPr>
            <p:spPr bwMode="auto">
              <a:xfrm>
                <a:off x="6902704" y="4818193"/>
                <a:ext cx="197938" cy="192201"/>
              </a:xfrm>
              <a:custGeom>
                <a:avLst/>
                <a:gdLst>
                  <a:gd name="T0" fmla="*/ 35 w 69"/>
                  <a:gd name="T1" fmla="*/ 16 h 67"/>
                  <a:gd name="T2" fmla="*/ 29 w 69"/>
                  <a:gd name="T3" fmla="*/ 16 h 67"/>
                  <a:gd name="T4" fmla="*/ 23 w 69"/>
                  <a:gd name="T5" fmla="*/ 20 h 67"/>
                  <a:gd name="T6" fmla="*/ 18 w 69"/>
                  <a:gd name="T7" fmla="*/ 26 h 67"/>
                  <a:gd name="T8" fmla="*/ 16 w 69"/>
                  <a:gd name="T9" fmla="*/ 34 h 67"/>
                  <a:gd name="T10" fmla="*/ 18 w 69"/>
                  <a:gd name="T11" fmla="*/ 40 h 67"/>
                  <a:gd name="T12" fmla="*/ 23 w 69"/>
                  <a:gd name="T13" fmla="*/ 46 h 67"/>
                  <a:gd name="T14" fmla="*/ 29 w 69"/>
                  <a:gd name="T15" fmla="*/ 50 h 67"/>
                  <a:gd name="T16" fmla="*/ 35 w 69"/>
                  <a:gd name="T17" fmla="*/ 50 h 67"/>
                  <a:gd name="T18" fmla="*/ 43 w 69"/>
                  <a:gd name="T19" fmla="*/ 50 h 67"/>
                  <a:gd name="T20" fmla="*/ 47 w 69"/>
                  <a:gd name="T21" fmla="*/ 46 h 67"/>
                  <a:gd name="T22" fmla="*/ 51 w 69"/>
                  <a:gd name="T23" fmla="*/ 40 h 67"/>
                  <a:gd name="T24" fmla="*/ 53 w 69"/>
                  <a:gd name="T25" fmla="*/ 34 h 67"/>
                  <a:gd name="T26" fmla="*/ 51 w 69"/>
                  <a:gd name="T27" fmla="*/ 26 h 67"/>
                  <a:gd name="T28" fmla="*/ 47 w 69"/>
                  <a:gd name="T29" fmla="*/ 20 h 67"/>
                  <a:gd name="T30" fmla="*/ 43 w 69"/>
                  <a:gd name="T31" fmla="*/ 16 h 67"/>
                  <a:gd name="T32" fmla="*/ 35 w 69"/>
                  <a:gd name="T33" fmla="*/ 16 h 67"/>
                  <a:gd name="T34" fmla="*/ 29 w 69"/>
                  <a:gd name="T35" fmla="*/ 0 h 67"/>
                  <a:gd name="T36" fmla="*/ 41 w 69"/>
                  <a:gd name="T37" fmla="*/ 0 h 67"/>
                  <a:gd name="T38" fmla="*/ 41 w 69"/>
                  <a:gd name="T39" fmla="*/ 6 h 67"/>
                  <a:gd name="T40" fmla="*/ 51 w 69"/>
                  <a:gd name="T41" fmla="*/ 10 h 67"/>
                  <a:gd name="T42" fmla="*/ 55 w 69"/>
                  <a:gd name="T43" fmla="*/ 6 h 67"/>
                  <a:gd name="T44" fmla="*/ 63 w 69"/>
                  <a:gd name="T45" fmla="*/ 14 h 67"/>
                  <a:gd name="T46" fmla="*/ 59 w 69"/>
                  <a:gd name="T47" fmla="*/ 18 h 67"/>
                  <a:gd name="T48" fmla="*/ 63 w 69"/>
                  <a:gd name="T49" fmla="*/ 28 h 67"/>
                  <a:gd name="T50" fmla="*/ 69 w 69"/>
                  <a:gd name="T51" fmla="*/ 28 h 67"/>
                  <a:gd name="T52" fmla="*/ 69 w 69"/>
                  <a:gd name="T53" fmla="*/ 38 h 67"/>
                  <a:gd name="T54" fmla="*/ 63 w 69"/>
                  <a:gd name="T55" fmla="*/ 38 h 67"/>
                  <a:gd name="T56" fmla="*/ 59 w 69"/>
                  <a:gd name="T57" fmla="*/ 48 h 67"/>
                  <a:gd name="T58" fmla="*/ 63 w 69"/>
                  <a:gd name="T59" fmla="*/ 53 h 67"/>
                  <a:gd name="T60" fmla="*/ 55 w 69"/>
                  <a:gd name="T61" fmla="*/ 61 h 67"/>
                  <a:gd name="T62" fmla="*/ 51 w 69"/>
                  <a:gd name="T63" fmla="*/ 57 h 67"/>
                  <a:gd name="T64" fmla="*/ 41 w 69"/>
                  <a:gd name="T65" fmla="*/ 61 h 67"/>
                  <a:gd name="T66" fmla="*/ 41 w 69"/>
                  <a:gd name="T67" fmla="*/ 67 h 67"/>
                  <a:gd name="T68" fmla="*/ 29 w 69"/>
                  <a:gd name="T69" fmla="*/ 67 h 67"/>
                  <a:gd name="T70" fmla="*/ 29 w 69"/>
                  <a:gd name="T71" fmla="*/ 61 h 67"/>
                  <a:gd name="T72" fmla="*/ 18 w 69"/>
                  <a:gd name="T73" fmla="*/ 57 h 67"/>
                  <a:gd name="T74" fmla="*/ 14 w 69"/>
                  <a:gd name="T75" fmla="*/ 61 h 67"/>
                  <a:gd name="T76" fmla="*/ 6 w 69"/>
                  <a:gd name="T77" fmla="*/ 53 h 67"/>
                  <a:gd name="T78" fmla="*/ 12 w 69"/>
                  <a:gd name="T79" fmla="*/ 48 h 67"/>
                  <a:gd name="T80" fmla="*/ 8 w 69"/>
                  <a:gd name="T81" fmla="*/ 38 h 67"/>
                  <a:gd name="T82" fmla="*/ 0 w 69"/>
                  <a:gd name="T83" fmla="*/ 38 h 67"/>
                  <a:gd name="T84" fmla="*/ 0 w 69"/>
                  <a:gd name="T85" fmla="*/ 28 h 67"/>
                  <a:gd name="T86" fmla="*/ 8 w 69"/>
                  <a:gd name="T87" fmla="*/ 28 h 67"/>
                  <a:gd name="T88" fmla="*/ 12 w 69"/>
                  <a:gd name="T89" fmla="*/ 18 h 67"/>
                  <a:gd name="T90" fmla="*/ 6 w 69"/>
                  <a:gd name="T91" fmla="*/ 14 h 67"/>
                  <a:gd name="T92" fmla="*/ 14 w 69"/>
                  <a:gd name="T93" fmla="*/ 6 h 67"/>
                  <a:gd name="T94" fmla="*/ 20 w 69"/>
                  <a:gd name="T95" fmla="*/ 10 h 67"/>
                  <a:gd name="T96" fmla="*/ 29 w 69"/>
                  <a:gd name="T97" fmla="*/ 6 h 67"/>
                  <a:gd name="T98" fmla="*/ 29 w 69"/>
                  <a:gd name="T9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 h="67">
                    <a:moveTo>
                      <a:pt x="35" y="16"/>
                    </a:moveTo>
                    <a:lnTo>
                      <a:pt x="29" y="16"/>
                    </a:lnTo>
                    <a:lnTo>
                      <a:pt x="23" y="20"/>
                    </a:lnTo>
                    <a:lnTo>
                      <a:pt x="18" y="26"/>
                    </a:lnTo>
                    <a:lnTo>
                      <a:pt x="16" y="34"/>
                    </a:lnTo>
                    <a:lnTo>
                      <a:pt x="18" y="40"/>
                    </a:lnTo>
                    <a:lnTo>
                      <a:pt x="23" y="46"/>
                    </a:lnTo>
                    <a:lnTo>
                      <a:pt x="29" y="50"/>
                    </a:lnTo>
                    <a:lnTo>
                      <a:pt x="35" y="50"/>
                    </a:lnTo>
                    <a:lnTo>
                      <a:pt x="43" y="50"/>
                    </a:lnTo>
                    <a:lnTo>
                      <a:pt x="47" y="46"/>
                    </a:lnTo>
                    <a:lnTo>
                      <a:pt x="51" y="40"/>
                    </a:lnTo>
                    <a:lnTo>
                      <a:pt x="53" y="34"/>
                    </a:lnTo>
                    <a:lnTo>
                      <a:pt x="51" y="26"/>
                    </a:lnTo>
                    <a:lnTo>
                      <a:pt x="47" y="20"/>
                    </a:lnTo>
                    <a:lnTo>
                      <a:pt x="43" y="16"/>
                    </a:lnTo>
                    <a:lnTo>
                      <a:pt x="35" y="16"/>
                    </a:lnTo>
                    <a:close/>
                    <a:moveTo>
                      <a:pt x="29" y="0"/>
                    </a:moveTo>
                    <a:lnTo>
                      <a:pt x="41" y="0"/>
                    </a:lnTo>
                    <a:lnTo>
                      <a:pt x="41" y="6"/>
                    </a:lnTo>
                    <a:lnTo>
                      <a:pt x="51" y="10"/>
                    </a:lnTo>
                    <a:lnTo>
                      <a:pt x="55" y="6"/>
                    </a:lnTo>
                    <a:lnTo>
                      <a:pt x="63" y="14"/>
                    </a:lnTo>
                    <a:lnTo>
                      <a:pt x="59" y="18"/>
                    </a:lnTo>
                    <a:lnTo>
                      <a:pt x="63" y="28"/>
                    </a:lnTo>
                    <a:lnTo>
                      <a:pt x="69" y="28"/>
                    </a:lnTo>
                    <a:lnTo>
                      <a:pt x="69" y="38"/>
                    </a:lnTo>
                    <a:lnTo>
                      <a:pt x="63" y="38"/>
                    </a:lnTo>
                    <a:lnTo>
                      <a:pt x="59" y="48"/>
                    </a:lnTo>
                    <a:lnTo>
                      <a:pt x="63" y="53"/>
                    </a:lnTo>
                    <a:lnTo>
                      <a:pt x="55" y="61"/>
                    </a:lnTo>
                    <a:lnTo>
                      <a:pt x="51" y="57"/>
                    </a:lnTo>
                    <a:lnTo>
                      <a:pt x="41" y="61"/>
                    </a:lnTo>
                    <a:lnTo>
                      <a:pt x="41" y="67"/>
                    </a:lnTo>
                    <a:lnTo>
                      <a:pt x="29" y="67"/>
                    </a:lnTo>
                    <a:lnTo>
                      <a:pt x="29" y="61"/>
                    </a:lnTo>
                    <a:lnTo>
                      <a:pt x="18" y="57"/>
                    </a:lnTo>
                    <a:lnTo>
                      <a:pt x="14" y="61"/>
                    </a:lnTo>
                    <a:lnTo>
                      <a:pt x="6" y="53"/>
                    </a:lnTo>
                    <a:lnTo>
                      <a:pt x="12" y="48"/>
                    </a:lnTo>
                    <a:lnTo>
                      <a:pt x="8" y="38"/>
                    </a:lnTo>
                    <a:lnTo>
                      <a:pt x="0" y="38"/>
                    </a:lnTo>
                    <a:lnTo>
                      <a:pt x="0" y="28"/>
                    </a:lnTo>
                    <a:lnTo>
                      <a:pt x="8" y="28"/>
                    </a:lnTo>
                    <a:lnTo>
                      <a:pt x="12" y="18"/>
                    </a:lnTo>
                    <a:lnTo>
                      <a:pt x="6" y="14"/>
                    </a:lnTo>
                    <a:lnTo>
                      <a:pt x="14" y="6"/>
                    </a:lnTo>
                    <a:lnTo>
                      <a:pt x="20" y="10"/>
                    </a:lnTo>
                    <a:lnTo>
                      <a:pt x="29" y="6"/>
                    </a:lnTo>
                    <a:lnTo>
                      <a:pt x="2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9" name="Freeform 201"/>
              <p:cNvSpPr>
                <a:spLocks noEditPoints="1"/>
              </p:cNvSpPr>
              <p:nvPr/>
            </p:nvSpPr>
            <p:spPr bwMode="auto">
              <a:xfrm>
                <a:off x="7077691" y="4763689"/>
                <a:ext cx="134828" cy="129091"/>
              </a:xfrm>
              <a:custGeom>
                <a:avLst/>
                <a:gdLst>
                  <a:gd name="T0" fmla="*/ 24 w 47"/>
                  <a:gd name="T1" fmla="*/ 10 h 45"/>
                  <a:gd name="T2" fmla="*/ 16 w 47"/>
                  <a:gd name="T3" fmla="*/ 12 h 45"/>
                  <a:gd name="T4" fmla="*/ 12 w 47"/>
                  <a:gd name="T5" fmla="*/ 23 h 45"/>
                  <a:gd name="T6" fmla="*/ 14 w 47"/>
                  <a:gd name="T7" fmla="*/ 31 h 45"/>
                  <a:gd name="T8" fmla="*/ 22 w 47"/>
                  <a:gd name="T9" fmla="*/ 35 h 45"/>
                  <a:gd name="T10" fmla="*/ 31 w 47"/>
                  <a:gd name="T11" fmla="*/ 33 h 45"/>
                  <a:gd name="T12" fmla="*/ 37 w 47"/>
                  <a:gd name="T13" fmla="*/ 25 h 45"/>
                  <a:gd name="T14" fmla="*/ 33 w 47"/>
                  <a:gd name="T15" fmla="*/ 14 h 45"/>
                  <a:gd name="T16" fmla="*/ 24 w 47"/>
                  <a:gd name="T17" fmla="*/ 10 h 45"/>
                  <a:gd name="T18" fmla="*/ 22 w 47"/>
                  <a:gd name="T19" fmla="*/ 0 h 45"/>
                  <a:gd name="T20" fmla="*/ 28 w 47"/>
                  <a:gd name="T21" fmla="*/ 0 h 45"/>
                  <a:gd name="T22" fmla="*/ 28 w 47"/>
                  <a:gd name="T23" fmla="*/ 4 h 45"/>
                  <a:gd name="T24" fmla="*/ 35 w 47"/>
                  <a:gd name="T25" fmla="*/ 8 h 45"/>
                  <a:gd name="T26" fmla="*/ 39 w 47"/>
                  <a:gd name="T27" fmla="*/ 4 h 45"/>
                  <a:gd name="T28" fmla="*/ 43 w 47"/>
                  <a:gd name="T29" fmla="*/ 10 h 45"/>
                  <a:gd name="T30" fmla="*/ 41 w 47"/>
                  <a:gd name="T31" fmla="*/ 14 h 45"/>
                  <a:gd name="T32" fmla="*/ 43 w 47"/>
                  <a:gd name="T33" fmla="*/ 21 h 45"/>
                  <a:gd name="T34" fmla="*/ 47 w 47"/>
                  <a:gd name="T35" fmla="*/ 21 h 45"/>
                  <a:gd name="T36" fmla="*/ 47 w 47"/>
                  <a:gd name="T37" fmla="*/ 29 h 45"/>
                  <a:gd name="T38" fmla="*/ 43 w 47"/>
                  <a:gd name="T39" fmla="*/ 29 h 45"/>
                  <a:gd name="T40" fmla="*/ 39 w 47"/>
                  <a:gd name="T41" fmla="*/ 35 h 45"/>
                  <a:gd name="T42" fmla="*/ 41 w 47"/>
                  <a:gd name="T43" fmla="*/ 37 h 45"/>
                  <a:gd name="T44" fmla="*/ 35 w 47"/>
                  <a:gd name="T45" fmla="*/ 43 h 45"/>
                  <a:gd name="T46" fmla="*/ 33 w 47"/>
                  <a:gd name="T47" fmla="*/ 39 h 45"/>
                  <a:gd name="T48" fmla="*/ 26 w 47"/>
                  <a:gd name="T49" fmla="*/ 41 h 45"/>
                  <a:gd name="T50" fmla="*/ 24 w 47"/>
                  <a:gd name="T51" fmla="*/ 45 h 45"/>
                  <a:gd name="T52" fmla="*/ 18 w 47"/>
                  <a:gd name="T53" fmla="*/ 45 h 45"/>
                  <a:gd name="T54" fmla="*/ 18 w 47"/>
                  <a:gd name="T55" fmla="*/ 41 h 45"/>
                  <a:gd name="T56" fmla="*/ 12 w 47"/>
                  <a:gd name="T57" fmla="*/ 37 h 45"/>
                  <a:gd name="T58" fmla="*/ 8 w 47"/>
                  <a:gd name="T59" fmla="*/ 41 h 45"/>
                  <a:gd name="T60" fmla="*/ 4 w 47"/>
                  <a:gd name="T61" fmla="*/ 35 h 45"/>
                  <a:gd name="T62" fmla="*/ 6 w 47"/>
                  <a:gd name="T63" fmla="*/ 31 h 45"/>
                  <a:gd name="T64" fmla="*/ 4 w 47"/>
                  <a:gd name="T65" fmla="*/ 25 h 45"/>
                  <a:gd name="T66" fmla="*/ 0 w 47"/>
                  <a:gd name="T67" fmla="*/ 25 h 45"/>
                  <a:gd name="T68" fmla="*/ 2 w 47"/>
                  <a:gd name="T69" fmla="*/ 16 h 45"/>
                  <a:gd name="T70" fmla="*/ 6 w 47"/>
                  <a:gd name="T71" fmla="*/ 16 h 45"/>
                  <a:gd name="T72" fmla="*/ 8 w 47"/>
                  <a:gd name="T73" fmla="*/ 10 h 45"/>
                  <a:gd name="T74" fmla="*/ 6 w 47"/>
                  <a:gd name="T75" fmla="*/ 8 h 45"/>
                  <a:gd name="T76" fmla="*/ 12 w 47"/>
                  <a:gd name="T77" fmla="*/ 2 h 45"/>
                  <a:gd name="T78" fmla="*/ 14 w 47"/>
                  <a:gd name="T79" fmla="*/ 6 h 45"/>
                  <a:gd name="T80" fmla="*/ 22 w 47"/>
                  <a:gd name="T81" fmla="*/ 4 h 45"/>
                  <a:gd name="T82" fmla="*/ 22 w 47"/>
                  <a:gd name="T83"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45">
                    <a:moveTo>
                      <a:pt x="24" y="10"/>
                    </a:moveTo>
                    <a:lnTo>
                      <a:pt x="16" y="12"/>
                    </a:lnTo>
                    <a:lnTo>
                      <a:pt x="12" y="23"/>
                    </a:lnTo>
                    <a:lnTo>
                      <a:pt x="14" y="31"/>
                    </a:lnTo>
                    <a:lnTo>
                      <a:pt x="22" y="35"/>
                    </a:lnTo>
                    <a:lnTo>
                      <a:pt x="31" y="33"/>
                    </a:lnTo>
                    <a:lnTo>
                      <a:pt x="37" y="25"/>
                    </a:lnTo>
                    <a:lnTo>
                      <a:pt x="33" y="14"/>
                    </a:lnTo>
                    <a:lnTo>
                      <a:pt x="24" y="10"/>
                    </a:lnTo>
                    <a:close/>
                    <a:moveTo>
                      <a:pt x="22" y="0"/>
                    </a:moveTo>
                    <a:lnTo>
                      <a:pt x="28" y="0"/>
                    </a:lnTo>
                    <a:lnTo>
                      <a:pt x="28" y="4"/>
                    </a:lnTo>
                    <a:lnTo>
                      <a:pt x="35" y="8"/>
                    </a:lnTo>
                    <a:lnTo>
                      <a:pt x="39" y="4"/>
                    </a:lnTo>
                    <a:lnTo>
                      <a:pt x="43" y="10"/>
                    </a:lnTo>
                    <a:lnTo>
                      <a:pt x="41" y="14"/>
                    </a:lnTo>
                    <a:lnTo>
                      <a:pt x="43" y="21"/>
                    </a:lnTo>
                    <a:lnTo>
                      <a:pt x="47" y="21"/>
                    </a:lnTo>
                    <a:lnTo>
                      <a:pt x="47" y="29"/>
                    </a:lnTo>
                    <a:lnTo>
                      <a:pt x="43" y="29"/>
                    </a:lnTo>
                    <a:lnTo>
                      <a:pt x="39" y="35"/>
                    </a:lnTo>
                    <a:lnTo>
                      <a:pt x="41" y="37"/>
                    </a:lnTo>
                    <a:lnTo>
                      <a:pt x="35" y="43"/>
                    </a:lnTo>
                    <a:lnTo>
                      <a:pt x="33" y="39"/>
                    </a:lnTo>
                    <a:lnTo>
                      <a:pt x="26" y="41"/>
                    </a:lnTo>
                    <a:lnTo>
                      <a:pt x="24" y="45"/>
                    </a:lnTo>
                    <a:lnTo>
                      <a:pt x="18" y="45"/>
                    </a:lnTo>
                    <a:lnTo>
                      <a:pt x="18" y="41"/>
                    </a:lnTo>
                    <a:lnTo>
                      <a:pt x="12" y="37"/>
                    </a:lnTo>
                    <a:lnTo>
                      <a:pt x="8" y="41"/>
                    </a:lnTo>
                    <a:lnTo>
                      <a:pt x="4" y="35"/>
                    </a:lnTo>
                    <a:lnTo>
                      <a:pt x="6" y="31"/>
                    </a:lnTo>
                    <a:lnTo>
                      <a:pt x="4" y="25"/>
                    </a:lnTo>
                    <a:lnTo>
                      <a:pt x="0" y="25"/>
                    </a:lnTo>
                    <a:lnTo>
                      <a:pt x="2" y="16"/>
                    </a:lnTo>
                    <a:lnTo>
                      <a:pt x="6" y="16"/>
                    </a:lnTo>
                    <a:lnTo>
                      <a:pt x="8" y="10"/>
                    </a:lnTo>
                    <a:lnTo>
                      <a:pt x="6" y="8"/>
                    </a:lnTo>
                    <a:lnTo>
                      <a:pt x="12" y="2"/>
                    </a:lnTo>
                    <a:lnTo>
                      <a:pt x="14" y="6"/>
                    </a:lnTo>
                    <a:lnTo>
                      <a:pt x="22" y="4"/>
                    </a:lnTo>
                    <a:lnTo>
                      <a:pt x="2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0" name="Freeform 202"/>
              <p:cNvSpPr>
                <a:spLocks noEditPoints="1"/>
              </p:cNvSpPr>
              <p:nvPr/>
            </p:nvSpPr>
            <p:spPr bwMode="auto">
              <a:xfrm>
                <a:off x="7094903" y="4898515"/>
                <a:ext cx="88929" cy="94667"/>
              </a:xfrm>
              <a:custGeom>
                <a:avLst/>
                <a:gdLst>
                  <a:gd name="T0" fmla="*/ 16 w 31"/>
                  <a:gd name="T1" fmla="*/ 8 h 33"/>
                  <a:gd name="T2" fmla="*/ 10 w 31"/>
                  <a:gd name="T3" fmla="*/ 10 h 33"/>
                  <a:gd name="T4" fmla="*/ 8 w 31"/>
                  <a:gd name="T5" fmla="*/ 16 h 33"/>
                  <a:gd name="T6" fmla="*/ 10 w 31"/>
                  <a:gd name="T7" fmla="*/ 22 h 33"/>
                  <a:gd name="T8" fmla="*/ 14 w 31"/>
                  <a:gd name="T9" fmla="*/ 25 h 33"/>
                  <a:gd name="T10" fmla="*/ 20 w 31"/>
                  <a:gd name="T11" fmla="*/ 22 h 33"/>
                  <a:gd name="T12" fmla="*/ 25 w 31"/>
                  <a:gd name="T13" fmla="*/ 16 h 33"/>
                  <a:gd name="T14" fmla="*/ 22 w 31"/>
                  <a:gd name="T15" fmla="*/ 10 h 33"/>
                  <a:gd name="T16" fmla="*/ 16 w 31"/>
                  <a:gd name="T17" fmla="*/ 8 h 33"/>
                  <a:gd name="T18" fmla="*/ 14 w 31"/>
                  <a:gd name="T19" fmla="*/ 0 h 33"/>
                  <a:gd name="T20" fmla="*/ 20 w 31"/>
                  <a:gd name="T21" fmla="*/ 2 h 33"/>
                  <a:gd name="T22" fmla="*/ 20 w 31"/>
                  <a:gd name="T23" fmla="*/ 4 h 33"/>
                  <a:gd name="T24" fmla="*/ 25 w 31"/>
                  <a:gd name="T25" fmla="*/ 6 h 33"/>
                  <a:gd name="T26" fmla="*/ 27 w 31"/>
                  <a:gd name="T27" fmla="*/ 4 h 33"/>
                  <a:gd name="T28" fmla="*/ 29 w 31"/>
                  <a:gd name="T29" fmla="*/ 8 h 33"/>
                  <a:gd name="T30" fmla="*/ 27 w 31"/>
                  <a:gd name="T31" fmla="*/ 10 h 33"/>
                  <a:gd name="T32" fmla="*/ 29 w 31"/>
                  <a:gd name="T33" fmla="*/ 14 h 33"/>
                  <a:gd name="T34" fmla="*/ 31 w 31"/>
                  <a:gd name="T35" fmla="*/ 14 h 33"/>
                  <a:gd name="T36" fmla="*/ 31 w 31"/>
                  <a:gd name="T37" fmla="*/ 20 h 33"/>
                  <a:gd name="T38" fmla="*/ 29 w 31"/>
                  <a:gd name="T39" fmla="*/ 20 h 33"/>
                  <a:gd name="T40" fmla="*/ 27 w 31"/>
                  <a:gd name="T41" fmla="*/ 25 h 33"/>
                  <a:gd name="T42" fmla="*/ 29 w 31"/>
                  <a:gd name="T43" fmla="*/ 27 h 33"/>
                  <a:gd name="T44" fmla="*/ 25 w 31"/>
                  <a:gd name="T45" fmla="*/ 31 h 33"/>
                  <a:gd name="T46" fmla="*/ 22 w 31"/>
                  <a:gd name="T47" fmla="*/ 29 h 33"/>
                  <a:gd name="T48" fmla="*/ 18 w 31"/>
                  <a:gd name="T49" fmla="*/ 29 h 33"/>
                  <a:gd name="T50" fmla="*/ 16 w 31"/>
                  <a:gd name="T51" fmla="*/ 33 h 33"/>
                  <a:gd name="T52" fmla="*/ 12 w 31"/>
                  <a:gd name="T53" fmla="*/ 31 h 33"/>
                  <a:gd name="T54" fmla="*/ 12 w 31"/>
                  <a:gd name="T55" fmla="*/ 29 h 33"/>
                  <a:gd name="T56" fmla="*/ 8 w 31"/>
                  <a:gd name="T57" fmla="*/ 27 h 33"/>
                  <a:gd name="T58" fmla="*/ 6 w 31"/>
                  <a:gd name="T59" fmla="*/ 29 h 33"/>
                  <a:gd name="T60" fmla="*/ 2 w 31"/>
                  <a:gd name="T61" fmla="*/ 25 h 33"/>
                  <a:gd name="T62" fmla="*/ 4 w 31"/>
                  <a:gd name="T63" fmla="*/ 22 h 33"/>
                  <a:gd name="T64" fmla="*/ 4 w 31"/>
                  <a:gd name="T65" fmla="*/ 18 h 33"/>
                  <a:gd name="T66" fmla="*/ 0 w 31"/>
                  <a:gd name="T67" fmla="*/ 18 h 33"/>
                  <a:gd name="T68" fmla="*/ 0 w 31"/>
                  <a:gd name="T69" fmla="*/ 12 h 33"/>
                  <a:gd name="T70" fmla="*/ 4 w 31"/>
                  <a:gd name="T71" fmla="*/ 12 h 33"/>
                  <a:gd name="T72" fmla="*/ 6 w 31"/>
                  <a:gd name="T73" fmla="*/ 8 h 33"/>
                  <a:gd name="T74" fmla="*/ 4 w 31"/>
                  <a:gd name="T75" fmla="*/ 6 h 33"/>
                  <a:gd name="T76" fmla="*/ 8 w 31"/>
                  <a:gd name="T77" fmla="*/ 2 h 33"/>
                  <a:gd name="T78" fmla="*/ 10 w 31"/>
                  <a:gd name="T79" fmla="*/ 6 h 33"/>
                  <a:gd name="T80" fmla="*/ 14 w 31"/>
                  <a:gd name="T81" fmla="*/ 4 h 33"/>
                  <a:gd name="T82" fmla="*/ 14 w 31"/>
                  <a:gd name="T8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 h="33">
                    <a:moveTo>
                      <a:pt x="16" y="8"/>
                    </a:moveTo>
                    <a:lnTo>
                      <a:pt x="10" y="10"/>
                    </a:lnTo>
                    <a:lnTo>
                      <a:pt x="8" y="16"/>
                    </a:lnTo>
                    <a:lnTo>
                      <a:pt x="10" y="22"/>
                    </a:lnTo>
                    <a:lnTo>
                      <a:pt x="14" y="25"/>
                    </a:lnTo>
                    <a:lnTo>
                      <a:pt x="20" y="22"/>
                    </a:lnTo>
                    <a:lnTo>
                      <a:pt x="25" y="16"/>
                    </a:lnTo>
                    <a:lnTo>
                      <a:pt x="22" y="10"/>
                    </a:lnTo>
                    <a:lnTo>
                      <a:pt x="16" y="8"/>
                    </a:lnTo>
                    <a:close/>
                    <a:moveTo>
                      <a:pt x="14" y="0"/>
                    </a:moveTo>
                    <a:lnTo>
                      <a:pt x="20" y="2"/>
                    </a:lnTo>
                    <a:lnTo>
                      <a:pt x="20" y="4"/>
                    </a:lnTo>
                    <a:lnTo>
                      <a:pt x="25" y="6"/>
                    </a:lnTo>
                    <a:lnTo>
                      <a:pt x="27" y="4"/>
                    </a:lnTo>
                    <a:lnTo>
                      <a:pt x="29" y="8"/>
                    </a:lnTo>
                    <a:lnTo>
                      <a:pt x="27" y="10"/>
                    </a:lnTo>
                    <a:lnTo>
                      <a:pt x="29" y="14"/>
                    </a:lnTo>
                    <a:lnTo>
                      <a:pt x="31" y="14"/>
                    </a:lnTo>
                    <a:lnTo>
                      <a:pt x="31" y="20"/>
                    </a:lnTo>
                    <a:lnTo>
                      <a:pt x="29" y="20"/>
                    </a:lnTo>
                    <a:lnTo>
                      <a:pt x="27" y="25"/>
                    </a:lnTo>
                    <a:lnTo>
                      <a:pt x="29" y="27"/>
                    </a:lnTo>
                    <a:lnTo>
                      <a:pt x="25" y="31"/>
                    </a:lnTo>
                    <a:lnTo>
                      <a:pt x="22" y="29"/>
                    </a:lnTo>
                    <a:lnTo>
                      <a:pt x="18" y="29"/>
                    </a:lnTo>
                    <a:lnTo>
                      <a:pt x="16" y="33"/>
                    </a:lnTo>
                    <a:lnTo>
                      <a:pt x="12" y="31"/>
                    </a:lnTo>
                    <a:lnTo>
                      <a:pt x="12" y="29"/>
                    </a:lnTo>
                    <a:lnTo>
                      <a:pt x="8" y="27"/>
                    </a:lnTo>
                    <a:lnTo>
                      <a:pt x="6" y="29"/>
                    </a:lnTo>
                    <a:lnTo>
                      <a:pt x="2" y="25"/>
                    </a:lnTo>
                    <a:lnTo>
                      <a:pt x="4" y="22"/>
                    </a:lnTo>
                    <a:lnTo>
                      <a:pt x="4" y="18"/>
                    </a:lnTo>
                    <a:lnTo>
                      <a:pt x="0" y="18"/>
                    </a:lnTo>
                    <a:lnTo>
                      <a:pt x="0" y="12"/>
                    </a:lnTo>
                    <a:lnTo>
                      <a:pt x="4" y="12"/>
                    </a:lnTo>
                    <a:lnTo>
                      <a:pt x="6" y="8"/>
                    </a:lnTo>
                    <a:lnTo>
                      <a:pt x="4" y="6"/>
                    </a:lnTo>
                    <a:lnTo>
                      <a:pt x="8" y="2"/>
                    </a:lnTo>
                    <a:lnTo>
                      <a:pt x="10" y="6"/>
                    </a:lnTo>
                    <a:lnTo>
                      <a:pt x="14" y="4"/>
                    </a:lnTo>
                    <a:lnTo>
                      <a:pt x="1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3" name="组合 23"/>
          <p:cNvGrpSpPr/>
          <p:nvPr/>
        </p:nvGrpSpPr>
        <p:grpSpPr>
          <a:xfrm>
            <a:off x="4864555" y="1974555"/>
            <a:ext cx="530476" cy="316306"/>
            <a:chOff x="6839593" y="2775708"/>
            <a:chExt cx="745852" cy="444643"/>
          </a:xfrm>
        </p:grpSpPr>
        <p:sp>
          <p:nvSpPr>
            <p:cNvPr id="91" name="Freeform 83"/>
            <p:cNvSpPr>
              <a:spLocks/>
            </p:cNvSpPr>
            <p:nvPr/>
          </p:nvSpPr>
          <p:spPr bwMode="auto">
            <a:xfrm>
              <a:off x="7381769" y="2824475"/>
              <a:ext cx="203676" cy="347109"/>
            </a:xfrm>
            <a:custGeom>
              <a:avLst/>
              <a:gdLst>
                <a:gd name="T0" fmla="*/ 10 w 71"/>
                <a:gd name="T1" fmla="*/ 0 h 121"/>
                <a:gd name="T2" fmla="*/ 14 w 71"/>
                <a:gd name="T3" fmla="*/ 3 h 121"/>
                <a:gd name="T4" fmla="*/ 18 w 71"/>
                <a:gd name="T5" fmla="*/ 5 h 121"/>
                <a:gd name="T6" fmla="*/ 67 w 71"/>
                <a:gd name="T7" fmla="*/ 53 h 121"/>
                <a:gd name="T8" fmla="*/ 71 w 71"/>
                <a:gd name="T9" fmla="*/ 62 h 121"/>
                <a:gd name="T10" fmla="*/ 67 w 71"/>
                <a:gd name="T11" fmla="*/ 68 h 121"/>
                <a:gd name="T12" fmla="*/ 18 w 71"/>
                <a:gd name="T13" fmla="*/ 119 h 121"/>
                <a:gd name="T14" fmla="*/ 10 w 71"/>
                <a:gd name="T15" fmla="*/ 121 h 121"/>
                <a:gd name="T16" fmla="*/ 4 w 71"/>
                <a:gd name="T17" fmla="*/ 119 h 121"/>
                <a:gd name="T18" fmla="*/ 0 w 71"/>
                <a:gd name="T19" fmla="*/ 115 h 121"/>
                <a:gd name="T20" fmla="*/ 0 w 71"/>
                <a:gd name="T21" fmla="*/ 111 h 121"/>
                <a:gd name="T22" fmla="*/ 0 w 71"/>
                <a:gd name="T23" fmla="*/ 106 h 121"/>
                <a:gd name="T24" fmla="*/ 4 w 71"/>
                <a:gd name="T25" fmla="*/ 104 h 121"/>
                <a:gd name="T26" fmla="*/ 44 w 71"/>
                <a:gd name="T27" fmla="*/ 62 h 121"/>
                <a:gd name="T28" fmla="*/ 4 w 71"/>
                <a:gd name="T29" fmla="*/ 19 h 121"/>
                <a:gd name="T30" fmla="*/ 0 w 71"/>
                <a:gd name="T31" fmla="*/ 15 h 121"/>
                <a:gd name="T32" fmla="*/ 0 w 71"/>
                <a:gd name="T33" fmla="*/ 11 h 121"/>
                <a:gd name="T34" fmla="*/ 0 w 71"/>
                <a:gd name="T35" fmla="*/ 7 h 121"/>
                <a:gd name="T36" fmla="*/ 4 w 71"/>
                <a:gd name="T37" fmla="*/ 5 h 121"/>
                <a:gd name="T38" fmla="*/ 6 w 71"/>
                <a:gd name="T39" fmla="*/ 3 h 121"/>
                <a:gd name="T40" fmla="*/ 10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10" y="0"/>
                  </a:moveTo>
                  <a:lnTo>
                    <a:pt x="14" y="3"/>
                  </a:lnTo>
                  <a:lnTo>
                    <a:pt x="18" y="5"/>
                  </a:lnTo>
                  <a:lnTo>
                    <a:pt x="67" y="53"/>
                  </a:lnTo>
                  <a:lnTo>
                    <a:pt x="71" y="62"/>
                  </a:lnTo>
                  <a:lnTo>
                    <a:pt x="67" y="68"/>
                  </a:lnTo>
                  <a:lnTo>
                    <a:pt x="18" y="119"/>
                  </a:lnTo>
                  <a:lnTo>
                    <a:pt x="10" y="121"/>
                  </a:lnTo>
                  <a:lnTo>
                    <a:pt x="4" y="119"/>
                  </a:lnTo>
                  <a:lnTo>
                    <a:pt x="0" y="115"/>
                  </a:lnTo>
                  <a:lnTo>
                    <a:pt x="0" y="111"/>
                  </a:lnTo>
                  <a:lnTo>
                    <a:pt x="0" y="106"/>
                  </a:lnTo>
                  <a:lnTo>
                    <a:pt x="4" y="104"/>
                  </a:lnTo>
                  <a:lnTo>
                    <a:pt x="44" y="62"/>
                  </a:lnTo>
                  <a:lnTo>
                    <a:pt x="4" y="19"/>
                  </a:lnTo>
                  <a:lnTo>
                    <a:pt x="0" y="15"/>
                  </a:lnTo>
                  <a:lnTo>
                    <a:pt x="0" y="11"/>
                  </a:lnTo>
                  <a:lnTo>
                    <a:pt x="0" y="7"/>
                  </a:lnTo>
                  <a:lnTo>
                    <a:pt x="4" y="5"/>
                  </a:lnTo>
                  <a:lnTo>
                    <a:pt x="6" y="3"/>
                  </a:lnTo>
                  <a:lnTo>
                    <a:pt x="1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23" name="组合 2"/>
            <p:cNvGrpSpPr/>
            <p:nvPr/>
          </p:nvGrpSpPr>
          <p:grpSpPr>
            <a:xfrm>
              <a:off x="6839593" y="2775708"/>
              <a:ext cx="441774" cy="444643"/>
              <a:chOff x="6839593" y="2769970"/>
              <a:chExt cx="441774" cy="444643"/>
            </a:xfrm>
          </p:grpSpPr>
          <p:sp>
            <p:nvSpPr>
              <p:cNvPr id="211" name="Freeform 203"/>
              <p:cNvSpPr>
                <a:spLocks noEditPoints="1"/>
              </p:cNvSpPr>
              <p:nvPr/>
            </p:nvSpPr>
            <p:spPr bwMode="auto">
              <a:xfrm>
                <a:off x="6839593" y="2769970"/>
                <a:ext cx="441774" cy="444643"/>
              </a:xfrm>
              <a:custGeom>
                <a:avLst/>
                <a:gdLst>
                  <a:gd name="T0" fmla="*/ 77 w 154"/>
                  <a:gd name="T1" fmla="*/ 10 h 155"/>
                  <a:gd name="T2" fmla="*/ 59 w 154"/>
                  <a:gd name="T3" fmla="*/ 12 h 155"/>
                  <a:gd name="T4" fmla="*/ 42 w 154"/>
                  <a:gd name="T5" fmla="*/ 19 h 155"/>
                  <a:gd name="T6" fmla="*/ 24 w 154"/>
                  <a:gd name="T7" fmla="*/ 35 h 155"/>
                  <a:gd name="T8" fmla="*/ 12 w 154"/>
                  <a:gd name="T9" fmla="*/ 55 h 155"/>
                  <a:gd name="T10" fmla="*/ 8 w 154"/>
                  <a:gd name="T11" fmla="*/ 78 h 155"/>
                  <a:gd name="T12" fmla="*/ 10 w 154"/>
                  <a:gd name="T13" fmla="*/ 96 h 155"/>
                  <a:gd name="T14" fmla="*/ 16 w 154"/>
                  <a:gd name="T15" fmla="*/ 112 h 155"/>
                  <a:gd name="T16" fmla="*/ 32 w 154"/>
                  <a:gd name="T17" fmla="*/ 131 h 155"/>
                  <a:gd name="T18" fmla="*/ 53 w 154"/>
                  <a:gd name="T19" fmla="*/ 143 h 155"/>
                  <a:gd name="T20" fmla="*/ 77 w 154"/>
                  <a:gd name="T21" fmla="*/ 147 h 155"/>
                  <a:gd name="T22" fmla="*/ 93 w 154"/>
                  <a:gd name="T23" fmla="*/ 145 h 155"/>
                  <a:gd name="T24" fmla="*/ 109 w 154"/>
                  <a:gd name="T25" fmla="*/ 139 h 155"/>
                  <a:gd name="T26" fmla="*/ 130 w 154"/>
                  <a:gd name="T27" fmla="*/ 122 h 155"/>
                  <a:gd name="T28" fmla="*/ 140 w 154"/>
                  <a:gd name="T29" fmla="*/ 102 h 155"/>
                  <a:gd name="T30" fmla="*/ 144 w 154"/>
                  <a:gd name="T31" fmla="*/ 78 h 155"/>
                  <a:gd name="T32" fmla="*/ 142 w 154"/>
                  <a:gd name="T33" fmla="*/ 61 h 155"/>
                  <a:gd name="T34" fmla="*/ 136 w 154"/>
                  <a:gd name="T35" fmla="*/ 45 h 155"/>
                  <a:gd name="T36" fmla="*/ 120 w 154"/>
                  <a:gd name="T37" fmla="*/ 25 h 155"/>
                  <a:gd name="T38" fmla="*/ 99 w 154"/>
                  <a:gd name="T39" fmla="*/ 14 h 155"/>
                  <a:gd name="T40" fmla="*/ 77 w 154"/>
                  <a:gd name="T41" fmla="*/ 10 h 155"/>
                  <a:gd name="T42" fmla="*/ 77 w 154"/>
                  <a:gd name="T43" fmla="*/ 0 h 155"/>
                  <a:gd name="T44" fmla="*/ 103 w 154"/>
                  <a:gd name="T45" fmla="*/ 6 h 155"/>
                  <a:gd name="T46" fmla="*/ 126 w 154"/>
                  <a:gd name="T47" fmla="*/ 19 h 155"/>
                  <a:gd name="T48" fmla="*/ 144 w 154"/>
                  <a:gd name="T49" fmla="*/ 41 h 155"/>
                  <a:gd name="T50" fmla="*/ 150 w 154"/>
                  <a:gd name="T51" fmla="*/ 59 h 155"/>
                  <a:gd name="T52" fmla="*/ 154 w 154"/>
                  <a:gd name="T53" fmla="*/ 78 h 155"/>
                  <a:gd name="T54" fmla="*/ 148 w 154"/>
                  <a:gd name="T55" fmla="*/ 104 h 155"/>
                  <a:gd name="T56" fmla="*/ 136 w 154"/>
                  <a:gd name="T57" fmla="*/ 129 h 155"/>
                  <a:gd name="T58" fmla="*/ 114 w 154"/>
                  <a:gd name="T59" fmla="*/ 145 h 155"/>
                  <a:gd name="T60" fmla="*/ 95 w 154"/>
                  <a:gd name="T61" fmla="*/ 153 h 155"/>
                  <a:gd name="T62" fmla="*/ 77 w 154"/>
                  <a:gd name="T63" fmla="*/ 155 h 155"/>
                  <a:gd name="T64" fmla="*/ 51 w 154"/>
                  <a:gd name="T65" fmla="*/ 151 h 155"/>
                  <a:gd name="T66" fmla="*/ 26 w 154"/>
                  <a:gd name="T67" fmla="*/ 137 h 155"/>
                  <a:gd name="T68" fmla="*/ 10 w 154"/>
                  <a:gd name="T69" fmla="*/ 116 h 155"/>
                  <a:gd name="T70" fmla="*/ 2 w 154"/>
                  <a:gd name="T71" fmla="*/ 98 h 155"/>
                  <a:gd name="T72" fmla="*/ 0 w 154"/>
                  <a:gd name="T73" fmla="*/ 78 h 155"/>
                  <a:gd name="T74" fmla="*/ 4 w 154"/>
                  <a:gd name="T75" fmla="*/ 51 h 155"/>
                  <a:gd name="T76" fmla="*/ 18 w 154"/>
                  <a:gd name="T77" fmla="*/ 29 h 155"/>
                  <a:gd name="T78" fmla="*/ 38 w 154"/>
                  <a:gd name="T79" fmla="*/ 10 h 155"/>
                  <a:gd name="T80" fmla="*/ 57 w 154"/>
                  <a:gd name="T81" fmla="*/ 4 h 155"/>
                  <a:gd name="T82" fmla="*/ 77 w 154"/>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5">
                    <a:moveTo>
                      <a:pt x="77" y="10"/>
                    </a:moveTo>
                    <a:lnTo>
                      <a:pt x="59" y="12"/>
                    </a:lnTo>
                    <a:lnTo>
                      <a:pt x="42" y="19"/>
                    </a:lnTo>
                    <a:lnTo>
                      <a:pt x="24" y="35"/>
                    </a:lnTo>
                    <a:lnTo>
                      <a:pt x="12" y="55"/>
                    </a:lnTo>
                    <a:lnTo>
                      <a:pt x="8" y="78"/>
                    </a:lnTo>
                    <a:lnTo>
                      <a:pt x="10" y="96"/>
                    </a:lnTo>
                    <a:lnTo>
                      <a:pt x="16" y="112"/>
                    </a:lnTo>
                    <a:lnTo>
                      <a:pt x="32" y="131"/>
                    </a:lnTo>
                    <a:lnTo>
                      <a:pt x="53" y="143"/>
                    </a:lnTo>
                    <a:lnTo>
                      <a:pt x="77" y="147"/>
                    </a:lnTo>
                    <a:lnTo>
                      <a:pt x="93" y="145"/>
                    </a:lnTo>
                    <a:lnTo>
                      <a:pt x="109" y="139"/>
                    </a:lnTo>
                    <a:lnTo>
                      <a:pt x="130" y="122"/>
                    </a:lnTo>
                    <a:lnTo>
                      <a:pt x="140" y="102"/>
                    </a:lnTo>
                    <a:lnTo>
                      <a:pt x="144" y="78"/>
                    </a:lnTo>
                    <a:lnTo>
                      <a:pt x="142" y="61"/>
                    </a:lnTo>
                    <a:lnTo>
                      <a:pt x="136" y="45"/>
                    </a:lnTo>
                    <a:lnTo>
                      <a:pt x="120" y="25"/>
                    </a:lnTo>
                    <a:lnTo>
                      <a:pt x="99" y="14"/>
                    </a:lnTo>
                    <a:lnTo>
                      <a:pt x="77" y="10"/>
                    </a:lnTo>
                    <a:close/>
                    <a:moveTo>
                      <a:pt x="77" y="0"/>
                    </a:moveTo>
                    <a:lnTo>
                      <a:pt x="103" y="6"/>
                    </a:lnTo>
                    <a:lnTo>
                      <a:pt x="126" y="19"/>
                    </a:lnTo>
                    <a:lnTo>
                      <a:pt x="144" y="41"/>
                    </a:lnTo>
                    <a:lnTo>
                      <a:pt x="150" y="59"/>
                    </a:lnTo>
                    <a:lnTo>
                      <a:pt x="154" y="78"/>
                    </a:lnTo>
                    <a:lnTo>
                      <a:pt x="148" y="104"/>
                    </a:lnTo>
                    <a:lnTo>
                      <a:pt x="136" y="129"/>
                    </a:lnTo>
                    <a:lnTo>
                      <a:pt x="114" y="145"/>
                    </a:lnTo>
                    <a:lnTo>
                      <a:pt x="95" y="153"/>
                    </a:lnTo>
                    <a:lnTo>
                      <a:pt x="77" y="155"/>
                    </a:lnTo>
                    <a:lnTo>
                      <a:pt x="51" y="151"/>
                    </a:lnTo>
                    <a:lnTo>
                      <a:pt x="26" y="137"/>
                    </a:lnTo>
                    <a:lnTo>
                      <a:pt x="10" y="116"/>
                    </a:lnTo>
                    <a:lnTo>
                      <a:pt x="2" y="98"/>
                    </a:lnTo>
                    <a:lnTo>
                      <a:pt x="0" y="78"/>
                    </a:lnTo>
                    <a:lnTo>
                      <a:pt x="4" y="51"/>
                    </a:lnTo>
                    <a:lnTo>
                      <a:pt x="18" y="29"/>
                    </a:lnTo>
                    <a:lnTo>
                      <a:pt x="38" y="10"/>
                    </a:lnTo>
                    <a:lnTo>
                      <a:pt x="57" y="4"/>
                    </a:lnTo>
                    <a:lnTo>
                      <a:pt x="7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2" name="Freeform 204"/>
              <p:cNvSpPr>
                <a:spLocks noEditPoints="1"/>
              </p:cNvSpPr>
              <p:nvPr/>
            </p:nvSpPr>
            <p:spPr bwMode="auto">
              <a:xfrm>
                <a:off x="6925653" y="2870374"/>
                <a:ext cx="269654" cy="186464"/>
              </a:xfrm>
              <a:custGeom>
                <a:avLst/>
                <a:gdLst>
                  <a:gd name="T0" fmla="*/ 6 w 94"/>
                  <a:gd name="T1" fmla="*/ 6 h 65"/>
                  <a:gd name="T2" fmla="*/ 6 w 94"/>
                  <a:gd name="T3" fmla="*/ 55 h 65"/>
                  <a:gd name="T4" fmla="*/ 88 w 94"/>
                  <a:gd name="T5" fmla="*/ 55 h 65"/>
                  <a:gd name="T6" fmla="*/ 88 w 94"/>
                  <a:gd name="T7" fmla="*/ 6 h 65"/>
                  <a:gd name="T8" fmla="*/ 6 w 94"/>
                  <a:gd name="T9" fmla="*/ 6 h 65"/>
                  <a:gd name="T10" fmla="*/ 4 w 94"/>
                  <a:gd name="T11" fmla="*/ 0 h 65"/>
                  <a:gd name="T12" fmla="*/ 88 w 94"/>
                  <a:gd name="T13" fmla="*/ 0 h 65"/>
                  <a:gd name="T14" fmla="*/ 94 w 94"/>
                  <a:gd name="T15" fmla="*/ 4 h 65"/>
                  <a:gd name="T16" fmla="*/ 94 w 94"/>
                  <a:gd name="T17" fmla="*/ 61 h 65"/>
                  <a:gd name="T18" fmla="*/ 88 w 94"/>
                  <a:gd name="T19" fmla="*/ 65 h 65"/>
                  <a:gd name="T20" fmla="*/ 67 w 94"/>
                  <a:gd name="T21" fmla="*/ 65 h 65"/>
                  <a:gd name="T22" fmla="*/ 29 w 94"/>
                  <a:gd name="T23" fmla="*/ 65 h 65"/>
                  <a:gd name="T24" fmla="*/ 4 w 94"/>
                  <a:gd name="T25" fmla="*/ 65 h 65"/>
                  <a:gd name="T26" fmla="*/ 0 w 94"/>
                  <a:gd name="T27" fmla="*/ 61 h 65"/>
                  <a:gd name="T28" fmla="*/ 0 w 94"/>
                  <a:gd name="T29" fmla="*/ 4 h 65"/>
                  <a:gd name="T30" fmla="*/ 4 w 94"/>
                  <a:gd name="T3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 h="65">
                    <a:moveTo>
                      <a:pt x="6" y="6"/>
                    </a:moveTo>
                    <a:lnTo>
                      <a:pt x="6" y="55"/>
                    </a:lnTo>
                    <a:lnTo>
                      <a:pt x="88" y="55"/>
                    </a:lnTo>
                    <a:lnTo>
                      <a:pt x="88" y="6"/>
                    </a:lnTo>
                    <a:lnTo>
                      <a:pt x="6" y="6"/>
                    </a:lnTo>
                    <a:close/>
                    <a:moveTo>
                      <a:pt x="4" y="0"/>
                    </a:moveTo>
                    <a:lnTo>
                      <a:pt x="88" y="0"/>
                    </a:lnTo>
                    <a:lnTo>
                      <a:pt x="94" y="4"/>
                    </a:lnTo>
                    <a:lnTo>
                      <a:pt x="94" y="61"/>
                    </a:lnTo>
                    <a:lnTo>
                      <a:pt x="88" y="65"/>
                    </a:lnTo>
                    <a:lnTo>
                      <a:pt x="67" y="65"/>
                    </a:lnTo>
                    <a:lnTo>
                      <a:pt x="29" y="65"/>
                    </a:lnTo>
                    <a:lnTo>
                      <a:pt x="4" y="65"/>
                    </a:lnTo>
                    <a:lnTo>
                      <a:pt x="0" y="61"/>
                    </a:lnTo>
                    <a:lnTo>
                      <a:pt x="0" y="4"/>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 name="Rectangle 206"/>
              <p:cNvSpPr>
                <a:spLocks noChangeArrowheads="1"/>
              </p:cNvSpPr>
              <p:nvPr/>
            </p:nvSpPr>
            <p:spPr bwMode="auto">
              <a:xfrm>
                <a:off x="7026055" y="3068310"/>
                <a:ext cx="68848" cy="22949"/>
              </a:xfrm>
              <a:prstGeom prst="rect">
                <a:avLst/>
              </a:prstGeom>
              <a:solidFill>
                <a:srgbClr val="FFFFF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Freeform 207"/>
              <p:cNvSpPr>
                <a:spLocks/>
              </p:cNvSpPr>
              <p:nvPr/>
            </p:nvSpPr>
            <p:spPr bwMode="auto">
              <a:xfrm>
                <a:off x="6991631" y="3102734"/>
                <a:ext cx="131958" cy="17212"/>
              </a:xfrm>
              <a:custGeom>
                <a:avLst/>
                <a:gdLst>
                  <a:gd name="T0" fmla="*/ 4 w 46"/>
                  <a:gd name="T1" fmla="*/ 0 h 6"/>
                  <a:gd name="T2" fmla="*/ 44 w 46"/>
                  <a:gd name="T3" fmla="*/ 0 h 6"/>
                  <a:gd name="T4" fmla="*/ 46 w 46"/>
                  <a:gd name="T5" fmla="*/ 2 h 6"/>
                  <a:gd name="T6" fmla="*/ 44 w 46"/>
                  <a:gd name="T7" fmla="*/ 6 h 6"/>
                  <a:gd name="T8" fmla="*/ 4 w 46"/>
                  <a:gd name="T9" fmla="*/ 6 h 6"/>
                  <a:gd name="T10" fmla="*/ 0 w 46"/>
                  <a:gd name="T11" fmla="*/ 2 h 6"/>
                  <a:gd name="T12" fmla="*/ 4 w 4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46" h="6">
                    <a:moveTo>
                      <a:pt x="4" y="0"/>
                    </a:moveTo>
                    <a:lnTo>
                      <a:pt x="44" y="0"/>
                    </a:lnTo>
                    <a:lnTo>
                      <a:pt x="46" y="2"/>
                    </a:lnTo>
                    <a:lnTo>
                      <a:pt x="44" y="6"/>
                    </a:lnTo>
                    <a:lnTo>
                      <a:pt x="4" y="6"/>
                    </a:lnTo>
                    <a:lnTo>
                      <a:pt x="0" y="2"/>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24" name="组合 22"/>
          <p:cNvGrpSpPr/>
          <p:nvPr/>
        </p:nvGrpSpPr>
        <p:grpSpPr>
          <a:xfrm>
            <a:off x="3726074" y="1299090"/>
            <a:ext cx="542717" cy="312224"/>
            <a:chOff x="5238881" y="1826181"/>
            <a:chExt cx="763063" cy="438906"/>
          </a:xfrm>
        </p:grpSpPr>
        <p:sp>
          <p:nvSpPr>
            <p:cNvPr id="88" name="Freeform 80"/>
            <p:cNvSpPr>
              <a:spLocks/>
            </p:cNvSpPr>
            <p:nvPr/>
          </p:nvSpPr>
          <p:spPr bwMode="auto">
            <a:xfrm>
              <a:off x="5238881" y="1872080"/>
              <a:ext cx="203676" cy="347109"/>
            </a:xfrm>
            <a:custGeom>
              <a:avLst/>
              <a:gdLst>
                <a:gd name="T0" fmla="*/ 61 w 71"/>
                <a:gd name="T1" fmla="*/ 0 h 121"/>
                <a:gd name="T2" fmla="*/ 65 w 71"/>
                <a:gd name="T3" fmla="*/ 0 h 121"/>
                <a:gd name="T4" fmla="*/ 67 w 71"/>
                <a:gd name="T5" fmla="*/ 2 h 121"/>
                <a:gd name="T6" fmla="*/ 71 w 71"/>
                <a:gd name="T7" fmla="*/ 7 h 121"/>
                <a:gd name="T8" fmla="*/ 71 w 71"/>
                <a:gd name="T9" fmla="*/ 11 h 121"/>
                <a:gd name="T10" fmla="*/ 71 w 71"/>
                <a:gd name="T11" fmla="*/ 15 h 121"/>
                <a:gd name="T12" fmla="*/ 67 w 71"/>
                <a:gd name="T13" fmla="*/ 17 h 121"/>
                <a:gd name="T14" fmla="*/ 26 w 71"/>
                <a:gd name="T15" fmla="*/ 60 h 121"/>
                <a:gd name="T16" fmla="*/ 67 w 71"/>
                <a:gd name="T17" fmla="*/ 102 h 121"/>
                <a:gd name="T18" fmla="*/ 71 w 71"/>
                <a:gd name="T19" fmla="*/ 106 h 121"/>
                <a:gd name="T20" fmla="*/ 71 w 71"/>
                <a:gd name="T21" fmla="*/ 108 h 121"/>
                <a:gd name="T22" fmla="*/ 71 w 71"/>
                <a:gd name="T23" fmla="*/ 112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1 h 121"/>
                <a:gd name="T36" fmla="*/ 53 w 71"/>
                <a:gd name="T37" fmla="*/ 2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2"/>
                  </a:lnTo>
                  <a:lnTo>
                    <a:pt x="71" y="7"/>
                  </a:lnTo>
                  <a:lnTo>
                    <a:pt x="71" y="11"/>
                  </a:lnTo>
                  <a:lnTo>
                    <a:pt x="71" y="15"/>
                  </a:lnTo>
                  <a:lnTo>
                    <a:pt x="67" y="17"/>
                  </a:lnTo>
                  <a:lnTo>
                    <a:pt x="26" y="60"/>
                  </a:lnTo>
                  <a:lnTo>
                    <a:pt x="67" y="102"/>
                  </a:lnTo>
                  <a:lnTo>
                    <a:pt x="71" y="106"/>
                  </a:lnTo>
                  <a:lnTo>
                    <a:pt x="71" y="108"/>
                  </a:lnTo>
                  <a:lnTo>
                    <a:pt x="71" y="112"/>
                  </a:lnTo>
                  <a:lnTo>
                    <a:pt x="67" y="117"/>
                  </a:lnTo>
                  <a:lnTo>
                    <a:pt x="61" y="121"/>
                  </a:lnTo>
                  <a:lnTo>
                    <a:pt x="53" y="117"/>
                  </a:lnTo>
                  <a:lnTo>
                    <a:pt x="4" y="68"/>
                  </a:lnTo>
                  <a:lnTo>
                    <a:pt x="0" y="60"/>
                  </a:lnTo>
                  <a:lnTo>
                    <a:pt x="4" y="51"/>
                  </a:lnTo>
                  <a:lnTo>
                    <a:pt x="53" y="2"/>
                  </a:lnTo>
                  <a:lnTo>
                    <a:pt x="57" y="0"/>
                  </a:lnTo>
                  <a:lnTo>
                    <a:pt x="6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25" name="组合 1"/>
            <p:cNvGrpSpPr/>
            <p:nvPr/>
          </p:nvGrpSpPr>
          <p:grpSpPr>
            <a:xfrm>
              <a:off x="5557301" y="1826181"/>
              <a:ext cx="444643" cy="438906"/>
              <a:chOff x="5557301" y="1829049"/>
              <a:chExt cx="444643" cy="438906"/>
            </a:xfrm>
          </p:grpSpPr>
          <p:sp>
            <p:nvSpPr>
              <p:cNvPr id="8" name="Freeform 208"/>
              <p:cNvSpPr>
                <a:spLocks noEditPoints="1"/>
              </p:cNvSpPr>
              <p:nvPr/>
            </p:nvSpPr>
            <p:spPr bwMode="auto">
              <a:xfrm>
                <a:off x="5557301" y="1829049"/>
                <a:ext cx="444643" cy="438906"/>
              </a:xfrm>
              <a:custGeom>
                <a:avLst/>
                <a:gdLst>
                  <a:gd name="T0" fmla="*/ 78 w 155"/>
                  <a:gd name="T1" fmla="*/ 8 h 153"/>
                  <a:gd name="T2" fmla="*/ 61 w 155"/>
                  <a:gd name="T3" fmla="*/ 10 h 153"/>
                  <a:gd name="T4" fmla="*/ 43 w 155"/>
                  <a:gd name="T5" fmla="*/ 16 h 153"/>
                  <a:gd name="T6" fmla="*/ 25 w 155"/>
                  <a:gd name="T7" fmla="*/ 33 h 153"/>
                  <a:gd name="T8" fmla="*/ 13 w 155"/>
                  <a:gd name="T9" fmla="*/ 53 h 153"/>
                  <a:gd name="T10" fmla="*/ 9 w 155"/>
                  <a:gd name="T11" fmla="*/ 77 h 153"/>
                  <a:gd name="T12" fmla="*/ 11 w 155"/>
                  <a:gd name="T13" fmla="*/ 94 h 153"/>
                  <a:gd name="T14" fmla="*/ 19 w 155"/>
                  <a:gd name="T15" fmla="*/ 110 h 153"/>
                  <a:gd name="T16" fmla="*/ 33 w 155"/>
                  <a:gd name="T17" fmla="*/ 128 h 153"/>
                  <a:gd name="T18" fmla="*/ 55 w 155"/>
                  <a:gd name="T19" fmla="*/ 141 h 153"/>
                  <a:gd name="T20" fmla="*/ 78 w 155"/>
                  <a:gd name="T21" fmla="*/ 145 h 153"/>
                  <a:gd name="T22" fmla="*/ 94 w 155"/>
                  <a:gd name="T23" fmla="*/ 143 h 153"/>
                  <a:gd name="T24" fmla="*/ 112 w 155"/>
                  <a:gd name="T25" fmla="*/ 137 h 153"/>
                  <a:gd name="T26" fmla="*/ 130 w 155"/>
                  <a:gd name="T27" fmla="*/ 120 h 153"/>
                  <a:gd name="T28" fmla="*/ 143 w 155"/>
                  <a:gd name="T29" fmla="*/ 100 h 153"/>
                  <a:gd name="T30" fmla="*/ 147 w 155"/>
                  <a:gd name="T31" fmla="*/ 77 h 153"/>
                  <a:gd name="T32" fmla="*/ 145 w 155"/>
                  <a:gd name="T33" fmla="*/ 59 h 153"/>
                  <a:gd name="T34" fmla="*/ 136 w 155"/>
                  <a:gd name="T35" fmla="*/ 43 h 153"/>
                  <a:gd name="T36" fmla="*/ 122 w 155"/>
                  <a:gd name="T37" fmla="*/ 24 h 153"/>
                  <a:gd name="T38" fmla="*/ 100 w 155"/>
                  <a:gd name="T39" fmla="*/ 12 h 153"/>
                  <a:gd name="T40" fmla="*/ 78 w 155"/>
                  <a:gd name="T41" fmla="*/ 8 h 153"/>
                  <a:gd name="T42" fmla="*/ 78 w 155"/>
                  <a:gd name="T43" fmla="*/ 0 h 153"/>
                  <a:gd name="T44" fmla="*/ 104 w 155"/>
                  <a:gd name="T45" fmla="*/ 4 h 153"/>
                  <a:gd name="T46" fmla="*/ 126 w 155"/>
                  <a:gd name="T47" fmla="*/ 18 h 153"/>
                  <a:gd name="T48" fmla="*/ 145 w 155"/>
                  <a:gd name="T49" fmla="*/ 39 h 153"/>
                  <a:gd name="T50" fmla="*/ 153 w 155"/>
                  <a:gd name="T51" fmla="*/ 57 h 153"/>
                  <a:gd name="T52" fmla="*/ 155 w 155"/>
                  <a:gd name="T53" fmla="*/ 77 h 153"/>
                  <a:gd name="T54" fmla="*/ 151 w 155"/>
                  <a:gd name="T55" fmla="*/ 102 h 153"/>
                  <a:gd name="T56" fmla="*/ 136 w 155"/>
                  <a:gd name="T57" fmla="*/ 126 h 153"/>
                  <a:gd name="T58" fmla="*/ 116 w 155"/>
                  <a:gd name="T59" fmla="*/ 145 h 153"/>
                  <a:gd name="T60" fmla="*/ 96 w 155"/>
                  <a:gd name="T61" fmla="*/ 151 h 153"/>
                  <a:gd name="T62" fmla="*/ 78 w 155"/>
                  <a:gd name="T63" fmla="*/ 153 h 153"/>
                  <a:gd name="T64" fmla="*/ 51 w 155"/>
                  <a:gd name="T65" fmla="*/ 149 h 153"/>
                  <a:gd name="T66" fmla="*/ 29 w 155"/>
                  <a:gd name="T67" fmla="*/ 137 h 153"/>
                  <a:gd name="T68" fmla="*/ 11 w 155"/>
                  <a:gd name="T69" fmla="*/ 114 h 153"/>
                  <a:gd name="T70" fmla="*/ 3 w 155"/>
                  <a:gd name="T71" fmla="*/ 96 h 153"/>
                  <a:gd name="T72" fmla="*/ 0 w 155"/>
                  <a:gd name="T73" fmla="*/ 77 h 153"/>
                  <a:gd name="T74" fmla="*/ 5 w 155"/>
                  <a:gd name="T75" fmla="*/ 51 h 153"/>
                  <a:gd name="T76" fmla="*/ 19 w 155"/>
                  <a:gd name="T77" fmla="*/ 27 h 153"/>
                  <a:gd name="T78" fmla="*/ 39 w 155"/>
                  <a:gd name="T79" fmla="*/ 10 h 153"/>
                  <a:gd name="T80" fmla="*/ 59 w 155"/>
                  <a:gd name="T81" fmla="*/ 2 h 153"/>
                  <a:gd name="T82" fmla="*/ 78 w 155"/>
                  <a:gd name="T83"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3">
                    <a:moveTo>
                      <a:pt x="78" y="8"/>
                    </a:moveTo>
                    <a:lnTo>
                      <a:pt x="61" y="10"/>
                    </a:lnTo>
                    <a:lnTo>
                      <a:pt x="43" y="16"/>
                    </a:lnTo>
                    <a:lnTo>
                      <a:pt x="25" y="33"/>
                    </a:lnTo>
                    <a:lnTo>
                      <a:pt x="13" y="53"/>
                    </a:lnTo>
                    <a:lnTo>
                      <a:pt x="9" y="77"/>
                    </a:lnTo>
                    <a:lnTo>
                      <a:pt x="11" y="94"/>
                    </a:lnTo>
                    <a:lnTo>
                      <a:pt x="19" y="110"/>
                    </a:lnTo>
                    <a:lnTo>
                      <a:pt x="33" y="128"/>
                    </a:lnTo>
                    <a:lnTo>
                      <a:pt x="55" y="141"/>
                    </a:lnTo>
                    <a:lnTo>
                      <a:pt x="78" y="145"/>
                    </a:lnTo>
                    <a:lnTo>
                      <a:pt x="94" y="143"/>
                    </a:lnTo>
                    <a:lnTo>
                      <a:pt x="112" y="137"/>
                    </a:lnTo>
                    <a:lnTo>
                      <a:pt x="130" y="120"/>
                    </a:lnTo>
                    <a:lnTo>
                      <a:pt x="143" y="100"/>
                    </a:lnTo>
                    <a:lnTo>
                      <a:pt x="147" y="77"/>
                    </a:lnTo>
                    <a:lnTo>
                      <a:pt x="145" y="59"/>
                    </a:lnTo>
                    <a:lnTo>
                      <a:pt x="136" y="43"/>
                    </a:lnTo>
                    <a:lnTo>
                      <a:pt x="122" y="24"/>
                    </a:lnTo>
                    <a:lnTo>
                      <a:pt x="100" y="12"/>
                    </a:lnTo>
                    <a:lnTo>
                      <a:pt x="78" y="8"/>
                    </a:lnTo>
                    <a:close/>
                    <a:moveTo>
                      <a:pt x="78" y="0"/>
                    </a:moveTo>
                    <a:lnTo>
                      <a:pt x="104" y="4"/>
                    </a:lnTo>
                    <a:lnTo>
                      <a:pt x="126" y="18"/>
                    </a:lnTo>
                    <a:lnTo>
                      <a:pt x="145" y="39"/>
                    </a:lnTo>
                    <a:lnTo>
                      <a:pt x="153" y="57"/>
                    </a:lnTo>
                    <a:lnTo>
                      <a:pt x="155" y="77"/>
                    </a:lnTo>
                    <a:lnTo>
                      <a:pt x="151" y="102"/>
                    </a:lnTo>
                    <a:lnTo>
                      <a:pt x="136" y="126"/>
                    </a:lnTo>
                    <a:lnTo>
                      <a:pt x="116" y="145"/>
                    </a:lnTo>
                    <a:lnTo>
                      <a:pt x="96" y="151"/>
                    </a:lnTo>
                    <a:lnTo>
                      <a:pt x="78" y="153"/>
                    </a:lnTo>
                    <a:lnTo>
                      <a:pt x="51" y="149"/>
                    </a:lnTo>
                    <a:lnTo>
                      <a:pt x="29" y="137"/>
                    </a:lnTo>
                    <a:lnTo>
                      <a:pt x="11" y="114"/>
                    </a:lnTo>
                    <a:lnTo>
                      <a:pt x="3" y="96"/>
                    </a:lnTo>
                    <a:lnTo>
                      <a:pt x="0" y="77"/>
                    </a:lnTo>
                    <a:lnTo>
                      <a:pt x="5" y="51"/>
                    </a:lnTo>
                    <a:lnTo>
                      <a:pt x="19" y="27"/>
                    </a:lnTo>
                    <a:lnTo>
                      <a:pt x="39" y="10"/>
                    </a:lnTo>
                    <a:lnTo>
                      <a:pt x="59" y="2"/>
                    </a:lnTo>
                    <a:lnTo>
                      <a:pt x="7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Freeform 209"/>
              <p:cNvSpPr>
                <a:spLocks noEditPoints="1"/>
              </p:cNvSpPr>
              <p:nvPr/>
            </p:nvSpPr>
            <p:spPr bwMode="auto">
              <a:xfrm>
                <a:off x="5640494" y="1906504"/>
                <a:ext cx="278261" cy="283998"/>
              </a:xfrm>
              <a:custGeom>
                <a:avLst/>
                <a:gdLst>
                  <a:gd name="T0" fmla="*/ 65 w 97"/>
                  <a:gd name="T1" fmla="*/ 79 h 99"/>
                  <a:gd name="T2" fmla="*/ 59 w 97"/>
                  <a:gd name="T3" fmla="*/ 89 h 99"/>
                  <a:gd name="T4" fmla="*/ 73 w 97"/>
                  <a:gd name="T5" fmla="*/ 81 h 99"/>
                  <a:gd name="T6" fmla="*/ 69 w 97"/>
                  <a:gd name="T7" fmla="*/ 73 h 99"/>
                  <a:gd name="T8" fmla="*/ 18 w 97"/>
                  <a:gd name="T9" fmla="*/ 75 h 99"/>
                  <a:gd name="T10" fmla="*/ 30 w 97"/>
                  <a:gd name="T11" fmla="*/ 85 h 99"/>
                  <a:gd name="T12" fmla="*/ 34 w 97"/>
                  <a:gd name="T13" fmla="*/ 85 h 99"/>
                  <a:gd name="T14" fmla="*/ 28 w 97"/>
                  <a:gd name="T15" fmla="*/ 73 h 99"/>
                  <a:gd name="T16" fmla="*/ 51 w 97"/>
                  <a:gd name="T17" fmla="*/ 87 h 99"/>
                  <a:gd name="T18" fmla="*/ 61 w 97"/>
                  <a:gd name="T19" fmla="*/ 77 h 99"/>
                  <a:gd name="T20" fmla="*/ 51 w 97"/>
                  <a:gd name="T21" fmla="*/ 71 h 99"/>
                  <a:gd name="T22" fmla="*/ 34 w 97"/>
                  <a:gd name="T23" fmla="*/ 73 h 99"/>
                  <a:gd name="T24" fmla="*/ 42 w 97"/>
                  <a:gd name="T25" fmla="*/ 85 h 99"/>
                  <a:gd name="T26" fmla="*/ 47 w 97"/>
                  <a:gd name="T27" fmla="*/ 71 h 99"/>
                  <a:gd name="T28" fmla="*/ 71 w 97"/>
                  <a:gd name="T29" fmla="*/ 61 h 99"/>
                  <a:gd name="T30" fmla="*/ 83 w 97"/>
                  <a:gd name="T31" fmla="*/ 71 h 99"/>
                  <a:gd name="T32" fmla="*/ 89 w 97"/>
                  <a:gd name="T33" fmla="*/ 53 h 99"/>
                  <a:gd name="T34" fmla="*/ 51 w 97"/>
                  <a:gd name="T35" fmla="*/ 53 h 99"/>
                  <a:gd name="T36" fmla="*/ 65 w 97"/>
                  <a:gd name="T37" fmla="*/ 67 h 99"/>
                  <a:gd name="T38" fmla="*/ 67 w 97"/>
                  <a:gd name="T39" fmla="*/ 53 h 99"/>
                  <a:gd name="T40" fmla="*/ 30 w 97"/>
                  <a:gd name="T41" fmla="*/ 53 h 99"/>
                  <a:gd name="T42" fmla="*/ 32 w 97"/>
                  <a:gd name="T43" fmla="*/ 67 h 99"/>
                  <a:gd name="T44" fmla="*/ 47 w 97"/>
                  <a:gd name="T45" fmla="*/ 53 h 99"/>
                  <a:gd name="T46" fmla="*/ 8 w 97"/>
                  <a:gd name="T47" fmla="*/ 53 h 99"/>
                  <a:gd name="T48" fmla="*/ 14 w 97"/>
                  <a:gd name="T49" fmla="*/ 71 h 99"/>
                  <a:gd name="T50" fmla="*/ 26 w 97"/>
                  <a:gd name="T51" fmla="*/ 61 h 99"/>
                  <a:gd name="T52" fmla="*/ 8 w 97"/>
                  <a:gd name="T53" fmla="*/ 53 h 99"/>
                  <a:gd name="T54" fmla="*/ 30 w 97"/>
                  <a:gd name="T55" fmla="*/ 38 h 99"/>
                  <a:gd name="T56" fmla="*/ 47 w 97"/>
                  <a:gd name="T57" fmla="*/ 46 h 99"/>
                  <a:gd name="T58" fmla="*/ 32 w 97"/>
                  <a:gd name="T59" fmla="*/ 32 h 99"/>
                  <a:gd name="T60" fmla="*/ 51 w 97"/>
                  <a:gd name="T61" fmla="*/ 32 h 99"/>
                  <a:gd name="T62" fmla="*/ 67 w 97"/>
                  <a:gd name="T63" fmla="*/ 46 h 99"/>
                  <a:gd name="T64" fmla="*/ 65 w 97"/>
                  <a:gd name="T65" fmla="*/ 32 h 99"/>
                  <a:gd name="T66" fmla="*/ 10 w 97"/>
                  <a:gd name="T67" fmla="*/ 36 h 99"/>
                  <a:gd name="T68" fmla="*/ 26 w 97"/>
                  <a:gd name="T69" fmla="*/ 46 h 99"/>
                  <a:gd name="T70" fmla="*/ 28 w 97"/>
                  <a:gd name="T71" fmla="*/ 30 h 99"/>
                  <a:gd name="T72" fmla="*/ 83 w 97"/>
                  <a:gd name="T73" fmla="*/ 28 h 99"/>
                  <a:gd name="T74" fmla="*/ 71 w 97"/>
                  <a:gd name="T75" fmla="*/ 38 h 99"/>
                  <a:gd name="T76" fmla="*/ 89 w 97"/>
                  <a:gd name="T77" fmla="*/ 46 h 99"/>
                  <a:gd name="T78" fmla="*/ 83 w 97"/>
                  <a:gd name="T79" fmla="*/ 28 h 99"/>
                  <a:gd name="T80" fmla="*/ 51 w 97"/>
                  <a:gd name="T81" fmla="*/ 28 h 99"/>
                  <a:gd name="T82" fmla="*/ 59 w 97"/>
                  <a:gd name="T83" fmla="*/ 20 h 99"/>
                  <a:gd name="T84" fmla="*/ 51 w 97"/>
                  <a:gd name="T85" fmla="*/ 12 h 99"/>
                  <a:gd name="T86" fmla="*/ 42 w 97"/>
                  <a:gd name="T87" fmla="*/ 14 h 99"/>
                  <a:gd name="T88" fmla="*/ 34 w 97"/>
                  <a:gd name="T89" fmla="*/ 28 h 99"/>
                  <a:gd name="T90" fmla="*/ 47 w 97"/>
                  <a:gd name="T91" fmla="*/ 12 h 99"/>
                  <a:gd name="T92" fmla="*/ 63 w 97"/>
                  <a:gd name="T93" fmla="*/ 14 h 99"/>
                  <a:gd name="T94" fmla="*/ 69 w 97"/>
                  <a:gd name="T95" fmla="*/ 26 h 99"/>
                  <a:gd name="T96" fmla="*/ 73 w 97"/>
                  <a:gd name="T97" fmla="*/ 18 h 99"/>
                  <a:gd name="T98" fmla="*/ 59 w 97"/>
                  <a:gd name="T99" fmla="*/ 10 h 99"/>
                  <a:gd name="T100" fmla="*/ 30 w 97"/>
                  <a:gd name="T101" fmla="*/ 14 h 99"/>
                  <a:gd name="T102" fmla="*/ 18 w 97"/>
                  <a:gd name="T103" fmla="*/ 24 h 99"/>
                  <a:gd name="T104" fmla="*/ 32 w 97"/>
                  <a:gd name="T105" fmla="*/ 20 h 99"/>
                  <a:gd name="T106" fmla="*/ 38 w 97"/>
                  <a:gd name="T107" fmla="*/ 10 h 99"/>
                  <a:gd name="T108" fmla="*/ 67 w 97"/>
                  <a:gd name="T109" fmla="*/ 4 h 99"/>
                  <a:gd name="T110" fmla="*/ 93 w 97"/>
                  <a:gd name="T111" fmla="*/ 30 h 99"/>
                  <a:gd name="T112" fmla="*/ 93 w 97"/>
                  <a:gd name="T113" fmla="*/ 69 h 99"/>
                  <a:gd name="T114" fmla="*/ 67 w 97"/>
                  <a:gd name="T115" fmla="*/ 95 h 99"/>
                  <a:gd name="T116" fmla="*/ 30 w 97"/>
                  <a:gd name="T117" fmla="*/ 95 h 99"/>
                  <a:gd name="T118" fmla="*/ 4 w 97"/>
                  <a:gd name="T119" fmla="*/ 69 h 99"/>
                  <a:gd name="T120" fmla="*/ 4 w 97"/>
                  <a:gd name="T121" fmla="*/ 30 h 99"/>
                  <a:gd name="T122" fmla="*/ 30 w 97"/>
                  <a:gd name="T123"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99">
                    <a:moveTo>
                      <a:pt x="69" y="73"/>
                    </a:moveTo>
                    <a:lnTo>
                      <a:pt x="65" y="79"/>
                    </a:lnTo>
                    <a:lnTo>
                      <a:pt x="63" y="85"/>
                    </a:lnTo>
                    <a:lnTo>
                      <a:pt x="59" y="89"/>
                    </a:lnTo>
                    <a:lnTo>
                      <a:pt x="67" y="85"/>
                    </a:lnTo>
                    <a:lnTo>
                      <a:pt x="73" y="81"/>
                    </a:lnTo>
                    <a:lnTo>
                      <a:pt x="79" y="75"/>
                    </a:lnTo>
                    <a:lnTo>
                      <a:pt x="69" y="73"/>
                    </a:lnTo>
                    <a:close/>
                    <a:moveTo>
                      <a:pt x="28" y="73"/>
                    </a:moveTo>
                    <a:lnTo>
                      <a:pt x="18" y="75"/>
                    </a:lnTo>
                    <a:lnTo>
                      <a:pt x="24" y="81"/>
                    </a:lnTo>
                    <a:lnTo>
                      <a:pt x="30" y="85"/>
                    </a:lnTo>
                    <a:lnTo>
                      <a:pt x="38" y="89"/>
                    </a:lnTo>
                    <a:lnTo>
                      <a:pt x="34" y="85"/>
                    </a:lnTo>
                    <a:lnTo>
                      <a:pt x="32" y="79"/>
                    </a:lnTo>
                    <a:lnTo>
                      <a:pt x="28" y="73"/>
                    </a:lnTo>
                    <a:close/>
                    <a:moveTo>
                      <a:pt x="51" y="71"/>
                    </a:moveTo>
                    <a:lnTo>
                      <a:pt x="51" y="87"/>
                    </a:lnTo>
                    <a:lnTo>
                      <a:pt x="55" y="85"/>
                    </a:lnTo>
                    <a:lnTo>
                      <a:pt x="61" y="77"/>
                    </a:lnTo>
                    <a:lnTo>
                      <a:pt x="63" y="73"/>
                    </a:lnTo>
                    <a:lnTo>
                      <a:pt x="51" y="71"/>
                    </a:lnTo>
                    <a:close/>
                    <a:moveTo>
                      <a:pt x="47" y="71"/>
                    </a:moveTo>
                    <a:lnTo>
                      <a:pt x="34" y="73"/>
                    </a:lnTo>
                    <a:lnTo>
                      <a:pt x="38" y="79"/>
                    </a:lnTo>
                    <a:lnTo>
                      <a:pt x="42" y="85"/>
                    </a:lnTo>
                    <a:lnTo>
                      <a:pt x="47" y="87"/>
                    </a:lnTo>
                    <a:lnTo>
                      <a:pt x="47" y="71"/>
                    </a:lnTo>
                    <a:close/>
                    <a:moveTo>
                      <a:pt x="71" y="53"/>
                    </a:moveTo>
                    <a:lnTo>
                      <a:pt x="71" y="61"/>
                    </a:lnTo>
                    <a:lnTo>
                      <a:pt x="69" y="69"/>
                    </a:lnTo>
                    <a:lnTo>
                      <a:pt x="83" y="71"/>
                    </a:lnTo>
                    <a:lnTo>
                      <a:pt x="87" y="63"/>
                    </a:lnTo>
                    <a:lnTo>
                      <a:pt x="89" y="53"/>
                    </a:lnTo>
                    <a:lnTo>
                      <a:pt x="71" y="53"/>
                    </a:lnTo>
                    <a:close/>
                    <a:moveTo>
                      <a:pt x="51" y="53"/>
                    </a:moveTo>
                    <a:lnTo>
                      <a:pt x="51" y="67"/>
                    </a:lnTo>
                    <a:lnTo>
                      <a:pt x="65" y="67"/>
                    </a:lnTo>
                    <a:lnTo>
                      <a:pt x="67" y="61"/>
                    </a:lnTo>
                    <a:lnTo>
                      <a:pt x="67" y="53"/>
                    </a:lnTo>
                    <a:lnTo>
                      <a:pt x="51" y="53"/>
                    </a:lnTo>
                    <a:close/>
                    <a:moveTo>
                      <a:pt x="30" y="53"/>
                    </a:moveTo>
                    <a:lnTo>
                      <a:pt x="30" y="61"/>
                    </a:lnTo>
                    <a:lnTo>
                      <a:pt x="32" y="67"/>
                    </a:lnTo>
                    <a:lnTo>
                      <a:pt x="47" y="67"/>
                    </a:lnTo>
                    <a:lnTo>
                      <a:pt x="47" y="53"/>
                    </a:lnTo>
                    <a:lnTo>
                      <a:pt x="30" y="53"/>
                    </a:lnTo>
                    <a:close/>
                    <a:moveTo>
                      <a:pt x="8" y="53"/>
                    </a:moveTo>
                    <a:lnTo>
                      <a:pt x="10" y="63"/>
                    </a:lnTo>
                    <a:lnTo>
                      <a:pt x="14" y="71"/>
                    </a:lnTo>
                    <a:lnTo>
                      <a:pt x="28" y="69"/>
                    </a:lnTo>
                    <a:lnTo>
                      <a:pt x="26" y="61"/>
                    </a:lnTo>
                    <a:lnTo>
                      <a:pt x="26" y="53"/>
                    </a:lnTo>
                    <a:lnTo>
                      <a:pt x="8" y="53"/>
                    </a:lnTo>
                    <a:close/>
                    <a:moveTo>
                      <a:pt x="32" y="32"/>
                    </a:moveTo>
                    <a:lnTo>
                      <a:pt x="30" y="38"/>
                    </a:lnTo>
                    <a:lnTo>
                      <a:pt x="30" y="46"/>
                    </a:lnTo>
                    <a:lnTo>
                      <a:pt x="47" y="46"/>
                    </a:lnTo>
                    <a:lnTo>
                      <a:pt x="47" y="32"/>
                    </a:lnTo>
                    <a:lnTo>
                      <a:pt x="32" y="32"/>
                    </a:lnTo>
                    <a:close/>
                    <a:moveTo>
                      <a:pt x="65" y="32"/>
                    </a:moveTo>
                    <a:lnTo>
                      <a:pt x="51" y="32"/>
                    </a:lnTo>
                    <a:lnTo>
                      <a:pt x="51" y="46"/>
                    </a:lnTo>
                    <a:lnTo>
                      <a:pt x="67" y="46"/>
                    </a:lnTo>
                    <a:lnTo>
                      <a:pt x="67" y="38"/>
                    </a:lnTo>
                    <a:lnTo>
                      <a:pt x="65" y="32"/>
                    </a:lnTo>
                    <a:close/>
                    <a:moveTo>
                      <a:pt x="14" y="28"/>
                    </a:moveTo>
                    <a:lnTo>
                      <a:pt x="10" y="36"/>
                    </a:lnTo>
                    <a:lnTo>
                      <a:pt x="8" y="46"/>
                    </a:lnTo>
                    <a:lnTo>
                      <a:pt x="26" y="46"/>
                    </a:lnTo>
                    <a:lnTo>
                      <a:pt x="26" y="38"/>
                    </a:lnTo>
                    <a:lnTo>
                      <a:pt x="28" y="30"/>
                    </a:lnTo>
                    <a:lnTo>
                      <a:pt x="14" y="28"/>
                    </a:lnTo>
                    <a:close/>
                    <a:moveTo>
                      <a:pt x="83" y="28"/>
                    </a:moveTo>
                    <a:lnTo>
                      <a:pt x="69" y="30"/>
                    </a:lnTo>
                    <a:lnTo>
                      <a:pt x="71" y="38"/>
                    </a:lnTo>
                    <a:lnTo>
                      <a:pt x="71" y="46"/>
                    </a:lnTo>
                    <a:lnTo>
                      <a:pt x="89" y="46"/>
                    </a:lnTo>
                    <a:lnTo>
                      <a:pt x="87" y="36"/>
                    </a:lnTo>
                    <a:lnTo>
                      <a:pt x="83" y="28"/>
                    </a:lnTo>
                    <a:close/>
                    <a:moveTo>
                      <a:pt x="51" y="12"/>
                    </a:moveTo>
                    <a:lnTo>
                      <a:pt x="51" y="28"/>
                    </a:lnTo>
                    <a:lnTo>
                      <a:pt x="63" y="28"/>
                    </a:lnTo>
                    <a:lnTo>
                      <a:pt x="59" y="20"/>
                    </a:lnTo>
                    <a:lnTo>
                      <a:pt x="55" y="14"/>
                    </a:lnTo>
                    <a:lnTo>
                      <a:pt x="51" y="12"/>
                    </a:lnTo>
                    <a:close/>
                    <a:moveTo>
                      <a:pt x="47" y="12"/>
                    </a:moveTo>
                    <a:lnTo>
                      <a:pt x="42" y="14"/>
                    </a:lnTo>
                    <a:lnTo>
                      <a:pt x="36" y="22"/>
                    </a:lnTo>
                    <a:lnTo>
                      <a:pt x="34" y="28"/>
                    </a:lnTo>
                    <a:lnTo>
                      <a:pt x="47" y="28"/>
                    </a:lnTo>
                    <a:lnTo>
                      <a:pt x="47" y="12"/>
                    </a:lnTo>
                    <a:close/>
                    <a:moveTo>
                      <a:pt x="59" y="10"/>
                    </a:moveTo>
                    <a:lnTo>
                      <a:pt x="63" y="14"/>
                    </a:lnTo>
                    <a:lnTo>
                      <a:pt x="65" y="20"/>
                    </a:lnTo>
                    <a:lnTo>
                      <a:pt x="69" y="26"/>
                    </a:lnTo>
                    <a:lnTo>
                      <a:pt x="79" y="24"/>
                    </a:lnTo>
                    <a:lnTo>
                      <a:pt x="73" y="18"/>
                    </a:lnTo>
                    <a:lnTo>
                      <a:pt x="67" y="14"/>
                    </a:lnTo>
                    <a:lnTo>
                      <a:pt x="59" y="10"/>
                    </a:lnTo>
                    <a:close/>
                    <a:moveTo>
                      <a:pt x="38" y="10"/>
                    </a:moveTo>
                    <a:lnTo>
                      <a:pt x="30" y="14"/>
                    </a:lnTo>
                    <a:lnTo>
                      <a:pt x="24" y="18"/>
                    </a:lnTo>
                    <a:lnTo>
                      <a:pt x="18" y="24"/>
                    </a:lnTo>
                    <a:lnTo>
                      <a:pt x="28" y="26"/>
                    </a:lnTo>
                    <a:lnTo>
                      <a:pt x="32" y="20"/>
                    </a:lnTo>
                    <a:lnTo>
                      <a:pt x="34" y="14"/>
                    </a:lnTo>
                    <a:lnTo>
                      <a:pt x="38" y="10"/>
                    </a:lnTo>
                    <a:close/>
                    <a:moveTo>
                      <a:pt x="49" y="0"/>
                    </a:moveTo>
                    <a:lnTo>
                      <a:pt x="67" y="4"/>
                    </a:lnTo>
                    <a:lnTo>
                      <a:pt x="83" y="14"/>
                    </a:lnTo>
                    <a:lnTo>
                      <a:pt x="93" y="30"/>
                    </a:lnTo>
                    <a:lnTo>
                      <a:pt x="97" y="50"/>
                    </a:lnTo>
                    <a:lnTo>
                      <a:pt x="93" y="69"/>
                    </a:lnTo>
                    <a:lnTo>
                      <a:pt x="83" y="85"/>
                    </a:lnTo>
                    <a:lnTo>
                      <a:pt x="67" y="95"/>
                    </a:lnTo>
                    <a:lnTo>
                      <a:pt x="49" y="99"/>
                    </a:lnTo>
                    <a:lnTo>
                      <a:pt x="30" y="95"/>
                    </a:lnTo>
                    <a:lnTo>
                      <a:pt x="14" y="85"/>
                    </a:lnTo>
                    <a:lnTo>
                      <a:pt x="4" y="69"/>
                    </a:lnTo>
                    <a:lnTo>
                      <a:pt x="0" y="50"/>
                    </a:lnTo>
                    <a:lnTo>
                      <a:pt x="4" y="30"/>
                    </a:lnTo>
                    <a:lnTo>
                      <a:pt x="14" y="14"/>
                    </a:lnTo>
                    <a:lnTo>
                      <a:pt x="30" y="4"/>
                    </a:lnTo>
                    <a:lnTo>
                      <a:pt x="4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26" name="组合 24"/>
          <p:cNvGrpSpPr/>
          <p:nvPr/>
        </p:nvGrpSpPr>
        <p:grpSpPr>
          <a:xfrm>
            <a:off x="3726074" y="2639816"/>
            <a:ext cx="542717" cy="316306"/>
            <a:chOff x="5238881" y="3710891"/>
            <a:chExt cx="763063" cy="444643"/>
          </a:xfrm>
        </p:grpSpPr>
        <p:sp>
          <p:nvSpPr>
            <p:cNvPr id="90" name="Freeform 82"/>
            <p:cNvSpPr>
              <a:spLocks/>
            </p:cNvSpPr>
            <p:nvPr/>
          </p:nvSpPr>
          <p:spPr bwMode="auto">
            <a:xfrm>
              <a:off x="5238881" y="3759658"/>
              <a:ext cx="203676" cy="347109"/>
            </a:xfrm>
            <a:custGeom>
              <a:avLst/>
              <a:gdLst>
                <a:gd name="T0" fmla="*/ 61 w 71"/>
                <a:gd name="T1" fmla="*/ 0 h 121"/>
                <a:gd name="T2" fmla="*/ 65 w 71"/>
                <a:gd name="T3" fmla="*/ 0 h 121"/>
                <a:gd name="T4" fmla="*/ 67 w 71"/>
                <a:gd name="T5" fmla="*/ 3 h 121"/>
                <a:gd name="T6" fmla="*/ 71 w 71"/>
                <a:gd name="T7" fmla="*/ 7 h 121"/>
                <a:gd name="T8" fmla="*/ 71 w 71"/>
                <a:gd name="T9" fmla="*/ 11 h 121"/>
                <a:gd name="T10" fmla="*/ 71 w 71"/>
                <a:gd name="T11" fmla="*/ 15 h 121"/>
                <a:gd name="T12" fmla="*/ 67 w 71"/>
                <a:gd name="T13" fmla="*/ 19 h 121"/>
                <a:gd name="T14" fmla="*/ 26 w 71"/>
                <a:gd name="T15" fmla="*/ 60 h 121"/>
                <a:gd name="T16" fmla="*/ 67 w 71"/>
                <a:gd name="T17" fmla="*/ 102 h 121"/>
                <a:gd name="T18" fmla="*/ 71 w 71"/>
                <a:gd name="T19" fmla="*/ 106 h 121"/>
                <a:gd name="T20" fmla="*/ 71 w 71"/>
                <a:gd name="T21" fmla="*/ 111 h 121"/>
                <a:gd name="T22" fmla="*/ 71 w 71"/>
                <a:gd name="T23" fmla="*/ 115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3 h 121"/>
                <a:gd name="T36" fmla="*/ 53 w 71"/>
                <a:gd name="T37" fmla="*/ 3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3"/>
                  </a:lnTo>
                  <a:lnTo>
                    <a:pt x="71" y="7"/>
                  </a:lnTo>
                  <a:lnTo>
                    <a:pt x="71" y="11"/>
                  </a:lnTo>
                  <a:lnTo>
                    <a:pt x="71" y="15"/>
                  </a:lnTo>
                  <a:lnTo>
                    <a:pt x="67" y="19"/>
                  </a:lnTo>
                  <a:lnTo>
                    <a:pt x="26" y="60"/>
                  </a:lnTo>
                  <a:lnTo>
                    <a:pt x="67" y="102"/>
                  </a:lnTo>
                  <a:lnTo>
                    <a:pt x="71" y="106"/>
                  </a:lnTo>
                  <a:lnTo>
                    <a:pt x="71" y="111"/>
                  </a:lnTo>
                  <a:lnTo>
                    <a:pt x="71" y="115"/>
                  </a:lnTo>
                  <a:lnTo>
                    <a:pt x="67" y="117"/>
                  </a:lnTo>
                  <a:lnTo>
                    <a:pt x="61" y="121"/>
                  </a:lnTo>
                  <a:lnTo>
                    <a:pt x="53" y="117"/>
                  </a:lnTo>
                  <a:lnTo>
                    <a:pt x="4" y="68"/>
                  </a:lnTo>
                  <a:lnTo>
                    <a:pt x="0" y="60"/>
                  </a:lnTo>
                  <a:lnTo>
                    <a:pt x="4" y="53"/>
                  </a:lnTo>
                  <a:lnTo>
                    <a:pt x="53" y="3"/>
                  </a:lnTo>
                  <a:lnTo>
                    <a:pt x="57" y="0"/>
                  </a:lnTo>
                  <a:lnTo>
                    <a:pt x="6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27" name="组合 3"/>
            <p:cNvGrpSpPr/>
            <p:nvPr/>
          </p:nvGrpSpPr>
          <p:grpSpPr>
            <a:xfrm>
              <a:off x="5557301" y="3710891"/>
              <a:ext cx="444643" cy="444643"/>
              <a:chOff x="5557301" y="3705153"/>
              <a:chExt cx="444643" cy="444643"/>
            </a:xfrm>
          </p:grpSpPr>
          <p:sp>
            <p:nvSpPr>
              <p:cNvPr id="10" name="Freeform 210"/>
              <p:cNvSpPr>
                <a:spLocks noEditPoints="1"/>
              </p:cNvSpPr>
              <p:nvPr/>
            </p:nvSpPr>
            <p:spPr bwMode="auto">
              <a:xfrm>
                <a:off x="5557301" y="3705153"/>
                <a:ext cx="444643" cy="444643"/>
              </a:xfrm>
              <a:custGeom>
                <a:avLst/>
                <a:gdLst>
                  <a:gd name="T0" fmla="*/ 78 w 155"/>
                  <a:gd name="T1" fmla="*/ 8 h 155"/>
                  <a:gd name="T2" fmla="*/ 61 w 155"/>
                  <a:gd name="T3" fmla="*/ 10 h 155"/>
                  <a:gd name="T4" fmla="*/ 43 w 155"/>
                  <a:gd name="T5" fmla="*/ 19 h 155"/>
                  <a:gd name="T6" fmla="*/ 25 w 155"/>
                  <a:gd name="T7" fmla="*/ 35 h 155"/>
                  <a:gd name="T8" fmla="*/ 13 w 155"/>
                  <a:gd name="T9" fmla="*/ 55 h 155"/>
                  <a:gd name="T10" fmla="*/ 9 w 155"/>
                  <a:gd name="T11" fmla="*/ 78 h 155"/>
                  <a:gd name="T12" fmla="*/ 11 w 155"/>
                  <a:gd name="T13" fmla="*/ 96 h 155"/>
                  <a:gd name="T14" fmla="*/ 19 w 155"/>
                  <a:gd name="T15" fmla="*/ 112 h 155"/>
                  <a:gd name="T16" fmla="*/ 33 w 155"/>
                  <a:gd name="T17" fmla="*/ 131 h 155"/>
                  <a:gd name="T18" fmla="*/ 55 w 155"/>
                  <a:gd name="T19" fmla="*/ 143 h 155"/>
                  <a:gd name="T20" fmla="*/ 78 w 155"/>
                  <a:gd name="T21" fmla="*/ 147 h 155"/>
                  <a:gd name="T22" fmla="*/ 94 w 155"/>
                  <a:gd name="T23" fmla="*/ 145 h 155"/>
                  <a:gd name="T24" fmla="*/ 112 w 155"/>
                  <a:gd name="T25" fmla="*/ 139 h 155"/>
                  <a:gd name="T26" fmla="*/ 130 w 155"/>
                  <a:gd name="T27" fmla="*/ 123 h 155"/>
                  <a:gd name="T28" fmla="*/ 143 w 155"/>
                  <a:gd name="T29" fmla="*/ 102 h 155"/>
                  <a:gd name="T30" fmla="*/ 147 w 155"/>
                  <a:gd name="T31" fmla="*/ 78 h 155"/>
                  <a:gd name="T32" fmla="*/ 145 w 155"/>
                  <a:gd name="T33" fmla="*/ 61 h 155"/>
                  <a:gd name="T34" fmla="*/ 136 w 155"/>
                  <a:gd name="T35" fmla="*/ 45 h 155"/>
                  <a:gd name="T36" fmla="*/ 122 w 155"/>
                  <a:gd name="T37" fmla="*/ 25 h 155"/>
                  <a:gd name="T38" fmla="*/ 100 w 155"/>
                  <a:gd name="T39" fmla="*/ 12 h 155"/>
                  <a:gd name="T40" fmla="*/ 78 w 155"/>
                  <a:gd name="T41" fmla="*/ 8 h 155"/>
                  <a:gd name="T42" fmla="*/ 78 w 155"/>
                  <a:gd name="T43" fmla="*/ 0 h 155"/>
                  <a:gd name="T44" fmla="*/ 104 w 155"/>
                  <a:gd name="T45" fmla="*/ 6 h 155"/>
                  <a:gd name="T46" fmla="*/ 126 w 155"/>
                  <a:gd name="T47" fmla="*/ 19 h 155"/>
                  <a:gd name="T48" fmla="*/ 145 w 155"/>
                  <a:gd name="T49" fmla="*/ 41 h 155"/>
                  <a:gd name="T50" fmla="*/ 153 w 155"/>
                  <a:gd name="T51" fmla="*/ 59 h 155"/>
                  <a:gd name="T52" fmla="*/ 155 w 155"/>
                  <a:gd name="T53" fmla="*/ 78 h 155"/>
                  <a:gd name="T54" fmla="*/ 151 w 155"/>
                  <a:gd name="T55" fmla="*/ 104 h 155"/>
                  <a:gd name="T56" fmla="*/ 136 w 155"/>
                  <a:gd name="T57" fmla="*/ 127 h 155"/>
                  <a:gd name="T58" fmla="*/ 116 w 155"/>
                  <a:gd name="T59" fmla="*/ 145 h 155"/>
                  <a:gd name="T60" fmla="*/ 96 w 155"/>
                  <a:gd name="T61" fmla="*/ 153 h 155"/>
                  <a:gd name="T62" fmla="*/ 78 w 155"/>
                  <a:gd name="T63" fmla="*/ 155 h 155"/>
                  <a:gd name="T64" fmla="*/ 51 w 155"/>
                  <a:gd name="T65" fmla="*/ 151 h 155"/>
                  <a:gd name="T66" fmla="*/ 29 w 155"/>
                  <a:gd name="T67" fmla="*/ 137 h 155"/>
                  <a:gd name="T68" fmla="*/ 11 w 155"/>
                  <a:gd name="T69" fmla="*/ 116 h 155"/>
                  <a:gd name="T70" fmla="*/ 3 w 155"/>
                  <a:gd name="T71" fmla="*/ 98 h 155"/>
                  <a:gd name="T72" fmla="*/ 0 w 155"/>
                  <a:gd name="T73" fmla="*/ 78 h 155"/>
                  <a:gd name="T74" fmla="*/ 5 w 155"/>
                  <a:gd name="T75" fmla="*/ 51 h 155"/>
                  <a:gd name="T76" fmla="*/ 19 w 155"/>
                  <a:gd name="T77" fmla="*/ 29 h 155"/>
                  <a:gd name="T78" fmla="*/ 39 w 155"/>
                  <a:gd name="T79" fmla="*/ 10 h 155"/>
                  <a:gd name="T80" fmla="*/ 59 w 155"/>
                  <a:gd name="T81" fmla="*/ 2 h 155"/>
                  <a:gd name="T82" fmla="*/ 78 w 155"/>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5">
                    <a:moveTo>
                      <a:pt x="78" y="8"/>
                    </a:moveTo>
                    <a:lnTo>
                      <a:pt x="61" y="10"/>
                    </a:lnTo>
                    <a:lnTo>
                      <a:pt x="43" y="19"/>
                    </a:lnTo>
                    <a:lnTo>
                      <a:pt x="25" y="35"/>
                    </a:lnTo>
                    <a:lnTo>
                      <a:pt x="13" y="55"/>
                    </a:lnTo>
                    <a:lnTo>
                      <a:pt x="9" y="78"/>
                    </a:lnTo>
                    <a:lnTo>
                      <a:pt x="11" y="96"/>
                    </a:lnTo>
                    <a:lnTo>
                      <a:pt x="19" y="112"/>
                    </a:lnTo>
                    <a:lnTo>
                      <a:pt x="33" y="131"/>
                    </a:lnTo>
                    <a:lnTo>
                      <a:pt x="55" y="143"/>
                    </a:lnTo>
                    <a:lnTo>
                      <a:pt x="78" y="147"/>
                    </a:lnTo>
                    <a:lnTo>
                      <a:pt x="94" y="145"/>
                    </a:lnTo>
                    <a:lnTo>
                      <a:pt x="112" y="139"/>
                    </a:lnTo>
                    <a:lnTo>
                      <a:pt x="130" y="123"/>
                    </a:lnTo>
                    <a:lnTo>
                      <a:pt x="143" y="102"/>
                    </a:lnTo>
                    <a:lnTo>
                      <a:pt x="147" y="78"/>
                    </a:lnTo>
                    <a:lnTo>
                      <a:pt x="145" y="61"/>
                    </a:lnTo>
                    <a:lnTo>
                      <a:pt x="136" y="45"/>
                    </a:lnTo>
                    <a:lnTo>
                      <a:pt x="122" y="25"/>
                    </a:lnTo>
                    <a:lnTo>
                      <a:pt x="100" y="12"/>
                    </a:lnTo>
                    <a:lnTo>
                      <a:pt x="78" y="8"/>
                    </a:lnTo>
                    <a:close/>
                    <a:moveTo>
                      <a:pt x="78" y="0"/>
                    </a:moveTo>
                    <a:lnTo>
                      <a:pt x="104" y="6"/>
                    </a:lnTo>
                    <a:lnTo>
                      <a:pt x="126" y="19"/>
                    </a:lnTo>
                    <a:lnTo>
                      <a:pt x="145" y="41"/>
                    </a:lnTo>
                    <a:lnTo>
                      <a:pt x="153" y="59"/>
                    </a:lnTo>
                    <a:lnTo>
                      <a:pt x="155" y="78"/>
                    </a:lnTo>
                    <a:lnTo>
                      <a:pt x="151" y="104"/>
                    </a:lnTo>
                    <a:lnTo>
                      <a:pt x="136" y="127"/>
                    </a:lnTo>
                    <a:lnTo>
                      <a:pt x="116" y="145"/>
                    </a:lnTo>
                    <a:lnTo>
                      <a:pt x="96" y="153"/>
                    </a:lnTo>
                    <a:lnTo>
                      <a:pt x="78" y="155"/>
                    </a:lnTo>
                    <a:lnTo>
                      <a:pt x="51" y="151"/>
                    </a:lnTo>
                    <a:lnTo>
                      <a:pt x="29" y="137"/>
                    </a:lnTo>
                    <a:lnTo>
                      <a:pt x="11" y="116"/>
                    </a:lnTo>
                    <a:lnTo>
                      <a:pt x="3" y="98"/>
                    </a:lnTo>
                    <a:lnTo>
                      <a:pt x="0" y="78"/>
                    </a:lnTo>
                    <a:lnTo>
                      <a:pt x="5" y="51"/>
                    </a:lnTo>
                    <a:lnTo>
                      <a:pt x="19" y="29"/>
                    </a:lnTo>
                    <a:lnTo>
                      <a:pt x="39" y="10"/>
                    </a:lnTo>
                    <a:lnTo>
                      <a:pt x="59" y="2"/>
                    </a:lnTo>
                    <a:lnTo>
                      <a:pt x="7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211"/>
              <p:cNvSpPr>
                <a:spLocks/>
              </p:cNvSpPr>
              <p:nvPr/>
            </p:nvSpPr>
            <p:spPr bwMode="auto">
              <a:xfrm>
                <a:off x="5651968" y="3817031"/>
                <a:ext cx="255312" cy="226625"/>
              </a:xfrm>
              <a:custGeom>
                <a:avLst/>
                <a:gdLst>
                  <a:gd name="T0" fmla="*/ 2 w 89"/>
                  <a:gd name="T1" fmla="*/ 0 h 79"/>
                  <a:gd name="T2" fmla="*/ 6 w 89"/>
                  <a:gd name="T3" fmla="*/ 4 h 79"/>
                  <a:gd name="T4" fmla="*/ 6 w 89"/>
                  <a:gd name="T5" fmla="*/ 71 h 79"/>
                  <a:gd name="T6" fmla="*/ 87 w 89"/>
                  <a:gd name="T7" fmla="*/ 71 h 79"/>
                  <a:gd name="T8" fmla="*/ 89 w 89"/>
                  <a:gd name="T9" fmla="*/ 75 h 79"/>
                  <a:gd name="T10" fmla="*/ 87 w 89"/>
                  <a:gd name="T11" fmla="*/ 79 h 79"/>
                  <a:gd name="T12" fmla="*/ 6 w 89"/>
                  <a:gd name="T13" fmla="*/ 79 h 79"/>
                  <a:gd name="T14" fmla="*/ 2 w 89"/>
                  <a:gd name="T15" fmla="*/ 77 h 79"/>
                  <a:gd name="T16" fmla="*/ 0 w 89"/>
                  <a:gd name="T17" fmla="*/ 75 h 79"/>
                  <a:gd name="T18" fmla="*/ 0 w 89"/>
                  <a:gd name="T19" fmla="*/ 71 h 79"/>
                  <a:gd name="T20" fmla="*/ 0 w 89"/>
                  <a:gd name="T21" fmla="*/ 4 h 79"/>
                  <a:gd name="T22" fmla="*/ 2 w 89"/>
                  <a:gd name="T2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79">
                    <a:moveTo>
                      <a:pt x="2" y="0"/>
                    </a:moveTo>
                    <a:lnTo>
                      <a:pt x="6" y="4"/>
                    </a:lnTo>
                    <a:lnTo>
                      <a:pt x="6" y="71"/>
                    </a:lnTo>
                    <a:lnTo>
                      <a:pt x="87" y="71"/>
                    </a:lnTo>
                    <a:lnTo>
                      <a:pt x="89" y="75"/>
                    </a:lnTo>
                    <a:lnTo>
                      <a:pt x="87" y="79"/>
                    </a:lnTo>
                    <a:lnTo>
                      <a:pt x="6" y="79"/>
                    </a:lnTo>
                    <a:lnTo>
                      <a:pt x="2" y="77"/>
                    </a:lnTo>
                    <a:lnTo>
                      <a:pt x="0" y="75"/>
                    </a:lnTo>
                    <a:lnTo>
                      <a:pt x="0" y="71"/>
                    </a:lnTo>
                    <a:lnTo>
                      <a:pt x="0" y="4"/>
                    </a:lnTo>
                    <a:lnTo>
                      <a:pt x="2" y="0"/>
                    </a:lnTo>
                    <a:close/>
                  </a:path>
                </a:pathLst>
              </a:custGeom>
              <a:solidFill>
                <a:srgbClr val="E4F3F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212"/>
              <p:cNvSpPr>
                <a:spLocks/>
              </p:cNvSpPr>
              <p:nvPr/>
            </p:nvSpPr>
            <p:spPr bwMode="auto">
              <a:xfrm>
                <a:off x="5692129" y="3822769"/>
                <a:ext cx="209413" cy="180726"/>
              </a:xfrm>
              <a:custGeom>
                <a:avLst/>
                <a:gdLst>
                  <a:gd name="T0" fmla="*/ 69 w 73"/>
                  <a:gd name="T1" fmla="*/ 0 h 63"/>
                  <a:gd name="T2" fmla="*/ 71 w 73"/>
                  <a:gd name="T3" fmla="*/ 2 h 63"/>
                  <a:gd name="T4" fmla="*/ 73 w 73"/>
                  <a:gd name="T5" fmla="*/ 4 h 63"/>
                  <a:gd name="T6" fmla="*/ 69 w 73"/>
                  <a:gd name="T7" fmla="*/ 27 h 63"/>
                  <a:gd name="T8" fmla="*/ 65 w 73"/>
                  <a:gd name="T9" fmla="*/ 31 h 63"/>
                  <a:gd name="T10" fmla="*/ 63 w 73"/>
                  <a:gd name="T11" fmla="*/ 27 h 63"/>
                  <a:gd name="T12" fmla="*/ 65 w 73"/>
                  <a:gd name="T13" fmla="*/ 16 h 63"/>
                  <a:gd name="T14" fmla="*/ 45 w 73"/>
                  <a:gd name="T15" fmla="*/ 43 h 63"/>
                  <a:gd name="T16" fmla="*/ 43 w 73"/>
                  <a:gd name="T17" fmla="*/ 45 h 63"/>
                  <a:gd name="T18" fmla="*/ 39 w 73"/>
                  <a:gd name="T19" fmla="*/ 45 h 63"/>
                  <a:gd name="T20" fmla="*/ 27 w 73"/>
                  <a:gd name="T21" fmla="*/ 35 h 63"/>
                  <a:gd name="T22" fmla="*/ 6 w 73"/>
                  <a:gd name="T23" fmla="*/ 61 h 63"/>
                  <a:gd name="T24" fmla="*/ 4 w 73"/>
                  <a:gd name="T25" fmla="*/ 63 h 63"/>
                  <a:gd name="T26" fmla="*/ 0 w 73"/>
                  <a:gd name="T27" fmla="*/ 63 h 63"/>
                  <a:gd name="T28" fmla="*/ 0 w 73"/>
                  <a:gd name="T29" fmla="*/ 57 h 63"/>
                  <a:gd name="T30" fmla="*/ 20 w 73"/>
                  <a:gd name="T31" fmla="*/ 27 h 63"/>
                  <a:gd name="T32" fmla="*/ 24 w 73"/>
                  <a:gd name="T33" fmla="*/ 24 h 63"/>
                  <a:gd name="T34" fmla="*/ 27 w 73"/>
                  <a:gd name="T35" fmla="*/ 24 h 63"/>
                  <a:gd name="T36" fmla="*/ 41 w 73"/>
                  <a:gd name="T37" fmla="*/ 35 h 63"/>
                  <a:gd name="T38" fmla="*/ 57 w 73"/>
                  <a:gd name="T39" fmla="*/ 10 h 63"/>
                  <a:gd name="T40" fmla="*/ 49 w 73"/>
                  <a:gd name="T41" fmla="*/ 10 h 63"/>
                  <a:gd name="T42" fmla="*/ 45 w 73"/>
                  <a:gd name="T43" fmla="*/ 8 h 63"/>
                  <a:gd name="T44" fmla="*/ 47 w 73"/>
                  <a:gd name="T45" fmla="*/ 4 h 63"/>
                  <a:gd name="T46" fmla="*/ 69 w 73"/>
                  <a:gd name="T4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3" h="63">
                    <a:moveTo>
                      <a:pt x="69" y="0"/>
                    </a:moveTo>
                    <a:lnTo>
                      <a:pt x="71" y="2"/>
                    </a:lnTo>
                    <a:lnTo>
                      <a:pt x="73" y="4"/>
                    </a:lnTo>
                    <a:lnTo>
                      <a:pt x="69" y="27"/>
                    </a:lnTo>
                    <a:lnTo>
                      <a:pt x="65" y="31"/>
                    </a:lnTo>
                    <a:lnTo>
                      <a:pt x="63" y="27"/>
                    </a:lnTo>
                    <a:lnTo>
                      <a:pt x="65" y="16"/>
                    </a:lnTo>
                    <a:lnTo>
                      <a:pt x="45" y="43"/>
                    </a:lnTo>
                    <a:lnTo>
                      <a:pt x="43" y="45"/>
                    </a:lnTo>
                    <a:lnTo>
                      <a:pt x="39" y="45"/>
                    </a:lnTo>
                    <a:lnTo>
                      <a:pt x="27" y="35"/>
                    </a:lnTo>
                    <a:lnTo>
                      <a:pt x="6" y="61"/>
                    </a:lnTo>
                    <a:lnTo>
                      <a:pt x="4" y="63"/>
                    </a:lnTo>
                    <a:lnTo>
                      <a:pt x="0" y="63"/>
                    </a:lnTo>
                    <a:lnTo>
                      <a:pt x="0" y="57"/>
                    </a:lnTo>
                    <a:lnTo>
                      <a:pt x="20" y="27"/>
                    </a:lnTo>
                    <a:lnTo>
                      <a:pt x="24" y="24"/>
                    </a:lnTo>
                    <a:lnTo>
                      <a:pt x="27" y="24"/>
                    </a:lnTo>
                    <a:lnTo>
                      <a:pt x="41" y="35"/>
                    </a:lnTo>
                    <a:lnTo>
                      <a:pt x="57" y="10"/>
                    </a:lnTo>
                    <a:lnTo>
                      <a:pt x="49" y="10"/>
                    </a:lnTo>
                    <a:lnTo>
                      <a:pt x="45" y="8"/>
                    </a:lnTo>
                    <a:lnTo>
                      <a:pt x="47" y="4"/>
                    </a:lnTo>
                    <a:lnTo>
                      <a:pt x="69" y="0"/>
                    </a:lnTo>
                    <a:close/>
                  </a:path>
                </a:pathLst>
              </a:custGeom>
              <a:solidFill>
                <a:srgbClr val="E4F3F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sp>
        <p:nvSpPr>
          <p:cNvPr id="64" name="Text Placeholder 7"/>
          <p:cNvSpPr txBox="1">
            <a:spLocks/>
          </p:cNvSpPr>
          <p:nvPr/>
        </p:nvSpPr>
        <p:spPr>
          <a:xfrm>
            <a:off x="972949" y="1172166"/>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1200" dirty="0">
                <a:solidFill>
                  <a:schemeClr val="bg1">
                    <a:lumMod val="50000"/>
                  </a:schemeClr>
                </a:solidFill>
                <a:ea typeface="微软雅黑" panose="020B0503020204020204" pitchFamily="34" charset="-122"/>
              </a:rPr>
              <a:t>Replace the text content.</a:t>
            </a:r>
          </a:p>
        </p:txBody>
      </p:sp>
      <p:sp>
        <p:nvSpPr>
          <p:cNvPr id="65" name="Text Placeholder 2"/>
          <p:cNvSpPr txBox="1">
            <a:spLocks/>
          </p:cNvSpPr>
          <p:nvPr/>
        </p:nvSpPr>
        <p:spPr>
          <a:xfrm>
            <a:off x="1232713" y="1445933"/>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66" name="Text Placeholder 7"/>
          <p:cNvSpPr txBox="1">
            <a:spLocks/>
          </p:cNvSpPr>
          <p:nvPr/>
        </p:nvSpPr>
        <p:spPr>
          <a:xfrm>
            <a:off x="972949" y="2267198"/>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1200" dirty="0">
                <a:solidFill>
                  <a:schemeClr val="bg1">
                    <a:lumMod val="50000"/>
                  </a:schemeClr>
                </a:solidFill>
                <a:ea typeface="微软雅黑" panose="020B0503020204020204" pitchFamily="34" charset="-122"/>
              </a:rPr>
              <a:t>Replace the text content.</a:t>
            </a:r>
          </a:p>
        </p:txBody>
      </p:sp>
      <p:sp>
        <p:nvSpPr>
          <p:cNvPr id="67" name="Text Placeholder 2"/>
          <p:cNvSpPr txBox="1">
            <a:spLocks/>
          </p:cNvSpPr>
          <p:nvPr/>
        </p:nvSpPr>
        <p:spPr>
          <a:xfrm>
            <a:off x="1232713" y="2540965"/>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68" name="Text Placeholder 7"/>
          <p:cNvSpPr txBox="1">
            <a:spLocks/>
          </p:cNvSpPr>
          <p:nvPr/>
        </p:nvSpPr>
        <p:spPr>
          <a:xfrm>
            <a:off x="972949" y="3557247"/>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1200" dirty="0">
                <a:solidFill>
                  <a:schemeClr val="bg1">
                    <a:lumMod val="50000"/>
                  </a:schemeClr>
                </a:solidFill>
                <a:ea typeface="微软雅黑" panose="020B0503020204020204" pitchFamily="34" charset="-122"/>
              </a:rPr>
              <a:t>Replace the text content.</a:t>
            </a:r>
          </a:p>
        </p:txBody>
      </p:sp>
      <p:sp>
        <p:nvSpPr>
          <p:cNvPr id="69" name="Text Placeholder 2"/>
          <p:cNvSpPr txBox="1">
            <a:spLocks/>
          </p:cNvSpPr>
          <p:nvPr/>
        </p:nvSpPr>
        <p:spPr>
          <a:xfrm>
            <a:off x="1232713" y="3831014"/>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70" name="Text Placeholder 7"/>
          <p:cNvSpPr txBox="1">
            <a:spLocks/>
          </p:cNvSpPr>
          <p:nvPr/>
        </p:nvSpPr>
        <p:spPr>
          <a:xfrm>
            <a:off x="6331724" y="1172166"/>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100" dirty="0">
                <a:solidFill>
                  <a:schemeClr val="bg1">
                    <a:lumMod val="50000"/>
                  </a:schemeClr>
                </a:solidFill>
                <a:ea typeface="微软雅黑" panose="020B0503020204020204" pitchFamily="34" charset="-122"/>
              </a:rPr>
              <a:t>Replace the text content.</a:t>
            </a:r>
          </a:p>
        </p:txBody>
      </p:sp>
      <p:sp>
        <p:nvSpPr>
          <p:cNvPr id="71" name="Text Placeholder 2"/>
          <p:cNvSpPr txBox="1">
            <a:spLocks/>
          </p:cNvSpPr>
          <p:nvPr/>
        </p:nvSpPr>
        <p:spPr>
          <a:xfrm>
            <a:off x="6331724" y="1445933"/>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72" name="Text Placeholder 7"/>
          <p:cNvSpPr txBox="1">
            <a:spLocks/>
          </p:cNvSpPr>
          <p:nvPr/>
        </p:nvSpPr>
        <p:spPr>
          <a:xfrm>
            <a:off x="6331724" y="2267198"/>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a:solidFill>
                  <a:schemeClr val="bg1">
                    <a:lumMod val="50000"/>
                  </a:schemeClr>
                </a:solidFill>
                <a:ea typeface="微软雅黑" panose="020B0503020204020204" pitchFamily="34" charset="-122"/>
              </a:rPr>
              <a:t>Replace the text content.</a:t>
            </a:r>
          </a:p>
        </p:txBody>
      </p:sp>
      <p:sp>
        <p:nvSpPr>
          <p:cNvPr id="73" name="Text Placeholder 2"/>
          <p:cNvSpPr txBox="1">
            <a:spLocks/>
          </p:cNvSpPr>
          <p:nvPr/>
        </p:nvSpPr>
        <p:spPr>
          <a:xfrm>
            <a:off x="6331724" y="2540965"/>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74" name="Text Placeholder 7"/>
          <p:cNvSpPr txBox="1">
            <a:spLocks/>
          </p:cNvSpPr>
          <p:nvPr/>
        </p:nvSpPr>
        <p:spPr>
          <a:xfrm>
            <a:off x="6331724" y="3557247"/>
            <a:ext cx="1890082"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a:solidFill>
                  <a:schemeClr val="bg1">
                    <a:lumMod val="50000"/>
                  </a:schemeClr>
                </a:solidFill>
                <a:ea typeface="微软雅黑" panose="020B0503020204020204" pitchFamily="34" charset="-122"/>
              </a:rPr>
              <a:t>Replace the text content.</a:t>
            </a:r>
          </a:p>
        </p:txBody>
      </p:sp>
      <p:sp>
        <p:nvSpPr>
          <p:cNvPr id="75" name="Text Placeholder 2"/>
          <p:cNvSpPr txBox="1">
            <a:spLocks/>
          </p:cNvSpPr>
          <p:nvPr/>
        </p:nvSpPr>
        <p:spPr>
          <a:xfrm>
            <a:off x="6331724" y="3831014"/>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8" name="文本框 32"/>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矩形 58"/>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453480691"/>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right)">
                                      <p:cBhvr>
                                        <p:cTn id="15" dur="500"/>
                                        <p:tgtEl>
                                          <p:spTgt spid="2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500"/>
                                        <p:tgtEl>
                                          <p:spTgt spid="14"/>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right)">
                                      <p:cBhvr>
                                        <p:cTn id="31" dur="500"/>
                                        <p:tgtEl>
                                          <p:spTgt spid="22"/>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up)">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4500"/>
                            </p:stCondLst>
                            <p:childTnLst>
                              <p:par>
                                <p:cTn id="41" presetID="22" presetClass="entr" presetSubtype="2"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right)">
                                      <p:cBhvr>
                                        <p:cTn id="43" dur="500"/>
                                        <p:tgtEl>
                                          <p:spTgt spid="24"/>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par>
                                <p:cTn id="47" presetID="22" presetClass="entr" presetSubtype="8"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par>
                                <p:cTn id="50" presetID="22" presetClass="entr" presetSubtype="8" fill="hold"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left)">
                                      <p:cBhvr>
                                        <p:cTn id="52" dur="500"/>
                                        <p:tgtEl>
                                          <p:spTgt spid="4"/>
                                        </p:tgtEl>
                                      </p:cBhvr>
                                    </p:animEffect>
                                  </p:childTnLst>
                                </p:cTn>
                              </p:par>
                              <p:par>
                                <p:cTn id="53" presetID="22" presetClass="entr" presetSubtype="2" fill="hold" nodeType="with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right)">
                                      <p:cBhvr>
                                        <p:cTn id="55" dur="500"/>
                                        <p:tgtEl>
                                          <p:spTgt spid="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64">
                                            <p:txEl>
                                              <p:pRg st="0" end="0"/>
                                            </p:txEl>
                                          </p:spTgt>
                                        </p:tgtEl>
                                        <p:attrNameLst>
                                          <p:attrName>style.visibility</p:attrName>
                                        </p:attrNameLst>
                                      </p:cBhvr>
                                      <p:to>
                                        <p:strVal val="visible"/>
                                      </p:to>
                                    </p:set>
                                    <p:anim calcmode="lin" valueType="num">
                                      <p:cBhvr>
                                        <p:cTn id="59" dur="4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60" dur="4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61" dur="400"/>
                                        <p:tgtEl>
                                          <p:spTgt spid="64">
                                            <p:txEl>
                                              <p:pRg st="0" end="0"/>
                                            </p:txEl>
                                          </p:spTgt>
                                        </p:tgtEl>
                                      </p:cBhvr>
                                    </p:animEffect>
                                  </p:childTnLst>
                                </p:cTn>
                              </p:par>
                            </p:childTnLst>
                          </p:cTn>
                        </p:par>
                        <p:par>
                          <p:cTn id="62" fill="hold">
                            <p:stCondLst>
                              <p:cond delay="5400"/>
                            </p:stCondLst>
                            <p:childTnLst>
                              <p:par>
                                <p:cTn id="63" presetID="53" presetClass="entr" presetSubtype="16" fill="hold" grpId="0" nodeType="afterEffect">
                                  <p:stCondLst>
                                    <p:cond delay="0"/>
                                  </p:stCondLst>
                                  <p:childTnLst>
                                    <p:set>
                                      <p:cBhvr>
                                        <p:cTn id="64" dur="1" fill="hold">
                                          <p:stCondLst>
                                            <p:cond delay="0"/>
                                          </p:stCondLst>
                                        </p:cTn>
                                        <p:tgtEl>
                                          <p:spTgt spid="65">
                                            <p:txEl>
                                              <p:pRg st="0" end="0"/>
                                            </p:txEl>
                                          </p:spTgt>
                                        </p:tgtEl>
                                        <p:attrNameLst>
                                          <p:attrName>style.visibility</p:attrName>
                                        </p:attrNameLst>
                                      </p:cBhvr>
                                      <p:to>
                                        <p:strVal val="visible"/>
                                      </p:to>
                                    </p:set>
                                    <p:anim calcmode="lin" valueType="num">
                                      <p:cBhvr>
                                        <p:cTn id="65" dur="400" fill="hold"/>
                                        <p:tgtEl>
                                          <p:spTgt spid="65">
                                            <p:txEl>
                                              <p:pRg st="0" end="0"/>
                                            </p:txEl>
                                          </p:spTgt>
                                        </p:tgtEl>
                                        <p:attrNameLst>
                                          <p:attrName>ppt_w</p:attrName>
                                        </p:attrNameLst>
                                      </p:cBhvr>
                                      <p:tavLst>
                                        <p:tav tm="0">
                                          <p:val>
                                            <p:fltVal val="0"/>
                                          </p:val>
                                        </p:tav>
                                        <p:tav tm="100000">
                                          <p:val>
                                            <p:strVal val="#ppt_w"/>
                                          </p:val>
                                        </p:tav>
                                      </p:tavLst>
                                    </p:anim>
                                    <p:anim calcmode="lin" valueType="num">
                                      <p:cBhvr>
                                        <p:cTn id="66" dur="400" fill="hold"/>
                                        <p:tgtEl>
                                          <p:spTgt spid="65">
                                            <p:txEl>
                                              <p:pRg st="0" end="0"/>
                                            </p:txEl>
                                          </p:spTgt>
                                        </p:tgtEl>
                                        <p:attrNameLst>
                                          <p:attrName>ppt_h</p:attrName>
                                        </p:attrNameLst>
                                      </p:cBhvr>
                                      <p:tavLst>
                                        <p:tav tm="0">
                                          <p:val>
                                            <p:fltVal val="0"/>
                                          </p:val>
                                        </p:tav>
                                        <p:tav tm="100000">
                                          <p:val>
                                            <p:strVal val="#ppt_h"/>
                                          </p:val>
                                        </p:tav>
                                      </p:tavLst>
                                    </p:anim>
                                    <p:animEffect transition="in" filter="fade">
                                      <p:cBhvr>
                                        <p:cTn id="67" dur="400"/>
                                        <p:tgtEl>
                                          <p:spTgt spid="65">
                                            <p:txEl>
                                              <p:pRg st="0" end="0"/>
                                            </p:txEl>
                                          </p:spTgt>
                                        </p:tgtEl>
                                      </p:cBhvr>
                                    </p:animEffect>
                                  </p:childTnLst>
                                </p:cTn>
                              </p:par>
                            </p:childTnLst>
                          </p:cTn>
                        </p:par>
                        <p:par>
                          <p:cTn id="68" fill="hold">
                            <p:stCondLst>
                              <p:cond delay="5800"/>
                            </p:stCondLst>
                            <p:childTnLst>
                              <p:par>
                                <p:cTn id="69" presetID="53" presetClass="entr" presetSubtype="16" fill="hold" grpId="0" nodeType="afterEffect">
                                  <p:stCondLst>
                                    <p:cond delay="0"/>
                                  </p:stCondLst>
                                  <p:childTnLst>
                                    <p:set>
                                      <p:cBhvr>
                                        <p:cTn id="70" dur="1" fill="hold">
                                          <p:stCondLst>
                                            <p:cond delay="0"/>
                                          </p:stCondLst>
                                        </p:cTn>
                                        <p:tgtEl>
                                          <p:spTgt spid="66">
                                            <p:txEl>
                                              <p:pRg st="0" end="0"/>
                                            </p:txEl>
                                          </p:spTgt>
                                        </p:tgtEl>
                                        <p:attrNameLst>
                                          <p:attrName>style.visibility</p:attrName>
                                        </p:attrNameLst>
                                      </p:cBhvr>
                                      <p:to>
                                        <p:strVal val="visible"/>
                                      </p:to>
                                    </p:set>
                                    <p:anim calcmode="lin" valueType="num">
                                      <p:cBhvr>
                                        <p:cTn id="71" dur="400" fill="hold"/>
                                        <p:tgtEl>
                                          <p:spTgt spid="66">
                                            <p:txEl>
                                              <p:pRg st="0" end="0"/>
                                            </p:txEl>
                                          </p:spTgt>
                                        </p:tgtEl>
                                        <p:attrNameLst>
                                          <p:attrName>ppt_w</p:attrName>
                                        </p:attrNameLst>
                                      </p:cBhvr>
                                      <p:tavLst>
                                        <p:tav tm="0">
                                          <p:val>
                                            <p:fltVal val="0"/>
                                          </p:val>
                                        </p:tav>
                                        <p:tav tm="100000">
                                          <p:val>
                                            <p:strVal val="#ppt_w"/>
                                          </p:val>
                                        </p:tav>
                                      </p:tavLst>
                                    </p:anim>
                                    <p:anim calcmode="lin" valueType="num">
                                      <p:cBhvr>
                                        <p:cTn id="72" dur="400" fill="hold"/>
                                        <p:tgtEl>
                                          <p:spTgt spid="66">
                                            <p:txEl>
                                              <p:pRg st="0" end="0"/>
                                            </p:txEl>
                                          </p:spTgt>
                                        </p:tgtEl>
                                        <p:attrNameLst>
                                          <p:attrName>ppt_h</p:attrName>
                                        </p:attrNameLst>
                                      </p:cBhvr>
                                      <p:tavLst>
                                        <p:tav tm="0">
                                          <p:val>
                                            <p:fltVal val="0"/>
                                          </p:val>
                                        </p:tav>
                                        <p:tav tm="100000">
                                          <p:val>
                                            <p:strVal val="#ppt_h"/>
                                          </p:val>
                                        </p:tav>
                                      </p:tavLst>
                                    </p:anim>
                                    <p:animEffect transition="in" filter="fade">
                                      <p:cBhvr>
                                        <p:cTn id="73" dur="400"/>
                                        <p:tgtEl>
                                          <p:spTgt spid="66">
                                            <p:txEl>
                                              <p:pRg st="0" end="0"/>
                                            </p:txEl>
                                          </p:spTgt>
                                        </p:tgtEl>
                                      </p:cBhvr>
                                    </p:animEffect>
                                  </p:childTnLst>
                                </p:cTn>
                              </p:par>
                            </p:childTnLst>
                          </p:cTn>
                        </p:par>
                        <p:par>
                          <p:cTn id="74" fill="hold">
                            <p:stCondLst>
                              <p:cond delay="6200"/>
                            </p:stCondLst>
                            <p:childTnLst>
                              <p:par>
                                <p:cTn id="75" presetID="53" presetClass="entr" presetSubtype="16" fill="hold" grpId="0" nodeType="afterEffect">
                                  <p:stCondLst>
                                    <p:cond delay="0"/>
                                  </p:stCondLst>
                                  <p:childTnLst>
                                    <p:set>
                                      <p:cBhvr>
                                        <p:cTn id="76" dur="1" fill="hold">
                                          <p:stCondLst>
                                            <p:cond delay="0"/>
                                          </p:stCondLst>
                                        </p:cTn>
                                        <p:tgtEl>
                                          <p:spTgt spid="67">
                                            <p:txEl>
                                              <p:pRg st="0" end="0"/>
                                            </p:txEl>
                                          </p:spTgt>
                                        </p:tgtEl>
                                        <p:attrNameLst>
                                          <p:attrName>style.visibility</p:attrName>
                                        </p:attrNameLst>
                                      </p:cBhvr>
                                      <p:to>
                                        <p:strVal val="visible"/>
                                      </p:to>
                                    </p:set>
                                    <p:anim calcmode="lin" valueType="num">
                                      <p:cBhvr>
                                        <p:cTn id="77" dur="400" fill="hold"/>
                                        <p:tgtEl>
                                          <p:spTgt spid="67">
                                            <p:txEl>
                                              <p:pRg st="0" end="0"/>
                                            </p:txEl>
                                          </p:spTgt>
                                        </p:tgtEl>
                                        <p:attrNameLst>
                                          <p:attrName>ppt_w</p:attrName>
                                        </p:attrNameLst>
                                      </p:cBhvr>
                                      <p:tavLst>
                                        <p:tav tm="0">
                                          <p:val>
                                            <p:fltVal val="0"/>
                                          </p:val>
                                        </p:tav>
                                        <p:tav tm="100000">
                                          <p:val>
                                            <p:strVal val="#ppt_w"/>
                                          </p:val>
                                        </p:tav>
                                      </p:tavLst>
                                    </p:anim>
                                    <p:anim calcmode="lin" valueType="num">
                                      <p:cBhvr>
                                        <p:cTn id="78" dur="400" fill="hold"/>
                                        <p:tgtEl>
                                          <p:spTgt spid="67">
                                            <p:txEl>
                                              <p:pRg st="0" end="0"/>
                                            </p:txEl>
                                          </p:spTgt>
                                        </p:tgtEl>
                                        <p:attrNameLst>
                                          <p:attrName>ppt_h</p:attrName>
                                        </p:attrNameLst>
                                      </p:cBhvr>
                                      <p:tavLst>
                                        <p:tav tm="0">
                                          <p:val>
                                            <p:fltVal val="0"/>
                                          </p:val>
                                        </p:tav>
                                        <p:tav tm="100000">
                                          <p:val>
                                            <p:strVal val="#ppt_h"/>
                                          </p:val>
                                        </p:tav>
                                      </p:tavLst>
                                    </p:anim>
                                    <p:animEffect transition="in" filter="fade">
                                      <p:cBhvr>
                                        <p:cTn id="79" dur="400"/>
                                        <p:tgtEl>
                                          <p:spTgt spid="67">
                                            <p:txEl>
                                              <p:pRg st="0" end="0"/>
                                            </p:txEl>
                                          </p:spTgt>
                                        </p:tgtEl>
                                      </p:cBhvr>
                                    </p:animEffect>
                                  </p:childTnLst>
                                </p:cTn>
                              </p:par>
                            </p:childTnLst>
                          </p:cTn>
                        </p:par>
                        <p:par>
                          <p:cTn id="80" fill="hold">
                            <p:stCondLst>
                              <p:cond delay="6600"/>
                            </p:stCondLst>
                            <p:childTnLst>
                              <p:par>
                                <p:cTn id="81" presetID="53" presetClass="entr" presetSubtype="16" fill="hold" grpId="0" nodeType="afterEffect">
                                  <p:stCondLst>
                                    <p:cond delay="0"/>
                                  </p:stCondLst>
                                  <p:childTnLst>
                                    <p:set>
                                      <p:cBhvr>
                                        <p:cTn id="82" dur="1" fill="hold">
                                          <p:stCondLst>
                                            <p:cond delay="0"/>
                                          </p:stCondLst>
                                        </p:cTn>
                                        <p:tgtEl>
                                          <p:spTgt spid="68">
                                            <p:txEl>
                                              <p:pRg st="0" end="0"/>
                                            </p:txEl>
                                          </p:spTgt>
                                        </p:tgtEl>
                                        <p:attrNameLst>
                                          <p:attrName>style.visibility</p:attrName>
                                        </p:attrNameLst>
                                      </p:cBhvr>
                                      <p:to>
                                        <p:strVal val="visible"/>
                                      </p:to>
                                    </p:set>
                                    <p:anim calcmode="lin" valueType="num">
                                      <p:cBhvr>
                                        <p:cTn id="83" dur="400" fill="hold"/>
                                        <p:tgtEl>
                                          <p:spTgt spid="68">
                                            <p:txEl>
                                              <p:pRg st="0" end="0"/>
                                            </p:txEl>
                                          </p:spTgt>
                                        </p:tgtEl>
                                        <p:attrNameLst>
                                          <p:attrName>ppt_w</p:attrName>
                                        </p:attrNameLst>
                                      </p:cBhvr>
                                      <p:tavLst>
                                        <p:tav tm="0">
                                          <p:val>
                                            <p:fltVal val="0"/>
                                          </p:val>
                                        </p:tav>
                                        <p:tav tm="100000">
                                          <p:val>
                                            <p:strVal val="#ppt_w"/>
                                          </p:val>
                                        </p:tav>
                                      </p:tavLst>
                                    </p:anim>
                                    <p:anim calcmode="lin" valueType="num">
                                      <p:cBhvr>
                                        <p:cTn id="84" dur="400" fill="hold"/>
                                        <p:tgtEl>
                                          <p:spTgt spid="68">
                                            <p:txEl>
                                              <p:pRg st="0" end="0"/>
                                            </p:txEl>
                                          </p:spTgt>
                                        </p:tgtEl>
                                        <p:attrNameLst>
                                          <p:attrName>ppt_h</p:attrName>
                                        </p:attrNameLst>
                                      </p:cBhvr>
                                      <p:tavLst>
                                        <p:tav tm="0">
                                          <p:val>
                                            <p:fltVal val="0"/>
                                          </p:val>
                                        </p:tav>
                                        <p:tav tm="100000">
                                          <p:val>
                                            <p:strVal val="#ppt_h"/>
                                          </p:val>
                                        </p:tav>
                                      </p:tavLst>
                                    </p:anim>
                                    <p:animEffect transition="in" filter="fade">
                                      <p:cBhvr>
                                        <p:cTn id="85" dur="400"/>
                                        <p:tgtEl>
                                          <p:spTgt spid="68">
                                            <p:txEl>
                                              <p:pRg st="0" end="0"/>
                                            </p:txEl>
                                          </p:spTgt>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69">
                                            <p:txEl>
                                              <p:pRg st="0" end="0"/>
                                            </p:txEl>
                                          </p:spTgt>
                                        </p:tgtEl>
                                        <p:attrNameLst>
                                          <p:attrName>style.visibility</p:attrName>
                                        </p:attrNameLst>
                                      </p:cBhvr>
                                      <p:to>
                                        <p:strVal val="visible"/>
                                      </p:to>
                                    </p:set>
                                    <p:anim calcmode="lin" valueType="num">
                                      <p:cBhvr>
                                        <p:cTn id="89" dur="400" fill="hold"/>
                                        <p:tgtEl>
                                          <p:spTgt spid="69">
                                            <p:txEl>
                                              <p:pRg st="0" end="0"/>
                                            </p:txEl>
                                          </p:spTgt>
                                        </p:tgtEl>
                                        <p:attrNameLst>
                                          <p:attrName>ppt_w</p:attrName>
                                        </p:attrNameLst>
                                      </p:cBhvr>
                                      <p:tavLst>
                                        <p:tav tm="0">
                                          <p:val>
                                            <p:fltVal val="0"/>
                                          </p:val>
                                        </p:tav>
                                        <p:tav tm="100000">
                                          <p:val>
                                            <p:strVal val="#ppt_w"/>
                                          </p:val>
                                        </p:tav>
                                      </p:tavLst>
                                    </p:anim>
                                    <p:anim calcmode="lin" valueType="num">
                                      <p:cBhvr>
                                        <p:cTn id="90" dur="400" fill="hold"/>
                                        <p:tgtEl>
                                          <p:spTgt spid="69">
                                            <p:txEl>
                                              <p:pRg st="0" end="0"/>
                                            </p:txEl>
                                          </p:spTgt>
                                        </p:tgtEl>
                                        <p:attrNameLst>
                                          <p:attrName>ppt_h</p:attrName>
                                        </p:attrNameLst>
                                      </p:cBhvr>
                                      <p:tavLst>
                                        <p:tav tm="0">
                                          <p:val>
                                            <p:fltVal val="0"/>
                                          </p:val>
                                        </p:tav>
                                        <p:tav tm="100000">
                                          <p:val>
                                            <p:strVal val="#ppt_h"/>
                                          </p:val>
                                        </p:tav>
                                      </p:tavLst>
                                    </p:anim>
                                    <p:animEffect transition="in" filter="fade">
                                      <p:cBhvr>
                                        <p:cTn id="91" dur="400"/>
                                        <p:tgtEl>
                                          <p:spTgt spid="69">
                                            <p:txEl>
                                              <p:pRg st="0" end="0"/>
                                            </p:txEl>
                                          </p:spTgt>
                                        </p:tgtEl>
                                      </p:cBhvr>
                                    </p:animEffect>
                                  </p:childTnLst>
                                </p:cTn>
                              </p:par>
                            </p:childTnLst>
                          </p:cTn>
                        </p:par>
                        <p:par>
                          <p:cTn id="92" fill="hold">
                            <p:stCondLst>
                              <p:cond delay="7400"/>
                            </p:stCondLst>
                            <p:childTnLst>
                              <p:par>
                                <p:cTn id="93" presetID="53" presetClass="entr" presetSubtype="16" fill="hold" grpId="0" nodeType="afterEffect">
                                  <p:stCondLst>
                                    <p:cond delay="0"/>
                                  </p:stCondLst>
                                  <p:childTnLst>
                                    <p:set>
                                      <p:cBhvr>
                                        <p:cTn id="94" dur="1" fill="hold">
                                          <p:stCondLst>
                                            <p:cond delay="0"/>
                                          </p:stCondLst>
                                        </p:cTn>
                                        <p:tgtEl>
                                          <p:spTgt spid="70">
                                            <p:txEl>
                                              <p:pRg st="0" end="0"/>
                                            </p:txEl>
                                          </p:spTgt>
                                        </p:tgtEl>
                                        <p:attrNameLst>
                                          <p:attrName>style.visibility</p:attrName>
                                        </p:attrNameLst>
                                      </p:cBhvr>
                                      <p:to>
                                        <p:strVal val="visible"/>
                                      </p:to>
                                    </p:set>
                                    <p:anim calcmode="lin" valueType="num">
                                      <p:cBhvr>
                                        <p:cTn id="95" dur="400" fill="hold"/>
                                        <p:tgtEl>
                                          <p:spTgt spid="70">
                                            <p:txEl>
                                              <p:pRg st="0" end="0"/>
                                            </p:txEl>
                                          </p:spTgt>
                                        </p:tgtEl>
                                        <p:attrNameLst>
                                          <p:attrName>ppt_w</p:attrName>
                                        </p:attrNameLst>
                                      </p:cBhvr>
                                      <p:tavLst>
                                        <p:tav tm="0">
                                          <p:val>
                                            <p:fltVal val="0"/>
                                          </p:val>
                                        </p:tav>
                                        <p:tav tm="100000">
                                          <p:val>
                                            <p:strVal val="#ppt_w"/>
                                          </p:val>
                                        </p:tav>
                                      </p:tavLst>
                                    </p:anim>
                                    <p:anim calcmode="lin" valueType="num">
                                      <p:cBhvr>
                                        <p:cTn id="96" dur="400" fill="hold"/>
                                        <p:tgtEl>
                                          <p:spTgt spid="70">
                                            <p:txEl>
                                              <p:pRg st="0" end="0"/>
                                            </p:txEl>
                                          </p:spTgt>
                                        </p:tgtEl>
                                        <p:attrNameLst>
                                          <p:attrName>ppt_h</p:attrName>
                                        </p:attrNameLst>
                                      </p:cBhvr>
                                      <p:tavLst>
                                        <p:tav tm="0">
                                          <p:val>
                                            <p:fltVal val="0"/>
                                          </p:val>
                                        </p:tav>
                                        <p:tav tm="100000">
                                          <p:val>
                                            <p:strVal val="#ppt_h"/>
                                          </p:val>
                                        </p:tav>
                                      </p:tavLst>
                                    </p:anim>
                                    <p:animEffect transition="in" filter="fade">
                                      <p:cBhvr>
                                        <p:cTn id="97" dur="400"/>
                                        <p:tgtEl>
                                          <p:spTgt spid="70">
                                            <p:txEl>
                                              <p:pRg st="0" end="0"/>
                                            </p:txEl>
                                          </p:spTgt>
                                        </p:tgtEl>
                                      </p:cBhvr>
                                    </p:animEffect>
                                  </p:childTnLst>
                                </p:cTn>
                              </p:par>
                            </p:childTnLst>
                          </p:cTn>
                        </p:par>
                        <p:par>
                          <p:cTn id="98" fill="hold">
                            <p:stCondLst>
                              <p:cond delay="7800"/>
                            </p:stCondLst>
                            <p:childTnLst>
                              <p:par>
                                <p:cTn id="99" presetID="53" presetClass="entr" presetSubtype="16" fill="hold" grpId="0" nodeType="afterEffect">
                                  <p:stCondLst>
                                    <p:cond delay="0"/>
                                  </p:stCondLst>
                                  <p:childTnLst>
                                    <p:set>
                                      <p:cBhvr>
                                        <p:cTn id="100" dur="1" fill="hold">
                                          <p:stCondLst>
                                            <p:cond delay="0"/>
                                          </p:stCondLst>
                                        </p:cTn>
                                        <p:tgtEl>
                                          <p:spTgt spid="71">
                                            <p:txEl>
                                              <p:pRg st="0" end="0"/>
                                            </p:txEl>
                                          </p:spTgt>
                                        </p:tgtEl>
                                        <p:attrNameLst>
                                          <p:attrName>style.visibility</p:attrName>
                                        </p:attrNameLst>
                                      </p:cBhvr>
                                      <p:to>
                                        <p:strVal val="visible"/>
                                      </p:to>
                                    </p:set>
                                    <p:anim calcmode="lin" valueType="num">
                                      <p:cBhvr>
                                        <p:cTn id="101" dur="400" fill="hold"/>
                                        <p:tgtEl>
                                          <p:spTgt spid="71">
                                            <p:txEl>
                                              <p:pRg st="0" end="0"/>
                                            </p:txEl>
                                          </p:spTgt>
                                        </p:tgtEl>
                                        <p:attrNameLst>
                                          <p:attrName>ppt_w</p:attrName>
                                        </p:attrNameLst>
                                      </p:cBhvr>
                                      <p:tavLst>
                                        <p:tav tm="0">
                                          <p:val>
                                            <p:fltVal val="0"/>
                                          </p:val>
                                        </p:tav>
                                        <p:tav tm="100000">
                                          <p:val>
                                            <p:strVal val="#ppt_w"/>
                                          </p:val>
                                        </p:tav>
                                      </p:tavLst>
                                    </p:anim>
                                    <p:anim calcmode="lin" valueType="num">
                                      <p:cBhvr>
                                        <p:cTn id="102" dur="400" fill="hold"/>
                                        <p:tgtEl>
                                          <p:spTgt spid="71">
                                            <p:txEl>
                                              <p:pRg st="0" end="0"/>
                                            </p:txEl>
                                          </p:spTgt>
                                        </p:tgtEl>
                                        <p:attrNameLst>
                                          <p:attrName>ppt_h</p:attrName>
                                        </p:attrNameLst>
                                      </p:cBhvr>
                                      <p:tavLst>
                                        <p:tav tm="0">
                                          <p:val>
                                            <p:fltVal val="0"/>
                                          </p:val>
                                        </p:tav>
                                        <p:tav tm="100000">
                                          <p:val>
                                            <p:strVal val="#ppt_h"/>
                                          </p:val>
                                        </p:tav>
                                      </p:tavLst>
                                    </p:anim>
                                    <p:animEffect transition="in" filter="fade">
                                      <p:cBhvr>
                                        <p:cTn id="103" dur="400"/>
                                        <p:tgtEl>
                                          <p:spTgt spid="71">
                                            <p:txEl>
                                              <p:pRg st="0" end="0"/>
                                            </p:txEl>
                                          </p:spTgt>
                                        </p:tgtEl>
                                      </p:cBhvr>
                                    </p:animEffect>
                                  </p:childTnLst>
                                </p:cTn>
                              </p:par>
                            </p:childTnLst>
                          </p:cTn>
                        </p:par>
                        <p:par>
                          <p:cTn id="104" fill="hold">
                            <p:stCondLst>
                              <p:cond delay="8200"/>
                            </p:stCondLst>
                            <p:childTnLst>
                              <p:par>
                                <p:cTn id="105" presetID="53" presetClass="entr" presetSubtype="16" fill="hold" grpId="0" nodeType="afterEffect">
                                  <p:stCondLst>
                                    <p:cond delay="0"/>
                                  </p:stCondLst>
                                  <p:childTnLst>
                                    <p:set>
                                      <p:cBhvr>
                                        <p:cTn id="106" dur="1" fill="hold">
                                          <p:stCondLst>
                                            <p:cond delay="0"/>
                                          </p:stCondLst>
                                        </p:cTn>
                                        <p:tgtEl>
                                          <p:spTgt spid="72">
                                            <p:txEl>
                                              <p:pRg st="0" end="0"/>
                                            </p:txEl>
                                          </p:spTgt>
                                        </p:tgtEl>
                                        <p:attrNameLst>
                                          <p:attrName>style.visibility</p:attrName>
                                        </p:attrNameLst>
                                      </p:cBhvr>
                                      <p:to>
                                        <p:strVal val="visible"/>
                                      </p:to>
                                    </p:set>
                                    <p:anim calcmode="lin" valueType="num">
                                      <p:cBhvr>
                                        <p:cTn id="107" dur="400" fill="hold"/>
                                        <p:tgtEl>
                                          <p:spTgt spid="72">
                                            <p:txEl>
                                              <p:pRg st="0" end="0"/>
                                            </p:txEl>
                                          </p:spTgt>
                                        </p:tgtEl>
                                        <p:attrNameLst>
                                          <p:attrName>ppt_w</p:attrName>
                                        </p:attrNameLst>
                                      </p:cBhvr>
                                      <p:tavLst>
                                        <p:tav tm="0">
                                          <p:val>
                                            <p:fltVal val="0"/>
                                          </p:val>
                                        </p:tav>
                                        <p:tav tm="100000">
                                          <p:val>
                                            <p:strVal val="#ppt_w"/>
                                          </p:val>
                                        </p:tav>
                                      </p:tavLst>
                                    </p:anim>
                                    <p:anim calcmode="lin" valueType="num">
                                      <p:cBhvr>
                                        <p:cTn id="108" dur="400" fill="hold"/>
                                        <p:tgtEl>
                                          <p:spTgt spid="72">
                                            <p:txEl>
                                              <p:pRg st="0" end="0"/>
                                            </p:txEl>
                                          </p:spTgt>
                                        </p:tgtEl>
                                        <p:attrNameLst>
                                          <p:attrName>ppt_h</p:attrName>
                                        </p:attrNameLst>
                                      </p:cBhvr>
                                      <p:tavLst>
                                        <p:tav tm="0">
                                          <p:val>
                                            <p:fltVal val="0"/>
                                          </p:val>
                                        </p:tav>
                                        <p:tav tm="100000">
                                          <p:val>
                                            <p:strVal val="#ppt_h"/>
                                          </p:val>
                                        </p:tav>
                                      </p:tavLst>
                                    </p:anim>
                                    <p:animEffect transition="in" filter="fade">
                                      <p:cBhvr>
                                        <p:cTn id="109" dur="400"/>
                                        <p:tgtEl>
                                          <p:spTgt spid="72">
                                            <p:txEl>
                                              <p:pRg st="0" end="0"/>
                                            </p:txEl>
                                          </p:spTgt>
                                        </p:tgtEl>
                                      </p:cBhvr>
                                    </p:animEffect>
                                  </p:childTnLst>
                                </p:cTn>
                              </p:par>
                            </p:childTnLst>
                          </p:cTn>
                        </p:par>
                        <p:par>
                          <p:cTn id="110" fill="hold">
                            <p:stCondLst>
                              <p:cond delay="8600"/>
                            </p:stCondLst>
                            <p:childTnLst>
                              <p:par>
                                <p:cTn id="111" presetID="53" presetClass="entr" presetSubtype="16" fill="hold" grpId="0" nodeType="afterEffect">
                                  <p:stCondLst>
                                    <p:cond delay="0"/>
                                  </p:stCondLst>
                                  <p:childTnLst>
                                    <p:set>
                                      <p:cBhvr>
                                        <p:cTn id="112" dur="1" fill="hold">
                                          <p:stCondLst>
                                            <p:cond delay="0"/>
                                          </p:stCondLst>
                                        </p:cTn>
                                        <p:tgtEl>
                                          <p:spTgt spid="73">
                                            <p:txEl>
                                              <p:pRg st="0" end="0"/>
                                            </p:txEl>
                                          </p:spTgt>
                                        </p:tgtEl>
                                        <p:attrNameLst>
                                          <p:attrName>style.visibility</p:attrName>
                                        </p:attrNameLst>
                                      </p:cBhvr>
                                      <p:to>
                                        <p:strVal val="visible"/>
                                      </p:to>
                                    </p:set>
                                    <p:anim calcmode="lin" valueType="num">
                                      <p:cBhvr>
                                        <p:cTn id="113" dur="400" fill="hold"/>
                                        <p:tgtEl>
                                          <p:spTgt spid="73">
                                            <p:txEl>
                                              <p:pRg st="0" end="0"/>
                                            </p:txEl>
                                          </p:spTgt>
                                        </p:tgtEl>
                                        <p:attrNameLst>
                                          <p:attrName>ppt_w</p:attrName>
                                        </p:attrNameLst>
                                      </p:cBhvr>
                                      <p:tavLst>
                                        <p:tav tm="0">
                                          <p:val>
                                            <p:fltVal val="0"/>
                                          </p:val>
                                        </p:tav>
                                        <p:tav tm="100000">
                                          <p:val>
                                            <p:strVal val="#ppt_w"/>
                                          </p:val>
                                        </p:tav>
                                      </p:tavLst>
                                    </p:anim>
                                    <p:anim calcmode="lin" valueType="num">
                                      <p:cBhvr>
                                        <p:cTn id="114" dur="400" fill="hold"/>
                                        <p:tgtEl>
                                          <p:spTgt spid="73">
                                            <p:txEl>
                                              <p:pRg st="0" end="0"/>
                                            </p:txEl>
                                          </p:spTgt>
                                        </p:tgtEl>
                                        <p:attrNameLst>
                                          <p:attrName>ppt_h</p:attrName>
                                        </p:attrNameLst>
                                      </p:cBhvr>
                                      <p:tavLst>
                                        <p:tav tm="0">
                                          <p:val>
                                            <p:fltVal val="0"/>
                                          </p:val>
                                        </p:tav>
                                        <p:tav tm="100000">
                                          <p:val>
                                            <p:strVal val="#ppt_h"/>
                                          </p:val>
                                        </p:tav>
                                      </p:tavLst>
                                    </p:anim>
                                    <p:animEffect transition="in" filter="fade">
                                      <p:cBhvr>
                                        <p:cTn id="115" dur="400"/>
                                        <p:tgtEl>
                                          <p:spTgt spid="73">
                                            <p:txEl>
                                              <p:pRg st="0" end="0"/>
                                            </p:txEl>
                                          </p:spTgt>
                                        </p:tgtEl>
                                      </p:cBhvr>
                                    </p:animEffect>
                                  </p:childTnLst>
                                </p:cTn>
                              </p:par>
                            </p:childTnLst>
                          </p:cTn>
                        </p:par>
                        <p:par>
                          <p:cTn id="116" fill="hold">
                            <p:stCondLst>
                              <p:cond delay="9000"/>
                            </p:stCondLst>
                            <p:childTnLst>
                              <p:par>
                                <p:cTn id="117" presetID="53" presetClass="entr" presetSubtype="16" fill="hold" grpId="0" nodeType="afterEffect">
                                  <p:stCondLst>
                                    <p:cond delay="0"/>
                                  </p:stCondLst>
                                  <p:childTnLst>
                                    <p:set>
                                      <p:cBhvr>
                                        <p:cTn id="118" dur="1" fill="hold">
                                          <p:stCondLst>
                                            <p:cond delay="0"/>
                                          </p:stCondLst>
                                        </p:cTn>
                                        <p:tgtEl>
                                          <p:spTgt spid="74">
                                            <p:txEl>
                                              <p:pRg st="0" end="0"/>
                                            </p:txEl>
                                          </p:spTgt>
                                        </p:tgtEl>
                                        <p:attrNameLst>
                                          <p:attrName>style.visibility</p:attrName>
                                        </p:attrNameLst>
                                      </p:cBhvr>
                                      <p:to>
                                        <p:strVal val="visible"/>
                                      </p:to>
                                    </p:set>
                                    <p:anim calcmode="lin" valueType="num">
                                      <p:cBhvr>
                                        <p:cTn id="119" dur="400" fill="hold"/>
                                        <p:tgtEl>
                                          <p:spTgt spid="74">
                                            <p:txEl>
                                              <p:pRg st="0" end="0"/>
                                            </p:txEl>
                                          </p:spTgt>
                                        </p:tgtEl>
                                        <p:attrNameLst>
                                          <p:attrName>ppt_w</p:attrName>
                                        </p:attrNameLst>
                                      </p:cBhvr>
                                      <p:tavLst>
                                        <p:tav tm="0">
                                          <p:val>
                                            <p:fltVal val="0"/>
                                          </p:val>
                                        </p:tav>
                                        <p:tav tm="100000">
                                          <p:val>
                                            <p:strVal val="#ppt_w"/>
                                          </p:val>
                                        </p:tav>
                                      </p:tavLst>
                                    </p:anim>
                                    <p:anim calcmode="lin" valueType="num">
                                      <p:cBhvr>
                                        <p:cTn id="120" dur="400" fill="hold"/>
                                        <p:tgtEl>
                                          <p:spTgt spid="74">
                                            <p:txEl>
                                              <p:pRg st="0" end="0"/>
                                            </p:txEl>
                                          </p:spTgt>
                                        </p:tgtEl>
                                        <p:attrNameLst>
                                          <p:attrName>ppt_h</p:attrName>
                                        </p:attrNameLst>
                                      </p:cBhvr>
                                      <p:tavLst>
                                        <p:tav tm="0">
                                          <p:val>
                                            <p:fltVal val="0"/>
                                          </p:val>
                                        </p:tav>
                                        <p:tav tm="100000">
                                          <p:val>
                                            <p:strVal val="#ppt_h"/>
                                          </p:val>
                                        </p:tav>
                                      </p:tavLst>
                                    </p:anim>
                                    <p:animEffect transition="in" filter="fade">
                                      <p:cBhvr>
                                        <p:cTn id="121" dur="400"/>
                                        <p:tgtEl>
                                          <p:spTgt spid="74">
                                            <p:txEl>
                                              <p:pRg st="0" end="0"/>
                                            </p:txEl>
                                          </p:spTgt>
                                        </p:tgtEl>
                                      </p:cBhvr>
                                    </p:animEffect>
                                  </p:childTnLst>
                                </p:cTn>
                              </p:par>
                            </p:childTnLst>
                          </p:cTn>
                        </p:par>
                        <p:par>
                          <p:cTn id="122" fill="hold">
                            <p:stCondLst>
                              <p:cond delay="9400"/>
                            </p:stCondLst>
                            <p:childTnLst>
                              <p:par>
                                <p:cTn id="123" presetID="53" presetClass="entr" presetSubtype="16" fill="hold" grpId="0" nodeType="afterEffect">
                                  <p:stCondLst>
                                    <p:cond delay="0"/>
                                  </p:stCondLst>
                                  <p:childTnLst>
                                    <p:set>
                                      <p:cBhvr>
                                        <p:cTn id="124" dur="1" fill="hold">
                                          <p:stCondLst>
                                            <p:cond delay="0"/>
                                          </p:stCondLst>
                                        </p:cTn>
                                        <p:tgtEl>
                                          <p:spTgt spid="75">
                                            <p:txEl>
                                              <p:pRg st="0" end="0"/>
                                            </p:txEl>
                                          </p:spTgt>
                                        </p:tgtEl>
                                        <p:attrNameLst>
                                          <p:attrName>style.visibility</p:attrName>
                                        </p:attrNameLst>
                                      </p:cBhvr>
                                      <p:to>
                                        <p:strVal val="visible"/>
                                      </p:to>
                                    </p:set>
                                    <p:anim calcmode="lin" valueType="num">
                                      <p:cBhvr>
                                        <p:cTn id="125" dur="4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126" dur="4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127" dur="400"/>
                                        <p:tgtEl>
                                          <p:spTgt spid="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64" grpId="0" build="p">
        <p:tmplLst>
          <p:tmpl lvl="1">
            <p:tnLst>
              <p:par>
                <p:cTn presetID="53" presetClass="entr" presetSubtype="16"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p:cTn dur="400" fill="hold"/>
                        <p:tgtEl>
                          <p:spTgt spid="64"/>
                        </p:tgtEl>
                        <p:attrNameLst>
                          <p:attrName>ppt_w</p:attrName>
                        </p:attrNameLst>
                      </p:cBhvr>
                      <p:tavLst>
                        <p:tav tm="0">
                          <p:val>
                            <p:fltVal val="0"/>
                          </p:val>
                        </p:tav>
                        <p:tav tm="100000">
                          <p:val>
                            <p:strVal val="#ppt_w"/>
                          </p:val>
                        </p:tav>
                      </p:tavLst>
                    </p:anim>
                    <p:anim calcmode="lin" valueType="num">
                      <p:cBhvr>
                        <p:cTn dur="400" fill="hold"/>
                        <p:tgtEl>
                          <p:spTgt spid="64"/>
                        </p:tgtEl>
                        <p:attrNameLst>
                          <p:attrName>ppt_h</p:attrName>
                        </p:attrNameLst>
                      </p:cBhvr>
                      <p:tavLst>
                        <p:tav tm="0">
                          <p:val>
                            <p:fltVal val="0"/>
                          </p:val>
                        </p:tav>
                        <p:tav tm="100000">
                          <p:val>
                            <p:strVal val="#ppt_h"/>
                          </p:val>
                        </p:tav>
                      </p:tavLst>
                    </p:anim>
                    <p:animEffect transition="in" filter="fade">
                      <p:cBhvr>
                        <p:cTn dur="400"/>
                        <p:tgtEl>
                          <p:spTgt spid="64"/>
                        </p:tgtEl>
                      </p:cBhvr>
                    </p:animEffect>
                  </p:childTnLst>
                </p:cTn>
              </p:par>
            </p:tnLst>
          </p:tmpl>
        </p:tmplLst>
      </p:bldP>
      <p:bldP spid="65" grpId="0" build="p">
        <p:tmplLst>
          <p:tmpl lvl="1">
            <p:tnLst>
              <p:par>
                <p:cTn presetID="53" presetClass="entr" presetSubtype="16"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p:cTn dur="400" fill="hold"/>
                        <p:tgtEl>
                          <p:spTgt spid="65"/>
                        </p:tgtEl>
                        <p:attrNameLst>
                          <p:attrName>ppt_w</p:attrName>
                        </p:attrNameLst>
                      </p:cBhvr>
                      <p:tavLst>
                        <p:tav tm="0">
                          <p:val>
                            <p:fltVal val="0"/>
                          </p:val>
                        </p:tav>
                        <p:tav tm="100000">
                          <p:val>
                            <p:strVal val="#ppt_w"/>
                          </p:val>
                        </p:tav>
                      </p:tavLst>
                    </p:anim>
                    <p:anim calcmode="lin" valueType="num">
                      <p:cBhvr>
                        <p:cTn dur="400" fill="hold"/>
                        <p:tgtEl>
                          <p:spTgt spid="65"/>
                        </p:tgtEl>
                        <p:attrNameLst>
                          <p:attrName>ppt_h</p:attrName>
                        </p:attrNameLst>
                      </p:cBhvr>
                      <p:tavLst>
                        <p:tav tm="0">
                          <p:val>
                            <p:fltVal val="0"/>
                          </p:val>
                        </p:tav>
                        <p:tav tm="100000">
                          <p:val>
                            <p:strVal val="#ppt_h"/>
                          </p:val>
                        </p:tav>
                      </p:tavLst>
                    </p:anim>
                    <p:animEffect transition="in" filter="fade">
                      <p:cBhvr>
                        <p:cTn dur="400"/>
                        <p:tgtEl>
                          <p:spTgt spid="65"/>
                        </p:tgtEl>
                      </p:cBhvr>
                    </p:animEffect>
                  </p:childTnLst>
                </p:cTn>
              </p:par>
            </p:tnLst>
          </p:tmpl>
        </p:tmplLst>
      </p:bldP>
      <p:bldP spid="66" grpId="0" build="p">
        <p:tmplLst>
          <p:tmpl lvl="1">
            <p:tnLst>
              <p:par>
                <p:cTn presetID="53" presetClass="entr" presetSubtype="16"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p:cTn dur="400" fill="hold"/>
                        <p:tgtEl>
                          <p:spTgt spid="66"/>
                        </p:tgtEl>
                        <p:attrNameLst>
                          <p:attrName>ppt_w</p:attrName>
                        </p:attrNameLst>
                      </p:cBhvr>
                      <p:tavLst>
                        <p:tav tm="0">
                          <p:val>
                            <p:fltVal val="0"/>
                          </p:val>
                        </p:tav>
                        <p:tav tm="100000">
                          <p:val>
                            <p:strVal val="#ppt_w"/>
                          </p:val>
                        </p:tav>
                      </p:tavLst>
                    </p:anim>
                    <p:anim calcmode="lin" valueType="num">
                      <p:cBhvr>
                        <p:cTn dur="400" fill="hold"/>
                        <p:tgtEl>
                          <p:spTgt spid="66"/>
                        </p:tgtEl>
                        <p:attrNameLst>
                          <p:attrName>ppt_h</p:attrName>
                        </p:attrNameLst>
                      </p:cBhvr>
                      <p:tavLst>
                        <p:tav tm="0">
                          <p:val>
                            <p:fltVal val="0"/>
                          </p:val>
                        </p:tav>
                        <p:tav tm="100000">
                          <p:val>
                            <p:strVal val="#ppt_h"/>
                          </p:val>
                        </p:tav>
                      </p:tavLst>
                    </p:anim>
                    <p:animEffect transition="in" filter="fade">
                      <p:cBhvr>
                        <p:cTn dur="400"/>
                        <p:tgtEl>
                          <p:spTgt spid="66"/>
                        </p:tgtEl>
                      </p:cBhvr>
                    </p:animEffect>
                  </p:childTnLst>
                </p:cTn>
              </p:par>
            </p:tnLst>
          </p:tmpl>
        </p:tmplLst>
      </p:bldP>
      <p:bldP spid="67" grpId="0" build="p">
        <p:tmplLst>
          <p:tmpl lvl="1">
            <p:tnLst>
              <p:par>
                <p:cTn presetID="53" presetClass="entr" presetSubtype="16"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p:cTn dur="400" fill="hold"/>
                        <p:tgtEl>
                          <p:spTgt spid="67"/>
                        </p:tgtEl>
                        <p:attrNameLst>
                          <p:attrName>ppt_w</p:attrName>
                        </p:attrNameLst>
                      </p:cBhvr>
                      <p:tavLst>
                        <p:tav tm="0">
                          <p:val>
                            <p:fltVal val="0"/>
                          </p:val>
                        </p:tav>
                        <p:tav tm="100000">
                          <p:val>
                            <p:strVal val="#ppt_w"/>
                          </p:val>
                        </p:tav>
                      </p:tavLst>
                    </p:anim>
                    <p:anim calcmode="lin" valueType="num">
                      <p:cBhvr>
                        <p:cTn dur="400" fill="hold"/>
                        <p:tgtEl>
                          <p:spTgt spid="67"/>
                        </p:tgtEl>
                        <p:attrNameLst>
                          <p:attrName>ppt_h</p:attrName>
                        </p:attrNameLst>
                      </p:cBhvr>
                      <p:tavLst>
                        <p:tav tm="0">
                          <p:val>
                            <p:fltVal val="0"/>
                          </p:val>
                        </p:tav>
                        <p:tav tm="100000">
                          <p:val>
                            <p:strVal val="#ppt_h"/>
                          </p:val>
                        </p:tav>
                      </p:tavLst>
                    </p:anim>
                    <p:animEffect transition="in" filter="fade">
                      <p:cBhvr>
                        <p:cTn dur="400"/>
                        <p:tgtEl>
                          <p:spTgt spid="67"/>
                        </p:tgtEl>
                      </p:cBhvr>
                    </p:animEffect>
                  </p:childTnLst>
                </p:cTn>
              </p:par>
            </p:tnLst>
          </p:tmpl>
        </p:tmplLst>
      </p:bldP>
      <p:bldP spid="68" grpId="0" build="p">
        <p:tmplLst>
          <p:tmpl lvl="1">
            <p:tnLst>
              <p:par>
                <p:cTn presetID="53" presetClass="entr" presetSubtype="16"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p:cTn dur="400" fill="hold"/>
                        <p:tgtEl>
                          <p:spTgt spid="68"/>
                        </p:tgtEl>
                        <p:attrNameLst>
                          <p:attrName>ppt_w</p:attrName>
                        </p:attrNameLst>
                      </p:cBhvr>
                      <p:tavLst>
                        <p:tav tm="0">
                          <p:val>
                            <p:fltVal val="0"/>
                          </p:val>
                        </p:tav>
                        <p:tav tm="100000">
                          <p:val>
                            <p:strVal val="#ppt_w"/>
                          </p:val>
                        </p:tav>
                      </p:tavLst>
                    </p:anim>
                    <p:anim calcmode="lin" valueType="num">
                      <p:cBhvr>
                        <p:cTn dur="400" fill="hold"/>
                        <p:tgtEl>
                          <p:spTgt spid="68"/>
                        </p:tgtEl>
                        <p:attrNameLst>
                          <p:attrName>ppt_h</p:attrName>
                        </p:attrNameLst>
                      </p:cBhvr>
                      <p:tavLst>
                        <p:tav tm="0">
                          <p:val>
                            <p:fltVal val="0"/>
                          </p:val>
                        </p:tav>
                        <p:tav tm="100000">
                          <p:val>
                            <p:strVal val="#ppt_h"/>
                          </p:val>
                        </p:tav>
                      </p:tavLst>
                    </p:anim>
                    <p:animEffect transition="in" filter="fade">
                      <p:cBhvr>
                        <p:cTn dur="400"/>
                        <p:tgtEl>
                          <p:spTgt spid="68"/>
                        </p:tgtEl>
                      </p:cBhvr>
                    </p:animEffect>
                  </p:childTnLst>
                </p:cTn>
              </p:par>
            </p:tnLst>
          </p:tmpl>
        </p:tmplLst>
      </p:bldP>
      <p:bldP spid="69" grpId="0" build="p">
        <p:tmplLst>
          <p:tmpl lvl="1">
            <p:tnLst>
              <p:par>
                <p:cTn presetID="53" presetClass="entr" presetSubtype="16"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p:cTn dur="400" fill="hold"/>
                        <p:tgtEl>
                          <p:spTgt spid="69"/>
                        </p:tgtEl>
                        <p:attrNameLst>
                          <p:attrName>ppt_w</p:attrName>
                        </p:attrNameLst>
                      </p:cBhvr>
                      <p:tavLst>
                        <p:tav tm="0">
                          <p:val>
                            <p:fltVal val="0"/>
                          </p:val>
                        </p:tav>
                        <p:tav tm="100000">
                          <p:val>
                            <p:strVal val="#ppt_w"/>
                          </p:val>
                        </p:tav>
                      </p:tavLst>
                    </p:anim>
                    <p:anim calcmode="lin" valueType="num">
                      <p:cBhvr>
                        <p:cTn dur="400" fill="hold"/>
                        <p:tgtEl>
                          <p:spTgt spid="69"/>
                        </p:tgtEl>
                        <p:attrNameLst>
                          <p:attrName>ppt_h</p:attrName>
                        </p:attrNameLst>
                      </p:cBhvr>
                      <p:tavLst>
                        <p:tav tm="0">
                          <p:val>
                            <p:fltVal val="0"/>
                          </p:val>
                        </p:tav>
                        <p:tav tm="100000">
                          <p:val>
                            <p:strVal val="#ppt_h"/>
                          </p:val>
                        </p:tav>
                      </p:tavLst>
                    </p:anim>
                    <p:animEffect transition="in" filter="fade">
                      <p:cBhvr>
                        <p:cTn dur="400"/>
                        <p:tgtEl>
                          <p:spTgt spid="69"/>
                        </p:tgtEl>
                      </p:cBhvr>
                    </p:animEffect>
                  </p:childTnLst>
                </p:cTn>
              </p:par>
            </p:tnLst>
          </p:tmpl>
        </p:tmplLst>
      </p:bldP>
      <p:bldP spid="70" grpId="0" build="p">
        <p:tmplLst>
          <p:tmpl lvl="1">
            <p:tnLst>
              <p:par>
                <p:cTn presetID="53" presetClass="entr" presetSubtype="16"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p:cTn dur="400" fill="hold"/>
                        <p:tgtEl>
                          <p:spTgt spid="70"/>
                        </p:tgtEl>
                        <p:attrNameLst>
                          <p:attrName>ppt_w</p:attrName>
                        </p:attrNameLst>
                      </p:cBhvr>
                      <p:tavLst>
                        <p:tav tm="0">
                          <p:val>
                            <p:fltVal val="0"/>
                          </p:val>
                        </p:tav>
                        <p:tav tm="100000">
                          <p:val>
                            <p:strVal val="#ppt_w"/>
                          </p:val>
                        </p:tav>
                      </p:tavLst>
                    </p:anim>
                    <p:anim calcmode="lin" valueType="num">
                      <p:cBhvr>
                        <p:cTn dur="400" fill="hold"/>
                        <p:tgtEl>
                          <p:spTgt spid="70"/>
                        </p:tgtEl>
                        <p:attrNameLst>
                          <p:attrName>ppt_h</p:attrName>
                        </p:attrNameLst>
                      </p:cBhvr>
                      <p:tavLst>
                        <p:tav tm="0">
                          <p:val>
                            <p:fltVal val="0"/>
                          </p:val>
                        </p:tav>
                        <p:tav tm="100000">
                          <p:val>
                            <p:strVal val="#ppt_h"/>
                          </p:val>
                        </p:tav>
                      </p:tavLst>
                    </p:anim>
                    <p:animEffect transition="in" filter="fade">
                      <p:cBhvr>
                        <p:cTn dur="400"/>
                        <p:tgtEl>
                          <p:spTgt spid="70"/>
                        </p:tgtEl>
                      </p:cBhvr>
                    </p:animEffect>
                  </p:childTnLst>
                </p:cTn>
              </p:par>
            </p:tnLst>
          </p:tmpl>
        </p:tmplLst>
      </p:bldP>
      <p:bldP spid="71" grpId="0" build="p">
        <p:tmplLst>
          <p:tmpl lvl="1">
            <p:tnLst>
              <p:par>
                <p:cTn presetID="53" presetClass="entr" presetSubtype="16" fill="hold" nodeType="afterEffect">
                  <p:stCondLst>
                    <p:cond delay="0"/>
                  </p:stCondLst>
                  <p:childTnLst>
                    <p:set>
                      <p:cBhvr>
                        <p:cTn dur="1" fill="hold">
                          <p:stCondLst>
                            <p:cond delay="0"/>
                          </p:stCondLst>
                        </p:cTn>
                        <p:tgtEl>
                          <p:spTgt spid="71"/>
                        </p:tgtEl>
                        <p:attrNameLst>
                          <p:attrName>style.visibility</p:attrName>
                        </p:attrNameLst>
                      </p:cBhvr>
                      <p:to>
                        <p:strVal val="visible"/>
                      </p:to>
                    </p:set>
                    <p:anim calcmode="lin" valueType="num">
                      <p:cBhvr>
                        <p:cTn dur="400" fill="hold"/>
                        <p:tgtEl>
                          <p:spTgt spid="71"/>
                        </p:tgtEl>
                        <p:attrNameLst>
                          <p:attrName>ppt_w</p:attrName>
                        </p:attrNameLst>
                      </p:cBhvr>
                      <p:tavLst>
                        <p:tav tm="0">
                          <p:val>
                            <p:fltVal val="0"/>
                          </p:val>
                        </p:tav>
                        <p:tav tm="100000">
                          <p:val>
                            <p:strVal val="#ppt_w"/>
                          </p:val>
                        </p:tav>
                      </p:tavLst>
                    </p:anim>
                    <p:anim calcmode="lin" valueType="num">
                      <p:cBhvr>
                        <p:cTn dur="400" fill="hold"/>
                        <p:tgtEl>
                          <p:spTgt spid="71"/>
                        </p:tgtEl>
                        <p:attrNameLst>
                          <p:attrName>ppt_h</p:attrName>
                        </p:attrNameLst>
                      </p:cBhvr>
                      <p:tavLst>
                        <p:tav tm="0">
                          <p:val>
                            <p:fltVal val="0"/>
                          </p:val>
                        </p:tav>
                        <p:tav tm="100000">
                          <p:val>
                            <p:strVal val="#ppt_h"/>
                          </p:val>
                        </p:tav>
                      </p:tavLst>
                    </p:anim>
                    <p:animEffect transition="in" filter="fade">
                      <p:cBhvr>
                        <p:cTn dur="400"/>
                        <p:tgtEl>
                          <p:spTgt spid="71"/>
                        </p:tgtEl>
                      </p:cBhvr>
                    </p:animEffect>
                  </p:childTnLst>
                </p:cTn>
              </p:par>
            </p:tnLst>
          </p:tmpl>
        </p:tmplLst>
      </p:bldP>
      <p:bldP spid="72" grpId="0" build="p">
        <p:tmplLst>
          <p:tmpl lvl="1">
            <p:tnLst>
              <p:par>
                <p:cTn presetID="53" presetClass="entr" presetSubtype="16"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p:cTn dur="400" fill="hold"/>
                        <p:tgtEl>
                          <p:spTgt spid="72"/>
                        </p:tgtEl>
                        <p:attrNameLst>
                          <p:attrName>ppt_w</p:attrName>
                        </p:attrNameLst>
                      </p:cBhvr>
                      <p:tavLst>
                        <p:tav tm="0">
                          <p:val>
                            <p:fltVal val="0"/>
                          </p:val>
                        </p:tav>
                        <p:tav tm="100000">
                          <p:val>
                            <p:strVal val="#ppt_w"/>
                          </p:val>
                        </p:tav>
                      </p:tavLst>
                    </p:anim>
                    <p:anim calcmode="lin" valueType="num">
                      <p:cBhvr>
                        <p:cTn dur="400" fill="hold"/>
                        <p:tgtEl>
                          <p:spTgt spid="72"/>
                        </p:tgtEl>
                        <p:attrNameLst>
                          <p:attrName>ppt_h</p:attrName>
                        </p:attrNameLst>
                      </p:cBhvr>
                      <p:tavLst>
                        <p:tav tm="0">
                          <p:val>
                            <p:fltVal val="0"/>
                          </p:val>
                        </p:tav>
                        <p:tav tm="100000">
                          <p:val>
                            <p:strVal val="#ppt_h"/>
                          </p:val>
                        </p:tav>
                      </p:tavLst>
                    </p:anim>
                    <p:animEffect transition="in" filter="fade">
                      <p:cBhvr>
                        <p:cTn dur="400"/>
                        <p:tgtEl>
                          <p:spTgt spid="72"/>
                        </p:tgtEl>
                      </p:cBhvr>
                    </p:animEffect>
                  </p:childTnLst>
                </p:cTn>
              </p:par>
            </p:tnLst>
          </p:tmpl>
        </p:tmplLst>
      </p:bldP>
      <p:bldP spid="73" grpId="0" build="p">
        <p:tmplLst>
          <p:tmpl lvl="1">
            <p:tnLst>
              <p:par>
                <p:cTn presetID="53" presetClass="entr" presetSubtype="16"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p:cTn dur="400" fill="hold"/>
                        <p:tgtEl>
                          <p:spTgt spid="73"/>
                        </p:tgtEl>
                        <p:attrNameLst>
                          <p:attrName>ppt_w</p:attrName>
                        </p:attrNameLst>
                      </p:cBhvr>
                      <p:tavLst>
                        <p:tav tm="0">
                          <p:val>
                            <p:fltVal val="0"/>
                          </p:val>
                        </p:tav>
                        <p:tav tm="100000">
                          <p:val>
                            <p:strVal val="#ppt_w"/>
                          </p:val>
                        </p:tav>
                      </p:tavLst>
                    </p:anim>
                    <p:anim calcmode="lin" valueType="num">
                      <p:cBhvr>
                        <p:cTn dur="400" fill="hold"/>
                        <p:tgtEl>
                          <p:spTgt spid="73"/>
                        </p:tgtEl>
                        <p:attrNameLst>
                          <p:attrName>ppt_h</p:attrName>
                        </p:attrNameLst>
                      </p:cBhvr>
                      <p:tavLst>
                        <p:tav tm="0">
                          <p:val>
                            <p:fltVal val="0"/>
                          </p:val>
                        </p:tav>
                        <p:tav tm="100000">
                          <p:val>
                            <p:strVal val="#ppt_h"/>
                          </p:val>
                        </p:tav>
                      </p:tavLst>
                    </p:anim>
                    <p:animEffect transition="in" filter="fade">
                      <p:cBhvr>
                        <p:cTn dur="400"/>
                        <p:tgtEl>
                          <p:spTgt spid="73"/>
                        </p:tgtEl>
                      </p:cBhvr>
                    </p:animEffect>
                  </p:childTnLst>
                </p:cTn>
              </p:par>
            </p:tnLst>
          </p:tmpl>
        </p:tmplLst>
      </p:bldP>
      <p:bldP spid="74" grpId="0" build="p">
        <p:tmplLst>
          <p:tmpl lvl="1">
            <p:tnLst>
              <p:par>
                <p:cTn presetID="53" presetClass="entr" presetSubtype="16"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p:cTn dur="400" fill="hold"/>
                        <p:tgtEl>
                          <p:spTgt spid="74"/>
                        </p:tgtEl>
                        <p:attrNameLst>
                          <p:attrName>ppt_w</p:attrName>
                        </p:attrNameLst>
                      </p:cBhvr>
                      <p:tavLst>
                        <p:tav tm="0">
                          <p:val>
                            <p:fltVal val="0"/>
                          </p:val>
                        </p:tav>
                        <p:tav tm="100000">
                          <p:val>
                            <p:strVal val="#ppt_w"/>
                          </p:val>
                        </p:tav>
                      </p:tavLst>
                    </p:anim>
                    <p:anim calcmode="lin" valueType="num">
                      <p:cBhvr>
                        <p:cTn dur="400" fill="hold"/>
                        <p:tgtEl>
                          <p:spTgt spid="74"/>
                        </p:tgtEl>
                        <p:attrNameLst>
                          <p:attrName>ppt_h</p:attrName>
                        </p:attrNameLst>
                      </p:cBhvr>
                      <p:tavLst>
                        <p:tav tm="0">
                          <p:val>
                            <p:fltVal val="0"/>
                          </p:val>
                        </p:tav>
                        <p:tav tm="100000">
                          <p:val>
                            <p:strVal val="#ppt_h"/>
                          </p:val>
                        </p:tav>
                      </p:tavLst>
                    </p:anim>
                    <p:animEffect transition="in" filter="fade">
                      <p:cBhvr>
                        <p:cTn dur="400"/>
                        <p:tgtEl>
                          <p:spTgt spid="74"/>
                        </p:tgtEl>
                      </p:cBhvr>
                    </p:animEffect>
                  </p:childTnLst>
                </p:cTn>
              </p:par>
            </p:tnLst>
          </p:tmpl>
        </p:tmplLst>
      </p:bldP>
      <p:bldP spid="75" grpId="0" build="p">
        <p:tmplLst>
          <p:tmpl lvl="1">
            <p:tnLst>
              <p:par>
                <p:cTn presetID="53" presetClass="entr" presetSubtype="16"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p:cTn dur="400" fill="hold"/>
                        <p:tgtEl>
                          <p:spTgt spid="75"/>
                        </p:tgtEl>
                        <p:attrNameLst>
                          <p:attrName>ppt_w</p:attrName>
                        </p:attrNameLst>
                      </p:cBhvr>
                      <p:tavLst>
                        <p:tav tm="0">
                          <p:val>
                            <p:fltVal val="0"/>
                          </p:val>
                        </p:tav>
                        <p:tav tm="100000">
                          <p:val>
                            <p:strVal val="#ppt_w"/>
                          </p:val>
                        </p:tav>
                      </p:tavLst>
                    </p:anim>
                    <p:anim calcmode="lin" valueType="num">
                      <p:cBhvr>
                        <p:cTn dur="400" fill="hold"/>
                        <p:tgtEl>
                          <p:spTgt spid="75"/>
                        </p:tgtEl>
                        <p:attrNameLst>
                          <p:attrName>ppt_h</p:attrName>
                        </p:attrNameLst>
                      </p:cBhvr>
                      <p:tavLst>
                        <p:tav tm="0">
                          <p:val>
                            <p:fltVal val="0"/>
                          </p:val>
                        </p:tav>
                        <p:tav tm="100000">
                          <p:val>
                            <p:strVal val="#ppt_h"/>
                          </p:val>
                        </p:tav>
                      </p:tavLst>
                    </p:anim>
                    <p:animEffect transition="in" filter="fade">
                      <p:cBhvr>
                        <p:cTn dur="400"/>
                        <p:tgtEl>
                          <p:spTgt spid="75"/>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31891" y="1682596"/>
            <a:ext cx="3162675" cy="2477264"/>
            <a:chOff x="1591445" y="2300385"/>
            <a:chExt cx="4446740" cy="3482386"/>
          </a:xfrm>
        </p:grpSpPr>
        <p:sp>
          <p:nvSpPr>
            <p:cNvPr id="28674" name="MH_Other_1"/>
            <p:cNvSpPr>
              <a:spLocks/>
            </p:cNvSpPr>
            <p:nvPr/>
          </p:nvSpPr>
          <p:spPr bwMode="auto">
            <a:xfrm>
              <a:off x="1591445" y="4054972"/>
              <a:ext cx="3964564" cy="189188"/>
            </a:xfrm>
            <a:custGeom>
              <a:avLst/>
              <a:gdLst>
                <a:gd name="T0" fmla="*/ 0 w 3759200"/>
                <a:gd name="T1" fmla="*/ 76116 h 179488"/>
                <a:gd name="T2" fmla="*/ 2070100 w 3759200"/>
                <a:gd name="T3" fmla="*/ 177602 h 179488"/>
                <a:gd name="T4" fmla="*/ 3759200 w 3759200"/>
                <a:gd name="T5" fmla="*/ 0 h 179488"/>
                <a:gd name="T6" fmla="*/ 0 60000 65536"/>
                <a:gd name="T7" fmla="*/ 0 60000 65536"/>
                <a:gd name="T8" fmla="*/ 0 60000 65536"/>
              </a:gdLst>
              <a:ahLst/>
              <a:cxnLst>
                <a:cxn ang="T6">
                  <a:pos x="T0" y="T1"/>
                </a:cxn>
                <a:cxn ang="T7">
                  <a:pos x="T2" y="T3"/>
                </a:cxn>
                <a:cxn ang="T8">
                  <a:pos x="T4" y="T5"/>
                </a:cxn>
              </a:cxnLst>
              <a:rect l="0" t="0" r="r" b="b"/>
              <a:pathLst>
                <a:path w="3759200" h="179488">
                  <a:moveTo>
                    <a:pt x="0" y="76200"/>
                  </a:moveTo>
                  <a:cubicBezTo>
                    <a:pt x="921808" y="129116"/>
                    <a:pt x="1443567" y="190500"/>
                    <a:pt x="2070100" y="177800"/>
                  </a:cubicBezTo>
                  <a:cubicBezTo>
                    <a:pt x="2696633" y="165100"/>
                    <a:pt x="3440641" y="86783"/>
                    <a:pt x="3759200" y="0"/>
                  </a:cubicBezTo>
                </a:path>
              </a:pathLst>
            </a:custGeom>
            <a:noFill/>
            <a:ln w="9525" cap="flat" cmpd="sng">
              <a:solidFill>
                <a:schemeClr val="accent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8675" name="MH_Other_2"/>
            <p:cNvSpPr>
              <a:spLocks/>
            </p:cNvSpPr>
            <p:nvPr/>
          </p:nvSpPr>
          <p:spPr bwMode="auto">
            <a:xfrm>
              <a:off x="1591445" y="2300385"/>
              <a:ext cx="3442206" cy="1861737"/>
            </a:xfrm>
            <a:custGeom>
              <a:avLst/>
              <a:gdLst>
                <a:gd name="T0" fmla="*/ 0 w 3263900"/>
                <a:gd name="T1" fmla="*/ 1778000 h 1778000"/>
                <a:gd name="T2" fmla="*/ 2070100 w 3263900"/>
                <a:gd name="T3" fmla="*/ 1016000 h 1778000"/>
                <a:gd name="T4" fmla="*/ 3263900 w 3263900"/>
                <a:gd name="T5" fmla="*/ 0 h 1778000"/>
                <a:gd name="T6" fmla="*/ 0 60000 65536"/>
                <a:gd name="T7" fmla="*/ 0 60000 65536"/>
                <a:gd name="T8" fmla="*/ 0 60000 65536"/>
              </a:gdLst>
              <a:ahLst/>
              <a:cxnLst>
                <a:cxn ang="T6">
                  <a:pos x="T0" y="T1"/>
                </a:cxn>
                <a:cxn ang="T7">
                  <a:pos x="T2" y="T3"/>
                </a:cxn>
                <a:cxn ang="T8">
                  <a:pos x="T4" y="T5"/>
                </a:cxn>
              </a:cxnLst>
              <a:rect l="0" t="0" r="r" b="b"/>
              <a:pathLst>
                <a:path w="3263900" h="1778000">
                  <a:moveTo>
                    <a:pt x="0" y="1778000"/>
                  </a:moveTo>
                  <a:cubicBezTo>
                    <a:pt x="594783" y="1656291"/>
                    <a:pt x="1526117" y="1312333"/>
                    <a:pt x="2070100" y="1016000"/>
                  </a:cubicBezTo>
                  <a:cubicBezTo>
                    <a:pt x="2614083" y="719667"/>
                    <a:pt x="2897716" y="483658"/>
                    <a:pt x="3263900" y="0"/>
                  </a:cubicBezTo>
                </a:path>
              </a:pathLst>
            </a:custGeom>
            <a:noFill/>
            <a:ln w="9525" cap="flat" cmpd="sng">
              <a:solidFill>
                <a:schemeClr val="accent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8676" name="MH_Other_3"/>
            <p:cNvSpPr>
              <a:spLocks/>
            </p:cNvSpPr>
            <p:nvPr/>
          </p:nvSpPr>
          <p:spPr bwMode="auto">
            <a:xfrm>
              <a:off x="1591445" y="3184375"/>
              <a:ext cx="4433347" cy="991141"/>
            </a:xfrm>
            <a:custGeom>
              <a:avLst/>
              <a:gdLst>
                <a:gd name="T0" fmla="*/ 0 w 4203700"/>
                <a:gd name="T1" fmla="*/ 939800 h 939800"/>
                <a:gd name="T2" fmla="*/ 2387600 w 4203700"/>
                <a:gd name="T3" fmla="*/ 622300 h 939800"/>
                <a:gd name="T4" fmla="*/ 4203700 w 4203700"/>
                <a:gd name="T5" fmla="*/ 0 h 939800"/>
                <a:gd name="T6" fmla="*/ 0 60000 65536"/>
                <a:gd name="T7" fmla="*/ 0 60000 65536"/>
                <a:gd name="T8" fmla="*/ 0 60000 65536"/>
              </a:gdLst>
              <a:ahLst/>
              <a:cxnLst>
                <a:cxn ang="T6">
                  <a:pos x="T0" y="T1"/>
                </a:cxn>
                <a:cxn ang="T7">
                  <a:pos x="T2" y="T3"/>
                </a:cxn>
                <a:cxn ang="T8">
                  <a:pos x="T4" y="T5"/>
                </a:cxn>
              </a:cxnLst>
              <a:rect l="0" t="0" r="r" b="b"/>
              <a:pathLst>
                <a:path w="4203700" h="939800">
                  <a:moveTo>
                    <a:pt x="0" y="939800"/>
                  </a:moveTo>
                  <a:cubicBezTo>
                    <a:pt x="919691" y="827616"/>
                    <a:pt x="1686983" y="778933"/>
                    <a:pt x="2387600" y="622300"/>
                  </a:cubicBezTo>
                  <a:cubicBezTo>
                    <a:pt x="3088217" y="465667"/>
                    <a:pt x="3722158" y="201083"/>
                    <a:pt x="4203700" y="0"/>
                  </a:cubicBezTo>
                </a:path>
              </a:pathLst>
            </a:custGeom>
            <a:noFill/>
            <a:ln w="9525" cap="flat" cmpd="sng">
              <a:solidFill>
                <a:schemeClr val="accent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8677" name="MH_Other_4"/>
            <p:cNvSpPr>
              <a:spLocks/>
            </p:cNvSpPr>
            <p:nvPr/>
          </p:nvSpPr>
          <p:spPr bwMode="auto">
            <a:xfrm>
              <a:off x="1658414" y="4162122"/>
              <a:ext cx="4379771" cy="723265"/>
            </a:xfrm>
            <a:custGeom>
              <a:avLst/>
              <a:gdLst>
                <a:gd name="T0" fmla="*/ 0 w 4152900"/>
                <a:gd name="T1" fmla="*/ 0 h 685800"/>
                <a:gd name="T2" fmla="*/ 2959100 w 4152900"/>
                <a:gd name="T3" fmla="*/ 368300 h 685800"/>
                <a:gd name="T4" fmla="*/ 4152900 w 4152900"/>
                <a:gd name="T5" fmla="*/ 685800 h 685800"/>
                <a:gd name="T6" fmla="*/ 0 60000 65536"/>
                <a:gd name="T7" fmla="*/ 0 60000 65536"/>
                <a:gd name="T8" fmla="*/ 0 60000 65536"/>
              </a:gdLst>
              <a:ahLst/>
              <a:cxnLst>
                <a:cxn ang="T6">
                  <a:pos x="T0" y="T1"/>
                </a:cxn>
                <a:cxn ang="T7">
                  <a:pos x="T2" y="T3"/>
                </a:cxn>
                <a:cxn ang="T8">
                  <a:pos x="T4" y="T5"/>
                </a:cxn>
              </a:cxnLst>
              <a:rect l="0" t="0" r="r" b="b"/>
              <a:pathLst>
                <a:path w="4152900" h="685800">
                  <a:moveTo>
                    <a:pt x="0" y="0"/>
                  </a:moveTo>
                  <a:cubicBezTo>
                    <a:pt x="1133475" y="127000"/>
                    <a:pt x="2266950" y="254000"/>
                    <a:pt x="2959100" y="368300"/>
                  </a:cubicBezTo>
                  <a:cubicBezTo>
                    <a:pt x="3651250" y="482600"/>
                    <a:pt x="3902075" y="584200"/>
                    <a:pt x="4152900" y="685800"/>
                  </a:cubicBezTo>
                </a:path>
              </a:pathLst>
            </a:custGeom>
            <a:noFill/>
            <a:ln w="9525" cap="flat" cmpd="sng">
              <a:solidFill>
                <a:schemeClr val="accent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8678" name="MH_Other_5"/>
            <p:cNvSpPr>
              <a:spLocks/>
            </p:cNvSpPr>
            <p:nvPr/>
          </p:nvSpPr>
          <p:spPr bwMode="auto">
            <a:xfrm>
              <a:off x="1604839" y="4162122"/>
              <a:ext cx="3428812" cy="1620649"/>
            </a:xfrm>
            <a:custGeom>
              <a:avLst/>
              <a:gdLst>
                <a:gd name="T0" fmla="*/ 0 w 3251200"/>
                <a:gd name="T1" fmla="*/ 0 h 1536700"/>
                <a:gd name="T2" fmla="*/ 2235200 w 3251200"/>
                <a:gd name="T3" fmla="*/ 787400 h 1536700"/>
                <a:gd name="T4" fmla="*/ 3251200 w 3251200"/>
                <a:gd name="T5" fmla="*/ 1536700 h 1536700"/>
                <a:gd name="T6" fmla="*/ 0 60000 65536"/>
                <a:gd name="T7" fmla="*/ 0 60000 65536"/>
                <a:gd name="T8" fmla="*/ 0 60000 65536"/>
              </a:gdLst>
              <a:ahLst/>
              <a:cxnLst>
                <a:cxn ang="T6">
                  <a:pos x="T0" y="T1"/>
                </a:cxn>
                <a:cxn ang="T7">
                  <a:pos x="T2" y="T3"/>
                </a:cxn>
                <a:cxn ang="T8">
                  <a:pos x="T4" y="T5"/>
                </a:cxn>
              </a:cxnLst>
              <a:rect l="0" t="0" r="r" b="b"/>
              <a:pathLst>
                <a:path w="3251200" h="1536700">
                  <a:moveTo>
                    <a:pt x="0" y="0"/>
                  </a:moveTo>
                  <a:cubicBezTo>
                    <a:pt x="1049866" y="208491"/>
                    <a:pt x="1693333" y="531283"/>
                    <a:pt x="2235200" y="787400"/>
                  </a:cubicBezTo>
                  <a:cubicBezTo>
                    <a:pt x="2777067" y="1043517"/>
                    <a:pt x="3141133" y="1359958"/>
                    <a:pt x="3251200" y="1536700"/>
                  </a:cubicBezTo>
                </a:path>
              </a:pathLst>
            </a:custGeom>
            <a:noFill/>
            <a:ln w="9525" cap="flat" cmpd="sng">
              <a:solidFill>
                <a:schemeClr val="accent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sp>
        <p:nvSpPr>
          <p:cNvPr id="28684" name="MH_Other_6"/>
          <p:cNvSpPr>
            <a:spLocks noChangeArrowheads="1"/>
          </p:cNvSpPr>
          <p:nvPr/>
        </p:nvSpPr>
        <p:spPr bwMode="auto">
          <a:xfrm>
            <a:off x="3358624" y="1413432"/>
            <a:ext cx="501313" cy="501408"/>
          </a:xfrm>
          <a:prstGeom prst="ellipse">
            <a:avLst/>
          </a:prstGeom>
          <a:solidFill>
            <a:schemeClr val="accent1"/>
          </a:soli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latin typeface="Calibri" panose="020F0502020204030204" pitchFamily="34" charset="0"/>
                <a:ea typeface="Gungsuh" panose="02030600000101010101" pitchFamily="18" charset="-127"/>
              </a:rPr>
              <a:t>01</a:t>
            </a:r>
            <a:endParaRPr lang="zh-CN" altLang="en-US" dirty="0">
              <a:solidFill>
                <a:srgbClr val="FFFFFF"/>
              </a:solidFill>
              <a:latin typeface="Calibri" panose="020F0502020204030204" pitchFamily="34" charset="0"/>
              <a:ea typeface="Gungsuh" panose="02030600000101010101" pitchFamily="18" charset="-127"/>
            </a:endParaRPr>
          </a:p>
        </p:txBody>
      </p:sp>
      <p:sp>
        <p:nvSpPr>
          <p:cNvPr id="28685" name="MH_Other_7"/>
          <p:cNvSpPr>
            <a:spLocks noChangeArrowheads="1"/>
          </p:cNvSpPr>
          <p:nvPr/>
        </p:nvSpPr>
        <p:spPr bwMode="auto">
          <a:xfrm>
            <a:off x="4055223" y="2017266"/>
            <a:ext cx="501312" cy="501408"/>
          </a:xfrm>
          <a:prstGeom prst="ellipse">
            <a:avLst/>
          </a:prstGeom>
          <a:solidFill>
            <a:schemeClr val="accent2"/>
          </a:soli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latin typeface="Calibri" panose="020F0502020204030204" pitchFamily="34" charset="0"/>
                <a:ea typeface="Gungsuh" panose="02030600000101010101" pitchFamily="18" charset="-127"/>
              </a:rPr>
              <a:t>02</a:t>
            </a:r>
            <a:endParaRPr lang="zh-CN" altLang="en-US" dirty="0">
              <a:solidFill>
                <a:srgbClr val="FFFFFF"/>
              </a:solidFill>
              <a:latin typeface="Calibri" panose="020F0502020204030204" pitchFamily="34" charset="0"/>
              <a:ea typeface="Gungsuh" panose="02030600000101010101" pitchFamily="18" charset="-127"/>
            </a:endParaRPr>
          </a:p>
        </p:txBody>
      </p:sp>
      <p:sp>
        <p:nvSpPr>
          <p:cNvPr id="28686" name="MH_Other_8"/>
          <p:cNvSpPr>
            <a:spLocks noChangeArrowheads="1"/>
          </p:cNvSpPr>
          <p:nvPr/>
        </p:nvSpPr>
        <p:spPr bwMode="auto">
          <a:xfrm>
            <a:off x="3699183" y="2668739"/>
            <a:ext cx="501313" cy="502599"/>
          </a:xfrm>
          <a:prstGeom prst="ellipse">
            <a:avLst/>
          </a:prstGeom>
          <a:solidFill>
            <a:schemeClr val="accent3"/>
          </a:soli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latin typeface="Calibri" panose="020F0502020204030204" pitchFamily="34" charset="0"/>
                <a:ea typeface="Gungsuh" panose="02030600000101010101" pitchFamily="18" charset="-127"/>
              </a:rPr>
              <a:t>03</a:t>
            </a:r>
            <a:endParaRPr lang="zh-CN" altLang="en-US" dirty="0">
              <a:solidFill>
                <a:srgbClr val="FFFFFF"/>
              </a:solidFill>
              <a:latin typeface="Calibri" panose="020F0502020204030204" pitchFamily="34" charset="0"/>
              <a:ea typeface="Gungsuh" panose="02030600000101010101" pitchFamily="18" charset="-127"/>
            </a:endParaRPr>
          </a:p>
        </p:txBody>
      </p:sp>
      <p:sp>
        <p:nvSpPr>
          <p:cNvPr id="28687" name="MH_Other_9"/>
          <p:cNvSpPr>
            <a:spLocks noChangeArrowheads="1"/>
          </p:cNvSpPr>
          <p:nvPr/>
        </p:nvSpPr>
        <p:spPr bwMode="auto">
          <a:xfrm>
            <a:off x="4052842" y="3224932"/>
            <a:ext cx="501312" cy="502599"/>
          </a:xfrm>
          <a:prstGeom prst="ellipse">
            <a:avLst/>
          </a:prstGeom>
          <a:solidFill>
            <a:schemeClr val="accent4"/>
          </a:soli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latin typeface="Calibri" panose="020F0502020204030204" pitchFamily="34" charset="0"/>
                <a:ea typeface="Gungsuh" panose="02030600000101010101" pitchFamily="18" charset="-127"/>
              </a:rPr>
              <a:t>04</a:t>
            </a:r>
            <a:endParaRPr lang="zh-CN" altLang="en-US" dirty="0">
              <a:solidFill>
                <a:srgbClr val="FFFFFF"/>
              </a:solidFill>
              <a:latin typeface="Calibri" panose="020F0502020204030204" pitchFamily="34" charset="0"/>
              <a:ea typeface="Gungsuh" panose="02030600000101010101" pitchFamily="18" charset="-127"/>
            </a:endParaRPr>
          </a:p>
        </p:txBody>
      </p:sp>
      <p:sp>
        <p:nvSpPr>
          <p:cNvPr id="28688" name="MH_Other_10"/>
          <p:cNvSpPr>
            <a:spLocks noChangeArrowheads="1"/>
          </p:cNvSpPr>
          <p:nvPr/>
        </p:nvSpPr>
        <p:spPr bwMode="auto">
          <a:xfrm>
            <a:off x="3334809" y="3925235"/>
            <a:ext cx="501313" cy="501408"/>
          </a:xfrm>
          <a:prstGeom prst="ellipse">
            <a:avLst/>
          </a:prstGeom>
          <a:solidFill>
            <a:schemeClr val="accent1"/>
          </a:soli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latin typeface="Calibri" panose="020F0502020204030204" pitchFamily="34" charset="0"/>
                <a:ea typeface="Gungsuh" panose="02030600000101010101" pitchFamily="18" charset="-127"/>
              </a:rPr>
              <a:t>05</a:t>
            </a:r>
            <a:endParaRPr lang="zh-CN" altLang="en-US" dirty="0">
              <a:solidFill>
                <a:srgbClr val="FFFFFF"/>
              </a:solidFill>
              <a:latin typeface="Calibri" panose="020F0502020204030204" pitchFamily="34" charset="0"/>
              <a:ea typeface="Gungsuh" panose="02030600000101010101" pitchFamily="18" charset="-127"/>
            </a:endParaRPr>
          </a:p>
        </p:txBody>
      </p:sp>
      <p:sp>
        <p:nvSpPr>
          <p:cNvPr id="28689" name="MH_Title_1"/>
          <p:cNvSpPr>
            <a:spLocks noChangeArrowheads="1"/>
          </p:cNvSpPr>
          <p:nvPr/>
        </p:nvSpPr>
        <p:spPr bwMode="auto">
          <a:xfrm>
            <a:off x="-17561" y="2133291"/>
            <a:ext cx="1178031" cy="1702818"/>
          </a:xfrm>
          <a:custGeom>
            <a:avLst/>
            <a:gdLst>
              <a:gd name="T0" fmla="*/ 272796 w 1159484"/>
              <a:gd name="T1" fmla="*/ 1430 h 1674380"/>
              <a:gd name="T2" fmla="*/ 986253 w 1159484"/>
              <a:gd name="T3" fmla="*/ 329551 h 1674380"/>
              <a:gd name="T4" fmla="*/ 983624 w 1159484"/>
              <a:gd name="T5" fmla="*/ 1349563 h 1674380"/>
              <a:gd name="T6" fmla="*/ 0 w 1159484"/>
              <a:gd name="T7" fmla="*/ 1611015 h 1674380"/>
              <a:gd name="T8" fmla="*/ 3991 w 1159484"/>
              <a:gd name="T9" fmla="*/ 63005 h 1674380"/>
              <a:gd name="T10" fmla="*/ 272796 w 1159484"/>
              <a:gd name="T11" fmla="*/ 1430 h 1674380"/>
              <a:gd name="T12" fmla="*/ 0 60000 65536"/>
              <a:gd name="T13" fmla="*/ 0 60000 65536"/>
              <a:gd name="T14" fmla="*/ 0 60000 65536"/>
              <a:gd name="T15" fmla="*/ 0 60000 65536"/>
              <a:gd name="T16" fmla="*/ 0 60000 65536"/>
              <a:gd name="T17" fmla="*/ 0 60000 65536"/>
              <a:gd name="T18" fmla="*/ 0 w 1159484"/>
              <a:gd name="T19" fmla="*/ 0 h 1674380"/>
              <a:gd name="T20" fmla="*/ 1159484 w 1159484"/>
              <a:gd name="T21" fmla="*/ 1674380 h 1674380"/>
            </a:gdLst>
            <a:ahLst/>
            <a:cxnLst>
              <a:cxn ang="T12">
                <a:pos x="T0" y="T1"/>
              </a:cxn>
              <a:cxn ang="T13">
                <a:pos x="T2" y="T3"/>
              </a:cxn>
              <a:cxn ang="T14">
                <a:pos x="T4" y="T5"/>
              </a:cxn>
              <a:cxn ang="T15">
                <a:pos x="T6" y="T7"/>
              </a:cxn>
              <a:cxn ang="T16">
                <a:pos x="T8" y="T9"/>
              </a:cxn>
              <a:cxn ang="T17">
                <a:pos x="T10" y="T11"/>
              </a:cxn>
            </a:cxnLst>
            <a:rect l="T18" t="T19" r="T20" b="T21"/>
            <a:pathLst>
              <a:path w="1159484" h="1674380">
                <a:moveTo>
                  <a:pt x="273226" y="1430"/>
                </a:moveTo>
                <a:cubicBezTo>
                  <a:pt x="545324" y="-14516"/>
                  <a:pt x="815402" y="103404"/>
                  <a:pt x="987809" y="329296"/>
                </a:cubicBezTo>
                <a:cubicBezTo>
                  <a:pt x="1217686" y="630485"/>
                  <a:pt x="1216605" y="1048522"/>
                  <a:pt x="985175" y="1348519"/>
                </a:cubicBezTo>
                <a:cubicBezTo>
                  <a:pt x="753745" y="1648515"/>
                  <a:pt x="349672" y="1755668"/>
                  <a:pt x="0" y="1609769"/>
                </a:cubicBezTo>
                <a:lnTo>
                  <a:pt x="3997" y="62957"/>
                </a:lnTo>
                <a:cubicBezTo>
                  <a:pt x="91603" y="26935"/>
                  <a:pt x="182527" y="6745"/>
                  <a:pt x="273226" y="1430"/>
                </a:cubicBezTo>
                <a:close/>
              </a:path>
            </a:pathLst>
          </a:custGeom>
          <a:solidFill>
            <a:schemeClr val="accent1"/>
          </a:solidFill>
          <a:ln w="28575">
            <a:noFill/>
          </a:ln>
        </p:spPr>
        <p:txBody>
          <a:bodyPr lIns="0" tIns="0" rIns="80968"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700" dirty="0">
                <a:solidFill>
                  <a:srgbClr val="FFFFFF"/>
                </a:solidFill>
                <a:ea typeface="微软雅黑" panose="020B0503020204020204" pitchFamily="34" charset="-122"/>
                <a:cs typeface="Arial" panose="020B0604020202020204" pitchFamily="34" charset="0"/>
              </a:rPr>
              <a:t>THE TITLE.</a:t>
            </a:r>
            <a:endParaRPr lang="zh-CN" altLang="en-US" sz="1700" dirty="0">
              <a:solidFill>
                <a:srgbClr val="FFFFFF"/>
              </a:solidFill>
              <a:ea typeface="微软雅黑" panose="020B0503020204020204" pitchFamily="34" charset="-122"/>
              <a:cs typeface="Arial" panose="020B0604020202020204" pitchFamily="34" charset="0"/>
            </a:endParaRPr>
          </a:p>
        </p:txBody>
      </p:sp>
      <p:sp>
        <p:nvSpPr>
          <p:cNvPr id="21" name="TextBox 23"/>
          <p:cNvSpPr txBox="1"/>
          <p:nvPr/>
        </p:nvSpPr>
        <p:spPr>
          <a:xfrm>
            <a:off x="4315666" y="1428443"/>
            <a:ext cx="2677549" cy="228404"/>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22" name="TextBox 24"/>
          <p:cNvSpPr txBox="1"/>
          <p:nvPr/>
        </p:nvSpPr>
        <p:spPr>
          <a:xfrm>
            <a:off x="4315666" y="122960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Please replace the text content.</a:t>
            </a:r>
          </a:p>
        </p:txBody>
      </p:sp>
      <p:sp>
        <p:nvSpPr>
          <p:cNvPr id="23" name="TextBox 23"/>
          <p:cNvSpPr txBox="1"/>
          <p:nvPr/>
        </p:nvSpPr>
        <p:spPr>
          <a:xfrm>
            <a:off x="4661166" y="2143789"/>
            <a:ext cx="2677549" cy="228404"/>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24" name="TextBox 24"/>
          <p:cNvSpPr txBox="1"/>
          <p:nvPr/>
        </p:nvSpPr>
        <p:spPr>
          <a:xfrm>
            <a:off x="4661166" y="1944949"/>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Please replace the text content.</a:t>
            </a:r>
          </a:p>
        </p:txBody>
      </p:sp>
      <p:sp>
        <p:nvSpPr>
          <p:cNvPr id="25" name="TextBox 23"/>
          <p:cNvSpPr txBox="1"/>
          <p:nvPr/>
        </p:nvSpPr>
        <p:spPr>
          <a:xfrm>
            <a:off x="4444381" y="2833328"/>
            <a:ext cx="2677549" cy="228404"/>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26" name="TextBox 24"/>
          <p:cNvSpPr txBox="1"/>
          <p:nvPr/>
        </p:nvSpPr>
        <p:spPr>
          <a:xfrm>
            <a:off x="4444382" y="2634488"/>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Please replace the text content.</a:t>
            </a:r>
          </a:p>
        </p:txBody>
      </p:sp>
      <p:sp>
        <p:nvSpPr>
          <p:cNvPr id="27" name="TextBox 23"/>
          <p:cNvSpPr txBox="1"/>
          <p:nvPr/>
        </p:nvSpPr>
        <p:spPr>
          <a:xfrm>
            <a:off x="4667940" y="3470253"/>
            <a:ext cx="2677549" cy="228404"/>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28" name="TextBox 24"/>
          <p:cNvSpPr txBox="1"/>
          <p:nvPr/>
        </p:nvSpPr>
        <p:spPr>
          <a:xfrm>
            <a:off x="4667940" y="327141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Please replace the text content.</a:t>
            </a:r>
          </a:p>
        </p:txBody>
      </p:sp>
      <p:sp>
        <p:nvSpPr>
          <p:cNvPr id="29" name="TextBox 23"/>
          <p:cNvSpPr txBox="1"/>
          <p:nvPr/>
        </p:nvSpPr>
        <p:spPr>
          <a:xfrm>
            <a:off x="4112431" y="4238213"/>
            <a:ext cx="2677549" cy="228404"/>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Click to add the relevant title text, click to add the relevant title text.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30" name="TextBox 24"/>
          <p:cNvSpPr txBox="1"/>
          <p:nvPr/>
        </p:nvSpPr>
        <p:spPr>
          <a:xfrm>
            <a:off x="4112431" y="4039373"/>
            <a:ext cx="1152881" cy="240837"/>
          </a:xfrm>
          <a:prstGeom prst="rect">
            <a:avLst/>
          </a:prstGeom>
          <a:noFill/>
        </p:spPr>
        <p:txBody>
          <a:bodyPr wrap="none" lIns="65032" tIns="32516" rIns="65032" bIns="32516" rtlCol="0">
            <a:spAutoFit/>
          </a:bodyPr>
          <a:lstStyle/>
          <a:p>
            <a:r>
              <a:rPr lang="zh-CN" altLang="en-US" sz="1100" b="1" dirty="0">
                <a:solidFill>
                  <a:schemeClr val="bg1">
                    <a:lumMod val="50000"/>
                  </a:schemeClr>
                </a:solidFill>
                <a:ea typeface="微软雅黑" panose="020B0503020204020204" pitchFamily="34" charset="-122"/>
              </a:rPr>
              <a:t>Please replace the text content.</a:t>
            </a:r>
          </a:p>
        </p:txBody>
      </p:sp>
      <p:sp>
        <p:nvSpPr>
          <p:cNvPr id="31" name="文本框 32"/>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矩形 31"/>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635921076"/>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89"/>
                                        </p:tgtEl>
                                        <p:attrNameLst>
                                          <p:attrName>style.visibility</p:attrName>
                                        </p:attrNameLst>
                                      </p:cBhvr>
                                      <p:to>
                                        <p:strVal val="visible"/>
                                      </p:to>
                                    </p:set>
                                    <p:anim calcmode="lin" valueType="num">
                                      <p:cBhvr additive="base">
                                        <p:cTn id="7" dur="500" fill="hold"/>
                                        <p:tgtEl>
                                          <p:spTgt spid="28689"/>
                                        </p:tgtEl>
                                        <p:attrNameLst>
                                          <p:attrName>ppt_x</p:attrName>
                                        </p:attrNameLst>
                                      </p:cBhvr>
                                      <p:tavLst>
                                        <p:tav tm="0">
                                          <p:val>
                                            <p:strVal val="0-#ppt_w/2"/>
                                          </p:val>
                                        </p:tav>
                                        <p:tav tm="100000">
                                          <p:val>
                                            <p:strVal val="#ppt_x"/>
                                          </p:val>
                                        </p:tav>
                                      </p:tavLst>
                                    </p:anim>
                                    <p:anim calcmode="lin" valueType="num">
                                      <p:cBhvr additive="base">
                                        <p:cTn id="8" dur="500" fill="hold"/>
                                        <p:tgtEl>
                                          <p:spTgt spid="2868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684"/>
                                        </p:tgtEl>
                                        <p:attrNameLst>
                                          <p:attrName>style.visibility</p:attrName>
                                        </p:attrNameLst>
                                      </p:cBhvr>
                                      <p:to>
                                        <p:strVal val="visible"/>
                                      </p:to>
                                    </p:set>
                                    <p:animEffect transition="in" filter="wipe(left)">
                                      <p:cBhvr>
                                        <p:cTn id="16" dur="500"/>
                                        <p:tgtEl>
                                          <p:spTgt spid="2868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8685"/>
                                        </p:tgtEl>
                                        <p:attrNameLst>
                                          <p:attrName>style.visibility</p:attrName>
                                        </p:attrNameLst>
                                      </p:cBhvr>
                                      <p:to>
                                        <p:strVal val="visible"/>
                                      </p:to>
                                    </p:set>
                                    <p:animEffect transition="in" filter="wipe(left)">
                                      <p:cBhvr>
                                        <p:cTn id="19" dur="500"/>
                                        <p:tgtEl>
                                          <p:spTgt spid="28685"/>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8686"/>
                                        </p:tgtEl>
                                        <p:attrNameLst>
                                          <p:attrName>style.visibility</p:attrName>
                                        </p:attrNameLst>
                                      </p:cBhvr>
                                      <p:to>
                                        <p:strVal val="visible"/>
                                      </p:to>
                                    </p:set>
                                    <p:animEffect transition="in" filter="wipe(left)">
                                      <p:cBhvr>
                                        <p:cTn id="22" dur="500"/>
                                        <p:tgtEl>
                                          <p:spTgt spid="2868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687"/>
                                        </p:tgtEl>
                                        <p:attrNameLst>
                                          <p:attrName>style.visibility</p:attrName>
                                        </p:attrNameLst>
                                      </p:cBhvr>
                                      <p:to>
                                        <p:strVal val="visible"/>
                                      </p:to>
                                    </p:set>
                                    <p:animEffect transition="in" filter="wipe(left)">
                                      <p:cBhvr>
                                        <p:cTn id="25" dur="500"/>
                                        <p:tgtEl>
                                          <p:spTgt spid="28687"/>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8688"/>
                                        </p:tgtEl>
                                        <p:attrNameLst>
                                          <p:attrName>style.visibility</p:attrName>
                                        </p:attrNameLst>
                                      </p:cBhvr>
                                      <p:to>
                                        <p:strVal val="visible"/>
                                      </p:to>
                                    </p:set>
                                    <p:animEffect transition="in" filter="wipe(left)">
                                      <p:cBhvr>
                                        <p:cTn id="28" dur="500"/>
                                        <p:tgtEl>
                                          <p:spTgt spid="28688"/>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p:tgtEl>
                                          <p:spTgt spid="22"/>
                                        </p:tgtEl>
                                        <p:attrNameLst>
                                          <p:attrName>ppt_y</p:attrName>
                                        </p:attrNameLst>
                                      </p:cBhvr>
                                      <p:tavLst>
                                        <p:tav tm="0">
                                          <p:val>
                                            <p:strVal val="#ppt_y-#ppt_h*1.125000"/>
                                          </p:val>
                                        </p:tav>
                                        <p:tav tm="100000">
                                          <p:val>
                                            <p:strVal val="#ppt_y"/>
                                          </p:val>
                                        </p:tav>
                                      </p:tavLst>
                                    </p:anim>
                                    <p:animEffect transition="in" filter="wipe(down)">
                                      <p:cBhvr>
                                        <p:cTn id="32" dur="500"/>
                                        <p:tgtEl>
                                          <p:spTgt spid="22"/>
                                        </p:tgtEl>
                                      </p:cBhvr>
                                    </p:animEffect>
                                  </p:childTnLst>
                                </p:cTn>
                              </p:par>
                            </p:childTnLst>
                          </p:cTn>
                        </p:par>
                        <p:par>
                          <p:cTn id="33" fill="hold">
                            <p:stCondLst>
                              <p:cond delay="1500"/>
                            </p:stCondLst>
                            <p:childTnLst>
                              <p:par>
                                <p:cTn id="34" presetID="12" presetClass="entr" presetSubtype="4"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p:tgtEl>
                                          <p:spTgt spid="21"/>
                                        </p:tgtEl>
                                        <p:attrNameLst>
                                          <p:attrName>ppt_y</p:attrName>
                                        </p:attrNameLst>
                                      </p:cBhvr>
                                      <p:tavLst>
                                        <p:tav tm="0">
                                          <p:val>
                                            <p:strVal val="#ppt_y+#ppt_h*1.125000"/>
                                          </p:val>
                                        </p:tav>
                                        <p:tav tm="100000">
                                          <p:val>
                                            <p:strVal val="#ppt_y"/>
                                          </p:val>
                                        </p:tav>
                                      </p:tavLst>
                                    </p:anim>
                                    <p:animEffect transition="in" filter="wipe(up)">
                                      <p:cBhvr>
                                        <p:cTn id="37" dur="500"/>
                                        <p:tgtEl>
                                          <p:spTgt spid="21"/>
                                        </p:tgtEl>
                                      </p:cBhvr>
                                    </p:animEffect>
                                  </p:childTnLst>
                                </p:cTn>
                              </p:par>
                            </p:childTnLst>
                          </p:cTn>
                        </p:par>
                        <p:par>
                          <p:cTn id="38" fill="hold">
                            <p:stCondLst>
                              <p:cond delay="2000"/>
                            </p:stCondLst>
                            <p:childTnLst>
                              <p:par>
                                <p:cTn id="39" presetID="12" presetClass="entr" presetSubtype="4"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p:tgtEl>
                                          <p:spTgt spid="23"/>
                                        </p:tgtEl>
                                        <p:attrNameLst>
                                          <p:attrName>ppt_y</p:attrName>
                                        </p:attrNameLst>
                                      </p:cBhvr>
                                      <p:tavLst>
                                        <p:tav tm="0">
                                          <p:val>
                                            <p:strVal val="#ppt_y+#ppt_h*1.125000"/>
                                          </p:val>
                                        </p:tav>
                                        <p:tav tm="100000">
                                          <p:val>
                                            <p:strVal val="#ppt_y"/>
                                          </p:val>
                                        </p:tav>
                                      </p:tavLst>
                                    </p:anim>
                                    <p:animEffect transition="in" filter="wipe(up)">
                                      <p:cBhvr>
                                        <p:cTn id="42" dur="500"/>
                                        <p:tgtEl>
                                          <p:spTgt spid="23"/>
                                        </p:tgtEl>
                                      </p:cBhvr>
                                    </p:animEffect>
                                  </p:childTnLst>
                                </p:cTn>
                              </p:par>
                              <p:par>
                                <p:cTn id="43" presetID="12" presetClass="entr" presetSubtype="1"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p:tgtEl>
                                          <p:spTgt spid="24"/>
                                        </p:tgtEl>
                                        <p:attrNameLst>
                                          <p:attrName>ppt_y</p:attrName>
                                        </p:attrNameLst>
                                      </p:cBhvr>
                                      <p:tavLst>
                                        <p:tav tm="0">
                                          <p:val>
                                            <p:strVal val="#ppt_y-#ppt_h*1.125000"/>
                                          </p:val>
                                        </p:tav>
                                        <p:tav tm="100000">
                                          <p:val>
                                            <p:strVal val="#ppt_y"/>
                                          </p:val>
                                        </p:tav>
                                      </p:tavLst>
                                    </p:anim>
                                    <p:animEffect transition="in" filter="wipe(down)">
                                      <p:cBhvr>
                                        <p:cTn id="46" dur="500"/>
                                        <p:tgtEl>
                                          <p:spTgt spid="24"/>
                                        </p:tgtEl>
                                      </p:cBhvr>
                                    </p:animEffect>
                                  </p:childTnLst>
                                </p:cTn>
                              </p:par>
                            </p:childTnLst>
                          </p:cTn>
                        </p:par>
                        <p:par>
                          <p:cTn id="47" fill="hold">
                            <p:stCondLst>
                              <p:cond delay="2500"/>
                            </p:stCondLst>
                            <p:childTnLst>
                              <p:par>
                                <p:cTn id="48" presetID="12" presetClass="entr" presetSubtype="4"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500"/>
                                        <p:tgtEl>
                                          <p:spTgt spid="25"/>
                                        </p:tgtEl>
                                        <p:attrNameLst>
                                          <p:attrName>ppt_y</p:attrName>
                                        </p:attrNameLst>
                                      </p:cBhvr>
                                      <p:tavLst>
                                        <p:tav tm="0">
                                          <p:val>
                                            <p:strVal val="#ppt_y+#ppt_h*1.125000"/>
                                          </p:val>
                                        </p:tav>
                                        <p:tav tm="100000">
                                          <p:val>
                                            <p:strVal val="#ppt_y"/>
                                          </p:val>
                                        </p:tav>
                                      </p:tavLst>
                                    </p:anim>
                                    <p:animEffect transition="in" filter="wipe(up)">
                                      <p:cBhvr>
                                        <p:cTn id="51" dur="500"/>
                                        <p:tgtEl>
                                          <p:spTgt spid="25"/>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p:tgtEl>
                                          <p:spTgt spid="26"/>
                                        </p:tgtEl>
                                        <p:attrNameLst>
                                          <p:attrName>ppt_y</p:attrName>
                                        </p:attrNameLst>
                                      </p:cBhvr>
                                      <p:tavLst>
                                        <p:tav tm="0">
                                          <p:val>
                                            <p:strVal val="#ppt_y-#ppt_h*1.125000"/>
                                          </p:val>
                                        </p:tav>
                                        <p:tav tm="100000">
                                          <p:val>
                                            <p:strVal val="#ppt_y"/>
                                          </p:val>
                                        </p:tav>
                                      </p:tavLst>
                                    </p:anim>
                                    <p:animEffect transition="in" filter="wipe(down)">
                                      <p:cBhvr>
                                        <p:cTn id="55" dur="500"/>
                                        <p:tgtEl>
                                          <p:spTgt spid="26"/>
                                        </p:tgtEl>
                                      </p:cBhvr>
                                    </p:animEffect>
                                  </p:childTnLst>
                                </p:cTn>
                              </p:par>
                            </p:childTnLst>
                          </p:cTn>
                        </p:par>
                        <p:par>
                          <p:cTn id="56" fill="hold">
                            <p:stCondLst>
                              <p:cond delay="3000"/>
                            </p:stCondLst>
                            <p:childTnLst>
                              <p:par>
                                <p:cTn id="57" presetID="12" presetClass="entr" presetSubtype="4"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p:tgtEl>
                                          <p:spTgt spid="27"/>
                                        </p:tgtEl>
                                        <p:attrNameLst>
                                          <p:attrName>ppt_y</p:attrName>
                                        </p:attrNameLst>
                                      </p:cBhvr>
                                      <p:tavLst>
                                        <p:tav tm="0">
                                          <p:val>
                                            <p:strVal val="#ppt_y+#ppt_h*1.125000"/>
                                          </p:val>
                                        </p:tav>
                                        <p:tav tm="100000">
                                          <p:val>
                                            <p:strVal val="#ppt_y"/>
                                          </p:val>
                                        </p:tav>
                                      </p:tavLst>
                                    </p:anim>
                                    <p:animEffect transition="in" filter="wipe(up)">
                                      <p:cBhvr>
                                        <p:cTn id="60" dur="500"/>
                                        <p:tgtEl>
                                          <p:spTgt spid="27"/>
                                        </p:tgtEl>
                                      </p:cBhvr>
                                    </p:animEffect>
                                  </p:childTnLst>
                                </p:cTn>
                              </p:par>
                              <p:par>
                                <p:cTn id="61" presetID="12" presetClass="entr" presetSubtype="1"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p:tgtEl>
                                          <p:spTgt spid="28"/>
                                        </p:tgtEl>
                                        <p:attrNameLst>
                                          <p:attrName>ppt_y</p:attrName>
                                        </p:attrNameLst>
                                      </p:cBhvr>
                                      <p:tavLst>
                                        <p:tav tm="0">
                                          <p:val>
                                            <p:strVal val="#ppt_y-#ppt_h*1.125000"/>
                                          </p:val>
                                        </p:tav>
                                        <p:tav tm="100000">
                                          <p:val>
                                            <p:strVal val="#ppt_y"/>
                                          </p:val>
                                        </p:tav>
                                      </p:tavLst>
                                    </p:anim>
                                    <p:animEffect transition="in" filter="wipe(down)">
                                      <p:cBhvr>
                                        <p:cTn id="64" dur="500"/>
                                        <p:tgtEl>
                                          <p:spTgt spid="28"/>
                                        </p:tgtEl>
                                      </p:cBhvr>
                                    </p:animEffect>
                                  </p:childTnLst>
                                </p:cTn>
                              </p:par>
                            </p:childTnLst>
                          </p:cTn>
                        </p:par>
                        <p:par>
                          <p:cTn id="65" fill="hold">
                            <p:stCondLst>
                              <p:cond delay="3500"/>
                            </p:stCondLst>
                            <p:childTnLst>
                              <p:par>
                                <p:cTn id="66" presetID="12" presetClass="entr" presetSubtype="4"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additive="base">
                                        <p:cTn id="68" dur="500"/>
                                        <p:tgtEl>
                                          <p:spTgt spid="29"/>
                                        </p:tgtEl>
                                        <p:attrNameLst>
                                          <p:attrName>ppt_y</p:attrName>
                                        </p:attrNameLst>
                                      </p:cBhvr>
                                      <p:tavLst>
                                        <p:tav tm="0">
                                          <p:val>
                                            <p:strVal val="#ppt_y+#ppt_h*1.125000"/>
                                          </p:val>
                                        </p:tav>
                                        <p:tav tm="100000">
                                          <p:val>
                                            <p:strVal val="#ppt_y"/>
                                          </p:val>
                                        </p:tav>
                                      </p:tavLst>
                                    </p:anim>
                                    <p:animEffect transition="in" filter="wipe(up)">
                                      <p:cBhvr>
                                        <p:cTn id="69" dur="500"/>
                                        <p:tgtEl>
                                          <p:spTgt spid="29"/>
                                        </p:tgtEl>
                                      </p:cBhvr>
                                    </p:animEffect>
                                  </p:childTnLst>
                                </p:cTn>
                              </p:par>
                              <p:par>
                                <p:cTn id="70" presetID="12" presetClass="entr" presetSubtype="1"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500"/>
                                        <p:tgtEl>
                                          <p:spTgt spid="30"/>
                                        </p:tgtEl>
                                        <p:attrNameLst>
                                          <p:attrName>ppt_y</p:attrName>
                                        </p:attrNameLst>
                                      </p:cBhvr>
                                      <p:tavLst>
                                        <p:tav tm="0">
                                          <p:val>
                                            <p:strVal val="#ppt_y-#ppt_h*1.125000"/>
                                          </p:val>
                                        </p:tav>
                                        <p:tav tm="100000">
                                          <p:val>
                                            <p:strVal val="#ppt_y"/>
                                          </p:val>
                                        </p:tav>
                                      </p:tavLst>
                                    </p:anim>
                                    <p:animEffect transition="in" filter="wipe(down)">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animBg="1"/>
      <p:bldP spid="28685" grpId="0" animBg="1"/>
      <p:bldP spid="28686" grpId="0" animBg="1"/>
      <p:bldP spid="28687" grpId="0" animBg="1"/>
      <p:bldP spid="28688" grpId="0" animBg="1"/>
      <p:bldP spid="28689" grpId="0" animBg="1"/>
      <p:bldP spid="21" grpId="0"/>
      <p:bldP spid="22" grpId="0"/>
      <p:bldP spid="23" grpId="0"/>
      <p:bldP spid="24" grpId="0"/>
      <p:bldP spid="25" grpId="0"/>
      <p:bldP spid="26" grpId="0"/>
      <p:bldP spid="27" grpId="0"/>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566837" y="1176701"/>
            <a:ext cx="8018267" cy="255281"/>
          </a:xfrm>
          <a:prstGeom prst="rect">
            <a:avLst/>
          </a:prstGeom>
          <a:noFill/>
          <a:ln w="9525">
            <a:noFill/>
            <a:miter lim="800000"/>
            <a:headEnd/>
            <a:tailEnd/>
          </a:ln>
        </p:spPr>
        <p:txBody>
          <a:bodyPr lIns="91458" tIns="45729" rIns="91458" bIns="45729">
            <a:spAutoFit/>
          </a:bodyPr>
          <a:lstStyle/>
          <a:p>
            <a:pPr>
              <a:lnSpc>
                <a:spcPct val="150000"/>
              </a:lnSpc>
              <a:spcBef>
                <a:spcPts val="600"/>
              </a:spcBef>
              <a:spcAft>
                <a:spcPts val="600"/>
              </a:spcAft>
            </a:pPr>
            <a:r>
              <a:rPr lang="zh-CN" altLang="en-US" sz="800" dirty="0">
                <a:solidFill>
                  <a:schemeClr val="bg1">
                    <a:lumMod val="50000"/>
                  </a:schemeClr>
                </a:solidFill>
                <a:latin typeface="微软雅黑" pitchFamily="34" charset="-122"/>
                <a:ea typeface="微软雅黑" pitchFamily="34" charset="-122"/>
              </a:rPr>
              <a:t>Enter your text here or copy your text paste here, enter your text here or copy your text paste here.</a:t>
            </a:r>
          </a:p>
        </p:txBody>
      </p:sp>
      <p:pic>
        <p:nvPicPr>
          <p:cNvPr id="28" name="图片 27"/>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496347" y="2107263"/>
            <a:ext cx="3628331" cy="2420097"/>
          </a:xfrm>
          <a:prstGeom prst="rect">
            <a:avLst/>
          </a:prstGeom>
          <a:noFill/>
          <a:ln w="9525">
            <a:noFill/>
            <a:miter lim="800000"/>
            <a:headEnd/>
            <a:tailEnd/>
          </a:ln>
        </p:spPr>
      </p:pic>
      <p:sp>
        <p:nvSpPr>
          <p:cNvPr id="29" name="Rectangle 12"/>
          <p:cNvSpPr/>
          <p:nvPr/>
        </p:nvSpPr>
        <p:spPr bwMode="auto">
          <a:xfrm>
            <a:off x="5292874" y="2107263"/>
            <a:ext cx="2453114" cy="2420097"/>
          </a:xfrm>
          <a:prstGeom prst="rect">
            <a:avLst/>
          </a:prstGeom>
          <a:solidFill>
            <a:schemeClr val="accent1"/>
          </a:solidFill>
          <a:ln w="9525" cap="flat" cmpd="sng" algn="ctr">
            <a:noFill/>
            <a:prstDash val="solid"/>
            <a:headEnd type="none" w="med" len="med"/>
            <a:tailEnd type="none" w="med" len="med"/>
          </a:ln>
          <a:effectLst/>
        </p:spPr>
        <p:txBody>
          <a:bodyPr lIns="137193" tIns="68597" rIns="34299" bIns="34299"/>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fontAlgn="auto">
              <a:spcBef>
                <a:spcPts val="0"/>
              </a:spcBef>
              <a:spcAft>
                <a:spcPts val="450"/>
              </a:spcAft>
              <a:defRPr/>
            </a:pPr>
            <a:endParaRPr lang="en-US" sz="2700" dirty="0">
              <a:solidFill>
                <a:srgbClr val="FFFFFF">
                  <a:alpha val="99000"/>
                </a:srgbClr>
              </a:solidFill>
              <a:latin typeface="Segoe UI Light" panose="020B0502040204020203" pitchFamily="34" charset="0"/>
            </a:endParaRPr>
          </a:p>
        </p:txBody>
      </p:sp>
      <p:sp>
        <p:nvSpPr>
          <p:cNvPr id="30" name="文本框 81"/>
          <p:cNvSpPr txBox="1">
            <a:spLocks noChangeArrowheads="1"/>
          </p:cNvSpPr>
          <p:nvPr/>
        </p:nvSpPr>
        <p:spPr bwMode="auto">
          <a:xfrm>
            <a:off x="5585024" y="2494733"/>
            <a:ext cx="1945026" cy="1734085"/>
          </a:xfrm>
          <a:prstGeom prst="rect">
            <a:avLst/>
          </a:prstGeom>
          <a:noFill/>
          <a:ln w="9525">
            <a:noFill/>
            <a:miter lim="800000"/>
            <a:headEnd/>
            <a:tailEnd/>
          </a:ln>
        </p:spPr>
        <p:txBody>
          <a:bodyPr lIns="91458" tIns="45729" rIns="91458" bIns="45729"/>
          <a:lstStyle/>
          <a:p>
            <a:pPr>
              <a:lnSpc>
                <a:spcPct val="150000"/>
              </a:lnSpc>
            </a:pPr>
            <a:r>
              <a:rPr lang="zh-CN" altLang="en-US" sz="800" dirty="0">
                <a:solidFill>
                  <a:schemeClr val="bg1"/>
                </a:solidFill>
                <a:latin typeface="微软雅黑" pitchFamily="34" charset="-122"/>
                <a:ea typeface="微软雅黑" pitchFamily="34" charset="-122"/>
              </a:rPr>
              <a:t>Enter your text here Please enter your text here enter your text Here enter your text Here enter your text Here enter your text enter your text here.</a:t>
            </a:r>
          </a:p>
        </p:txBody>
      </p:sp>
      <p:sp>
        <p:nvSpPr>
          <p:cNvPr id="6" name="文本框 32"/>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2724165271"/>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1428"/>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1928"/>
                            </p:stCondLst>
                            <p:childTnLst>
                              <p:par>
                                <p:cTn id="16" presetID="22" presetClass="entr" presetSubtype="2"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right)">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3043855" y="2390489"/>
            <a:ext cx="3057878"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Teaching analysis</a:t>
            </a:r>
            <a:endParaRPr lang="en-US" altLang="zh-CN" sz="280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a:spLocks/>
          </p:cNvSpPr>
          <p:nvPr>
            <p:custDataLst>
              <p:tags r:id="rId3"/>
            </p:custDataLst>
          </p:nvPr>
        </p:nvSpPr>
        <p:spPr>
          <a:xfrm>
            <a:off x="3097052" y="2932584"/>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02</a:t>
            </a:r>
            <a:endParaRPr lang="zh-CN" altLang="en-US" sz="4400" dirty="0"/>
          </a:p>
        </p:txBody>
      </p:sp>
    </p:spTree>
    <p:custDataLst>
      <p:tags r:id="rId1"/>
    </p:custDataLst>
    <p:extLst>
      <p:ext uri="{BB962C8B-B14F-4D97-AF65-F5344CB8AC3E}">
        <p14:creationId xmlns:p14="http://schemas.microsoft.com/office/powerpoint/2010/main" val="2272393643"/>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4="http://schemas.microsoft.com/office/drawing/2010/main" xmlns:a16="http://schemas.microsoft.com/office/drawing/2014/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7"/>
          <p:cNvSpPr>
            <a:spLocks noChangeShapeType="1"/>
          </p:cNvSpPr>
          <p:nvPr/>
        </p:nvSpPr>
        <p:spPr bwMode="auto">
          <a:xfrm>
            <a:off x="4575953" y="2288994"/>
            <a:ext cx="0" cy="866927"/>
          </a:xfrm>
          <a:prstGeom prst="line">
            <a:avLst/>
          </a:prstGeom>
          <a:noFill/>
          <a:ln w="19050" cap="flat">
            <a:solidFill>
              <a:schemeClr val="accent4"/>
            </a:solidFill>
            <a:prstDash val="solid"/>
            <a:miter lim="800000"/>
            <a:headEnd/>
            <a:tailEnd/>
          </a:ln>
          <a:extLst>
            <a:ext uri="{909E8E84-426E-40DD-AFC4-6F175D3DCCD1}">
              <a14:hiddenFill xmlns:a14="http://schemas.microsoft.com/office/drawing/2010/main">
                <a:no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0" name="Oval 8"/>
          <p:cNvSpPr>
            <a:spLocks noChangeArrowheads="1"/>
          </p:cNvSpPr>
          <p:nvPr/>
        </p:nvSpPr>
        <p:spPr bwMode="auto">
          <a:xfrm>
            <a:off x="4467132" y="3149222"/>
            <a:ext cx="213694" cy="213723"/>
          </a:xfrm>
          <a:prstGeom prst="ellipse">
            <a:avLst/>
          </a:prstGeom>
          <a:solidFill>
            <a:schemeClr val="accent4"/>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1" name="Oval 9"/>
          <p:cNvSpPr>
            <a:spLocks noChangeArrowheads="1"/>
          </p:cNvSpPr>
          <p:nvPr/>
        </p:nvSpPr>
        <p:spPr bwMode="auto">
          <a:xfrm>
            <a:off x="6231325" y="3149222"/>
            <a:ext cx="215700" cy="213723"/>
          </a:xfrm>
          <a:prstGeom prst="ellipse">
            <a:avLst/>
          </a:prstGeom>
          <a:solidFill>
            <a:schemeClr val="accent3"/>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2" name="Oval 10"/>
          <p:cNvSpPr>
            <a:spLocks noChangeArrowheads="1"/>
          </p:cNvSpPr>
          <p:nvPr/>
        </p:nvSpPr>
        <p:spPr bwMode="auto">
          <a:xfrm>
            <a:off x="7997630" y="3149222"/>
            <a:ext cx="212692"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3" name="Oval 11"/>
          <p:cNvSpPr>
            <a:spLocks noChangeArrowheads="1"/>
          </p:cNvSpPr>
          <p:nvPr/>
        </p:nvSpPr>
        <p:spPr bwMode="auto">
          <a:xfrm>
            <a:off x="2701147" y="3149222"/>
            <a:ext cx="213694" cy="213723"/>
          </a:xfrm>
          <a:prstGeom prst="ellipse">
            <a:avLst/>
          </a:prstGeom>
          <a:solidFill>
            <a:schemeClr val="accent3"/>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4" name="Oval 12"/>
          <p:cNvSpPr>
            <a:spLocks noChangeArrowheads="1"/>
          </p:cNvSpPr>
          <p:nvPr/>
        </p:nvSpPr>
        <p:spPr bwMode="auto">
          <a:xfrm>
            <a:off x="935161" y="3149222"/>
            <a:ext cx="213694"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5" name="Freeform 13"/>
          <p:cNvSpPr>
            <a:spLocks/>
          </p:cNvSpPr>
          <p:nvPr/>
        </p:nvSpPr>
        <p:spPr bwMode="auto">
          <a:xfrm>
            <a:off x="1041613" y="2493487"/>
            <a:ext cx="3534340" cy="662432"/>
          </a:xfrm>
          <a:custGeom>
            <a:avLst/>
            <a:gdLst>
              <a:gd name="T0" fmla="*/ 0 w 1895"/>
              <a:gd name="T1" fmla="*/ 355 h 355"/>
              <a:gd name="T2" fmla="*/ 0 w 1895"/>
              <a:gd name="T3" fmla="*/ 119 h 355"/>
              <a:gd name="T4" fmla="*/ 67 w 1895"/>
              <a:gd name="T5" fmla="*/ 54 h 355"/>
              <a:gd name="T6" fmla="*/ 1826 w 1895"/>
              <a:gd name="T7" fmla="*/ 54 h 355"/>
              <a:gd name="T8" fmla="*/ 1895 w 1895"/>
              <a:gd name="T9" fmla="*/ 0 h 355"/>
            </a:gdLst>
            <a:ahLst/>
            <a:cxnLst>
              <a:cxn ang="0">
                <a:pos x="T0" y="T1"/>
              </a:cxn>
              <a:cxn ang="0">
                <a:pos x="T2" y="T3"/>
              </a:cxn>
              <a:cxn ang="0">
                <a:pos x="T4" y="T5"/>
              </a:cxn>
              <a:cxn ang="0">
                <a:pos x="T6" y="T7"/>
              </a:cxn>
              <a:cxn ang="0">
                <a:pos x="T8" y="T9"/>
              </a:cxn>
            </a:cxnLst>
            <a:rect l="0" t="0" r="r" b="b"/>
            <a:pathLst>
              <a:path w="1895" h="35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w="1905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6" name="Freeform 14"/>
          <p:cNvSpPr>
            <a:spLocks/>
          </p:cNvSpPr>
          <p:nvPr/>
        </p:nvSpPr>
        <p:spPr bwMode="auto">
          <a:xfrm>
            <a:off x="2807599" y="2713771"/>
            <a:ext cx="1768354" cy="442148"/>
          </a:xfrm>
          <a:custGeom>
            <a:avLst/>
            <a:gdLst>
              <a:gd name="T0" fmla="*/ 0 w 948"/>
              <a:gd name="T1" fmla="*/ 237 h 237"/>
              <a:gd name="T2" fmla="*/ 0 w 948"/>
              <a:gd name="T3" fmla="*/ 119 h 237"/>
              <a:gd name="T4" fmla="*/ 66 w 948"/>
              <a:gd name="T5" fmla="*/ 54 h 237"/>
              <a:gd name="T6" fmla="*/ 877 w 948"/>
              <a:gd name="T7" fmla="*/ 54 h 237"/>
              <a:gd name="T8" fmla="*/ 948 w 948"/>
              <a:gd name="T9" fmla="*/ 0 h 237"/>
            </a:gdLst>
            <a:ahLst/>
            <a:cxnLst>
              <a:cxn ang="0">
                <a:pos x="T0" y="T1"/>
              </a:cxn>
              <a:cxn ang="0">
                <a:pos x="T2" y="T3"/>
              </a:cxn>
              <a:cxn ang="0">
                <a:pos x="T4" y="T5"/>
              </a:cxn>
              <a:cxn ang="0">
                <a:pos x="T6" y="T7"/>
              </a:cxn>
              <a:cxn ang="0">
                <a:pos x="T8" y="T9"/>
              </a:cxn>
            </a:cxnLst>
            <a:rect l="0" t="0" r="r" b="b"/>
            <a:pathLst>
              <a:path w="948" h="237">
                <a:moveTo>
                  <a:pt x="0" y="237"/>
                </a:moveTo>
                <a:cubicBezTo>
                  <a:pt x="0" y="119"/>
                  <a:pt x="0" y="119"/>
                  <a:pt x="0" y="119"/>
                </a:cubicBezTo>
                <a:cubicBezTo>
                  <a:pt x="0" y="119"/>
                  <a:pt x="1" y="55"/>
                  <a:pt x="66" y="54"/>
                </a:cubicBezTo>
                <a:cubicBezTo>
                  <a:pt x="877" y="54"/>
                  <a:pt x="877" y="54"/>
                  <a:pt x="877" y="54"/>
                </a:cubicBezTo>
                <a:cubicBezTo>
                  <a:pt x="909" y="54"/>
                  <a:pt x="937" y="28"/>
                  <a:pt x="948" y="0"/>
                </a:cubicBezTo>
              </a:path>
            </a:pathLst>
          </a:custGeom>
          <a:noFill/>
          <a:ln w="19050"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7" name="Freeform 15"/>
          <p:cNvSpPr>
            <a:spLocks/>
          </p:cNvSpPr>
          <p:nvPr/>
        </p:nvSpPr>
        <p:spPr bwMode="auto">
          <a:xfrm>
            <a:off x="4575953" y="2493487"/>
            <a:ext cx="3531971" cy="662432"/>
          </a:xfrm>
          <a:custGeom>
            <a:avLst/>
            <a:gdLst>
              <a:gd name="T0" fmla="*/ 1894 w 1894"/>
              <a:gd name="T1" fmla="*/ 355 h 355"/>
              <a:gd name="T2" fmla="*/ 1894 w 1894"/>
              <a:gd name="T3" fmla="*/ 119 h 355"/>
              <a:gd name="T4" fmla="*/ 1828 w 1894"/>
              <a:gd name="T5" fmla="*/ 54 h 355"/>
              <a:gd name="T6" fmla="*/ 68 w 1894"/>
              <a:gd name="T7" fmla="*/ 54 h 355"/>
              <a:gd name="T8" fmla="*/ 0 w 1894"/>
              <a:gd name="T9" fmla="*/ 0 h 355"/>
            </a:gdLst>
            <a:ahLst/>
            <a:cxnLst>
              <a:cxn ang="0">
                <a:pos x="T0" y="T1"/>
              </a:cxn>
              <a:cxn ang="0">
                <a:pos x="T2" y="T3"/>
              </a:cxn>
              <a:cxn ang="0">
                <a:pos x="T4" y="T5"/>
              </a:cxn>
              <a:cxn ang="0">
                <a:pos x="T6" y="T7"/>
              </a:cxn>
              <a:cxn ang="0">
                <a:pos x="T8" y="T9"/>
              </a:cxn>
            </a:cxnLst>
            <a:rect l="0" t="0" r="r" b="b"/>
            <a:pathLst>
              <a:path w="1894" h="355">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w="1905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8" name="Freeform 16"/>
          <p:cNvSpPr>
            <a:spLocks/>
          </p:cNvSpPr>
          <p:nvPr/>
        </p:nvSpPr>
        <p:spPr bwMode="auto">
          <a:xfrm>
            <a:off x="4575953" y="2713771"/>
            <a:ext cx="1765986" cy="442148"/>
          </a:xfrm>
          <a:custGeom>
            <a:avLst/>
            <a:gdLst>
              <a:gd name="T0" fmla="*/ 947 w 947"/>
              <a:gd name="T1" fmla="*/ 237 h 237"/>
              <a:gd name="T2" fmla="*/ 947 w 947"/>
              <a:gd name="T3" fmla="*/ 119 h 237"/>
              <a:gd name="T4" fmla="*/ 881 w 947"/>
              <a:gd name="T5" fmla="*/ 54 h 237"/>
              <a:gd name="T6" fmla="*/ 70 w 947"/>
              <a:gd name="T7" fmla="*/ 54 h 237"/>
              <a:gd name="T8" fmla="*/ 0 w 947"/>
              <a:gd name="T9" fmla="*/ 0 h 237"/>
            </a:gdLst>
            <a:ahLst/>
            <a:cxnLst>
              <a:cxn ang="0">
                <a:pos x="T0" y="T1"/>
              </a:cxn>
              <a:cxn ang="0">
                <a:pos x="T2" y="T3"/>
              </a:cxn>
              <a:cxn ang="0">
                <a:pos x="T4" y="T5"/>
              </a:cxn>
              <a:cxn ang="0">
                <a:pos x="T6" y="T7"/>
              </a:cxn>
              <a:cxn ang="0">
                <a:pos x="T8" y="T9"/>
              </a:cxn>
            </a:cxnLst>
            <a:rect l="0" t="0" r="r" b="b"/>
            <a:pathLst>
              <a:path w="947" h="237">
                <a:moveTo>
                  <a:pt x="947" y="237"/>
                </a:moveTo>
                <a:cubicBezTo>
                  <a:pt x="947" y="119"/>
                  <a:pt x="947" y="119"/>
                  <a:pt x="947" y="119"/>
                </a:cubicBezTo>
                <a:cubicBezTo>
                  <a:pt x="947" y="119"/>
                  <a:pt x="946" y="55"/>
                  <a:pt x="881" y="54"/>
                </a:cubicBezTo>
                <a:cubicBezTo>
                  <a:pt x="70" y="54"/>
                  <a:pt x="70" y="54"/>
                  <a:pt x="70" y="54"/>
                </a:cubicBezTo>
                <a:cubicBezTo>
                  <a:pt x="38" y="54"/>
                  <a:pt x="11" y="28"/>
                  <a:pt x="0" y="0"/>
                </a:cubicBezTo>
              </a:path>
            </a:pathLst>
          </a:custGeom>
          <a:noFill/>
          <a:ln w="19050"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4" name="Freeform 6"/>
          <p:cNvSpPr>
            <a:spLocks/>
          </p:cNvSpPr>
          <p:nvPr/>
        </p:nvSpPr>
        <p:spPr bwMode="auto">
          <a:xfrm>
            <a:off x="4079644" y="1102148"/>
            <a:ext cx="986301" cy="1254305"/>
          </a:xfrm>
          <a:custGeom>
            <a:avLst/>
            <a:gdLst>
              <a:gd name="T0" fmla="*/ 214 w 427"/>
              <a:gd name="T1" fmla="*/ 0 h 543"/>
              <a:gd name="T2" fmla="*/ 427 w 427"/>
              <a:gd name="T3" fmla="*/ 213 h 543"/>
              <a:gd name="T4" fmla="*/ 326 w 427"/>
              <a:gd name="T5" fmla="*/ 394 h 543"/>
              <a:gd name="T6" fmla="*/ 268 w 427"/>
              <a:gd name="T7" fmla="*/ 444 h 543"/>
              <a:gd name="T8" fmla="*/ 214 w 427"/>
              <a:gd name="T9" fmla="*/ 543 h 543"/>
              <a:gd name="T10" fmla="*/ 159 w 427"/>
              <a:gd name="T11" fmla="*/ 444 h 543"/>
              <a:gd name="T12" fmla="*/ 100 w 427"/>
              <a:gd name="T13" fmla="*/ 393 h 543"/>
              <a:gd name="T14" fmla="*/ 88 w 427"/>
              <a:gd name="T15" fmla="*/ 385 h 543"/>
              <a:gd name="T16" fmla="*/ 88 w 427"/>
              <a:gd name="T17" fmla="*/ 385 h 543"/>
              <a:gd name="T18" fmla="*/ 88 w 427"/>
              <a:gd name="T19" fmla="*/ 385 h 543"/>
              <a:gd name="T20" fmla="*/ 0 w 427"/>
              <a:gd name="T21" fmla="*/ 213 h 543"/>
              <a:gd name="T22" fmla="*/ 214 w 427"/>
              <a:gd name="T23"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543">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chemeClr val="accent1"/>
          </a:solidFill>
          <a:ln w="5" cap="flat">
            <a:noFill/>
            <a:prstDash val="solid"/>
            <a:miter lim="800000"/>
            <a:headEnd/>
            <a:tailEnd/>
          </a:ln>
        </p:spPr>
        <p:txBody>
          <a:bodyPr vert="horz" wrap="square" lIns="68594" tIns="216043" rIns="68594" bIns="34297" numCol="1" anchor="t" anchorCtr="0" compatLnSpc="1">
            <a:prstTxWarp prst="textNoShape">
              <a:avLst/>
            </a:prstTxWarp>
          </a:bodyPr>
          <a:lstStyle/>
          <a:p>
            <a:pPr lvl="0" algn="ctr"/>
            <a:r>
              <a:rPr lang="zh-CN" altLang="en-US" kern="0" dirty="0">
                <a:solidFill>
                  <a:prstClr val="white"/>
                </a:solidFill>
                <a:latin typeface="AvantGarde Md BT" pitchFamily="34" charset="0"/>
                <a:ea typeface="微软雅黑" pitchFamily="34" charset="-122"/>
              </a:rPr>
              <a:t>Title</a:t>
            </a:r>
          </a:p>
        </p:txBody>
      </p:sp>
      <p:sp>
        <p:nvSpPr>
          <p:cNvPr id="32" name="矩形 31"/>
          <p:cNvSpPr/>
          <p:nvPr/>
        </p:nvSpPr>
        <p:spPr>
          <a:xfrm>
            <a:off x="463467" y="3497172"/>
            <a:ext cx="1227355" cy="336713"/>
          </a:xfrm>
          <a:prstGeom prst="rect">
            <a:avLst/>
          </a:prstGeom>
        </p:spPr>
        <p:txBody>
          <a:bodyPr wrap="square" lIns="91458" tIns="45729" rIns="91458" bIns="45729" anchor="ctr" anchorCtr="0">
            <a:spAutoFit/>
          </a:bodyPr>
          <a:lstStyle/>
          <a:p>
            <a:pPr algn="ct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Add a title.</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463466" y="3853192"/>
            <a:ext cx="1227356" cy="338572"/>
          </a:xfrm>
          <a:prstGeom prst="rect">
            <a:avLst/>
          </a:prstGeom>
        </p:spPr>
        <p:txBody>
          <a:bodyPr wrap="square" lIns="91458" tIns="45729" rIns="91458" bIns="45729">
            <a:spAutoFit/>
          </a:bodyPr>
          <a:lstStyle/>
          <a:p>
            <a:pPr algn="ctr"/>
            <a:r>
              <a:rPr lang="zh-CN" altLang="en-US" sz="800" dirty="0">
                <a:solidFill>
                  <a:schemeClr val="bg1">
                    <a:lumMod val="50000"/>
                  </a:schemeClr>
                </a:solidFill>
                <a:latin typeface="微软雅黑" pitchFamily="34" charset="-122"/>
                <a:ea typeface="微软雅黑" pitchFamily="34" charset="-122"/>
                <a:cs typeface="华文黑体" pitchFamily="2" charset="-122"/>
              </a:rPr>
              <a:t>Click Add Text Click to Add Text.</a:t>
            </a:r>
            <a:endParaRPr lang="zh-CN" altLang="en-US" sz="800" dirty="0">
              <a:solidFill>
                <a:schemeClr val="bg1">
                  <a:lumMod val="50000"/>
                </a:schemeClr>
              </a:solidFill>
              <a:latin typeface="微软雅黑" pitchFamily="34" charset="-122"/>
              <a:ea typeface="微软雅黑" pitchFamily="34" charset="-122"/>
            </a:endParaRPr>
          </a:p>
        </p:txBody>
      </p:sp>
      <p:sp>
        <p:nvSpPr>
          <p:cNvPr id="36" name="矩形 35"/>
          <p:cNvSpPr/>
          <p:nvPr/>
        </p:nvSpPr>
        <p:spPr>
          <a:xfrm>
            <a:off x="2193921" y="3497172"/>
            <a:ext cx="1227355" cy="336713"/>
          </a:xfrm>
          <a:prstGeom prst="rect">
            <a:avLst/>
          </a:prstGeom>
        </p:spPr>
        <p:txBody>
          <a:bodyPr wrap="square" lIns="91458" tIns="45729" rIns="91458" bIns="45729" anchor="ctr" anchorCtr="0">
            <a:spAutoFit/>
          </a:bodyPr>
          <a:lstStyle/>
          <a:p>
            <a:pPr algn="ct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Add a title.</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2193919" y="3853192"/>
            <a:ext cx="1227356" cy="338572"/>
          </a:xfrm>
          <a:prstGeom prst="rect">
            <a:avLst/>
          </a:prstGeom>
        </p:spPr>
        <p:txBody>
          <a:bodyPr wrap="square" lIns="91458" tIns="45729" rIns="91458" bIns="45729">
            <a:spAutoFit/>
          </a:bodyPr>
          <a:lstStyle/>
          <a:p>
            <a:pPr algn="ctr"/>
            <a:r>
              <a:rPr lang="zh-CN" altLang="en-US" sz="800" dirty="0">
                <a:solidFill>
                  <a:schemeClr val="bg1">
                    <a:lumMod val="50000"/>
                  </a:schemeClr>
                </a:solidFill>
                <a:latin typeface="微软雅黑" pitchFamily="34" charset="-122"/>
                <a:ea typeface="微软雅黑" pitchFamily="34" charset="-122"/>
                <a:cs typeface="华文黑体" pitchFamily="2" charset="-122"/>
              </a:rPr>
              <a:t>Click Add Text Click to Add Text.</a:t>
            </a:r>
            <a:endParaRPr lang="zh-CN" altLang="en-US" sz="800" dirty="0">
              <a:solidFill>
                <a:schemeClr val="bg1">
                  <a:lumMod val="50000"/>
                </a:schemeClr>
              </a:solidFill>
              <a:latin typeface="微软雅黑" pitchFamily="34" charset="-122"/>
              <a:ea typeface="微软雅黑" pitchFamily="34" charset="-122"/>
            </a:endParaRPr>
          </a:p>
        </p:txBody>
      </p:sp>
      <p:sp>
        <p:nvSpPr>
          <p:cNvPr id="38" name="矩形 37"/>
          <p:cNvSpPr/>
          <p:nvPr/>
        </p:nvSpPr>
        <p:spPr>
          <a:xfrm>
            <a:off x="3959117" y="3497172"/>
            <a:ext cx="1227355" cy="336713"/>
          </a:xfrm>
          <a:prstGeom prst="rect">
            <a:avLst/>
          </a:prstGeom>
        </p:spPr>
        <p:txBody>
          <a:bodyPr wrap="square" lIns="91458" tIns="45729" rIns="91458" bIns="45729" anchor="ctr" anchorCtr="0">
            <a:spAutoFit/>
          </a:bodyPr>
          <a:lstStyle/>
          <a:p>
            <a:pPr algn="ct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Add a title.</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3959116" y="3853192"/>
            <a:ext cx="1227356" cy="338572"/>
          </a:xfrm>
          <a:prstGeom prst="rect">
            <a:avLst/>
          </a:prstGeom>
        </p:spPr>
        <p:txBody>
          <a:bodyPr wrap="square" lIns="91458" tIns="45729" rIns="91458" bIns="45729">
            <a:spAutoFit/>
          </a:bodyPr>
          <a:lstStyle/>
          <a:p>
            <a:pPr algn="ctr"/>
            <a:r>
              <a:rPr lang="zh-CN" altLang="en-US" sz="800" dirty="0">
                <a:solidFill>
                  <a:schemeClr val="bg1">
                    <a:lumMod val="50000"/>
                  </a:schemeClr>
                </a:solidFill>
                <a:latin typeface="微软雅黑" pitchFamily="34" charset="-122"/>
                <a:ea typeface="微软雅黑" pitchFamily="34" charset="-122"/>
                <a:cs typeface="华文黑体" pitchFamily="2" charset="-122"/>
              </a:rPr>
              <a:t>Click Add Text Click to Add Text.</a:t>
            </a:r>
            <a:endParaRPr lang="zh-CN" altLang="en-US" sz="800" dirty="0">
              <a:solidFill>
                <a:schemeClr val="bg1">
                  <a:lumMod val="50000"/>
                </a:schemeClr>
              </a:solidFill>
              <a:latin typeface="微软雅黑" pitchFamily="34" charset="-122"/>
              <a:ea typeface="微软雅黑" pitchFamily="34" charset="-122"/>
            </a:endParaRPr>
          </a:p>
        </p:txBody>
      </p:sp>
      <p:sp>
        <p:nvSpPr>
          <p:cNvPr id="40" name="矩形 39"/>
          <p:cNvSpPr/>
          <p:nvPr/>
        </p:nvSpPr>
        <p:spPr>
          <a:xfrm>
            <a:off x="5725497" y="3497172"/>
            <a:ext cx="1227355" cy="336713"/>
          </a:xfrm>
          <a:prstGeom prst="rect">
            <a:avLst/>
          </a:prstGeom>
        </p:spPr>
        <p:txBody>
          <a:bodyPr wrap="square" lIns="91458" tIns="45729" rIns="91458" bIns="45729" anchor="ctr" anchorCtr="0">
            <a:spAutoFit/>
          </a:bodyPr>
          <a:lstStyle/>
          <a:p>
            <a:pPr algn="ct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Add a title.</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矩形 40"/>
          <p:cNvSpPr/>
          <p:nvPr/>
        </p:nvSpPr>
        <p:spPr>
          <a:xfrm>
            <a:off x="5725497" y="3853192"/>
            <a:ext cx="1227356" cy="338572"/>
          </a:xfrm>
          <a:prstGeom prst="rect">
            <a:avLst/>
          </a:prstGeom>
        </p:spPr>
        <p:txBody>
          <a:bodyPr wrap="square" lIns="91458" tIns="45729" rIns="91458" bIns="45729">
            <a:spAutoFit/>
          </a:bodyPr>
          <a:lstStyle/>
          <a:p>
            <a:pPr algn="ctr"/>
            <a:r>
              <a:rPr lang="zh-CN" altLang="en-US" sz="800" dirty="0">
                <a:solidFill>
                  <a:schemeClr val="bg1">
                    <a:lumMod val="50000"/>
                  </a:schemeClr>
                </a:solidFill>
                <a:latin typeface="微软雅黑" pitchFamily="34" charset="-122"/>
                <a:ea typeface="微软雅黑" pitchFamily="34" charset="-122"/>
                <a:cs typeface="华文黑体" pitchFamily="2" charset="-122"/>
              </a:rPr>
              <a:t>Click Add Text Click to Add Text.</a:t>
            </a:r>
            <a:endParaRPr lang="zh-CN" altLang="en-US" sz="800" dirty="0">
              <a:solidFill>
                <a:schemeClr val="bg1">
                  <a:lumMod val="50000"/>
                </a:schemeClr>
              </a:solidFill>
              <a:latin typeface="微软雅黑" pitchFamily="34" charset="-122"/>
              <a:ea typeface="微软雅黑" pitchFamily="34" charset="-122"/>
            </a:endParaRPr>
          </a:p>
        </p:txBody>
      </p:sp>
      <p:sp>
        <p:nvSpPr>
          <p:cNvPr id="42" name="矩形 41"/>
          <p:cNvSpPr/>
          <p:nvPr/>
        </p:nvSpPr>
        <p:spPr>
          <a:xfrm>
            <a:off x="7490299" y="3497172"/>
            <a:ext cx="1227355" cy="336713"/>
          </a:xfrm>
          <a:prstGeom prst="rect">
            <a:avLst/>
          </a:prstGeom>
        </p:spPr>
        <p:txBody>
          <a:bodyPr wrap="square" lIns="91458" tIns="45729" rIns="91458" bIns="45729" anchor="ctr" anchorCtr="0">
            <a:spAutoFit/>
          </a:bodyPr>
          <a:lstStyle/>
          <a:p>
            <a:pPr algn="ct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Add a title.</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矩形 42"/>
          <p:cNvSpPr/>
          <p:nvPr/>
        </p:nvSpPr>
        <p:spPr>
          <a:xfrm>
            <a:off x="7490298" y="3853192"/>
            <a:ext cx="1227356" cy="338572"/>
          </a:xfrm>
          <a:prstGeom prst="rect">
            <a:avLst/>
          </a:prstGeom>
        </p:spPr>
        <p:txBody>
          <a:bodyPr wrap="square" lIns="91458" tIns="45729" rIns="91458" bIns="45729">
            <a:spAutoFit/>
          </a:bodyPr>
          <a:lstStyle/>
          <a:p>
            <a:pPr algn="ctr"/>
            <a:r>
              <a:rPr lang="zh-CN" altLang="en-US" sz="800" dirty="0">
                <a:solidFill>
                  <a:schemeClr val="bg1">
                    <a:lumMod val="50000"/>
                  </a:schemeClr>
                </a:solidFill>
                <a:latin typeface="微软雅黑" pitchFamily="34" charset="-122"/>
                <a:ea typeface="微软雅黑" pitchFamily="34" charset="-122"/>
                <a:cs typeface="华文黑体" pitchFamily="2" charset="-122"/>
              </a:rPr>
              <a:t>Click Add Text Click to Add Text.</a:t>
            </a:r>
            <a:endParaRPr lang="zh-CN" altLang="en-US" sz="800" dirty="0">
              <a:solidFill>
                <a:schemeClr val="bg1">
                  <a:lumMod val="50000"/>
                </a:schemeClr>
              </a:solidFill>
              <a:latin typeface="微软雅黑" pitchFamily="34" charset="-122"/>
              <a:ea typeface="微软雅黑" pitchFamily="34" charset="-122"/>
            </a:endParaRPr>
          </a:p>
        </p:txBody>
      </p:sp>
      <p:sp>
        <p:nvSpPr>
          <p:cNvPr id="29" name="文本框 32">
            <a:extLst>
              <a:ext uri="{FF2B5EF4-FFF2-40B4-BE49-F238E27FC236}">
                <a16:creationId xmlns:a16="http://schemas.microsoft.com/office/drawing/2014/main" id="{14CA35A9-0357-460E-962B-B94A809590FE}"/>
              </a:ext>
            </a:extLst>
          </p:cNvPr>
          <p:cNvSpPr txBox="1"/>
          <p:nvPr/>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Teaching programmes.</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矩形 29">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1485002965"/>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a16="http://schemas.microsoft.com/office/drawing/2014/main" xmlns:a14="http://schemas.microsoft.com/office/drawing/2010/main" xmlns="">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right)">
                                      <p:cBhvr>
                                        <p:cTn id="16" dur="500"/>
                                        <p:tgtEl>
                                          <p:spTgt spid="25"/>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righ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1500"/>
                            </p:stCondLst>
                            <p:childTnLst>
                              <p:par>
                                <p:cTn id="27" presetID="23" presetClass="entr" presetSubtype="28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strVal val="4/3*#ppt_w"/>
                                          </p:val>
                                        </p:tav>
                                        <p:tav tm="100000">
                                          <p:val>
                                            <p:strVal val="#ppt_w"/>
                                          </p:val>
                                        </p:tav>
                                      </p:tavLst>
                                    </p:anim>
                                    <p:anim calcmode="lin" valueType="num">
                                      <p:cBhvr>
                                        <p:cTn id="30" dur="500" fill="hold"/>
                                        <p:tgtEl>
                                          <p:spTgt spid="20"/>
                                        </p:tgtEl>
                                        <p:attrNameLst>
                                          <p:attrName>ppt_h</p:attrName>
                                        </p:attrNameLst>
                                      </p:cBhvr>
                                      <p:tavLst>
                                        <p:tav tm="0">
                                          <p:val>
                                            <p:strVal val="4/3*#ppt_h"/>
                                          </p:val>
                                        </p:tav>
                                        <p:tav tm="100000">
                                          <p:val>
                                            <p:strVal val="#ppt_h"/>
                                          </p:val>
                                        </p:tav>
                                      </p:tavLst>
                                    </p:anim>
                                  </p:childTnLst>
                                </p:cTn>
                              </p:par>
                              <p:par>
                                <p:cTn id="31" presetID="23" presetClass="entr" presetSubtype="288" fill="hold" grpId="0" nodeType="withEffect">
                                  <p:stCondLst>
                                    <p:cond delay="20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strVal val="4/3*#ppt_w"/>
                                          </p:val>
                                        </p:tav>
                                        <p:tav tm="100000">
                                          <p:val>
                                            <p:strVal val="#ppt_w"/>
                                          </p:val>
                                        </p:tav>
                                      </p:tavLst>
                                    </p:anim>
                                    <p:anim calcmode="lin" valueType="num">
                                      <p:cBhvr>
                                        <p:cTn id="34" dur="500" fill="hold"/>
                                        <p:tgtEl>
                                          <p:spTgt spid="23"/>
                                        </p:tgtEl>
                                        <p:attrNameLst>
                                          <p:attrName>ppt_h</p:attrName>
                                        </p:attrNameLst>
                                      </p:cBhvr>
                                      <p:tavLst>
                                        <p:tav tm="0">
                                          <p:val>
                                            <p:strVal val="4/3*#ppt_h"/>
                                          </p:val>
                                        </p:tav>
                                        <p:tav tm="100000">
                                          <p:val>
                                            <p:strVal val="#ppt_h"/>
                                          </p:val>
                                        </p:tav>
                                      </p:tavLst>
                                    </p:anim>
                                  </p:childTnLst>
                                </p:cTn>
                              </p:par>
                              <p:par>
                                <p:cTn id="35" presetID="23" presetClass="entr" presetSubtype="288" fill="hold" grpId="0" nodeType="withEffect">
                                  <p:stCondLst>
                                    <p:cond delay="2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strVal val="4/3*#ppt_w"/>
                                          </p:val>
                                        </p:tav>
                                        <p:tav tm="100000">
                                          <p:val>
                                            <p:strVal val="#ppt_w"/>
                                          </p:val>
                                        </p:tav>
                                      </p:tavLst>
                                    </p:anim>
                                    <p:anim calcmode="lin" valueType="num">
                                      <p:cBhvr>
                                        <p:cTn id="38" dur="500" fill="hold"/>
                                        <p:tgtEl>
                                          <p:spTgt spid="21"/>
                                        </p:tgtEl>
                                        <p:attrNameLst>
                                          <p:attrName>ppt_h</p:attrName>
                                        </p:attrNameLst>
                                      </p:cBhvr>
                                      <p:tavLst>
                                        <p:tav tm="0">
                                          <p:val>
                                            <p:strVal val="4/3*#ppt_h"/>
                                          </p:val>
                                        </p:tav>
                                        <p:tav tm="100000">
                                          <p:val>
                                            <p:strVal val="#ppt_h"/>
                                          </p:val>
                                        </p:tav>
                                      </p:tavLst>
                                    </p:anim>
                                  </p:childTnLst>
                                </p:cTn>
                              </p:par>
                              <p:par>
                                <p:cTn id="39" presetID="23" presetClass="entr" presetSubtype="288" fill="hold" grpId="0" nodeType="withEffect">
                                  <p:stCondLst>
                                    <p:cond delay="40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strVal val="4/3*#ppt_w"/>
                                          </p:val>
                                        </p:tav>
                                        <p:tav tm="100000">
                                          <p:val>
                                            <p:strVal val="#ppt_w"/>
                                          </p:val>
                                        </p:tav>
                                      </p:tavLst>
                                    </p:anim>
                                    <p:anim calcmode="lin" valueType="num">
                                      <p:cBhvr>
                                        <p:cTn id="42" dur="500" fill="hold"/>
                                        <p:tgtEl>
                                          <p:spTgt spid="24"/>
                                        </p:tgtEl>
                                        <p:attrNameLst>
                                          <p:attrName>ppt_h</p:attrName>
                                        </p:attrNameLst>
                                      </p:cBhvr>
                                      <p:tavLst>
                                        <p:tav tm="0">
                                          <p:val>
                                            <p:strVal val="4/3*#ppt_h"/>
                                          </p:val>
                                        </p:tav>
                                        <p:tav tm="100000">
                                          <p:val>
                                            <p:strVal val="#ppt_h"/>
                                          </p:val>
                                        </p:tav>
                                      </p:tavLst>
                                    </p:anim>
                                  </p:childTnLst>
                                </p:cTn>
                              </p:par>
                              <p:par>
                                <p:cTn id="43" presetID="23" presetClass="entr" presetSubtype="288" fill="hold" grpId="0" nodeType="withEffect">
                                  <p:stCondLst>
                                    <p:cond delay="40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strVal val="4/3*#ppt_w"/>
                                          </p:val>
                                        </p:tav>
                                        <p:tav tm="100000">
                                          <p:val>
                                            <p:strVal val="#ppt_w"/>
                                          </p:val>
                                        </p:tav>
                                      </p:tavLst>
                                    </p:anim>
                                    <p:anim calcmode="lin" valueType="num">
                                      <p:cBhvr>
                                        <p:cTn id="46" dur="500" fill="hold"/>
                                        <p:tgtEl>
                                          <p:spTgt spid="22"/>
                                        </p:tgtEl>
                                        <p:attrNameLst>
                                          <p:attrName>ppt_h</p:attrName>
                                        </p:attrNameLst>
                                      </p:cBhvr>
                                      <p:tavLst>
                                        <p:tav tm="0">
                                          <p:val>
                                            <p:strVal val="4/3*#ppt_h"/>
                                          </p:val>
                                        </p:tav>
                                        <p:tav tm="100000">
                                          <p:val>
                                            <p:strVal val="#ppt_h"/>
                                          </p:val>
                                        </p:tav>
                                      </p:tavLst>
                                    </p:anim>
                                  </p:childTnLst>
                                </p:cTn>
                              </p:par>
                            </p:childTnLst>
                          </p:cTn>
                        </p:par>
                        <p:par>
                          <p:cTn id="47" fill="hold">
                            <p:stCondLst>
                              <p:cond delay="2400"/>
                            </p:stCondLst>
                            <p:childTnLst>
                              <p:par>
                                <p:cTn id="48" presetID="10" presetClass="entr" presetSubtype="0"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2900"/>
                            </p:stCondLst>
                            <p:childTnLst>
                              <p:par>
                                <p:cTn id="55" presetID="10" presetClass="entr" presetSubtype="0" fill="hold" grpId="0"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childTnLst>
                                </p:cTn>
                              </p:par>
                            </p:childTnLst>
                          </p:cTn>
                        </p:par>
                        <p:par>
                          <p:cTn id="61" fill="hold">
                            <p:stCondLst>
                              <p:cond delay="3400"/>
                            </p:stCondLst>
                            <p:childTnLst>
                              <p:par>
                                <p:cTn id="62" presetID="10" presetClass="entr" presetSubtype="0" fill="hold" grpId="0"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childTnLst>
                                </p:cTn>
                              </p:par>
                            </p:childTnLst>
                          </p:cTn>
                        </p:par>
                        <p:par>
                          <p:cTn id="68" fill="hold">
                            <p:stCondLst>
                              <p:cond delay="3900"/>
                            </p:stCondLst>
                            <p:childTnLst>
                              <p:par>
                                <p:cTn id="69" presetID="10" presetClass="entr" presetSubtype="0" fill="hold" grpId="0" nodeType="after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fade">
                                      <p:cBhvr>
                                        <p:cTn id="71" dur="500"/>
                                        <p:tgtEl>
                                          <p:spTgt spid="4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fade">
                                      <p:cBhvr>
                                        <p:cTn id="74" dur="500"/>
                                        <p:tgtEl>
                                          <p:spTgt spid="41"/>
                                        </p:tgtEl>
                                      </p:cBhvr>
                                    </p:animEffect>
                                  </p:childTnLst>
                                </p:cTn>
                              </p:par>
                            </p:childTnLst>
                          </p:cTn>
                        </p:par>
                        <p:par>
                          <p:cTn id="75" fill="hold">
                            <p:stCondLst>
                              <p:cond delay="4400"/>
                            </p:stCondLst>
                            <p:childTnLst>
                              <p:par>
                                <p:cTn id="76" presetID="10" presetClass="entr" presetSubtype="0" fill="hold" grpId="0" nodeType="after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2" grpId="0" animBg="1"/>
      <p:bldP spid="23" grpId="0" animBg="1"/>
      <p:bldP spid="24" grpId="0" animBg="1"/>
      <p:bldP spid="25" grpId="0" animBg="1"/>
      <p:bldP spid="26" grpId="0" animBg="1"/>
      <p:bldP spid="27" grpId="0" animBg="1"/>
      <p:bldP spid="28" grpId="0" animBg="1"/>
      <p:bldP spid="4" grpId="0" animBg="1"/>
      <p:bldP spid="32" grpId="0"/>
      <p:bldP spid="33" grpId="0"/>
      <p:bldP spid="36" grpId="0"/>
      <p:bldP spid="37" grpId="0"/>
      <p:bldP spid="38" grpId="0"/>
      <p:bldP spid="39" grpId="0"/>
      <p:bldP spid="40" grpId="0"/>
      <p:bldP spid="41" grpId="0"/>
      <p:bldP spid="42" grpId="0"/>
      <p:bldP spid="4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多彩卡通幼儿园儿童小学生教育PPT课件"/>
</p:tagLst>
</file>

<file path=ppt/tags/tag10.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12.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3.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4.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15.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6.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7.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9.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0.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1.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22.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3.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heme/theme1.xml><?xml version="1.0" encoding="utf-8"?>
<a:theme xmlns:a="http://schemas.openxmlformats.org/drawingml/2006/main" name="https://www.freeppt7.com">
  <a:themeElements>
    <a:clrScheme name="自定义 1093">
      <a:dk1>
        <a:sysClr val="windowText" lastClr="000000"/>
      </a:dk1>
      <a:lt1>
        <a:sysClr val="window" lastClr="FFFFFF"/>
      </a:lt1>
      <a:dk2>
        <a:srgbClr val="5A6378"/>
      </a:dk2>
      <a:lt2>
        <a:srgbClr val="D4D4D6"/>
      </a:lt2>
      <a:accent1>
        <a:srgbClr val="60B5CC"/>
      </a:accent1>
      <a:accent2>
        <a:srgbClr val="E66C7D"/>
      </a:accent2>
      <a:accent3>
        <a:srgbClr val="F0AD00"/>
      </a:accent3>
      <a:accent4>
        <a:srgbClr val="6BB76D"/>
      </a:accent4>
      <a:accent5>
        <a:srgbClr val="E88651"/>
      </a:accent5>
      <a:accent6>
        <a:srgbClr val="C64847"/>
      </a:accent6>
      <a:hlink>
        <a:srgbClr val="168BBA"/>
      </a:hlink>
      <a:folHlink>
        <a:srgbClr val="68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1784</Words>
  <Application>Microsoft Office PowerPoint</Application>
  <PresentationFormat>自定义</PresentationFormat>
  <Paragraphs>273</Paragraphs>
  <Slides>27</Slides>
  <Notes>24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AvantGarde Md BT</vt:lpstr>
      <vt:lpstr>Lato Regular</vt:lpstr>
      <vt:lpstr>黑体</vt:lpstr>
      <vt:lpstr>微软雅黑</vt:lpstr>
      <vt:lpstr>Arial</vt:lpstr>
      <vt:lpstr>Calibri</vt:lpstr>
      <vt:lpstr>Calibri Light</vt:lpstr>
      <vt:lpstr>Segoe UI Light</vt:lpstr>
      <vt:lpstr>Wingdings</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
  <cp:keywords>https:/www.freeppt7.com</cp:keywords>
  <dc:description>https://www.freeppt7.com</dc:description>
  <cp:lastModifiedBy/>
  <cp:revision>1</cp:revision>
  <dcterms:created xsi:type="dcterms:W3CDTF">2016-10-17T14:00:15Z</dcterms:created>
  <dcterms:modified xsi:type="dcterms:W3CDTF">2020-08-04T00:49:35Z</dcterms:modified>
</cp:coreProperties>
</file>