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4" r:id="rId5"/>
    <p:sldId id="267" r:id="rId6"/>
    <p:sldId id="265" r:id="rId7"/>
    <p:sldId id="266" r:id="rId8"/>
    <p:sldId id="268" r:id="rId9"/>
    <p:sldId id="291" r:id="rId10"/>
    <p:sldId id="292" r:id="rId11"/>
    <p:sldId id="294" r:id="rId12"/>
    <p:sldId id="293" r:id="rId13"/>
    <p:sldId id="275" r:id="rId14"/>
    <p:sldId id="276" r:id="rId15"/>
    <p:sldId id="277" r:id="rId16"/>
    <p:sldId id="284" r:id="rId17"/>
    <p:sldId id="295" r:id="rId18"/>
    <p:sldId id="271" r:id="rId19"/>
    <p:sldId id="272" r:id="rId20"/>
    <p:sldId id="278" r:id="rId21"/>
    <p:sldId id="279" r:id="rId22"/>
    <p:sldId id="270" r:id="rId23"/>
    <p:sldId id="280" r:id="rId24"/>
    <p:sldId id="269" r:id="rId25"/>
    <p:sldId id="296" r:id="rId26"/>
    <p:sldId id="273" r:id="rId27"/>
    <p:sldId id="274" r:id="rId28"/>
    <p:sldId id="282" r:id="rId29"/>
    <p:sldId id="283" r:id="rId30"/>
    <p:sldId id="285" r:id="rId31"/>
    <p:sldId id="286" r:id="rId32"/>
    <p:sldId id="297" r:id="rId33"/>
    <p:sldId id="287" r:id="rId34"/>
    <p:sldId id="288" r:id="rId35"/>
    <p:sldId id="281" r:id="rId36"/>
    <p:sldId id="290" r:id="rId37"/>
    <p:sldId id="298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A3"/>
    <a:srgbClr val="768CC6"/>
    <a:srgbClr val="080302"/>
    <a:srgbClr val="E92817"/>
    <a:srgbClr val="FCE8D3"/>
    <a:srgbClr val="F32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Sheet1!$W$69</c:f>
              <c:strCache>
                <c:ptCount val="1"/>
                <c:pt idx="0">
                  <c:v>SALE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4-406D-B89F-9D16272BBD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4-406D-B89F-9D16272BBDE3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84-406D-B89F-9D16272BBDE3}"/>
              </c:ext>
            </c:extLst>
          </c:dPt>
          <c:cat>
            <c:strRef>
              <c:f>Sheet1!$V$70:$V$72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Sheet1!$W$70:$W$72</c:f>
              <c:numCache>
                <c:formatCode>General</c:formatCode>
                <c:ptCount val="3"/>
                <c:pt idx="0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84-406D-B89F-9D16272BB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Sheet1!$N$69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rgbClr val="41A847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4-4A6F-B5B3-C2D0BF0102B9}"/>
              </c:ext>
            </c:extLst>
          </c:dPt>
          <c:dPt>
            <c:idx val="1"/>
            <c:bubble3D val="0"/>
            <c:spPr>
              <a:solidFill>
                <a:srgbClr val="41A8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4-4A6F-B5B3-C2D0BF0102B9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54-4A6F-B5B3-C2D0BF0102B9}"/>
              </c:ext>
            </c:extLst>
          </c:dPt>
          <c:cat>
            <c:strRef>
              <c:f>Sheet1!$M$70:$M$72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Sheet1!$N$70:$N$72</c:f>
              <c:numCache>
                <c:formatCode>General</c:formatCode>
                <c:ptCount val="3"/>
                <c:pt idx="0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4-4A6F-B5B3-C2D0BF010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Sheet1!$AG$69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rgbClr val="41A847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B-4473-A9C9-4C4B1F6F3645}"/>
              </c:ext>
            </c:extLst>
          </c:dPt>
          <c:dPt>
            <c:idx val="1"/>
            <c:bubble3D val="0"/>
            <c:spPr>
              <a:solidFill>
                <a:srgbClr val="41A8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EB-4473-A9C9-4C4B1F6F36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EB-4473-A9C9-4C4B1F6F3645}"/>
              </c:ext>
            </c:extLst>
          </c:dPt>
          <c:cat>
            <c:strRef>
              <c:f>Sheet1!$AF$70:$AF$72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Sheet1!$AG$70:$AG$72</c:f>
              <c:numCache>
                <c:formatCode>General</c:formatCode>
                <c:ptCount val="3"/>
                <c:pt idx="0">
                  <c:v>23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EB-4473-A9C9-4C4B1F6F3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CFA2-C799-4B92-ACAA-5221630DE567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DD21-5AB1-41D9-B571-C169546243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68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6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9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4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84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75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79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09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4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21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743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79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88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571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758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90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992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032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65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0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4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69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2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47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F4D7-21BF-4B9F-909B-69D1BB8ABAC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43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7EA6-A70B-4078-A475-F5D239A7F5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029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779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7EA6-A70B-4078-A475-F5D239A7F5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77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7EA6-A70B-4078-A475-F5D239A7F5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115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23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7EA6-A70B-4078-A475-F5D239A7F5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1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DD21-5AB1-41D9-B571-C1695462437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48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551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34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394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894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1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98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05853"/>
            <a:ext cx="12192000" cy="615214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5640" y="236789"/>
            <a:ext cx="10515600" cy="46906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3855A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4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2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7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992374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8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0" y="2164080"/>
            <a:ext cx="6858000" cy="6858000"/>
          </a:xfrm>
          <a:prstGeom prst="rect">
            <a:avLst/>
          </a:prstGeom>
        </p:spPr>
      </p:pic>
      <p:sp>
        <p:nvSpPr>
          <p:cNvPr id="12" name="PA_文本框 3"/>
          <p:cNvSpPr txBox="1"/>
          <p:nvPr>
            <p:custDataLst>
              <p:tags r:id="rId2"/>
            </p:custDataLst>
          </p:nvPr>
        </p:nvSpPr>
        <p:spPr>
          <a:xfrm>
            <a:off x="2582189" y="2013307"/>
            <a:ext cx="7627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3855A3">
                        <a:shade val="30000"/>
                        <a:satMod val="115000"/>
                      </a:srgbClr>
                    </a:gs>
                    <a:gs pos="50000">
                      <a:srgbClr val="3855A3">
                        <a:shade val="67500"/>
                        <a:satMod val="115000"/>
                      </a:srgbClr>
                    </a:gs>
                    <a:gs pos="100000">
                      <a:srgbClr val="3855A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Classical</a:t>
            </a:r>
            <a:r>
              <a:rPr lang="en-US" altLang="zh-CN" sz="5400" dirty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3855A3">
                        <a:shade val="30000"/>
                        <a:satMod val="115000"/>
                      </a:srgbClr>
                    </a:gs>
                    <a:gs pos="50000">
                      <a:srgbClr val="3855A3">
                        <a:shade val="67500"/>
                        <a:satMod val="115000"/>
                      </a:srgbClr>
                    </a:gs>
                    <a:gs pos="100000">
                      <a:srgbClr val="3855A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 ppt </a:t>
            </a:r>
            <a:r>
              <a:rPr lang="zh-CN" altLang="en-US" sz="5400" dirty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3855A3">
                        <a:shade val="30000"/>
                        <a:satMod val="115000"/>
                      </a:srgbClr>
                    </a:gs>
                    <a:gs pos="50000">
                      <a:srgbClr val="3855A3">
                        <a:shade val="67500"/>
                        <a:satMod val="115000"/>
                      </a:srgbClr>
                    </a:gs>
                    <a:gs pos="100000">
                      <a:srgbClr val="3855A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template</a:t>
            </a:r>
            <a:endParaRPr lang="en-US" altLang="zh-CN" sz="5400" dirty="0">
              <a:ln w="17780" cmpd="sng">
                <a:noFill/>
                <a:prstDash val="solid"/>
                <a:miter lim="800000"/>
              </a:ln>
              <a:gradFill flip="none" rotWithShape="1">
                <a:gsLst>
                  <a:gs pos="0">
                    <a:srgbClr val="3855A3">
                      <a:shade val="30000"/>
                      <a:satMod val="115000"/>
                    </a:srgbClr>
                  </a:gs>
                  <a:gs pos="50000">
                    <a:srgbClr val="3855A3">
                      <a:shade val="67500"/>
                      <a:satMod val="115000"/>
                    </a:srgbClr>
                  </a:gs>
                  <a:gs pos="100000">
                    <a:srgbClr val="3855A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PA_文本框 5"/>
          <p:cNvSpPr txBox="1"/>
          <p:nvPr>
            <p:custDataLst>
              <p:tags r:id="rId3"/>
            </p:custDataLst>
          </p:nvPr>
        </p:nvSpPr>
        <p:spPr>
          <a:xfrm>
            <a:off x="3099661" y="3056186"/>
            <a:ext cx="659297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3855A3"/>
                </a:solidFill>
                <a:cs typeface="+mn-ea"/>
                <a:sym typeface="+mn-lt"/>
              </a:rPr>
              <a:t>YOUR CONTENT TO PLAY HERE, OR THROUGH YOUR COPY, PASTE IN THIS BOX, AND SELECT ONLY THE TEXT. YOUR CONTENT TO PLAY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:a14="http://schemas.microsoft.com/office/drawing/2010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31331" y="3499410"/>
            <a:ext cx="2169827" cy="1847617"/>
            <a:chOff x="4208894" y="3762612"/>
            <a:chExt cx="1822450" cy="1551623"/>
          </a:xfrm>
        </p:grpSpPr>
        <p:sp>
          <p:nvSpPr>
            <p:cNvPr id="3" name="等腰三角形 2"/>
            <p:cNvSpPr/>
            <p:nvPr/>
          </p:nvSpPr>
          <p:spPr>
            <a:xfrm rot="10800000">
              <a:off x="4208894" y="3762612"/>
              <a:ext cx="1822450" cy="1551623"/>
            </a:xfrm>
            <a:prstGeom prst="triangl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11452" y="3969357"/>
              <a:ext cx="824027" cy="6203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100" kern="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  <a:endParaRPr lang="en-US" altLang="zh-CN" sz="21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100" kern="0" dirty="0">
                  <a:solidFill>
                    <a:schemeClr val="bg1"/>
                  </a:solidFill>
                  <a:cs typeface="+mn-ea"/>
                  <a:sym typeface="+mn-lt"/>
                </a:rPr>
                <a:t>Text.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91999" y="3636445"/>
            <a:ext cx="2101488" cy="1786865"/>
            <a:chOff x="5237842" y="4004098"/>
            <a:chExt cx="1765052" cy="1500603"/>
          </a:xfrm>
        </p:grpSpPr>
        <p:sp>
          <p:nvSpPr>
            <p:cNvPr id="6" name="等腰三角形 7"/>
            <p:cNvSpPr/>
            <p:nvPr/>
          </p:nvSpPr>
          <p:spPr>
            <a:xfrm>
              <a:off x="5237842" y="4004098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7157" y="4958700"/>
              <a:ext cx="607483" cy="348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100" kern="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78219" y="1487659"/>
            <a:ext cx="2139287" cy="1749321"/>
            <a:chOff x="4244067" y="2343574"/>
            <a:chExt cx="1796802" cy="1469072"/>
          </a:xfrm>
        </p:grpSpPr>
        <p:sp>
          <p:nvSpPr>
            <p:cNvPr id="9" name="等腰三角形 6"/>
            <p:cNvSpPr/>
            <p:nvPr/>
          </p:nvSpPr>
          <p:spPr>
            <a:xfrm>
              <a:off x="4244067" y="2343574"/>
              <a:ext cx="1796802" cy="1469072"/>
            </a:xfrm>
            <a:custGeom>
              <a:avLst/>
              <a:gdLst/>
              <a:ahLst/>
              <a:cxnLst/>
              <a:rect l="l" t="t" r="r" b="b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0821" y="3047006"/>
              <a:ext cx="607484" cy="348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100" kern="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87222" y="3636445"/>
            <a:ext cx="2101488" cy="1786865"/>
            <a:chOff x="3275692" y="4004098"/>
            <a:chExt cx="1765052" cy="1500603"/>
          </a:xfrm>
        </p:grpSpPr>
        <p:sp>
          <p:nvSpPr>
            <p:cNvPr id="12" name="等腰三角形 11"/>
            <p:cNvSpPr/>
            <p:nvPr/>
          </p:nvSpPr>
          <p:spPr>
            <a:xfrm>
              <a:off x="3275692" y="4004098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2358" y="4936591"/>
              <a:ext cx="607483" cy="348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100" kern="0" dirty="0">
                  <a:solidFill>
                    <a:schemeClr val="bg1"/>
                  </a:solidFill>
                  <a:cs typeface="+mn-ea"/>
                  <a:sym typeface="+mn-lt"/>
                </a:rPr>
                <a:t>Title.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67989" y="1862063"/>
            <a:ext cx="3396983" cy="1077680"/>
            <a:chOff x="5740568" y="2797139"/>
            <a:chExt cx="2548069" cy="808260"/>
          </a:xfrm>
        </p:grpSpPr>
        <p:grpSp>
          <p:nvGrpSpPr>
            <p:cNvPr id="15" name="组合 44"/>
            <p:cNvGrpSpPr/>
            <p:nvPr/>
          </p:nvGrpSpPr>
          <p:grpSpPr bwMode="auto">
            <a:xfrm flipH="1">
              <a:off x="6042252" y="3141849"/>
              <a:ext cx="2184400" cy="369332"/>
              <a:chOff x="-362770" y="3102960"/>
              <a:chExt cx="2183514" cy="369332"/>
            </a:xfrm>
          </p:grpSpPr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675034" y="3102960"/>
                <a:ext cx="11457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    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>
                <a:off x="-362770" y="3102960"/>
                <a:ext cx="11457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    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 flipH="1">
              <a:off x="6028600" y="2797139"/>
              <a:ext cx="1456585" cy="311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  <a:endParaRPr lang="en-US" altLang="zh-CN" sz="2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5740568" y="3605399"/>
              <a:ext cx="254806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ysDot"/>
              <a:headEnd type="oval"/>
              <a:tailEnd type="oval"/>
            </a:ln>
            <a:effectLst/>
          </p:spPr>
        </p:cxnSp>
      </p:grpSp>
      <p:grpSp>
        <p:nvGrpSpPr>
          <p:cNvPr id="20" name="组合 19"/>
          <p:cNvGrpSpPr/>
          <p:nvPr/>
        </p:nvGrpSpPr>
        <p:grpSpPr>
          <a:xfrm>
            <a:off x="856012" y="3457650"/>
            <a:ext cx="3519519" cy="1058991"/>
            <a:chOff x="821899" y="3802559"/>
            <a:chExt cx="2639983" cy="794243"/>
          </a:xfrm>
        </p:grpSpPr>
        <p:grpSp>
          <p:nvGrpSpPr>
            <p:cNvPr id="21" name="组合 44"/>
            <p:cNvGrpSpPr/>
            <p:nvPr/>
          </p:nvGrpSpPr>
          <p:grpSpPr bwMode="auto">
            <a:xfrm flipH="1">
              <a:off x="821899" y="4133252"/>
              <a:ext cx="2184400" cy="369332"/>
              <a:chOff x="-362770" y="3102960"/>
              <a:chExt cx="2183514" cy="369332"/>
            </a:xfrm>
          </p:grpSpPr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>
                <a:off x="675034" y="3102960"/>
                <a:ext cx="11457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    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-362770" y="3102960"/>
                <a:ext cx="11457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    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844254" y="3802559"/>
              <a:ext cx="1456585" cy="3116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  <a:endParaRPr lang="en-US" altLang="zh-CN" sz="2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868640" y="4596802"/>
              <a:ext cx="259324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headEnd type="oval"/>
              <a:tailEnd type="oval"/>
            </a:ln>
            <a:effectLst/>
          </p:spPr>
        </p:cxnSp>
      </p:grpSp>
      <p:grpSp>
        <p:nvGrpSpPr>
          <p:cNvPr id="26" name="组合 25"/>
          <p:cNvGrpSpPr/>
          <p:nvPr/>
        </p:nvGrpSpPr>
        <p:grpSpPr>
          <a:xfrm>
            <a:off x="8004883" y="4074748"/>
            <a:ext cx="3429387" cy="1045920"/>
            <a:chOff x="5654277" y="2820959"/>
            <a:chExt cx="2572375" cy="784440"/>
          </a:xfrm>
        </p:grpSpPr>
        <p:grpSp>
          <p:nvGrpSpPr>
            <p:cNvPr id="27" name="组合 44"/>
            <p:cNvGrpSpPr/>
            <p:nvPr/>
          </p:nvGrpSpPr>
          <p:grpSpPr bwMode="auto">
            <a:xfrm flipH="1">
              <a:off x="6042252" y="3141849"/>
              <a:ext cx="2184400" cy="369332"/>
              <a:chOff x="-362770" y="3102960"/>
              <a:chExt cx="2183514" cy="369332"/>
            </a:xfrm>
          </p:grpSpPr>
          <p:sp>
            <p:nvSpPr>
              <p:cNvPr id="30" name="TextBox 11"/>
              <p:cNvSpPr txBox="1">
                <a:spLocks noChangeArrowheads="1"/>
              </p:cNvSpPr>
              <p:nvPr/>
            </p:nvSpPr>
            <p:spPr bwMode="auto">
              <a:xfrm>
                <a:off x="675034" y="3102960"/>
                <a:ext cx="11457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    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TextBox 11"/>
              <p:cNvSpPr txBox="1">
                <a:spLocks noChangeArrowheads="1"/>
              </p:cNvSpPr>
              <p:nvPr/>
            </p:nvSpPr>
            <p:spPr bwMode="auto">
              <a:xfrm>
                <a:off x="-362770" y="3102960"/>
                <a:ext cx="11457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    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defRPr/>
                </a:pPr>
                <a:r>
                  <a:rPr lang="zh-CN" altLang="en-US" sz="130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add text.</a:t>
                </a:r>
                <a:endParaRPr lang="en-US" altLang="zh-CN" sz="1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6014317" y="2820959"/>
              <a:ext cx="1456585" cy="311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  <a:endParaRPr lang="en-US" altLang="zh-CN" sz="2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5654277" y="3605399"/>
              <a:ext cx="2548069" cy="0"/>
            </a:xfrm>
            <a:prstGeom prst="line">
              <a:avLst/>
            </a:prstGeom>
            <a:noFill/>
            <a:ln w="12700" cap="flat" cmpd="sng" algn="ctr">
              <a:solidFill>
                <a:schemeClr val="bg2"/>
              </a:solidFill>
              <a:prstDash val="sysDot"/>
              <a:headEnd type="oval"/>
              <a:tailEnd type="oval"/>
            </a:ln>
            <a:effectLst/>
          </p:spPr>
        </p:cxnSp>
      </p:grp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1 0.00023 L -0.09464 -0.04669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5" y="-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1 0.00046 L 0.09618 -0.04669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" y="-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4"/>
          <p:cNvSpPr txBox="1"/>
          <p:nvPr/>
        </p:nvSpPr>
        <p:spPr>
          <a:xfrm>
            <a:off x="-782549" y="2463545"/>
            <a:ext cx="7499349" cy="80631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>
              <a:lnSpc>
                <a:spcPts val="5865"/>
              </a:lnSpc>
              <a:defRPr/>
            </a:pPr>
            <a:r>
              <a:rPr lang="zh-CN" altLang="en-US" sz="4800" b="1" dirty="0">
                <a:ln w="6350">
                  <a:noFill/>
                </a:ln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Work done</a:t>
            </a:r>
          </a:p>
        </p:txBody>
      </p:sp>
      <p:sp>
        <p:nvSpPr>
          <p:cNvPr id="3" name="矩形 2"/>
          <p:cNvSpPr/>
          <p:nvPr/>
        </p:nvSpPr>
        <p:spPr>
          <a:xfrm>
            <a:off x="3419167" y="3162778"/>
            <a:ext cx="4227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Fill in the title here.</a:t>
            </a:r>
            <a:endParaRPr lang="zh-CN" altLang="en-US" sz="320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标题层"/>
          <p:cNvSpPr txBox="1"/>
          <p:nvPr/>
        </p:nvSpPr>
        <p:spPr bwMode="auto">
          <a:xfrm>
            <a:off x="6761585" y="1867994"/>
            <a:ext cx="2021630" cy="17336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sz="10665" kern="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endParaRPr lang="zh-CN" altLang="en-US" sz="10665" kern="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785348"/>
            <a:ext cx="4023360" cy="452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525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7285" y="1743173"/>
            <a:ext cx="7124389" cy="3948611"/>
            <a:chOff x="447425" y="1307379"/>
            <a:chExt cx="5343987" cy="2961458"/>
          </a:xfrm>
        </p:grpSpPr>
        <p:sp>
          <p:nvSpPr>
            <p:cNvPr id="3" name="五角星 2"/>
            <p:cNvSpPr/>
            <p:nvPr/>
          </p:nvSpPr>
          <p:spPr>
            <a:xfrm>
              <a:off x="2051581" y="1738257"/>
              <a:ext cx="2165350" cy="2165350"/>
            </a:xfrm>
            <a:prstGeom prst="star5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694589" y="2496403"/>
              <a:ext cx="862568" cy="864315"/>
              <a:chOff x="3002267" y="2879804"/>
              <a:chExt cx="775207" cy="776777"/>
            </a:xfrm>
          </p:grpSpPr>
          <p:sp>
            <p:nvSpPr>
              <p:cNvPr id="25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08157" y="3020617"/>
                <a:ext cx="739230" cy="497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accent2"/>
                    </a:solidFill>
                    <a:cs typeface="+mn-ea"/>
                    <a:sym typeface="+mn-lt"/>
                  </a:rPr>
                  <a:t>Title.</a:t>
                </a:r>
                <a:endParaRPr lang="en-US" altLang="zh-CN" sz="21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100" dirty="0">
                    <a:solidFill>
                      <a:schemeClr val="accent2"/>
                    </a:solidFill>
                    <a:cs typeface="+mn-ea"/>
                    <a:sym typeface="+mn-lt"/>
                  </a:rPr>
                  <a:t>Text.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874301" y="1307379"/>
              <a:ext cx="524509" cy="525571"/>
              <a:chOff x="3002267" y="2879804"/>
              <a:chExt cx="775207" cy="776777"/>
            </a:xfrm>
          </p:grpSpPr>
          <p:sp>
            <p:nvSpPr>
              <p:cNvPr id="23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1853" y="3001038"/>
                <a:ext cx="739230" cy="562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130182" y="2294206"/>
              <a:ext cx="524509" cy="525571"/>
              <a:chOff x="3002267" y="2879804"/>
              <a:chExt cx="775207" cy="776777"/>
            </a:xfrm>
          </p:grpSpPr>
          <p:sp>
            <p:nvSpPr>
              <p:cNvPr id="21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21853" y="2989776"/>
                <a:ext cx="739230" cy="562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653964" y="2281489"/>
              <a:ext cx="524509" cy="525571"/>
              <a:chOff x="3002267" y="2879804"/>
              <a:chExt cx="775207" cy="776777"/>
            </a:xfrm>
          </p:grpSpPr>
          <p:sp>
            <p:nvSpPr>
              <p:cNvPr id="19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21853" y="2989776"/>
                <a:ext cx="739230" cy="562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139099" y="3743266"/>
              <a:ext cx="524509" cy="525571"/>
              <a:chOff x="3002267" y="2879804"/>
              <a:chExt cx="775207" cy="776777"/>
            </a:xfrm>
          </p:grpSpPr>
          <p:sp>
            <p:nvSpPr>
              <p:cNvPr id="17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21853" y="2989776"/>
                <a:ext cx="739230" cy="562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645317" y="3743266"/>
              <a:ext cx="524509" cy="525571"/>
              <a:chOff x="3002267" y="2879804"/>
              <a:chExt cx="775207" cy="776777"/>
            </a:xfrm>
          </p:grpSpPr>
          <p:sp>
            <p:nvSpPr>
              <p:cNvPr id="15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21853" y="2989776"/>
                <a:ext cx="739230" cy="562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60303" y="1401616"/>
              <a:ext cx="946536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4876" y="2418122"/>
              <a:ext cx="946536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8218" y="3920157"/>
              <a:ext cx="946536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7425" y="2451600"/>
              <a:ext cx="1006657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8015" y="3870314"/>
              <a:ext cx="946536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 text.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31624" y="2257127"/>
            <a:ext cx="1524776" cy="457556"/>
            <a:chOff x="4447416" y="722741"/>
            <a:chExt cx="1143731" cy="343167"/>
          </a:xfrm>
        </p:grpSpPr>
        <p:sp>
          <p:nvSpPr>
            <p:cNvPr id="28" name="圆角矩形 27"/>
            <p:cNvSpPr/>
            <p:nvPr/>
          </p:nvSpPr>
          <p:spPr>
            <a:xfrm>
              <a:off x="4516579" y="746402"/>
              <a:ext cx="1052212" cy="319506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47416" y="722741"/>
              <a:ext cx="1143731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8111962" y="2966945"/>
            <a:ext cx="3392668" cy="95717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Click here to add text Click here to add text.</a:t>
            </a:r>
            <a:endParaRPr lang="en-US" altLang="zh-CN" sz="13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3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1486569" y="448647"/>
            <a:ext cx="3542380" cy="6513932"/>
          </a:xfrm>
          <a:prstGeom prst="triangl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 rot="16200000">
            <a:off x="7163052" y="448650"/>
            <a:ext cx="3542380" cy="6513932"/>
          </a:xfrm>
          <a:prstGeom prst="triangl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067549" y="2680260"/>
            <a:ext cx="1848463" cy="1597533"/>
            <a:chOff x="1550267" y="1915846"/>
            <a:chExt cx="1386528" cy="1198150"/>
          </a:xfrm>
        </p:grpSpPr>
        <p:sp>
          <p:nvSpPr>
            <p:cNvPr id="16" name="矩形 15"/>
            <p:cNvSpPr/>
            <p:nvPr/>
          </p:nvSpPr>
          <p:spPr>
            <a:xfrm>
              <a:off x="1550267" y="1915846"/>
              <a:ext cx="1386528" cy="119815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550267" y="2786540"/>
              <a:ext cx="285429" cy="173124"/>
              <a:chOff x="1550267" y="2786540"/>
              <a:chExt cx="285429" cy="173124"/>
            </a:xfrm>
          </p:grpSpPr>
          <p:sp>
            <p:nvSpPr>
              <p:cNvPr id="35" name="对角圆角矩形 34"/>
              <p:cNvSpPr/>
              <p:nvPr/>
            </p:nvSpPr>
            <p:spPr>
              <a:xfrm>
                <a:off x="1550267" y="2827461"/>
                <a:ext cx="285429" cy="131115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50267" y="2786540"/>
                <a:ext cx="285429" cy="17312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333527" y="2441948"/>
            <a:ext cx="2399954" cy="2074157"/>
            <a:chOff x="2499875" y="1737112"/>
            <a:chExt cx="1800200" cy="1555618"/>
          </a:xfrm>
        </p:grpSpPr>
        <p:sp>
          <p:nvSpPr>
            <p:cNvPr id="17" name="矩形 16"/>
            <p:cNvSpPr/>
            <p:nvPr/>
          </p:nvSpPr>
          <p:spPr>
            <a:xfrm>
              <a:off x="2499875" y="1737112"/>
              <a:ext cx="1800200" cy="155561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499875" y="2898552"/>
              <a:ext cx="343933" cy="196207"/>
              <a:chOff x="2499875" y="2898552"/>
              <a:chExt cx="343933" cy="196207"/>
            </a:xfrm>
          </p:grpSpPr>
          <p:sp>
            <p:nvSpPr>
              <p:cNvPr id="37" name="对角圆角矩形 36"/>
              <p:cNvSpPr/>
              <p:nvPr/>
            </p:nvSpPr>
            <p:spPr>
              <a:xfrm>
                <a:off x="2499875" y="2939416"/>
                <a:ext cx="343933" cy="146562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29126" y="2898552"/>
                <a:ext cx="285429" cy="19620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873628" y="2658256"/>
            <a:ext cx="2053098" cy="1704480"/>
            <a:chOff x="6732240" y="1963052"/>
            <a:chExt cx="1386528" cy="1150944"/>
          </a:xfrm>
        </p:grpSpPr>
        <p:sp>
          <p:nvSpPr>
            <p:cNvPr id="15" name="矩形 14"/>
            <p:cNvSpPr/>
            <p:nvPr/>
          </p:nvSpPr>
          <p:spPr>
            <a:xfrm>
              <a:off x="6732240" y="1963052"/>
              <a:ext cx="1340376" cy="115094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833339" y="2786540"/>
              <a:ext cx="285429" cy="172036"/>
              <a:chOff x="7833339" y="2786540"/>
              <a:chExt cx="285429" cy="172036"/>
            </a:xfrm>
          </p:grpSpPr>
          <p:sp>
            <p:nvSpPr>
              <p:cNvPr id="45" name="对角圆角矩形 44"/>
              <p:cNvSpPr/>
              <p:nvPr/>
            </p:nvSpPr>
            <p:spPr>
              <a:xfrm>
                <a:off x="7833339" y="2827461"/>
                <a:ext cx="285429" cy="131115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833339" y="2786540"/>
                <a:ext cx="285429" cy="15586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05。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055982" y="2441948"/>
            <a:ext cx="2413702" cy="2074157"/>
            <a:chOff x="5292080" y="1737112"/>
            <a:chExt cx="1810512" cy="1555618"/>
          </a:xfrm>
        </p:grpSpPr>
        <p:sp>
          <p:nvSpPr>
            <p:cNvPr id="14" name="矩形 13"/>
            <p:cNvSpPr/>
            <p:nvPr/>
          </p:nvSpPr>
          <p:spPr>
            <a:xfrm>
              <a:off x="5292080" y="1737112"/>
              <a:ext cx="1800200" cy="1555618"/>
            </a:xfrm>
            <a:prstGeom prst="rect">
              <a:avLst/>
            </a:prstGeom>
            <a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758659" y="2898552"/>
              <a:ext cx="343933" cy="196207"/>
              <a:chOff x="6758659" y="2898552"/>
              <a:chExt cx="343933" cy="196207"/>
            </a:xfrm>
          </p:grpSpPr>
          <p:sp>
            <p:nvSpPr>
              <p:cNvPr id="43" name="对角圆角矩形 42"/>
              <p:cNvSpPr/>
              <p:nvPr/>
            </p:nvSpPr>
            <p:spPr>
              <a:xfrm>
                <a:off x="6758659" y="2939416"/>
                <a:ext cx="343933" cy="146562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87910" y="2898552"/>
                <a:ext cx="285429" cy="19620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04。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656029" y="2276873"/>
            <a:ext cx="3482467" cy="2404307"/>
            <a:chOff x="3779912" y="1613306"/>
            <a:chExt cx="1916220" cy="1803230"/>
          </a:xfrm>
        </p:grpSpPr>
        <p:sp>
          <p:nvSpPr>
            <p:cNvPr id="2" name="矩形 1"/>
            <p:cNvSpPr/>
            <p:nvPr/>
          </p:nvSpPr>
          <p:spPr>
            <a:xfrm>
              <a:off x="3779912" y="1613306"/>
              <a:ext cx="1916220" cy="1803230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2225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779912" y="3067490"/>
              <a:ext cx="432048" cy="207749"/>
              <a:chOff x="3779912" y="3067490"/>
              <a:chExt cx="432048" cy="207749"/>
            </a:xfrm>
          </p:grpSpPr>
          <p:sp>
            <p:nvSpPr>
              <p:cNvPr id="39" name="对角圆角矩形 38"/>
              <p:cNvSpPr/>
              <p:nvPr/>
            </p:nvSpPr>
            <p:spPr>
              <a:xfrm>
                <a:off x="3779912" y="3124200"/>
                <a:ext cx="432048" cy="149195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31925" y="3067490"/>
                <a:ext cx="360040" cy="20774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4080039" y="5476806"/>
            <a:ext cx="4560772" cy="60105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played here, or by copying your text, select Paste in this box and choose to keep only the text.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98449" y="5009520"/>
            <a:ext cx="4322699" cy="44626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lvl="0"/>
            <a:r>
              <a:rPr lang="zh-CN" altLang="en-US" sz="2100" spc="133" dirty="0">
                <a:solidFill>
                  <a:schemeClr val="accent3"/>
                </a:solidFill>
                <a:cs typeface="+mn-ea"/>
                <a:sym typeface="+mn-lt"/>
              </a:rPr>
              <a:t>The presentation section.</a:t>
            </a:r>
            <a:endParaRPr lang="zh-CN" altLang="en-US" sz="1500" spc="133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"/>
                            </p:stCondLst>
                            <p:childTnLst>
                              <p:par>
                                <p:cTn id="43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374" y="1485234"/>
            <a:ext cx="66891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 the title.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layout design is simple and practical, and all pages are animated.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7374" y="3164837"/>
            <a:ext cx="6689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 the title.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Beautiful dynamic cover, a variety of refined dynamic graphics, including a variety of logical diagrams, charts, graphics mix, let you make.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Ppt.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Save time and effort.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1824" y="4596767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 the title.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Templates plan covers, forewords, catalog pages, transition pages, content pages, so you can start.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Ppt.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Be organized and save time.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447374" y="2768498"/>
            <a:ext cx="6689186" cy="262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4447374" y="4508870"/>
            <a:ext cx="683320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3359698" y="1648121"/>
            <a:ext cx="874557" cy="874355"/>
            <a:chOff x="5068579" y="1163938"/>
            <a:chExt cx="555066" cy="555066"/>
          </a:xfrm>
        </p:grpSpPr>
        <p:sp>
          <p:nvSpPr>
            <p:cNvPr id="8" name="椭圆 7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59752" y="3243892"/>
            <a:ext cx="873509" cy="873307"/>
            <a:chOff x="5068633" y="2251819"/>
            <a:chExt cx="554400" cy="554400"/>
          </a:xfrm>
        </p:grpSpPr>
        <p:sp>
          <p:nvSpPr>
            <p:cNvPr id="11" name="椭圆 10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447374" y="5709409"/>
            <a:ext cx="683320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17" name="组合 16"/>
          <p:cNvGrpSpPr/>
          <p:nvPr/>
        </p:nvGrpSpPr>
        <p:grpSpPr>
          <a:xfrm>
            <a:off x="1202633" y="1546468"/>
            <a:ext cx="1865711" cy="4572857"/>
            <a:chOff x="10256838" y="1484313"/>
            <a:chExt cx="1163638" cy="2852737"/>
          </a:xfrm>
        </p:grpSpPr>
        <p:sp>
          <p:nvSpPr>
            <p:cNvPr id="18" name="Freeform 33"/>
            <p:cNvSpPr/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39"/>
            <p:cNvSpPr/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40"/>
            <p:cNvSpPr/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2"/>
            <p:cNvSpPr/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3"/>
            <p:cNvSpPr/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55"/>
            <p:cNvSpPr/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56"/>
            <p:cNvSpPr/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57"/>
            <p:cNvSpPr/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58"/>
            <p:cNvSpPr/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59"/>
            <p:cNvSpPr/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0"/>
            <p:cNvSpPr/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61"/>
            <p:cNvSpPr/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60362" y="4643443"/>
            <a:ext cx="873509" cy="873307"/>
            <a:chOff x="3359567" y="4644517"/>
            <a:chExt cx="873509" cy="873509"/>
          </a:xfrm>
        </p:grpSpPr>
        <p:sp>
          <p:nvSpPr>
            <p:cNvPr id="14" name="椭圆 13"/>
            <p:cNvSpPr/>
            <p:nvPr/>
          </p:nvSpPr>
          <p:spPr>
            <a:xfrm>
              <a:off x="3359567" y="4644517"/>
              <a:ext cx="873509" cy="87350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59"/>
            <p:cNvSpPr>
              <a:spLocks noChangeAspect="1" noEditPoints="1"/>
            </p:cNvSpPr>
            <p:nvPr/>
          </p:nvSpPr>
          <p:spPr bwMode="auto">
            <a:xfrm>
              <a:off x="3559649" y="4830139"/>
              <a:ext cx="460334" cy="502264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4480300" y="1968865"/>
            <a:ext cx="773113" cy="3704367"/>
            <a:chOff x="4527971" y="1752501"/>
            <a:chExt cx="773113" cy="3705225"/>
          </a:xfrm>
        </p:grpSpPr>
        <p:sp>
          <p:nvSpPr>
            <p:cNvPr id="52" name="Freeform 3"/>
            <p:cNvSpPr/>
            <p:nvPr/>
          </p:nvSpPr>
          <p:spPr bwMode="auto">
            <a:xfrm>
              <a:off x="4527971" y="1752501"/>
              <a:ext cx="387350" cy="3705225"/>
            </a:xfrm>
            <a:custGeom>
              <a:avLst/>
              <a:gdLst>
                <a:gd name="T0" fmla="*/ 0 w 227"/>
                <a:gd name="T1" fmla="*/ 0 h 2178"/>
                <a:gd name="T2" fmla="*/ 227 w 227"/>
                <a:gd name="T3" fmla="*/ 0 h 2178"/>
                <a:gd name="T4" fmla="*/ 227 w 227"/>
                <a:gd name="T5" fmla="*/ 2178 h 2178"/>
                <a:gd name="T6" fmla="*/ 0 w 227"/>
                <a:gd name="T7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178">
                  <a:moveTo>
                    <a:pt x="0" y="0"/>
                  </a:moveTo>
                  <a:lnTo>
                    <a:pt x="227" y="0"/>
                  </a:lnTo>
                  <a:lnTo>
                    <a:pt x="227" y="2178"/>
                  </a:lnTo>
                  <a:lnTo>
                    <a:pt x="0" y="2178"/>
                  </a:ln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4527971" y="3605114"/>
              <a:ext cx="773113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4527971" y="2681189"/>
              <a:ext cx="387350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4527971" y="4530626"/>
              <a:ext cx="387350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96745" y="1968865"/>
            <a:ext cx="773112" cy="3704367"/>
            <a:chOff x="6967959" y="1752501"/>
            <a:chExt cx="773112" cy="3705225"/>
          </a:xfrm>
        </p:grpSpPr>
        <p:sp>
          <p:nvSpPr>
            <p:cNvPr id="57" name="Freeform 7"/>
            <p:cNvSpPr/>
            <p:nvPr/>
          </p:nvSpPr>
          <p:spPr bwMode="auto">
            <a:xfrm rot="10800000">
              <a:off x="7352134" y="1752501"/>
              <a:ext cx="385762" cy="3705225"/>
            </a:xfrm>
            <a:custGeom>
              <a:avLst/>
              <a:gdLst>
                <a:gd name="T0" fmla="*/ 0 w 227"/>
                <a:gd name="T1" fmla="*/ 0 h 2178"/>
                <a:gd name="T2" fmla="*/ 227 w 227"/>
                <a:gd name="T3" fmla="*/ 0 h 2178"/>
                <a:gd name="T4" fmla="*/ 227 w 227"/>
                <a:gd name="T5" fmla="*/ 2178 h 2178"/>
                <a:gd name="T6" fmla="*/ 0 w 227"/>
                <a:gd name="T7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178">
                  <a:moveTo>
                    <a:pt x="0" y="0"/>
                  </a:moveTo>
                  <a:lnTo>
                    <a:pt x="227" y="0"/>
                  </a:lnTo>
                  <a:lnTo>
                    <a:pt x="227" y="2178"/>
                  </a:lnTo>
                  <a:lnTo>
                    <a:pt x="0" y="2178"/>
                  </a:ln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 rot="10800000">
              <a:off x="6967959" y="3605114"/>
              <a:ext cx="773112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rot="10800000">
              <a:off x="7352134" y="4530626"/>
              <a:ext cx="387350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 rot="10800000">
              <a:off x="7352134" y="2681189"/>
              <a:ext cx="385762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7693398" y="1629218"/>
            <a:ext cx="3371154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 </a:t>
            </a: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7693398" y="2548168"/>
            <a:ext cx="3371154" cy="677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7693398" y="3471879"/>
            <a:ext cx="3371154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7693398" y="4416222"/>
            <a:ext cx="3371154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7693398" y="5301842"/>
            <a:ext cx="3371154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1078983" y="1629218"/>
            <a:ext cx="3371155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1078983" y="2548168"/>
            <a:ext cx="3371155" cy="677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1078983" y="3471879"/>
            <a:ext cx="3371155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1078983" y="4416222"/>
            <a:ext cx="3371155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1078983" y="5301842"/>
            <a:ext cx="3371155" cy="6792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text.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224838" y="3029069"/>
            <a:ext cx="1671637" cy="2041771"/>
            <a:chOff x="5272509" y="2812951"/>
            <a:chExt cx="1671637" cy="2042244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gray">
            <a:xfrm>
              <a:off x="5272509" y="2812951"/>
              <a:ext cx="1671637" cy="16462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3" name="Picture 24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43959" y="2825651"/>
              <a:ext cx="13303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25"/>
            <p:cNvGrpSpPr/>
            <p:nvPr/>
          </p:nvGrpSpPr>
          <p:grpSpPr bwMode="auto">
            <a:xfrm>
              <a:off x="5382049" y="4109924"/>
              <a:ext cx="1454151" cy="287336"/>
              <a:chOff x="2395" y="2655"/>
              <a:chExt cx="952" cy="188"/>
            </a:xfrm>
          </p:grpSpPr>
          <p:sp>
            <p:nvSpPr>
              <p:cNvPr id="77" name="AutoShape 26"/>
              <p:cNvSpPr>
                <a:spLocks noChangeArrowheads="1"/>
              </p:cNvSpPr>
              <p:nvPr/>
            </p:nvSpPr>
            <p:spPr bwMode="ltGray">
              <a:xfrm rot="3965706" flipH="1" flipV="1">
                <a:off x="2991" y="2437"/>
                <a:ext cx="138" cy="574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AutoShape 27"/>
              <p:cNvSpPr>
                <a:spLocks noChangeArrowheads="1"/>
              </p:cNvSpPr>
              <p:nvPr/>
            </p:nvSpPr>
            <p:spPr bwMode="ltGray">
              <a:xfrm rot="4780856" flipH="1" flipV="1">
                <a:off x="2902" y="2472"/>
                <a:ext cx="138" cy="573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AutoShape 28"/>
              <p:cNvSpPr>
                <a:spLocks noChangeArrowheads="1"/>
              </p:cNvSpPr>
              <p:nvPr/>
            </p:nvSpPr>
            <p:spPr bwMode="ltGray">
              <a:xfrm rot="5076502" flipH="1" flipV="1">
                <a:off x="2847" y="2480"/>
                <a:ext cx="138" cy="574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AutoShape 29"/>
              <p:cNvSpPr>
                <a:spLocks noChangeArrowheads="1"/>
              </p:cNvSpPr>
              <p:nvPr/>
            </p:nvSpPr>
            <p:spPr bwMode="ltGray">
              <a:xfrm rot="5608887" flipH="1" flipV="1">
                <a:off x="2782" y="2487"/>
                <a:ext cx="138" cy="574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AutoShape 30"/>
              <p:cNvSpPr>
                <a:spLocks noChangeArrowheads="1"/>
              </p:cNvSpPr>
              <p:nvPr/>
            </p:nvSpPr>
            <p:spPr bwMode="ltGray">
              <a:xfrm rot="5319246" flipH="1" flipV="1">
                <a:off x="2824" y="2487"/>
                <a:ext cx="138" cy="574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AutoShape 31"/>
              <p:cNvSpPr>
                <a:spLocks noChangeArrowheads="1"/>
              </p:cNvSpPr>
              <p:nvPr/>
            </p:nvSpPr>
            <p:spPr bwMode="ltGray">
              <a:xfrm rot="6134397" flipH="1" flipV="1">
                <a:off x="2729" y="2486"/>
                <a:ext cx="138" cy="573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AutoShape 32"/>
              <p:cNvSpPr>
                <a:spLocks noChangeArrowheads="1"/>
              </p:cNvSpPr>
              <p:nvPr/>
            </p:nvSpPr>
            <p:spPr bwMode="ltGray">
              <a:xfrm rot="6430042" flipH="1" flipV="1">
                <a:off x="2674" y="2472"/>
                <a:ext cx="139" cy="574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ltGray">
              <a:xfrm rot="6962427" flipH="1" flipV="1">
                <a:off x="2613" y="2452"/>
                <a:ext cx="138" cy="574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5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5501109" y="3305672"/>
              <a:ext cx="1212850" cy="7318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 dirty="0">
                  <a:solidFill>
                    <a:schemeClr val="bg1"/>
                  </a:solidFill>
                  <a:cs typeface="+mn-ea"/>
                  <a:sym typeface="+mn-lt"/>
                </a:rPr>
                <a:t>Click to add.</a:t>
              </a:r>
            </a:p>
            <a:p>
              <a:pPr algn="ctr"/>
              <a:r>
                <a:rPr lang="zh-CN" altLang="en-US" sz="2400" b="1" kern="10" dirty="0">
                  <a:solidFill>
                    <a:schemeClr val="bg1"/>
                  </a:solidFill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76" name="Oval 35"/>
            <p:cNvSpPr>
              <a:spLocks noChangeArrowheads="1"/>
            </p:cNvSpPr>
            <p:nvPr/>
          </p:nvSpPr>
          <p:spPr bwMode="auto">
            <a:xfrm>
              <a:off x="5436021" y="4509120"/>
              <a:ext cx="1346200" cy="34607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100" y="4259151"/>
            <a:ext cx="7702861" cy="35970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Templates plan covers, forewords, catalog pages, transition pages, content pages, so you can start.</a:t>
            </a:r>
            <a:r>
              <a:rPr lang="en-US" altLang="zh-CN" sz="1400" dirty="0">
                <a:cs typeface="+mn-ea"/>
                <a:sym typeface="+mn-lt"/>
              </a:rPr>
              <a:t>Ppt.</a:t>
            </a:r>
            <a:r>
              <a:rPr lang="zh-CN" altLang="en-US" sz="1400" dirty="0">
                <a:cs typeface="+mn-ea"/>
                <a:sym typeface="+mn-lt"/>
              </a:rPr>
              <a:t>Be organized and save time.</a:t>
            </a:r>
          </a:p>
        </p:txBody>
      </p:sp>
      <p:sp>
        <p:nvSpPr>
          <p:cNvPr id="4" name="五角星 18"/>
          <p:cNvSpPr/>
          <p:nvPr/>
        </p:nvSpPr>
        <p:spPr>
          <a:xfrm rot="2134838">
            <a:off x="742256" y="1621879"/>
            <a:ext cx="2198738" cy="2232317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4457" y="2102106"/>
            <a:ext cx="500036" cy="502539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6" name="饼形 5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2525" y="2635694"/>
            <a:ext cx="1838614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Data analysis.</a:t>
            </a:r>
          </a:p>
        </p:txBody>
      </p:sp>
      <p:sp>
        <p:nvSpPr>
          <p:cNvPr id="9" name="五角星 18"/>
          <p:cNvSpPr/>
          <p:nvPr/>
        </p:nvSpPr>
        <p:spPr>
          <a:xfrm rot="2134838">
            <a:off x="3311232" y="1613412"/>
            <a:ext cx="2198738" cy="2232317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741" y="2636750"/>
            <a:ext cx="1679221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Collaborators.</a:t>
            </a:r>
          </a:p>
        </p:txBody>
      </p:sp>
      <p:sp>
        <p:nvSpPr>
          <p:cNvPr id="11" name="五角星 18"/>
          <p:cNvSpPr/>
          <p:nvPr/>
        </p:nvSpPr>
        <p:spPr>
          <a:xfrm rot="2134838">
            <a:off x="5903183" y="1613412"/>
            <a:ext cx="2198738" cy="2232317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8051" y="2639926"/>
            <a:ext cx="1838614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Salesman.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074201" y="2101080"/>
            <a:ext cx="683743" cy="480125"/>
            <a:chOff x="2409665" y="939861"/>
            <a:chExt cx="5638961" cy="3959164"/>
          </a:xfrm>
          <a:solidFill>
            <a:srgbClr val="FFFFFF"/>
          </a:solidFill>
        </p:grpSpPr>
        <p:sp>
          <p:nvSpPr>
            <p:cNvPr id="14" name="流程图: 联系 2"/>
            <p:cNvSpPr/>
            <p:nvPr/>
          </p:nvSpPr>
          <p:spPr>
            <a:xfrm>
              <a:off x="3884040" y="1024462"/>
              <a:ext cx="2680685" cy="3874563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  <a:cs typeface="+mn-ea"/>
                <a:sym typeface="+mn-lt"/>
              </a:endParaRPr>
            </a:p>
          </p:txBody>
        </p:sp>
        <p:sp>
          <p:nvSpPr>
            <p:cNvPr id="15" name="流程图: 联系 2"/>
            <p:cNvSpPr/>
            <p:nvPr/>
          </p:nvSpPr>
          <p:spPr>
            <a:xfrm>
              <a:off x="2409665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  <a:cs typeface="+mn-ea"/>
                <a:sym typeface="+mn-lt"/>
              </a:endParaRPr>
            </a:p>
          </p:txBody>
        </p:sp>
        <p:sp>
          <p:nvSpPr>
            <p:cNvPr id="16" name="流程图: 联系 2"/>
            <p:cNvSpPr/>
            <p:nvPr/>
          </p:nvSpPr>
          <p:spPr>
            <a:xfrm>
              <a:off x="6133940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25"/>
          <p:cNvSpPr/>
          <p:nvPr/>
        </p:nvSpPr>
        <p:spPr>
          <a:xfrm>
            <a:off x="6722863" y="2074777"/>
            <a:ext cx="525534" cy="531864"/>
          </a:xfrm>
          <a:custGeom>
            <a:avLst/>
            <a:gdLst/>
            <a:ahLst/>
            <a:cxnLst/>
            <a:rect l="l" t="t" r="r" b="b"/>
            <a:pathLst>
              <a:path w="4210679" h="4260850">
                <a:moveTo>
                  <a:pt x="83635" y="0"/>
                </a:moveTo>
                <a:lnTo>
                  <a:pt x="832931" y="0"/>
                </a:lnTo>
                <a:cubicBezTo>
                  <a:pt x="878523" y="0"/>
                  <a:pt x="915483" y="36960"/>
                  <a:pt x="915483" y="82552"/>
                </a:cubicBezTo>
                <a:lnTo>
                  <a:pt x="915483" y="412748"/>
                </a:lnTo>
                <a:cubicBezTo>
                  <a:pt x="915483" y="443274"/>
                  <a:pt x="898914" y="469930"/>
                  <a:pt x="873607" y="483053"/>
                </a:cubicBezTo>
                <a:lnTo>
                  <a:pt x="4210679" y="483053"/>
                </a:lnTo>
                <a:lnTo>
                  <a:pt x="4210679" y="1893780"/>
                </a:lnTo>
                <a:lnTo>
                  <a:pt x="1406022" y="2781301"/>
                </a:lnTo>
                <a:lnTo>
                  <a:pt x="4210679" y="2781301"/>
                </a:lnTo>
                <a:lnTo>
                  <a:pt x="4210679" y="3305175"/>
                </a:lnTo>
                <a:lnTo>
                  <a:pt x="3591246" y="3305175"/>
                </a:lnTo>
                <a:cubicBezTo>
                  <a:pt x="3812567" y="3348853"/>
                  <a:pt x="3979359" y="3544073"/>
                  <a:pt x="3979359" y="3778250"/>
                </a:cubicBezTo>
                <a:cubicBezTo>
                  <a:pt x="3979359" y="4044783"/>
                  <a:pt x="3763292" y="4260850"/>
                  <a:pt x="3496759" y="4260850"/>
                </a:cubicBezTo>
                <a:cubicBezTo>
                  <a:pt x="3230226" y="4260850"/>
                  <a:pt x="3014159" y="4044783"/>
                  <a:pt x="3014159" y="3778250"/>
                </a:cubicBezTo>
                <a:cubicBezTo>
                  <a:pt x="3014159" y="3544073"/>
                  <a:pt x="3180952" y="3348853"/>
                  <a:pt x="3402273" y="3305175"/>
                </a:cubicBezTo>
                <a:lnTo>
                  <a:pt x="1267146" y="3305175"/>
                </a:lnTo>
                <a:cubicBezTo>
                  <a:pt x="1488467" y="3348853"/>
                  <a:pt x="1655259" y="3544073"/>
                  <a:pt x="1655259" y="3778250"/>
                </a:cubicBezTo>
                <a:cubicBezTo>
                  <a:pt x="1655259" y="4044783"/>
                  <a:pt x="1439192" y="4260850"/>
                  <a:pt x="1172659" y="4260850"/>
                </a:cubicBezTo>
                <a:cubicBezTo>
                  <a:pt x="906126" y="4260850"/>
                  <a:pt x="690059" y="4044783"/>
                  <a:pt x="690059" y="3778250"/>
                </a:cubicBezTo>
                <a:cubicBezTo>
                  <a:pt x="690059" y="3544073"/>
                  <a:pt x="856851" y="3348853"/>
                  <a:pt x="1078173" y="3305175"/>
                </a:cubicBezTo>
                <a:lnTo>
                  <a:pt x="972633" y="3305175"/>
                </a:lnTo>
                <a:cubicBezTo>
                  <a:pt x="944058" y="3143250"/>
                  <a:pt x="972634" y="3276600"/>
                  <a:pt x="963109" y="2781300"/>
                </a:cubicBezTo>
                <a:cubicBezTo>
                  <a:pt x="451270" y="464482"/>
                  <a:pt x="618551" y="1241439"/>
                  <a:pt x="451247" y="494159"/>
                </a:cubicBezTo>
                <a:lnTo>
                  <a:pt x="36010" y="492918"/>
                </a:lnTo>
                <a:cubicBezTo>
                  <a:pt x="-9582" y="492918"/>
                  <a:pt x="1083" y="489297"/>
                  <a:pt x="1083" y="443705"/>
                </a:cubicBezTo>
                <a:lnTo>
                  <a:pt x="1083" y="82552"/>
                </a:lnTo>
                <a:cubicBezTo>
                  <a:pt x="1083" y="36960"/>
                  <a:pt x="38043" y="0"/>
                  <a:pt x="83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Picture 8" descr="人生是一场一个人的旅程，无人可替代。总有...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955" y="1352472"/>
            <a:ext cx="3213247" cy="21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是不是今日的下弦曾是十五的月圆？是不是眼...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954" y="3820160"/>
            <a:ext cx="3199985" cy="21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  <p:bldP spid="10" grpId="0"/>
      <p:bldP spid="11" grpId="0" animBg="1"/>
      <p:bldP spid="1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层"/>
          <p:cNvSpPr txBox="1"/>
          <p:nvPr/>
        </p:nvSpPr>
        <p:spPr bwMode="auto">
          <a:xfrm>
            <a:off x="6761585" y="1779371"/>
            <a:ext cx="2021630" cy="17336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sz="10665" kern="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03。</a:t>
            </a:r>
            <a:endParaRPr lang="zh-CN" altLang="en-US" sz="10665" kern="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785348"/>
            <a:ext cx="4023360" cy="45276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2831465-21A9-49EC-A508-57FA513793A3}"/>
              </a:ext>
            </a:extLst>
          </p:cNvPr>
          <p:cNvSpPr/>
          <p:nvPr/>
        </p:nvSpPr>
        <p:spPr>
          <a:xfrm>
            <a:off x="2199967" y="2322827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FILL IN THE TITLE HERE</a:t>
            </a:r>
            <a:endParaRPr lang="zh-CN" altLang="en-US" sz="320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525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 bwMode="auto">
          <a:xfrm>
            <a:off x="1654963" y="1924960"/>
            <a:ext cx="1889301" cy="3429816"/>
          </a:xfrm>
          <a:custGeom>
            <a:avLst/>
            <a:gdLst>
              <a:gd name="T0" fmla="*/ 0 w 1682"/>
              <a:gd name="T1" fmla="*/ 148 h 2760"/>
              <a:gd name="T2" fmla="*/ 1682 w 1682"/>
              <a:gd name="T3" fmla="*/ 0 h 2760"/>
              <a:gd name="T4" fmla="*/ 1682 w 1682"/>
              <a:gd name="T5" fmla="*/ 2760 h 2760"/>
              <a:gd name="T6" fmla="*/ 0 w 1682"/>
              <a:gd name="T7" fmla="*/ 2597 h 2760"/>
              <a:gd name="T8" fmla="*/ 0 w 1682"/>
              <a:gd name="T9" fmla="*/ 148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2" h="2760">
                <a:moveTo>
                  <a:pt x="0" y="148"/>
                </a:moveTo>
                <a:lnTo>
                  <a:pt x="1682" y="0"/>
                </a:lnTo>
                <a:lnTo>
                  <a:pt x="1682" y="2760"/>
                </a:lnTo>
                <a:lnTo>
                  <a:pt x="0" y="2597"/>
                </a:lnTo>
                <a:lnTo>
                  <a:pt x="0" y="148"/>
                </a:ln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3544263" y="1916832"/>
            <a:ext cx="2046626" cy="3429816"/>
          </a:xfrm>
          <a:custGeom>
            <a:avLst/>
            <a:gdLst>
              <a:gd name="T0" fmla="*/ 1649 w 1649"/>
              <a:gd name="T1" fmla="*/ 148 h 2760"/>
              <a:gd name="T2" fmla="*/ 0 w 1649"/>
              <a:gd name="T3" fmla="*/ 0 h 2760"/>
              <a:gd name="T4" fmla="*/ 0 w 1649"/>
              <a:gd name="T5" fmla="*/ 2760 h 2760"/>
              <a:gd name="T6" fmla="*/ 1649 w 1649"/>
              <a:gd name="T7" fmla="*/ 2597 h 2760"/>
              <a:gd name="T8" fmla="*/ 1649 w 1649"/>
              <a:gd name="T9" fmla="*/ 148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9" h="2760">
                <a:moveTo>
                  <a:pt x="1649" y="148"/>
                </a:moveTo>
                <a:lnTo>
                  <a:pt x="0" y="0"/>
                </a:lnTo>
                <a:lnTo>
                  <a:pt x="0" y="2760"/>
                </a:lnTo>
                <a:lnTo>
                  <a:pt x="1649" y="2597"/>
                </a:lnTo>
                <a:lnTo>
                  <a:pt x="1649" y="14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4763" cap="flat">
            <a:noFill/>
            <a:prstDash val="solid"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7351551" y="2874078"/>
            <a:ext cx="1500095" cy="2901872"/>
            <a:chOff x="5848389" y="3169617"/>
            <a:chExt cx="1735035" cy="947450"/>
          </a:xfrm>
        </p:grpSpPr>
        <p:sp>
          <p:nvSpPr>
            <p:cNvPr id="18" name="圆角矩形 17"/>
            <p:cNvSpPr/>
            <p:nvPr/>
          </p:nvSpPr>
          <p:spPr>
            <a:xfrm>
              <a:off x="5848389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387089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858693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328715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5848389" y="3561497"/>
              <a:ext cx="254709" cy="5555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387089" y="3386255"/>
              <a:ext cx="254709" cy="73081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858693" y="3643343"/>
              <a:ext cx="254709" cy="4737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328715" y="3386255"/>
              <a:ext cx="254709" cy="7308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92501" y="3538890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4374" y="4001854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2112" y="4391882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2501" y="4854844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298045" y="3250856"/>
            <a:ext cx="42144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43740" y="2607359"/>
            <a:ext cx="4560772" cy="60105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played here, or by copying your text, select Paste in this box and choose to keep only the text.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878409" y="3538896"/>
            <a:ext cx="375726" cy="214939"/>
            <a:chOff x="7162983" y="2920625"/>
            <a:chExt cx="281831" cy="161204"/>
          </a:xfrm>
        </p:grpSpPr>
        <p:sp>
          <p:nvSpPr>
            <p:cNvPr id="31" name="圆角矩形 30"/>
            <p:cNvSpPr/>
            <p:nvPr/>
          </p:nvSpPr>
          <p:spPr>
            <a:xfrm>
              <a:off x="7221724" y="2921029"/>
              <a:ext cx="216024" cy="1608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2983" y="2920625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45%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889009" y="3960776"/>
            <a:ext cx="375726" cy="229175"/>
            <a:chOff x="7170934" y="3194363"/>
            <a:chExt cx="281831" cy="171881"/>
          </a:xfrm>
        </p:grpSpPr>
        <p:sp>
          <p:nvSpPr>
            <p:cNvPr id="38" name="圆角矩形 37"/>
            <p:cNvSpPr/>
            <p:nvPr/>
          </p:nvSpPr>
          <p:spPr>
            <a:xfrm>
              <a:off x="7221724" y="3205444"/>
              <a:ext cx="216024" cy="160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70934" y="3194363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78409" y="4432744"/>
            <a:ext cx="375726" cy="225175"/>
            <a:chOff x="7162983" y="3459514"/>
            <a:chExt cx="281831" cy="168881"/>
          </a:xfrm>
        </p:grpSpPr>
        <p:sp>
          <p:nvSpPr>
            <p:cNvPr id="39" name="圆角矩形 38"/>
            <p:cNvSpPr/>
            <p:nvPr/>
          </p:nvSpPr>
          <p:spPr>
            <a:xfrm>
              <a:off x="7221724" y="3467595"/>
              <a:ext cx="216024" cy="1608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62983" y="3459514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35%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889009" y="4820704"/>
            <a:ext cx="375726" cy="229712"/>
            <a:chOff x="7170934" y="3717427"/>
            <a:chExt cx="281831" cy="172284"/>
          </a:xfrm>
        </p:grpSpPr>
        <p:sp>
          <p:nvSpPr>
            <p:cNvPr id="40" name="圆角矩形 39"/>
            <p:cNvSpPr/>
            <p:nvPr/>
          </p:nvSpPr>
          <p:spPr>
            <a:xfrm>
              <a:off x="7221724" y="3728911"/>
              <a:ext cx="216024" cy="160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70934" y="3717427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75%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71221" y="2961952"/>
            <a:ext cx="1159292" cy="1470539"/>
            <a:chOff x="2762932" y="2502823"/>
            <a:chExt cx="869582" cy="1102904"/>
          </a:xfrm>
        </p:grpSpPr>
        <p:grpSp>
          <p:nvGrpSpPr>
            <p:cNvPr id="47" name="组合 46"/>
            <p:cNvGrpSpPr/>
            <p:nvPr/>
          </p:nvGrpSpPr>
          <p:grpSpPr>
            <a:xfrm>
              <a:off x="2894040" y="2502823"/>
              <a:ext cx="603540" cy="610152"/>
              <a:chOff x="4103776" y="817151"/>
              <a:chExt cx="1210217" cy="1223476"/>
            </a:xfrm>
          </p:grpSpPr>
          <p:sp>
            <p:nvSpPr>
              <p:cNvPr id="48" name="AutoShape 6"/>
              <p:cNvSpPr/>
              <p:nvPr/>
            </p:nvSpPr>
            <p:spPr bwMode="auto">
              <a:xfrm rot="10800000">
                <a:off x="4103776" y="1382444"/>
                <a:ext cx="567953" cy="658183"/>
              </a:xfrm>
              <a:custGeom>
                <a:avLst/>
                <a:gdLst>
                  <a:gd name="T0" fmla="*/ 170030 w 21600"/>
                  <a:gd name="T1" fmla="*/ 196670 h 21600"/>
                  <a:gd name="T2" fmla="*/ 170030 w 21600"/>
                  <a:gd name="T3" fmla="*/ 196670 h 21600"/>
                  <a:gd name="T4" fmla="*/ 170030 w 21600"/>
                  <a:gd name="T5" fmla="*/ 196670 h 21600"/>
                  <a:gd name="T6" fmla="*/ 170030 w 21600"/>
                  <a:gd name="T7" fmla="*/ 1966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AutoShape 7"/>
              <p:cNvSpPr/>
              <p:nvPr/>
            </p:nvSpPr>
            <p:spPr bwMode="auto">
              <a:xfrm rot="10800000">
                <a:off x="4746040" y="1382444"/>
                <a:ext cx="567953" cy="658183"/>
              </a:xfrm>
              <a:custGeom>
                <a:avLst/>
                <a:gdLst>
                  <a:gd name="T0" fmla="*/ 170030 w 21600"/>
                  <a:gd name="T1" fmla="*/ 196670 h 21600"/>
                  <a:gd name="T2" fmla="*/ 170030 w 21600"/>
                  <a:gd name="T3" fmla="*/ 196670 h 21600"/>
                  <a:gd name="T4" fmla="*/ 170030 w 21600"/>
                  <a:gd name="T5" fmla="*/ 196670 h 21600"/>
                  <a:gd name="T6" fmla="*/ 170030 w 21600"/>
                  <a:gd name="T7" fmla="*/ 1966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AutoShape 8"/>
              <p:cNvSpPr/>
              <p:nvPr/>
            </p:nvSpPr>
            <p:spPr bwMode="auto">
              <a:xfrm rot="10800000">
                <a:off x="4424907" y="817151"/>
                <a:ext cx="567953" cy="658184"/>
              </a:xfrm>
              <a:custGeom>
                <a:avLst/>
                <a:gdLst>
                  <a:gd name="T0" fmla="*/ 170030 w 21600"/>
                  <a:gd name="T1" fmla="*/ 196670 h 21600"/>
                  <a:gd name="T2" fmla="*/ 170030 w 21600"/>
                  <a:gd name="T3" fmla="*/ 196670 h 21600"/>
                  <a:gd name="T4" fmla="*/ 170030 w 21600"/>
                  <a:gd name="T5" fmla="*/ 196670 h 21600"/>
                  <a:gd name="T6" fmla="*/ 170030 w 21600"/>
                  <a:gd name="T7" fmla="*/ 1966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762932" y="3178791"/>
              <a:ext cx="869582" cy="426936"/>
              <a:chOff x="551376" y="4474878"/>
              <a:chExt cx="560254" cy="27506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62977" y="4638404"/>
                <a:ext cx="462643" cy="1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FFFFFF"/>
                    </a:solidFill>
                    <a:cs typeface="+mn-ea"/>
                    <a:sym typeface="+mn-lt"/>
                  </a:rPr>
                  <a:t>WIN DETAILS.</a:t>
                </a:r>
                <a:endParaRPr lang="zh-CN" altLang="en-US" sz="9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1376" y="4474878"/>
                <a:ext cx="560254" cy="185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900" dirty="0">
                    <a:solidFill>
                      <a:srgbClr val="FFFFFF"/>
                    </a:solidFill>
                    <a:cs typeface="+mn-ea"/>
                    <a:sym typeface="+mn-lt"/>
                  </a:rPr>
                  <a:t>Win in detail.</a:t>
                </a: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6123482" y="2325878"/>
            <a:ext cx="3602011" cy="30777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1200" spc="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Reser Names Became Post.</a:t>
            </a:r>
            <a:endParaRPr lang="zh-CN" altLang="en-US" sz="1200" spc="133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07788" y="1978160"/>
            <a:ext cx="5461359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lvl="0"/>
            <a:r>
              <a:rPr lang="zh-CN" altLang="en-US" sz="2100" spc="133" dirty="0">
                <a:solidFill>
                  <a:schemeClr val="accent3"/>
                </a:solidFill>
                <a:cs typeface="+mn-ea"/>
                <a:sym typeface="+mn-lt"/>
              </a:rPr>
              <a:t>Substitute name. </a:t>
            </a:r>
            <a:r>
              <a:rPr lang="zh-CN" altLang="en-US" sz="1500" spc="133" dirty="0">
                <a:solidFill>
                  <a:schemeClr val="accent2"/>
                </a:solidFill>
                <a:cs typeface="+mn-ea"/>
                <a:sym typeface="+mn-lt"/>
              </a:rPr>
              <a:t>Take up a position.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4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4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4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4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/>
      <p:bldP spid="27" grpId="0"/>
      <p:bldP spid="28" grpId="0"/>
      <p:bldP spid="29" grpId="0"/>
      <p:bldP spid="34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 bwMode="auto">
          <a:xfrm>
            <a:off x="1726970" y="1852952"/>
            <a:ext cx="1793303" cy="3429816"/>
          </a:xfrm>
          <a:custGeom>
            <a:avLst/>
            <a:gdLst>
              <a:gd name="T0" fmla="*/ 0 w 1682"/>
              <a:gd name="T1" fmla="*/ 148 h 2760"/>
              <a:gd name="T2" fmla="*/ 1682 w 1682"/>
              <a:gd name="T3" fmla="*/ 0 h 2760"/>
              <a:gd name="T4" fmla="*/ 1682 w 1682"/>
              <a:gd name="T5" fmla="*/ 2760 h 2760"/>
              <a:gd name="T6" fmla="*/ 0 w 1682"/>
              <a:gd name="T7" fmla="*/ 2597 h 2760"/>
              <a:gd name="T8" fmla="*/ 0 w 1682"/>
              <a:gd name="T9" fmla="*/ 148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2" h="2760">
                <a:moveTo>
                  <a:pt x="0" y="148"/>
                </a:moveTo>
                <a:lnTo>
                  <a:pt x="1682" y="0"/>
                </a:lnTo>
                <a:lnTo>
                  <a:pt x="1682" y="2760"/>
                </a:lnTo>
                <a:lnTo>
                  <a:pt x="0" y="2597"/>
                </a:lnTo>
                <a:lnTo>
                  <a:pt x="0" y="148"/>
                </a:ln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3520273" y="1844824"/>
            <a:ext cx="2142624" cy="3429816"/>
          </a:xfrm>
          <a:custGeom>
            <a:avLst/>
            <a:gdLst>
              <a:gd name="T0" fmla="*/ 1649 w 1649"/>
              <a:gd name="T1" fmla="*/ 148 h 2760"/>
              <a:gd name="T2" fmla="*/ 0 w 1649"/>
              <a:gd name="T3" fmla="*/ 0 h 2760"/>
              <a:gd name="T4" fmla="*/ 0 w 1649"/>
              <a:gd name="T5" fmla="*/ 2760 h 2760"/>
              <a:gd name="T6" fmla="*/ 1649 w 1649"/>
              <a:gd name="T7" fmla="*/ 2597 h 2760"/>
              <a:gd name="T8" fmla="*/ 1649 w 1649"/>
              <a:gd name="T9" fmla="*/ 148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9" h="2760">
                <a:moveTo>
                  <a:pt x="1649" y="148"/>
                </a:moveTo>
                <a:lnTo>
                  <a:pt x="0" y="0"/>
                </a:lnTo>
                <a:lnTo>
                  <a:pt x="0" y="2760"/>
                </a:lnTo>
                <a:lnTo>
                  <a:pt x="1649" y="2597"/>
                </a:lnTo>
                <a:lnTo>
                  <a:pt x="1649" y="148"/>
                </a:ln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7"/>
            </a:stretch>
          </a:blipFill>
          <a:ln w="4763" cap="flat">
            <a:noFill/>
            <a:prstDash val="solid"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44081" y="2889943"/>
            <a:ext cx="1180467" cy="1470548"/>
            <a:chOff x="2613551" y="2502823"/>
            <a:chExt cx="885465" cy="1102911"/>
          </a:xfrm>
        </p:grpSpPr>
        <p:grpSp>
          <p:nvGrpSpPr>
            <p:cNvPr id="47" name="组合 46"/>
            <p:cNvGrpSpPr/>
            <p:nvPr/>
          </p:nvGrpSpPr>
          <p:grpSpPr>
            <a:xfrm>
              <a:off x="2894040" y="2502823"/>
              <a:ext cx="603540" cy="610152"/>
              <a:chOff x="4103776" y="817151"/>
              <a:chExt cx="1210217" cy="1223476"/>
            </a:xfrm>
          </p:grpSpPr>
          <p:sp>
            <p:nvSpPr>
              <p:cNvPr id="48" name="AutoShape 6"/>
              <p:cNvSpPr/>
              <p:nvPr/>
            </p:nvSpPr>
            <p:spPr bwMode="auto">
              <a:xfrm rot="10800000">
                <a:off x="4103776" y="1382444"/>
                <a:ext cx="567953" cy="658183"/>
              </a:xfrm>
              <a:custGeom>
                <a:avLst/>
                <a:gdLst>
                  <a:gd name="T0" fmla="*/ 170030 w 21600"/>
                  <a:gd name="T1" fmla="*/ 196670 h 21600"/>
                  <a:gd name="T2" fmla="*/ 170030 w 21600"/>
                  <a:gd name="T3" fmla="*/ 196670 h 21600"/>
                  <a:gd name="T4" fmla="*/ 170030 w 21600"/>
                  <a:gd name="T5" fmla="*/ 196670 h 21600"/>
                  <a:gd name="T6" fmla="*/ 170030 w 21600"/>
                  <a:gd name="T7" fmla="*/ 1966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AutoShape 7"/>
              <p:cNvSpPr/>
              <p:nvPr/>
            </p:nvSpPr>
            <p:spPr bwMode="auto">
              <a:xfrm rot="10800000">
                <a:off x="4746040" y="1382444"/>
                <a:ext cx="567953" cy="658183"/>
              </a:xfrm>
              <a:custGeom>
                <a:avLst/>
                <a:gdLst>
                  <a:gd name="T0" fmla="*/ 170030 w 21600"/>
                  <a:gd name="T1" fmla="*/ 196670 h 21600"/>
                  <a:gd name="T2" fmla="*/ 170030 w 21600"/>
                  <a:gd name="T3" fmla="*/ 196670 h 21600"/>
                  <a:gd name="T4" fmla="*/ 170030 w 21600"/>
                  <a:gd name="T5" fmla="*/ 196670 h 21600"/>
                  <a:gd name="T6" fmla="*/ 170030 w 21600"/>
                  <a:gd name="T7" fmla="*/ 1966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AutoShape 8"/>
              <p:cNvSpPr/>
              <p:nvPr/>
            </p:nvSpPr>
            <p:spPr bwMode="auto">
              <a:xfrm rot="10800000">
                <a:off x="4424907" y="817151"/>
                <a:ext cx="567953" cy="658184"/>
              </a:xfrm>
              <a:custGeom>
                <a:avLst/>
                <a:gdLst>
                  <a:gd name="T0" fmla="*/ 170030 w 21600"/>
                  <a:gd name="T1" fmla="*/ 196670 h 21600"/>
                  <a:gd name="T2" fmla="*/ 170030 w 21600"/>
                  <a:gd name="T3" fmla="*/ 196670 h 21600"/>
                  <a:gd name="T4" fmla="*/ 170030 w 21600"/>
                  <a:gd name="T5" fmla="*/ 196670 h 21600"/>
                  <a:gd name="T6" fmla="*/ 170030 w 21600"/>
                  <a:gd name="T7" fmla="*/ 1966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613551" y="3128689"/>
              <a:ext cx="885465" cy="477045"/>
              <a:chOff x="455133" y="4442594"/>
              <a:chExt cx="570487" cy="30735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62977" y="4638404"/>
                <a:ext cx="462643" cy="1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FFFFFF"/>
                    </a:solidFill>
                    <a:cs typeface="+mn-ea"/>
                    <a:sym typeface="+mn-lt"/>
                  </a:rPr>
                  <a:t>WIN DETAILS.</a:t>
                </a:r>
                <a:endParaRPr lang="zh-CN" altLang="en-US" sz="9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55133" y="4442594"/>
                <a:ext cx="560254" cy="185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900" dirty="0">
                    <a:solidFill>
                      <a:srgbClr val="FFFFFF"/>
                    </a:solidFill>
                    <a:cs typeface="+mn-ea"/>
                    <a:sym typeface="+mn-lt"/>
                  </a:rPr>
                  <a:t>Win in detail.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 rot="5400000">
            <a:off x="7423559" y="2802070"/>
            <a:ext cx="1500095" cy="2901872"/>
            <a:chOff x="5848389" y="3169617"/>
            <a:chExt cx="1735035" cy="947450"/>
          </a:xfrm>
        </p:grpSpPr>
        <p:sp>
          <p:nvSpPr>
            <p:cNvPr id="68" name="圆角矩形 67"/>
            <p:cNvSpPr/>
            <p:nvPr/>
          </p:nvSpPr>
          <p:spPr>
            <a:xfrm>
              <a:off x="5848389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6387089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6858693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7328715" y="3169617"/>
              <a:ext cx="254709" cy="947448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5848389" y="3561497"/>
              <a:ext cx="254709" cy="5555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6387089" y="3386255"/>
              <a:ext cx="254709" cy="73081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6858693" y="3643343"/>
              <a:ext cx="254709" cy="4737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7328715" y="3386255"/>
              <a:ext cx="254709" cy="7308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264509" y="3466882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56382" y="3929846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74120" y="4319874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64509" y="4782836"/>
            <a:ext cx="492355" cy="276985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6370053" y="3178848"/>
            <a:ext cx="42144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215748" y="2535351"/>
            <a:ext cx="4560772" cy="60105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played here, or by copying your text, select Paste in this box and choose to keep only the text.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950417" y="3466888"/>
            <a:ext cx="375726" cy="214939"/>
            <a:chOff x="7162983" y="2920625"/>
            <a:chExt cx="281831" cy="161204"/>
          </a:xfrm>
        </p:grpSpPr>
        <p:sp>
          <p:nvSpPr>
            <p:cNvPr id="84" name="圆角矩形 83"/>
            <p:cNvSpPr/>
            <p:nvPr/>
          </p:nvSpPr>
          <p:spPr>
            <a:xfrm>
              <a:off x="7221724" y="2921029"/>
              <a:ext cx="216024" cy="1608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62983" y="2920625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45%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961017" y="3888768"/>
            <a:ext cx="375726" cy="229175"/>
            <a:chOff x="7170934" y="3194363"/>
            <a:chExt cx="281831" cy="171881"/>
          </a:xfrm>
        </p:grpSpPr>
        <p:sp>
          <p:nvSpPr>
            <p:cNvPr id="87" name="圆角矩形 86"/>
            <p:cNvSpPr/>
            <p:nvPr/>
          </p:nvSpPr>
          <p:spPr>
            <a:xfrm>
              <a:off x="7221724" y="3205444"/>
              <a:ext cx="216024" cy="160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70934" y="3194363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950417" y="4360736"/>
            <a:ext cx="375726" cy="225175"/>
            <a:chOff x="7162983" y="3459514"/>
            <a:chExt cx="281831" cy="168881"/>
          </a:xfrm>
        </p:grpSpPr>
        <p:sp>
          <p:nvSpPr>
            <p:cNvPr id="90" name="圆角矩形 89"/>
            <p:cNvSpPr/>
            <p:nvPr/>
          </p:nvSpPr>
          <p:spPr>
            <a:xfrm>
              <a:off x="7221724" y="3467595"/>
              <a:ext cx="216024" cy="1608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162983" y="3459514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35%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961017" y="4748696"/>
            <a:ext cx="375726" cy="229712"/>
            <a:chOff x="7170934" y="3717427"/>
            <a:chExt cx="281831" cy="172284"/>
          </a:xfrm>
        </p:grpSpPr>
        <p:sp>
          <p:nvSpPr>
            <p:cNvPr id="93" name="圆角矩形 92"/>
            <p:cNvSpPr/>
            <p:nvPr/>
          </p:nvSpPr>
          <p:spPr>
            <a:xfrm>
              <a:off x="7221724" y="3728911"/>
              <a:ext cx="216024" cy="160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70934" y="3717427"/>
              <a:ext cx="281831" cy="155804"/>
            </a:xfrm>
            <a:prstGeom prst="rect">
              <a:avLst/>
            </a:prstGeom>
            <a:noFill/>
          </p:spPr>
          <p:txBody>
            <a:bodyPr wrap="none" lIns="68571" tIns="34285" rIns="68571" bIns="34285" rtlCol="0">
              <a:spAutoFit/>
            </a:bodyPr>
            <a:lstStyle/>
            <a:p>
              <a:r>
                <a:rPr lang="en-US" altLang="zh-CN" sz="900" dirty="0">
                  <a:solidFill>
                    <a:srgbClr val="FFFFFF"/>
                  </a:solidFill>
                  <a:cs typeface="+mn-ea"/>
                  <a:sym typeface="+mn-lt"/>
                </a:rPr>
                <a:t>75%</a:t>
              </a:r>
              <a:endParaRPr lang="zh-CN" altLang="en-US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195490" y="2253870"/>
            <a:ext cx="3602011" cy="30777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1200" spc="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Reser Names Became Post.</a:t>
            </a:r>
            <a:endParaRPr lang="zh-CN" altLang="en-US" sz="1200" spc="133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79797" y="1906152"/>
            <a:ext cx="5349594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lvl="0"/>
            <a:r>
              <a:rPr lang="zh-CN" altLang="en-US" sz="2100" spc="133" dirty="0">
                <a:solidFill>
                  <a:schemeClr val="accent3"/>
                </a:solidFill>
                <a:cs typeface="+mn-ea"/>
                <a:sym typeface="+mn-lt"/>
              </a:rPr>
              <a:t>Substitute name. </a:t>
            </a:r>
            <a:r>
              <a:rPr lang="zh-CN" altLang="en-US" sz="1500" spc="133" dirty="0">
                <a:solidFill>
                  <a:schemeClr val="accent2"/>
                </a:solidFill>
                <a:cs typeface="+mn-ea"/>
                <a:sym typeface="+mn-lt"/>
              </a:rPr>
              <a:t>Take up a position.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4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4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4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4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7" grpId="0"/>
      <p:bldP spid="78" grpId="0"/>
      <p:bldP spid="79" grpId="0"/>
      <p:bldP spid="80" grpId="0"/>
      <p:bldP spid="82" grpId="0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3605017" y="1370188"/>
            <a:ext cx="2071610" cy="4142869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307134" y="1101236"/>
            <a:ext cx="4072880" cy="726542"/>
            <a:chOff x="2730289" y="1484495"/>
            <a:chExt cx="4072350" cy="726710"/>
          </a:xfrm>
        </p:grpSpPr>
        <p:grpSp>
          <p:nvGrpSpPr>
            <p:cNvPr id="37" name="组合 36"/>
            <p:cNvGrpSpPr/>
            <p:nvPr/>
          </p:nvGrpSpPr>
          <p:grpSpPr>
            <a:xfrm>
              <a:off x="2730289" y="1792999"/>
              <a:ext cx="3111711" cy="109703"/>
              <a:chOff x="3904783" y="1674310"/>
              <a:chExt cx="3519256" cy="109703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82684" y="1484495"/>
              <a:ext cx="819955" cy="726710"/>
              <a:chOff x="5982684" y="1484495"/>
              <a:chExt cx="819955" cy="726710"/>
            </a:xfrm>
          </p:grpSpPr>
          <p:sp>
            <p:nvSpPr>
              <p:cNvPr id="39" name="Freeform 5"/>
              <p:cNvSpPr/>
              <p:nvPr/>
            </p:nvSpPr>
            <p:spPr bwMode="auto">
              <a:xfrm rot="10800000">
                <a:off x="5982684" y="1484495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0" name="Group 8"/>
              <p:cNvGrpSpPr>
                <a:grpSpLocks noChangeAspect="1"/>
              </p:cNvGrpSpPr>
              <p:nvPr/>
            </p:nvGrpSpPr>
            <p:grpSpPr bwMode="auto">
              <a:xfrm>
                <a:off x="6222609" y="1672867"/>
                <a:ext cx="330982" cy="362665"/>
                <a:chOff x="3437" y="2282"/>
                <a:chExt cx="679" cy="744"/>
              </a:xfrm>
              <a:solidFill>
                <a:srgbClr val="FFB850"/>
              </a:solidFill>
            </p:grpSpPr>
            <p:sp>
              <p:nvSpPr>
                <p:cNvPr id="41" name="Freeform 9"/>
                <p:cNvSpPr/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avLst/>
                  <a:gdLst>
                    <a:gd name="T0" fmla="*/ 50 w 152"/>
                    <a:gd name="T1" fmla="*/ 147 h 159"/>
                    <a:gd name="T2" fmla="*/ 39 w 152"/>
                    <a:gd name="T3" fmla="*/ 147 h 159"/>
                    <a:gd name="T4" fmla="*/ 76 w 152"/>
                    <a:gd name="T5" fmla="*/ 159 h 159"/>
                    <a:gd name="T6" fmla="*/ 114 w 152"/>
                    <a:gd name="T7" fmla="*/ 147 h 159"/>
                    <a:gd name="T8" fmla="*/ 103 w 152"/>
                    <a:gd name="T9" fmla="*/ 147 h 159"/>
                    <a:gd name="T10" fmla="*/ 152 w 152"/>
                    <a:gd name="T11" fmla="*/ 76 h 159"/>
                    <a:gd name="T12" fmla="*/ 76 w 152"/>
                    <a:gd name="T13" fmla="*/ 0 h 159"/>
                    <a:gd name="T14" fmla="*/ 0 w 152"/>
                    <a:gd name="T15" fmla="*/ 76 h 159"/>
                    <a:gd name="T16" fmla="*/ 50 w 152"/>
                    <a:gd name="T17" fmla="*/ 14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9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0"/>
                <p:cNvSpPr/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avLst/>
                  <a:gdLst>
                    <a:gd name="T0" fmla="*/ 222 w 284"/>
                    <a:gd name="T1" fmla="*/ 0 h 165"/>
                    <a:gd name="T2" fmla="*/ 188 w 284"/>
                    <a:gd name="T3" fmla="*/ 0 h 165"/>
                    <a:gd name="T4" fmla="*/ 154 w 284"/>
                    <a:gd name="T5" fmla="*/ 19 h 165"/>
                    <a:gd name="T6" fmla="*/ 154 w 284"/>
                    <a:gd name="T7" fmla="*/ 134 h 165"/>
                    <a:gd name="T8" fmla="*/ 143 w 284"/>
                    <a:gd name="T9" fmla="*/ 146 h 165"/>
                    <a:gd name="T10" fmla="*/ 131 w 284"/>
                    <a:gd name="T11" fmla="*/ 134 h 165"/>
                    <a:gd name="T12" fmla="*/ 131 w 284"/>
                    <a:gd name="T13" fmla="*/ 19 h 165"/>
                    <a:gd name="T14" fmla="*/ 97 w 284"/>
                    <a:gd name="T15" fmla="*/ 0 h 165"/>
                    <a:gd name="T16" fmla="*/ 63 w 284"/>
                    <a:gd name="T17" fmla="*/ 0 h 165"/>
                    <a:gd name="T18" fmla="*/ 0 w 284"/>
                    <a:gd name="T19" fmla="*/ 86 h 165"/>
                    <a:gd name="T20" fmla="*/ 0 w 284"/>
                    <a:gd name="T21" fmla="*/ 165 h 165"/>
                    <a:gd name="T22" fmla="*/ 284 w 284"/>
                    <a:gd name="T23" fmla="*/ 165 h 165"/>
                    <a:gd name="T24" fmla="*/ 284 w 284"/>
                    <a:gd name="T25" fmla="*/ 86 h 165"/>
                    <a:gd name="T26" fmla="*/ 222 w 284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4" h="165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5" name="组合 44"/>
          <p:cNvGrpSpPr/>
          <p:nvPr/>
        </p:nvGrpSpPr>
        <p:grpSpPr>
          <a:xfrm>
            <a:off x="5407792" y="2108455"/>
            <a:ext cx="2972223" cy="726542"/>
            <a:chOff x="3830803" y="2491947"/>
            <a:chExt cx="2971836" cy="726710"/>
          </a:xfrm>
        </p:grpSpPr>
        <p:grpSp>
          <p:nvGrpSpPr>
            <p:cNvPr id="46" name="组合 45"/>
            <p:cNvGrpSpPr/>
            <p:nvPr/>
          </p:nvGrpSpPr>
          <p:grpSpPr>
            <a:xfrm>
              <a:off x="3830803" y="2789949"/>
              <a:ext cx="2011197" cy="109703"/>
              <a:chOff x="5149433" y="1674310"/>
              <a:chExt cx="2274606" cy="109703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982684" y="2491947"/>
              <a:ext cx="819955" cy="726710"/>
              <a:chOff x="5982684" y="2491947"/>
              <a:chExt cx="819955" cy="726710"/>
            </a:xfrm>
          </p:grpSpPr>
          <p:sp>
            <p:nvSpPr>
              <p:cNvPr id="48" name="Freeform 5"/>
              <p:cNvSpPr/>
              <p:nvPr/>
            </p:nvSpPr>
            <p:spPr bwMode="auto">
              <a:xfrm rot="10800000">
                <a:off x="5982684" y="2491947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" name="Group 13"/>
              <p:cNvGrpSpPr>
                <a:grpSpLocks noChangeAspect="1"/>
              </p:cNvGrpSpPr>
              <p:nvPr/>
            </p:nvGrpSpPr>
            <p:grpSpPr bwMode="auto">
              <a:xfrm>
                <a:off x="6206627" y="2661185"/>
                <a:ext cx="362945" cy="367230"/>
                <a:chOff x="2426" y="2781"/>
                <a:chExt cx="593" cy="600"/>
              </a:xfrm>
              <a:solidFill>
                <a:srgbClr val="01ACBE"/>
              </a:solidFill>
            </p:grpSpPr>
            <p:sp>
              <p:nvSpPr>
                <p:cNvPr id="50" name="Freeform 14"/>
                <p:cNvSpPr/>
                <p:nvPr/>
              </p:nvSpPr>
              <p:spPr bwMode="auto">
                <a:xfrm>
                  <a:off x="2442" y="2805"/>
                  <a:ext cx="577" cy="576"/>
                </a:xfrm>
                <a:custGeom>
                  <a:avLst/>
                  <a:gdLst>
                    <a:gd name="T0" fmla="*/ 0 w 241"/>
                    <a:gd name="T1" fmla="*/ 115 h 241"/>
                    <a:gd name="T2" fmla="*/ 0 w 241"/>
                    <a:gd name="T3" fmla="*/ 121 h 241"/>
                    <a:gd name="T4" fmla="*/ 121 w 241"/>
                    <a:gd name="T5" fmla="*/ 241 h 241"/>
                    <a:gd name="T6" fmla="*/ 241 w 241"/>
                    <a:gd name="T7" fmla="*/ 121 h 241"/>
                    <a:gd name="T8" fmla="*/ 121 w 241"/>
                    <a:gd name="T9" fmla="*/ 0 h 241"/>
                    <a:gd name="T10" fmla="*/ 121 w 241"/>
                    <a:gd name="T11" fmla="*/ 115 h 241"/>
                    <a:gd name="T12" fmla="*/ 0 w 241"/>
                    <a:gd name="T13" fmla="*/ 115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1" h="241">
                      <a:moveTo>
                        <a:pt x="0" y="115"/>
                      </a:moveTo>
                      <a:cubicBezTo>
                        <a:pt x="0" y="117"/>
                        <a:pt x="0" y="119"/>
                        <a:pt x="0" y="121"/>
                      </a:cubicBezTo>
                      <a:cubicBezTo>
                        <a:pt x="0" y="187"/>
                        <a:pt x="54" y="241"/>
                        <a:pt x="121" y="241"/>
                      </a:cubicBezTo>
                      <a:cubicBezTo>
                        <a:pt x="187" y="241"/>
                        <a:pt x="241" y="187"/>
                        <a:pt x="241" y="121"/>
                      </a:cubicBezTo>
                      <a:cubicBezTo>
                        <a:pt x="241" y="54"/>
                        <a:pt x="187" y="0"/>
                        <a:pt x="121" y="0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5"/>
                <p:cNvSpPr>
                  <a:spLocks noEditPoints="1"/>
                </p:cNvSpPr>
                <p:nvPr/>
              </p:nvSpPr>
              <p:spPr bwMode="auto">
                <a:xfrm>
                  <a:off x="2426" y="2781"/>
                  <a:ext cx="275" cy="273"/>
                </a:xfrm>
                <a:custGeom>
                  <a:avLst/>
                  <a:gdLst>
                    <a:gd name="T0" fmla="*/ 0 w 115"/>
                    <a:gd name="T1" fmla="*/ 114 h 114"/>
                    <a:gd name="T2" fmla="*/ 115 w 115"/>
                    <a:gd name="T3" fmla="*/ 114 h 114"/>
                    <a:gd name="T4" fmla="*/ 115 w 115"/>
                    <a:gd name="T5" fmla="*/ 0 h 114"/>
                    <a:gd name="T6" fmla="*/ 0 w 115"/>
                    <a:gd name="T7" fmla="*/ 114 h 114"/>
                    <a:gd name="T8" fmla="*/ 15 w 115"/>
                    <a:gd name="T9" fmla="*/ 104 h 114"/>
                    <a:gd name="T10" fmla="*/ 104 w 115"/>
                    <a:gd name="T11" fmla="*/ 14 h 114"/>
                    <a:gd name="T12" fmla="*/ 104 w 115"/>
                    <a:gd name="T13" fmla="*/ 104 h 114"/>
                    <a:gd name="T14" fmla="*/ 15 w 115"/>
                    <a:gd name="T1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14">
                      <a:moveTo>
                        <a:pt x="0" y="114"/>
                      </a:move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51" y="0"/>
                        <a:pt x="0" y="51"/>
                        <a:pt x="0" y="114"/>
                      </a:cubicBezTo>
                      <a:close/>
                      <a:moveTo>
                        <a:pt x="15" y="104"/>
                      </a:moveTo>
                      <a:cubicBezTo>
                        <a:pt x="15" y="54"/>
                        <a:pt x="55" y="14"/>
                        <a:pt x="104" y="1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5811700" y="3087034"/>
            <a:ext cx="2568315" cy="726542"/>
            <a:chOff x="4234658" y="3470753"/>
            <a:chExt cx="2567981" cy="726710"/>
          </a:xfrm>
        </p:grpSpPr>
        <p:grpSp>
          <p:nvGrpSpPr>
            <p:cNvPr id="55" name="组合 54"/>
            <p:cNvGrpSpPr/>
            <p:nvPr/>
          </p:nvGrpSpPr>
          <p:grpSpPr>
            <a:xfrm>
              <a:off x="4234658" y="3786898"/>
              <a:ext cx="1607342" cy="109703"/>
              <a:chOff x="5606181" y="1674310"/>
              <a:chExt cx="1817858" cy="109703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982684" y="3470753"/>
              <a:ext cx="819955" cy="726710"/>
              <a:chOff x="5982684" y="3470753"/>
              <a:chExt cx="819955" cy="726710"/>
            </a:xfrm>
          </p:grpSpPr>
          <p:sp>
            <p:nvSpPr>
              <p:cNvPr id="57" name="Freeform 5"/>
              <p:cNvSpPr/>
              <p:nvPr/>
            </p:nvSpPr>
            <p:spPr bwMode="auto">
              <a:xfrm rot="10800000">
                <a:off x="5982684" y="3470753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8" name="Group 18"/>
              <p:cNvGrpSpPr>
                <a:grpSpLocks noChangeAspect="1"/>
              </p:cNvGrpSpPr>
              <p:nvPr/>
            </p:nvGrpSpPr>
            <p:grpSpPr bwMode="auto">
              <a:xfrm>
                <a:off x="6199589" y="3659742"/>
                <a:ext cx="377023" cy="351316"/>
                <a:chOff x="3802" y="2858"/>
                <a:chExt cx="616" cy="574"/>
              </a:xfrm>
              <a:solidFill>
                <a:srgbClr val="E87071"/>
              </a:solidFill>
            </p:grpSpPr>
            <p:sp>
              <p:nvSpPr>
                <p:cNvPr id="59" name="Rectangle 19"/>
                <p:cNvSpPr>
                  <a:spLocks noChangeArrowheads="1"/>
                </p:cNvSpPr>
                <p:nvPr/>
              </p:nvSpPr>
              <p:spPr bwMode="auto">
                <a:xfrm>
                  <a:off x="3802" y="3205"/>
                  <a:ext cx="129" cy="22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Rectangle 20"/>
                <p:cNvSpPr>
                  <a:spLocks noChangeArrowheads="1"/>
                </p:cNvSpPr>
                <p:nvPr/>
              </p:nvSpPr>
              <p:spPr bwMode="auto">
                <a:xfrm>
                  <a:off x="3964" y="3174"/>
                  <a:ext cx="129" cy="25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 21"/>
                <p:cNvSpPr>
                  <a:spLocks noChangeArrowheads="1"/>
                </p:cNvSpPr>
                <p:nvPr/>
              </p:nvSpPr>
              <p:spPr bwMode="auto">
                <a:xfrm>
                  <a:off x="4129" y="3131"/>
                  <a:ext cx="129" cy="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Rectangle 22"/>
                <p:cNvSpPr>
                  <a:spLocks noChangeArrowheads="1"/>
                </p:cNvSpPr>
                <p:nvPr/>
              </p:nvSpPr>
              <p:spPr bwMode="auto">
                <a:xfrm>
                  <a:off x="4289" y="3078"/>
                  <a:ext cx="129" cy="35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3"/>
                <p:cNvSpPr/>
                <p:nvPr/>
              </p:nvSpPr>
              <p:spPr bwMode="auto">
                <a:xfrm>
                  <a:off x="3888" y="2858"/>
                  <a:ext cx="370" cy="270"/>
                </a:xfrm>
                <a:custGeom>
                  <a:avLst/>
                  <a:gdLst>
                    <a:gd name="T0" fmla="*/ 94 w 155"/>
                    <a:gd name="T1" fmla="*/ 21 h 113"/>
                    <a:gd name="T2" fmla="*/ 0 w 155"/>
                    <a:gd name="T3" fmla="*/ 72 h 113"/>
                    <a:gd name="T4" fmla="*/ 114 w 155"/>
                    <a:gd name="T5" fmla="*/ 63 h 113"/>
                    <a:gd name="T6" fmla="*/ 122 w 155"/>
                    <a:gd name="T7" fmla="*/ 82 h 113"/>
                    <a:gd name="T8" fmla="*/ 155 w 155"/>
                    <a:gd name="T9" fmla="*/ 0 h 113"/>
                    <a:gd name="T10" fmla="*/ 85 w 155"/>
                    <a:gd name="T11" fmla="*/ 2 h 113"/>
                    <a:gd name="T12" fmla="*/ 94 w 155"/>
                    <a:gd name="T13" fmla="*/ 2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13">
                      <a:moveTo>
                        <a:pt x="94" y="21"/>
                      </a:moveTo>
                      <a:cubicBezTo>
                        <a:pt x="85" y="33"/>
                        <a:pt x="53" y="68"/>
                        <a:pt x="0" y="72"/>
                      </a:cubicBezTo>
                      <a:cubicBezTo>
                        <a:pt x="0" y="72"/>
                        <a:pt x="31" y="113"/>
                        <a:pt x="114" y="63"/>
                      </a:cubicBezTo>
                      <a:cubicBezTo>
                        <a:pt x="122" y="82"/>
                        <a:pt x="122" y="82"/>
                        <a:pt x="122" y="82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lnTo>
                        <a:pt x="94" y="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6" name="组合 65"/>
          <p:cNvGrpSpPr/>
          <p:nvPr/>
        </p:nvGrpSpPr>
        <p:grpSpPr>
          <a:xfrm>
            <a:off x="5439884" y="4089790"/>
            <a:ext cx="2940130" cy="726542"/>
            <a:chOff x="3862892" y="4473741"/>
            <a:chExt cx="2939747" cy="726710"/>
          </a:xfrm>
        </p:grpSpPr>
        <p:grpSp>
          <p:nvGrpSpPr>
            <p:cNvPr id="67" name="组合 66"/>
            <p:cNvGrpSpPr/>
            <p:nvPr/>
          </p:nvGrpSpPr>
          <p:grpSpPr>
            <a:xfrm>
              <a:off x="3862892" y="4783848"/>
              <a:ext cx="1979108" cy="109703"/>
              <a:chOff x="5185725" y="1674310"/>
              <a:chExt cx="2238314" cy="109703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982684" y="4473741"/>
              <a:ext cx="819955" cy="726710"/>
              <a:chOff x="5982684" y="4473741"/>
              <a:chExt cx="819955" cy="726710"/>
            </a:xfrm>
          </p:grpSpPr>
          <p:sp>
            <p:nvSpPr>
              <p:cNvPr id="69" name="Freeform 5"/>
              <p:cNvSpPr/>
              <p:nvPr/>
            </p:nvSpPr>
            <p:spPr bwMode="auto">
              <a:xfrm rot="10800000">
                <a:off x="5982684" y="4473741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0" name="Group 26"/>
              <p:cNvGrpSpPr>
                <a:grpSpLocks noChangeAspect="1"/>
              </p:cNvGrpSpPr>
              <p:nvPr/>
            </p:nvGrpSpPr>
            <p:grpSpPr bwMode="auto">
              <a:xfrm>
                <a:off x="6144154" y="4705062"/>
                <a:ext cx="487893" cy="241877"/>
                <a:chOff x="5676" y="2597"/>
                <a:chExt cx="1061" cy="526"/>
              </a:xfrm>
              <a:solidFill>
                <a:srgbClr val="00AF92"/>
              </a:solidFill>
            </p:grpSpPr>
            <p:sp>
              <p:nvSpPr>
                <p:cNvPr id="71" name="Freeform 27"/>
                <p:cNvSpPr/>
                <p:nvPr/>
              </p:nvSpPr>
              <p:spPr bwMode="auto">
                <a:xfrm>
                  <a:off x="5747" y="2597"/>
                  <a:ext cx="181" cy="115"/>
                </a:xfrm>
                <a:custGeom>
                  <a:avLst/>
                  <a:gdLst>
                    <a:gd name="T0" fmla="*/ 25 w 76"/>
                    <a:gd name="T1" fmla="*/ 48 h 48"/>
                    <a:gd name="T2" fmla="*/ 64 w 76"/>
                    <a:gd name="T3" fmla="*/ 44 h 48"/>
                    <a:gd name="T4" fmla="*/ 76 w 76"/>
                    <a:gd name="T5" fmla="*/ 13 h 48"/>
                    <a:gd name="T6" fmla="*/ 39 w 76"/>
                    <a:gd name="T7" fmla="*/ 15 h 48"/>
                    <a:gd name="T8" fmla="*/ 23 w 76"/>
                    <a:gd name="T9" fmla="*/ 10 h 48"/>
                    <a:gd name="T10" fmla="*/ 7 w 76"/>
                    <a:gd name="T11" fmla="*/ 20 h 48"/>
                    <a:gd name="T12" fmla="*/ 25 w 76"/>
                    <a:gd name="T1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48">
                      <a:moveTo>
                        <a:pt x="25" y="48"/>
                      </a:move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6" y="36"/>
                        <a:pt x="69" y="26"/>
                        <a:pt x="76" y="13"/>
                      </a:cubicBezTo>
                      <a:cubicBezTo>
                        <a:pt x="76" y="13"/>
                        <a:pt x="70" y="0"/>
                        <a:pt x="39" y="15"/>
                      </a:cubicBezTo>
                      <a:cubicBezTo>
                        <a:pt x="39" y="15"/>
                        <a:pt x="32" y="14"/>
                        <a:pt x="23" y="10"/>
                      </a:cubicBezTo>
                      <a:cubicBezTo>
                        <a:pt x="23" y="10"/>
                        <a:pt x="0" y="4"/>
                        <a:pt x="7" y="20"/>
                      </a:cubicBezTo>
                      <a:lnTo>
                        <a:pt x="25" y="4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9"/>
                <p:cNvSpPr/>
                <p:nvPr/>
              </p:nvSpPr>
              <p:spPr bwMode="auto">
                <a:xfrm>
                  <a:off x="5795" y="2709"/>
                  <a:ext cx="119" cy="43"/>
                </a:xfrm>
                <a:custGeom>
                  <a:avLst/>
                  <a:gdLst>
                    <a:gd name="T0" fmla="*/ 41 w 50"/>
                    <a:gd name="T1" fmla="*/ 0 h 18"/>
                    <a:gd name="T2" fmla="*/ 7 w 50"/>
                    <a:gd name="T3" fmla="*/ 4 h 18"/>
                    <a:gd name="T4" fmla="*/ 1 w 50"/>
                    <a:gd name="T5" fmla="*/ 12 h 18"/>
                    <a:gd name="T6" fmla="*/ 8 w 50"/>
                    <a:gd name="T7" fmla="*/ 17 h 18"/>
                    <a:gd name="T8" fmla="*/ 43 w 50"/>
                    <a:gd name="T9" fmla="*/ 14 h 18"/>
                    <a:gd name="T10" fmla="*/ 49 w 50"/>
                    <a:gd name="T11" fmla="*/ 6 h 18"/>
                    <a:gd name="T12" fmla="*/ 41 w 5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8">
                      <a:moveTo>
                        <a:pt x="41" y="0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3" y="5"/>
                        <a:pt x="0" y="8"/>
                        <a:pt x="1" y="12"/>
                      </a:cubicBezTo>
                      <a:cubicBezTo>
                        <a:pt x="1" y="15"/>
                        <a:pt x="5" y="18"/>
                        <a:pt x="8" y="17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7" y="13"/>
                        <a:pt x="50" y="10"/>
                        <a:pt x="49" y="6"/>
                      </a:cubicBezTo>
                      <a:cubicBezTo>
                        <a:pt x="49" y="3"/>
                        <a:pt x="45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31"/>
                <p:cNvSpPr>
                  <a:spLocks noEditPoints="1"/>
                </p:cNvSpPr>
                <p:nvPr/>
              </p:nvSpPr>
              <p:spPr bwMode="auto">
                <a:xfrm>
                  <a:off x="5676" y="2752"/>
                  <a:ext cx="424" cy="371"/>
                </a:xfrm>
                <a:custGeom>
                  <a:avLst/>
                  <a:gdLst>
                    <a:gd name="T0" fmla="*/ 153 w 178"/>
                    <a:gd name="T1" fmla="*/ 137 h 155"/>
                    <a:gd name="T2" fmla="*/ 157 w 178"/>
                    <a:gd name="T3" fmla="*/ 137 h 155"/>
                    <a:gd name="T4" fmla="*/ 165 w 178"/>
                    <a:gd name="T5" fmla="*/ 138 h 155"/>
                    <a:gd name="T6" fmla="*/ 168 w 178"/>
                    <a:gd name="T7" fmla="*/ 139 h 155"/>
                    <a:gd name="T8" fmla="*/ 176 w 178"/>
                    <a:gd name="T9" fmla="*/ 135 h 155"/>
                    <a:gd name="T10" fmla="*/ 172 w 178"/>
                    <a:gd name="T11" fmla="*/ 128 h 155"/>
                    <a:gd name="T12" fmla="*/ 166 w 178"/>
                    <a:gd name="T13" fmla="*/ 105 h 155"/>
                    <a:gd name="T14" fmla="*/ 134 w 178"/>
                    <a:gd name="T15" fmla="*/ 34 h 155"/>
                    <a:gd name="T16" fmla="*/ 95 w 178"/>
                    <a:gd name="T17" fmla="*/ 2 h 155"/>
                    <a:gd name="T18" fmla="*/ 94 w 178"/>
                    <a:gd name="T19" fmla="*/ 0 h 155"/>
                    <a:gd name="T20" fmla="*/ 58 w 178"/>
                    <a:gd name="T21" fmla="*/ 4 h 155"/>
                    <a:gd name="T22" fmla="*/ 35 w 178"/>
                    <a:gd name="T23" fmla="*/ 37 h 155"/>
                    <a:gd name="T24" fmla="*/ 21 w 178"/>
                    <a:gd name="T25" fmla="*/ 133 h 155"/>
                    <a:gd name="T26" fmla="*/ 15 w 178"/>
                    <a:gd name="T27" fmla="*/ 148 h 155"/>
                    <a:gd name="T28" fmla="*/ 15 w 178"/>
                    <a:gd name="T29" fmla="*/ 153 h 155"/>
                    <a:gd name="T30" fmla="*/ 24 w 178"/>
                    <a:gd name="T31" fmla="*/ 153 h 155"/>
                    <a:gd name="T32" fmla="*/ 36 w 178"/>
                    <a:gd name="T33" fmla="*/ 150 h 155"/>
                    <a:gd name="T34" fmla="*/ 36 w 178"/>
                    <a:gd name="T35" fmla="*/ 150 h 155"/>
                    <a:gd name="T36" fmla="*/ 36 w 178"/>
                    <a:gd name="T37" fmla="*/ 150 h 155"/>
                    <a:gd name="T38" fmla="*/ 68 w 178"/>
                    <a:gd name="T39" fmla="*/ 153 h 155"/>
                    <a:gd name="T40" fmla="*/ 153 w 178"/>
                    <a:gd name="T41" fmla="*/ 137 h 155"/>
                    <a:gd name="T42" fmla="*/ 67 w 178"/>
                    <a:gd name="T43" fmla="*/ 57 h 155"/>
                    <a:gd name="T44" fmla="*/ 81 w 178"/>
                    <a:gd name="T45" fmla="*/ 50 h 155"/>
                    <a:gd name="T46" fmla="*/ 80 w 178"/>
                    <a:gd name="T47" fmla="*/ 42 h 155"/>
                    <a:gd name="T48" fmla="*/ 86 w 178"/>
                    <a:gd name="T49" fmla="*/ 41 h 155"/>
                    <a:gd name="T50" fmla="*/ 88 w 178"/>
                    <a:gd name="T51" fmla="*/ 49 h 155"/>
                    <a:gd name="T52" fmla="*/ 102 w 178"/>
                    <a:gd name="T53" fmla="*/ 50 h 155"/>
                    <a:gd name="T54" fmla="*/ 100 w 178"/>
                    <a:gd name="T55" fmla="*/ 55 h 155"/>
                    <a:gd name="T56" fmla="*/ 75 w 178"/>
                    <a:gd name="T57" fmla="*/ 62 h 155"/>
                    <a:gd name="T58" fmla="*/ 92 w 178"/>
                    <a:gd name="T59" fmla="*/ 70 h 155"/>
                    <a:gd name="T60" fmla="*/ 106 w 178"/>
                    <a:gd name="T61" fmla="*/ 92 h 155"/>
                    <a:gd name="T62" fmla="*/ 93 w 178"/>
                    <a:gd name="T63" fmla="*/ 98 h 155"/>
                    <a:gd name="T64" fmla="*/ 94 w 178"/>
                    <a:gd name="T65" fmla="*/ 106 h 155"/>
                    <a:gd name="T66" fmla="*/ 87 w 178"/>
                    <a:gd name="T67" fmla="*/ 107 h 155"/>
                    <a:gd name="T68" fmla="*/ 86 w 178"/>
                    <a:gd name="T69" fmla="*/ 99 h 155"/>
                    <a:gd name="T70" fmla="*/ 69 w 178"/>
                    <a:gd name="T71" fmla="*/ 97 h 155"/>
                    <a:gd name="T72" fmla="*/ 70 w 178"/>
                    <a:gd name="T73" fmla="*/ 92 h 155"/>
                    <a:gd name="T74" fmla="*/ 97 w 178"/>
                    <a:gd name="T75" fmla="*/ 90 h 155"/>
                    <a:gd name="T76" fmla="*/ 93 w 178"/>
                    <a:gd name="T77" fmla="*/ 78 h 155"/>
                    <a:gd name="T78" fmla="*/ 78 w 178"/>
                    <a:gd name="T79" fmla="*/ 74 h 155"/>
                    <a:gd name="T80" fmla="*/ 67 w 178"/>
                    <a:gd name="T81" fmla="*/ 5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8" h="155">
                      <a:moveTo>
                        <a:pt x="153" y="137"/>
                      </a:moveTo>
                      <a:cubicBezTo>
                        <a:pt x="153" y="137"/>
                        <a:pt x="154" y="137"/>
                        <a:pt x="157" y="137"/>
                      </a:cubicBezTo>
                      <a:cubicBezTo>
                        <a:pt x="160" y="137"/>
                        <a:pt x="162" y="137"/>
                        <a:pt x="165" y="138"/>
                      </a:cubicBezTo>
                      <a:cubicBezTo>
                        <a:pt x="165" y="138"/>
                        <a:pt x="166" y="139"/>
                        <a:pt x="168" y="139"/>
                      </a:cubicBezTo>
                      <a:cubicBezTo>
                        <a:pt x="172" y="139"/>
                        <a:pt x="174" y="137"/>
                        <a:pt x="176" y="135"/>
                      </a:cubicBezTo>
                      <a:cubicBezTo>
                        <a:pt x="176" y="135"/>
                        <a:pt x="178" y="132"/>
                        <a:pt x="172" y="128"/>
                      </a:cubicBezTo>
                      <a:cubicBezTo>
                        <a:pt x="172" y="128"/>
                        <a:pt x="162" y="123"/>
                        <a:pt x="166" y="105"/>
                      </a:cubicBezTo>
                      <a:cubicBezTo>
                        <a:pt x="166" y="105"/>
                        <a:pt x="171" y="57"/>
                        <a:pt x="134" y="34"/>
                      </a:cubicBezTo>
                      <a:cubicBezTo>
                        <a:pt x="133" y="33"/>
                        <a:pt x="96" y="10"/>
                        <a:pt x="95" y="2"/>
                      </a:cubicBezTo>
                      <a:cubicBezTo>
                        <a:pt x="95" y="2"/>
                        <a:pt x="95" y="1"/>
                        <a:pt x="94" y="0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4" y="12"/>
                        <a:pt x="46" y="24"/>
                        <a:pt x="35" y="37"/>
                      </a:cubicBezTo>
                      <a:cubicBezTo>
                        <a:pt x="35" y="37"/>
                        <a:pt x="0" y="78"/>
                        <a:pt x="21" y="133"/>
                      </a:cubicBezTo>
                      <a:cubicBezTo>
                        <a:pt x="21" y="134"/>
                        <a:pt x="22" y="137"/>
                        <a:pt x="15" y="148"/>
                      </a:cubicBezTo>
                      <a:cubicBezTo>
                        <a:pt x="15" y="148"/>
                        <a:pt x="14" y="151"/>
                        <a:pt x="15" y="153"/>
                      </a:cubicBezTo>
                      <a:cubicBezTo>
                        <a:pt x="16" y="155"/>
                        <a:pt x="19" y="155"/>
                        <a:pt x="24" y="153"/>
                      </a:cubicBezTo>
                      <a:cubicBezTo>
                        <a:pt x="24" y="153"/>
                        <a:pt x="28" y="151"/>
                        <a:pt x="36" y="150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36" y="150"/>
                        <a:pt x="49" y="153"/>
                        <a:pt x="68" y="153"/>
                      </a:cubicBezTo>
                      <a:cubicBezTo>
                        <a:pt x="88" y="153"/>
                        <a:pt x="119" y="150"/>
                        <a:pt x="153" y="137"/>
                      </a:cubicBezTo>
                      <a:close/>
                      <a:moveTo>
                        <a:pt x="67" y="57"/>
                      </a:moveTo>
                      <a:cubicBezTo>
                        <a:pt x="67" y="57"/>
                        <a:pt x="69" y="52"/>
                        <a:pt x="81" y="50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8" y="49"/>
                        <a:pt x="88" y="49"/>
                        <a:pt x="88" y="49"/>
                      </a:cubicBezTo>
                      <a:cubicBezTo>
                        <a:pt x="88" y="49"/>
                        <a:pt x="96" y="48"/>
                        <a:pt x="102" y="50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78" y="52"/>
                        <a:pt x="75" y="62"/>
                      </a:cubicBezTo>
                      <a:cubicBezTo>
                        <a:pt x="75" y="62"/>
                        <a:pt x="73" y="69"/>
                        <a:pt x="92" y="70"/>
                      </a:cubicBezTo>
                      <a:cubicBezTo>
                        <a:pt x="92" y="70"/>
                        <a:pt x="119" y="73"/>
                        <a:pt x="106" y="92"/>
                      </a:cubicBezTo>
                      <a:cubicBezTo>
                        <a:pt x="106" y="92"/>
                        <a:pt x="102" y="97"/>
                        <a:pt x="93" y="98"/>
                      </a:cubicBezTo>
                      <a:cubicBezTo>
                        <a:pt x="94" y="106"/>
                        <a:pt x="94" y="106"/>
                        <a:pt x="94" y="106"/>
                      </a:cubicBezTo>
                      <a:cubicBezTo>
                        <a:pt x="87" y="107"/>
                        <a:pt x="87" y="107"/>
                        <a:pt x="87" y="107"/>
                      </a:cubicBezTo>
                      <a:cubicBezTo>
                        <a:pt x="86" y="99"/>
                        <a:pt x="86" y="99"/>
                        <a:pt x="86" y="99"/>
                      </a:cubicBezTo>
                      <a:cubicBezTo>
                        <a:pt x="86" y="99"/>
                        <a:pt x="75" y="100"/>
                        <a:pt x="69" y="97"/>
                      </a:cubicBezTo>
                      <a:cubicBezTo>
                        <a:pt x="70" y="92"/>
                        <a:pt x="70" y="92"/>
                        <a:pt x="70" y="92"/>
                      </a:cubicBezTo>
                      <a:cubicBezTo>
                        <a:pt x="70" y="92"/>
                        <a:pt x="84" y="98"/>
                        <a:pt x="97" y="90"/>
                      </a:cubicBezTo>
                      <a:cubicBezTo>
                        <a:pt x="97" y="90"/>
                        <a:pt x="108" y="82"/>
                        <a:pt x="93" y="78"/>
                      </a:cubicBezTo>
                      <a:cubicBezTo>
                        <a:pt x="93" y="78"/>
                        <a:pt x="85" y="76"/>
                        <a:pt x="78" y="74"/>
                      </a:cubicBezTo>
                      <a:cubicBezTo>
                        <a:pt x="78" y="74"/>
                        <a:pt x="60" y="70"/>
                        <a:pt x="67" y="5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32"/>
                <p:cNvSpPr/>
                <p:nvPr/>
              </p:nvSpPr>
              <p:spPr bwMode="auto">
                <a:xfrm>
                  <a:off x="6433" y="2606"/>
                  <a:ext cx="176" cy="108"/>
                </a:xfrm>
                <a:custGeom>
                  <a:avLst/>
                  <a:gdLst>
                    <a:gd name="T0" fmla="*/ 21 w 74"/>
                    <a:gd name="T1" fmla="*/ 45 h 45"/>
                    <a:gd name="T2" fmla="*/ 60 w 74"/>
                    <a:gd name="T3" fmla="*/ 44 h 45"/>
                    <a:gd name="T4" fmla="*/ 74 w 74"/>
                    <a:gd name="T5" fmla="*/ 15 h 45"/>
                    <a:gd name="T6" fmla="*/ 38 w 74"/>
                    <a:gd name="T7" fmla="*/ 14 h 45"/>
                    <a:gd name="T8" fmla="*/ 23 w 74"/>
                    <a:gd name="T9" fmla="*/ 8 h 45"/>
                    <a:gd name="T10" fmla="*/ 6 w 74"/>
                    <a:gd name="T11" fmla="*/ 17 h 45"/>
                    <a:gd name="T12" fmla="*/ 21 w 7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45">
                      <a:moveTo>
                        <a:pt x="21" y="45"/>
                      </a:move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2" y="37"/>
                        <a:pt x="66" y="27"/>
                        <a:pt x="74" y="15"/>
                      </a:cubicBezTo>
                      <a:cubicBezTo>
                        <a:pt x="74" y="15"/>
                        <a:pt x="69" y="2"/>
                        <a:pt x="38" y="14"/>
                      </a:cubicBezTo>
                      <a:cubicBezTo>
                        <a:pt x="38" y="14"/>
                        <a:pt x="31" y="13"/>
                        <a:pt x="23" y="8"/>
                      </a:cubicBezTo>
                      <a:cubicBezTo>
                        <a:pt x="23" y="8"/>
                        <a:pt x="0" y="0"/>
                        <a:pt x="6" y="17"/>
                      </a:cubicBezTo>
                      <a:lnTo>
                        <a:pt x="21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34"/>
                <p:cNvSpPr/>
                <p:nvPr/>
              </p:nvSpPr>
              <p:spPr bwMode="auto">
                <a:xfrm>
                  <a:off x="6471" y="2721"/>
                  <a:ext cx="114" cy="34"/>
                </a:xfrm>
                <a:custGeom>
                  <a:avLst/>
                  <a:gdLst>
                    <a:gd name="T0" fmla="*/ 40 w 48"/>
                    <a:gd name="T1" fmla="*/ 0 h 14"/>
                    <a:gd name="T2" fmla="*/ 6 w 48"/>
                    <a:gd name="T3" fmla="*/ 1 h 14"/>
                    <a:gd name="T4" fmla="*/ 0 w 48"/>
                    <a:gd name="T5" fmla="*/ 7 h 14"/>
                    <a:gd name="T6" fmla="*/ 7 w 48"/>
                    <a:gd name="T7" fmla="*/ 14 h 14"/>
                    <a:gd name="T8" fmla="*/ 41 w 48"/>
                    <a:gd name="T9" fmla="*/ 13 h 14"/>
                    <a:gd name="T10" fmla="*/ 48 w 48"/>
                    <a:gd name="T11" fmla="*/ 6 h 14"/>
                    <a:gd name="T12" fmla="*/ 40 w 48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4">
                      <a:moveTo>
                        <a:pt x="40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5" y="12"/>
                        <a:pt x="48" y="10"/>
                        <a:pt x="48" y="6"/>
                      </a:cubicBezTo>
                      <a:cubicBezTo>
                        <a:pt x="47" y="2"/>
                        <a:pt x="44" y="0"/>
                        <a:pt x="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36"/>
                <p:cNvSpPr>
                  <a:spLocks noEditPoints="1"/>
                </p:cNvSpPr>
                <p:nvPr/>
              </p:nvSpPr>
              <p:spPr bwMode="auto">
                <a:xfrm>
                  <a:off x="6335" y="2762"/>
                  <a:ext cx="402" cy="354"/>
                </a:xfrm>
                <a:custGeom>
                  <a:avLst/>
                  <a:gdLst>
                    <a:gd name="T0" fmla="*/ 163 w 169"/>
                    <a:gd name="T1" fmla="*/ 131 h 148"/>
                    <a:gd name="T2" fmla="*/ 159 w 169"/>
                    <a:gd name="T3" fmla="*/ 108 h 148"/>
                    <a:gd name="T4" fmla="*/ 135 w 169"/>
                    <a:gd name="T5" fmla="*/ 36 h 148"/>
                    <a:gd name="T6" fmla="*/ 99 w 169"/>
                    <a:gd name="T7" fmla="*/ 2 h 148"/>
                    <a:gd name="T8" fmla="*/ 99 w 169"/>
                    <a:gd name="T9" fmla="*/ 0 h 148"/>
                    <a:gd name="T10" fmla="*/ 63 w 169"/>
                    <a:gd name="T11" fmla="*/ 1 h 148"/>
                    <a:gd name="T12" fmla="*/ 38 w 169"/>
                    <a:gd name="T13" fmla="*/ 31 h 148"/>
                    <a:gd name="T14" fmla="*/ 15 w 169"/>
                    <a:gd name="T15" fmla="*/ 124 h 148"/>
                    <a:gd name="T16" fmla="*/ 8 w 169"/>
                    <a:gd name="T17" fmla="*/ 139 h 148"/>
                    <a:gd name="T18" fmla="*/ 8 w 169"/>
                    <a:gd name="T19" fmla="*/ 139 h 148"/>
                    <a:gd name="T20" fmla="*/ 7 w 169"/>
                    <a:gd name="T21" fmla="*/ 143 h 148"/>
                    <a:gd name="T22" fmla="*/ 16 w 169"/>
                    <a:gd name="T23" fmla="*/ 144 h 148"/>
                    <a:gd name="T24" fmla="*/ 28 w 169"/>
                    <a:gd name="T25" fmla="*/ 142 h 148"/>
                    <a:gd name="T26" fmla="*/ 28 w 169"/>
                    <a:gd name="T27" fmla="*/ 142 h 148"/>
                    <a:gd name="T28" fmla="*/ 29 w 169"/>
                    <a:gd name="T29" fmla="*/ 142 h 148"/>
                    <a:gd name="T30" fmla="*/ 78 w 169"/>
                    <a:gd name="T31" fmla="*/ 148 h 148"/>
                    <a:gd name="T32" fmla="*/ 143 w 169"/>
                    <a:gd name="T33" fmla="*/ 139 h 148"/>
                    <a:gd name="T34" fmla="*/ 155 w 169"/>
                    <a:gd name="T35" fmla="*/ 141 h 148"/>
                    <a:gd name="T36" fmla="*/ 159 w 169"/>
                    <a:gd name="T37" fmla="*/ 142 h 148"/>
                    <a:gd name="T38" fmla="*/ 167 w 169"/>
                    <a:gd name="T39" fmla="*/ 138 h 148"/>
                    <a:gd name="T40" fmla="*/ 163 w 169"/>
                    <a:gd name="T41" fmla="*/ 131 h 148"/>
                    <a:gd name="T42" fmla="*/ 107 w 169"/>
                    <a:gd name="T43" fmla="*/ 101 h 148"/>
                    <a:gd name="T44" fmla="*/ 56 w 169"/>
                    <a:gd name="T45" fmla="*/ 100 h 148"/>
                    <a:gd name="T46" fmla="*/ 56 w 169"/>
                    <a:gd name="T47" fmla="*/ 96 h 148"/>
                    <a:gd name="T48" fmla="*/ 70 w 169"/>
                    <a:gd name="T49" fmla="*/ 79 h 148"/>
                    <a:gd name="T50" fmla="*/ 70 w 169"/>
                    <a:gd name="T51" fmla="*/ 73 h 148"/>
                    <a:gd name="T52" fmla="*/ 57 w 169"/>
                    <a:gd name="T53" fmla="*/ 73 h 148"/>
                    <a:gd name="T54" fmla="*/ 57 w 169"/>
                    <a:gd name="T55" fmla="*/ 67 h 148"/>
                    <a:gd name="T56" fmla="*/ 68 w 169"/>
                    <a:gd name="T57" fmla="*/ 67 h 148"/>
                    <a:gd name="T58" fmla="*/ 67 w 169"/>
                    <a:gd name="T59" fmla="*/ 57 h 148"/>
                    <a:gd name="T60" fmla="*/ 91 w 169"/>
                    <a:gd name="T61" fmla="*/ 39 h 148"/>
                    <a:gd name="T62" fmla="*/ 104 w 169"/>
                    <a:gd name="T63" fmla="*/ 41 h 148"/>
                    <a:gd name="T64" fmla="*/ 102 w 169"/>
                    <a:gd name="T65" fmla="*/ 47 h 148"/>
                    <a:gd name="T66" fmla="*/ 91 w 169"/>
                    <a:gd name="T67" fmla="*/ 45 h 148"/>
                    <a:gd name="T68" fmla="*/ 77 w 169"/>
                    <a:gd name="T69" fmla="*/ 57 h 148"/>
                    <a:gd name="T70" fmla="*/ 79 w 169"/>
                    <a:gd name="T71" fmla="*/ 67 h 148"/>
                    <a:gd name="T72" fmla="*/ 97 w 169"/>
                    <a:gd name="T73" fmla="*/ 67 h 148"/>
                    <a:gd name="T74" fmla="*/ 96 w 169"/>
                    <a:gd name="T75" fmla="*/ 73 h 148"/>
                    <a:gd name="T76" fmla="*/ 80 w 169"/>
                    <a:gd name="T77" fmla="*/ 73 h 148"/>
                    <a:gd name="T78" fmla="*/ 79 w 169"/>
                    <a:gd name="T79" fmla="*/ 83 h 148"/>
                    <a:gd name="T80" fmla="*/ 71 w 169"/>
                    <a:gd name="T81" fmla="*/ 93 h 148"/>
                    <a:gd name="T82" fmla="*/ 71 w 169"/>
                    <a:gd name="T83" fmla="*/ 94 h 148"/>
                    <a:gd name="T84" fmla="*/ 107 w 169"/>
                    <a:gd name="T85" fmla="*/ 94 h 148"/>
                    <a:gd name="T86" fmla="*/ 107 w 169"/>
                    <a:gd name="T87" fmla="*/ 10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9" h="148">
                      <a:moveTo>
                        <a:pt x="163" y="131"/>
                      </a:moveTo>
                      <a:cubicBezTo>
                        <a:pt x="163" y="131"/>
                        <a:pt x="154" y="125"/>
                        <a:pt x="159" y="108"/>
                      </a:cubicBezTo>
                      <a:cubicBezTo>
                        <a:pt x="159" y="108"/>
                        <a:pt x="168" y="62"/>
                        <a:pt x="135" y="36"/>
                      </a:cubicBezTo>
                      <a:cubicBezTo>
                        <a:pt x="133" y="35"/>
                        <a:pt x="100" y="10"/>
                        <a:pt x="99" y="2"/>
                      </a:cubicBezTo>
                      <a:cubicBezTo>
                        <a:pt x="99" y="2"/>
                        <a:pt x="99" y="1"/>
                        <a:pt x="99" y="0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58" y="9"/>
                        <a:pt x="50" y="19"/>
                        <a:pt x="38" y="31"/>
                      </a:cubicBezTo>
                      <a:cubicBezTo>
                        <a:pt x="37" y="32"/>
                        <a:pt x="0" y="69"/>
                        <a:pt x="15" y="124"/>
                      </a:cubicBezTo>
                      <a:cubicBezTo>
                        <a:pt x="15" y="125"/>
                        <a:pt x="16" y="128"/>
                        <a:pt x="8" y="139"/>
                      </a:cubicBezTo>
                      <a:cubicBezTo>
                        <a:pt x="8" y="139"/>
                        <a:pt x="8" y="139"/>
                        <a:pt x="8" y="139"/>
                      </a:cubicBezTo>
                      <a:cubicBezTo>
                        <a:pt x="8" y="139"/>
                        <a:pt x="6" y="142"/>
                        <a:pt x="7" y="143"/>
                      </a:cubicBezTo>
                      <a:cubicBezTo>
                        <a:pt x="9" y="145"/>
                        <a:pt x="12" y="145"/>
                        <a:pt x="16" y="144"/>
                      </a:cubicBezTo>
                      <a:cubicBezTo>
                        <a:pt x="16" y="144"/>
                        <a:pt x="21" y="143"/>
                        <a:pt x="28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9" y="142"/>
                        <a:pt x="29" y="142"/>
                        <a:pt x="29" y="142"/>
                      </a:cubicBezTo>
                      <a:cubicBezTo>
                        <a:pt x="29" y="142"/>
                        <a:pt x="48" y="148"/>
                        <a:pt x="78" y="148"/>
                      </a:cubicBezTo>
                      <a:cubicBezTo>
                        <a:pt x="100" y="148"/>
                        <a:pt x="122" y="145"/>
                        <a:pt x="143" y="139"/>
                      </a:cubicBezTo>
                      <a:cubicBezTo>
                        <a:pt x="143" y="139"/>
                        <a:pt x="149" y="138"/>
                        <a:pt x="155" y="141"/>
                      </a:cubicBezTo>
                      <a:cubicBezTo>
                        <a:pt x="155" y="141"/>
                        <a:pt x="157" y="142"/>
                        <a:pt x="159" y="142"/>
                      </a:cubicBezTo>
                      <a:cubicBezTo>
                        <a:pt x="162" y="142"/>
                        <a:pt x="165" y="140"/>
                        <a:pt x="167" y="138"/>
                      </a:cubicBezTo>
                      <a:cubicBezTo>
                        <a:pt x="167" y="138"/>
                        <a:pt x="169" y="135"/>
                        <a:pt x="163" y="131"/>
                      </a:cubicBezTo>
                      <a:close/>
                      <a:moveTo>
                        <a:pt x="107" y="101"/>
                      </a:move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6" y="96"/>
                        <a:pt x="56" y="96"/>
                        <a:pt x="56" y="96"/>
                      </a:cubicBezTo>
                      <a:cubicBezTo>
                        <a:pt x="64" y="93"/>
                        <a:pt x="70" y="86"/>
                        <a:pt x="70" y="79"/>
                      </a:cubicBezTo>
                      <a:cubicBezTo>
                        <a:pt x="70" y="77"/>
                        <a:pt x="70" y="75"/>
                        <a:pt x="70" y="7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68" y="67"/>
                        <a:pt x="68" y="67"/>
                        <a:pt x="68" y="67"/>
                      </a:cubicBezTo>
                      <a:cubicBezTo>
                        <a:pt x="68" y="64"/>
                        <a:pt x="67" y="61"/>
                        <a:pt x="67" y="57"/>
                      </a:cubicBezTo>
                      <a:cubicBezTo>
                        <a:pt x="67" y="46"/>
                        <a:pt x="77" y="39"/>
                        <a:pt x="91" y="39"/>
                      </a:cubicBezTo>
                      <a:cubicBezTo>
                        <a:pt x="97" y="39"/>
                        <a:pt x="102" y="40"/>
                        <a:pt x="104" y="41"/>
                      </a:cubicBezTo>
                      <a:cubicBezTo>
                        <a:pt x="102" y="47"/>
                        <a:pt x="102" y="47"/>
                        <a:pt x="102" y="47"/>
                      </a:cubicBezTo>
                      <a:cubicBezTo>
                        <a:pt x="100" y="46"/>
                        <a:pt x="96" y="45"/>
                        <a:pt x="91" y="45"/>
                      </a:cubicBezTo>
                      <a:cubicBezTo>
                        <a:pt x="81" y="45"/>
                        <a:pt x="77" y="50"/>
                        <a:pt x="77" y="57"/>
                      </a:cubicBezTo>
                      <a:cubicBezTo>
                        <a:pt x="77" y="61"/>
                        <a:pt x="78" y="64"/>
                        <a:pt x="79" y="67"/>
                      </a:cubicBezTo>
                      <a:cubicBezTo>
                        <a:pt x="97" y="67"/>
                        <a:pt x="97" y="67"/>
                        <a:pt x="97" y="67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80" y="73"/>
                        <a:pt x="80" y="73"/>
                        <a:pt x="80" y="73"/>
                      </a:cubicBezTo>
                      <a:cubicBezTo>
                        <a:pt x="80" y="76"/>
                        <a:pt x="80" y="80"/>
                        <a:pt x="79" y="83"/>
                      </a:cubicBezTo>
                      <a:cubicBezTo>
                        <a:pt x="78" y="87"/>
                        <a:pt x="75" y="91"/>
                        <a:pt x="71" y="93"/>
                      </a:cubicBezTo>
                      <a:cubicBezTo>
                        <a:pt x="71" y="94"/>
                        <a:pt x="71" y="94"/>
                        <a:pt x="71" y="94"/>
                      </a:cubicBezTo>
                      <a:cubicBezTo>
                        <a:pt x="107" y="94"/>
                        <a:pt x="107" y="94"/>
                        <a:pt x="107" y="94"/>
                      </a:cubicBezTo>
                      <a:lnTo>
                        <a:pt x="107" y="10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37"/>
                <p:cNvSpPr/>
                <p:nvPr/>
              </p:nvSpPr>
              <p:spPr bwMode="auto">
                <a:xfrm>
                  <a:off x="6147" y="2633"/>
                  <a:ext cx="129" cy="81"/>
                </a:xfrm>
                <a:custGeom>
                  <a:avLst/>
                  <a:gdLst>
                    <a:gd name="T0" fmla="*/ 14 w 54"/>
                    <a:gd name="T1" fmla="*/ 34 h 34"/>
                    <a:gd name="T2" fmla="*/ 43 w 54"/>
                    <a:gd name="T3" fmla="*/ 34 h 34"/>
                    <a:gd name="T4" fmla="*/ 54 w 54"/>
                    <a:gd name="T5" fmla="*/ 13 h 34"/>
                    <a:gd name="T6" fmla="*/ 28 w 54"/>
                    <a:gd name="T7" fmla="*/ 12 h 34"/>
                    <a:gd name="T8" fmla="*/ 16 w 54"/>
                    <a:gd name="T9" fmla="*/ 6 h 34"/>
                    <a:gd name="T10" fmla="*/ 4 w 54"/>
                    <a:gd name="T11" fmla="*/ 13 h 34"/>
                    <a:gd name="T12" fmla="*/ 14 w 54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34">
                      <a:moveTo>
                        <a:pt x="14" y="34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5" y="29"/>
                        <a:pt x="48" y="22"/>
                        <a:pt x="54" y="13"/>
                      </a:cubicBezTo>
                      <a:cubicBezTo>
                        <a:pt x="54" y="13"/>
                        <a:pt x="51" y="3"/>
                        <a:pt x="28" y="12"/>
                      </a:cubicBezTo>
                      <a:cubicBezTo>
                        <a:pt x="28" y="12"/>
                        <a:pt x="22" y="11"/>
                        <a:pt x="16" y="6"/>
                      </a:cubicBezTo>
                      <a:cubicBezTo>
                        <a:pt x="16" y="6"/>
                        <a:pt x="0" y="0"/>
                        <a:pt x="4" y="13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39"/>
                <p:cNvSpPr/>
                <p:nvPr/>
              </p:nvSpPr>
              <p:spPr bwMode="auto">
                <a:xfrm>
                  <a:off x="6171" y="2721"/>
                  <a:ext cx="86" cy="24"/>
                </a:xfrm>
                <a:custGeom>
                  <a:avLst/>
                  <a:gdLst>
                    <a:gd name="T0" fmla="*/ 31 w 36"/>
                    <a:gd name="T1" fmla="*/ 0 h 10"/>
                    <a:gd name="T2" fmla="*/ 5 w 36"/>
                    <a:gd name="T3" fmla="*/ 0 h 10"/>
                    <a:gd name="T4" fmla="*/ 0 w 36"/>
                    <a:gd name="T5" fmla="*/ 5 h 10"/>
                    <a:gd name="T6" fmla="*/ 5 w 36"/>
                    <a:gd name="T7" fmla="*/ 10 h 10"/>
                    <a:gd name="T8" fmla="*/ 31 w 36"/>
                    <a:gd name="T9" fmla="*/ 10 h 10"/>
                    <a:gd name="T10" fmla="*/ 36 w 36"/>
                    <a:gd name="T11" fmla="*/ 5 h 10"/>
                    <a:gd name="T12" fmla="*/ 31 w 36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0">
                      <a:moveTo>
                        <a:pt x="3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10"/>
                        <a:pt x="5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4" y="10"/>
                        <a:pt x="36" y="7"/>
                        <a:pt x="36" y="5"/>
                      </a:cubicBezTo>
                      <a:cubicBezTo>
                        <a:pt x="36" y="2"/>
                        <a:pt x="34" y="0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41"/>
                <p:cNvSpPr>
                  <a:spLocks noEditPoints="1"/>
                </p:cNvSpPr>
                <p:nvPr/>
              </p:nvSpPr>
              <p:spPr bwMode="auto">
                <a:xfrm>
                  <a:off x="6066" y="2752"/>
                  <a:ext cx="300" cy="264"/>
                </a:xfrm>
                <a:custGeom>
                  <a:avLst/>
                  <a:gdLst>
                    <a:gd name="T0" fmla="*/ 120 w 126"/>
                    <a:gd name="T1" fmla="*/ 99 h 110"/>
                    <a:gd name="T2" fmla="*/ 118 w 126"/>
                    <a:gd name="T3" fmla="*/ 82 h 110"/>
                    <a:gd name="T4" fmla="*/ 101 w 126"/>
                    <a:gd name="T5" fmla="*/ 28 h 110"/>
                    <a:gd name="T6" fmla="*/ 76 w 126"/>
                    <a:gd name="T7" fmla="*/ 2 h 110"/>
                    <a:gd name="T8" fmla="*/ 75 w 126"/>
                    <a:gd name="T9" fmla="*/ 0 h 110"/>
                    <a:gd name="T10" fmla="*/ 48 w 126"/>
                    <a:gd name="T11" fmla="*/ 0 h 110"/>
                    <a:gd name="T12" fmla="*/ 29 w 126"/>
                    <a:gd name="T13" fmla="*/ 22 h 110"/>
                    <a:gd name="T14" fmla="*/ 10 w 126"/>
                    <a:gd name="T15" fmla="*/ 91 h 110"/>
                    <a:gd name="T16" fmla="*/ 4 w 126"/>
                    <a:gd name="T17" fmla="*/ 102 h 110"/>
                    <a:gd name="T18" fmla="*/ 4 w 126"/>
                    <a:gd name="T19" fmla="*/ 105 h 110"/>
                    <a:gd name="T20" fmla="*/ 10 w 126"/>
                    <a:gd name="T21" fmla="*/ 106 h 110"/>
                    <a:gd name="T22" fmla="*/ 19 w 126"/>
                    <a:gd name="T23" fmla="*/ 105 h 110"/>
                    <a:gd name="T24" fmla="*/ 19 w 126"/>
                    <a:gd name="T25" fmla="*/ 105 h 110"/>
                    <a:gd name="T26" fmla="*/ 20 w 126"/>
                    <a:gd name="T27" fmla="*/ 105 h 110"/>
                    <a:gd name="T28" fmla="*/ 61 w 126"/>
                    <a:gd name="T29" fmla="*/ 110 h 110"/>
                    <a:gd name="T30" fmla="*/ 105 w 126"/>
                    <a:gd name="T31" fmla="*/ 104 h 110"/>
                    <a:gd name="T32" fmla="*/ 107 w 126"/>
                    <a:gd name="T33" fmla="*/ 104 h 110"/>
                    <a:gd name="T34" fmla="*/ 114 w 126"/>
                    <a:gd name="T35" fmla="*/ 106 h 110"/>
                    <a:gd name="T36" fmla="*/ 118 w 126"/>
                    <a:gd name="T37" fmla="*/ 107 h 110"/>
                    <a:gd name="T38" fmla="*/ 123 w 126"/>
                    <a:gd name="T39" fmla="*/ 104 h 110"/>
                    <a:gd name="T40" fmla="*/ 120 w 126"/>
                    <a:gd name="T41" fmla="*/ 99 h 110"/>
                    <a:gd name="T42" fmla="*/ 81 w 126"/>
                    <a:gd name="T43" fmla="*/ 55 h 110"/>
                    <a:gd name="T44" fmla="*/ 81 w 126"/>
                    <a:gd name="T45" fmla="*/ 58 h 110"/>
                    <a:gd name="T46" fmla="*/ 53 w 126"/>
                    <a:gd name="T47" fmla="*/ 57 h 110"/>
                    <a:gd name="T48" fmla="*/ 53 w 126"/>
                    <a:gd name="T49" fmla="*/ 62 h 110"/>
                    <a:gd name="T50" fmla="*/ 81 w 126"/>
                    <a:gd name="T51" fmla="*/ 62 h 110"/>
                    <a:gd name="T52" fmla="*/ 81 w 126"/>
                    <a:gd name="T53" fmla="*/ 66 h 110"/>
                    <a:gd name="T54" fmla="*/ 53 w 126"/>
                    <a:gd name="T55" fmla="*/ 65 h 110"/>
                    <a:gd name="T56" fmla="*/ 67 w 126"/>
                    <a:gd name="T57" fmla="*/ 80 h 110"/>
                    <a:gd name="T58" fmla="*/ 83 w 126"/>
                    <a:gd name="T59" fmla="*/ 78 h 110"/>
                    <a:gd name="T60" fmla="*/ 85 w 126"/>
                    <a:gd name="T61" fmla="*/ 83 h 110"/>
                    <a:gd name="T62" fmla="*/ 54 w 126"/>
                    <a:gd name="T63" fmla="*/ 81 h 110"/>
                    <a:gd name="T64" fmla="*/ 45 w 126"/>
                    <a:gd name="T65" fmla="*/ 65 h 110"/>
                    <a:gd name="T66" fmla="*/ 38 w 126"/>
                    <a:gd name="T67" fmla="*/ 65 h 110"/>
                    <a:gd name="T68" fmla="*/ 39 w 126"/>
                    <a:gd name="T69" fmla="*/ 61 h 110"/>
                    <a:gd name="T70" fmla="*/ 44 w 126"/>
                    <a:gd name="T71" fmla="*/ 61 h 110"/>
                    <a:gd name="T72" fmla="*/ 45 w 126"/>
                    <a:gd name="T73" fmla="*/ 58 h 110"/>
                    <a:gd name="T74" fmla="*/ 39 w 126"/>
                    <a:gd name="T75" fmla="*/ 57 h 110"/>
                    <a:gd name="T76" fmla="*/ 39 w 126"/>
                    <a:gd name="T77" fmla="*/ 53 h 110"/>
                    <a:gd name="T78" fmla="*/ 45 w 126"/>
                    <a:gd name="T79" fmla="*/ 53 h 110"/>
                    <a:gd name="T80" fmla="*/ 67 w 126"/>
                    <a:gd name="T81" fmla="*/ 35 h 110"/>
                    <a:gd name="T82" fmla="*/ 86 w 126"/>
                    <a:gd name="T83" fmla="*/ 38 h 110"/>
                    <a:gd name="T84" fmla="*/ 83 w 126"/>
                    <a:gd name="T85" fmla="*/ 43 h 110"/>
                    <a:gd name="T86" fmla="*/ 54 w 126"/>
                    <a:gd name="T87" fmla="*/ 54 h 110"/>
                    <a:gd name="T88" fmla="*/ 81 w 126"/>
                    <a:gd name="T89" fmla="*/ 55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6" h="110">
                      <a:moveTo>
                        <a:pt x="120" y="99"/>
                      </a:moveTo>
                      <a:cubicBezTo>
                        <a:pt x="120" y="99"/>
                        <a:pt x="114" y="94"/>
                        <a:pt x="118" y="82"/>
                      </a:cubicBezTo>
                      <a:cubicBezTo>
                        <a:pt x="118" y="82"/>
                        <a:pt x="126" y="48"/>
                        <a:pt x="101" y="28"/>
                      </a:cubicBezTo>
                      <a:cubicBezTo>
                        <a:pt x="99" y="26"/>
                        <a:pt x="76" y="7"/>
                        <a:pt x="76" y="2"/>
                      </a:cubicBezTo>
                      <a:cubicBezTo>
                        <a:pt x="76" y="1"/>
                        <a:pt x="75" y="1"/>
                        <a:pt x="75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5" y="6"/>
                        <a:pt x="38" y="13"/>
                        <a:pt x="29" y="22"/>
                      </a:cubicBezTo>
                      <a:cubicBezTo>
                        <a:pt x="29" y="22"/>
                        <a:pt x="0" y="49"/>
                        <a:pt x="10" y="91"/>
                      </a:cubicBezTo>
                      <a:cubicBezTo>
                        <a:pt x="10" y="92"/>
                        <a:pt x="10" y="94"/>
                        <a:pt x="4" y="102"/>
                      </a:cubicBezTo>
                      <a:cubicBezTo>
                        <a:pt x="4" y="102"/>
                        <a:pt x="3" y="104"/>
                        <a:pt x="4" y="105"/>
                      </a:cubicBezTo>
                      <a:cubicBezTo>
                        <a:pt x="5" y="106"/>
                        <a:pt x="7" y="107"/>
                        <a:pt x="10" y="106"/>
                      </a:cubicBezTo>
                      <a:cubicBezTo>
                        <a:pt x="10" y="106"/>
                        <a:pt x="14" y="105"/>
                        <a:pt x="19" y="105"/>
                      </a:cubicBezTo>
                      <a:cubicBezTo>
                        <a:pt x="19" y="105"/>
                        <a:pt x="19" y="105"/>
                        <a:pt x="19" y="105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0" y="105"/>
                        <a:pt x="36" y="110"/>
                        <a:pt x="61" y="110"/>
                      </a:cubicBezTo>
                      <a:cubicBezTo>
                        <a:pt x="76" y="110"/>
                        <a:pt x="91" y="108"/>
                        <a:pt x="105" y="104"/>
                      </a:cubicBezTo>
                      <a:cubicBezTo>
                        <a:pt x="105" y="104"/>
                        <a:pt x="106" y="104"/>
                        <a:pt x="107" y="104"/>
                      </a:cubicBezTo>
                      <a:cubicBezTo>
                        <a:pt x="109" y="104"/>
                        <a:pt x="112" y="105"/>
                        <a:pt x="114" y="106"/>
                      </a:cubicBezTo>
                      <a:cubicBezTo>
                        <a:pt x="114" y="106"/>
                        <a:pt x="116" y="107"/>
                        <a:pt x="118" y="107"/>
                      </a:cubicBezTo>
                      <a:cubicBezTo>
                        <a:pt x="119" y="107"/>
                        <a:pt x="121" y="106"/>
                        <a:pt x="123" y="104"/>
                      </a:cubicBezTo>
                      <a:cubicBezTo>
                        <a:pt x="123" y="104"/>
                        <a:pt x="125" y="102"/>
                        <a:pt x="120" y="99"/>
                      </a:cubicBezTo>
                      <a:close/>
                      <a:moveTo>
                        <a:pt x="81" y="55"/>
                      </a:moveTo>
                      <a:cubicBezTo>
                        <a:pt x="81" y="58"/>
                        <a:pt x="81" y="58"/>
                        <a:pt x="81" y="58"/>
                      </a:cubicBez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7"/>
                        <a:pt x="52" y="61"/>
                        <a:pt x="53" y="62"/>
                      </a:cubicBezTo>
                      <a:cubicBezTo>
                        <a:pt x="81" y="62"/>
                        <a:pt x="81" y="62"/>
                        <a:pt x="81" y="62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53" y="65"/>
                        <a:pt x="53" y="65"/>
                        <a:pt x="53" y="65"/>
                      </a:cubicBezTo>
                      <a:cubicBezTo>
                        <a:pt x="53" y="65"/>
                        <a:pt x="54" y="78"/>
                        <a:pt x="67" y="80"/>
                      </a:cubicBezTo>
                      <a:cubicBezTo>
                        <a:pt x="67" y="80"/>
                        <a:pt x="76" y="82"/>
                        <a:pt x="83" y="78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71" y="91"/>
                        <a:pt x="54" y="81"/>
                      </a:cubicBezTo>
                      <a:cubicBezTo>
                        <a:pt x="54" y="81"/>
                        <a:pt x="46" y="76"/>
                        <a:pt x="45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4" y="61"/>
                        <a:pt x="44" y="60"/>
                        <a:pt x="45" y="58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8" y="37"/>
                        <a:pt x="67" y="35"/>
                      </a:cubicBezTo>
                      <a:cubicBezTo>
                        <a:pt x="67" y="35"/>
                        <a:pt x="81" y="33"/>
                        <a:pt x="86" y="38"/>
                      </a:cubicBezTo>
                      <a:cubicBezTo>
                        <a:pt x="83" y="43"/>
                        <a:pt x="83" y="43"/>
                        <a:pt x="83" y="43"/>
                      </a:cubicBezTo>
                      <a:cubicBezTo>
                        <a:pt x="83" y="43"/>
                        <a:pt x="61" y="33"/>
                        <a:pt x="54" y="54"/>
                      </a:cubicBezTo>
                      <a:lnTo>
                        <a:pt x="81" y="5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2" name="组合 81"/>
          <p:cNvGrpSpPr/>
          <p:nvPr/>
        </p:nvGrpSpPr>
        <p:grpSpPr>
          <a:xfrm>
            <a:off x="4307132" y="5083019"/>
            <a:ext cx="4072886" cy="726542"/>
            <a:chOff x="2730285" y="5467200"/>
            <a:chExt cx="4072354" cy="726710"/>
          </a:xfrm>
        </p:grpSpPr>
        <p:grpSp>
          <p:nvGrpSpPr>
            <p:cNvPr id="83" name="组合 82"/>
            <p:cNvGrpSpPr/>
            <p:nvPr/>
          </p:nvGrpSpPr>
          <p:grpSpPr>
            <a:xfrm>
              <a:off x="2730285" y="5780798"/>
              <a:ext cx="3111713" cy="109703"/>
              <a:chOff x="3904781" y="1674310"/>
              <a:chExt cx="3519258" cy="109703"/>
            </a:xfrm>
          </p:grpSpPr>
          <p:cxnSp>
            <p:nvCxnSpPr>
              <p:cNvPr id="87" name="直接连接符 86"/>
              <p:cNvCxnSpPr/>
              <p:nvPr/>
            </p:nvCxnSpPr>
            <p:spPr>
              <a:xfrm flipV="1">
                <a:off x="3904781" y="1729161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椭圆 87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5982684" y="5467200"/>
              <a:ext cx="819955" cy="726710"/>
              <a:chOff x="5982684" y="5467200"/>
              <a:chExt cx="819955" cy="726710"/>
            </a:xfrm>
          </p:grpSpPr>
          <p:sp>
            <p:nvSpPr>
              <p:cNvPr id="85" name="Freeform 5"/>
              <p:cNvSpPr/>
              <p:nvPr/>
            </p:nvSpPr>
            <p:spPr bwMode="auto">
              <a:xfrm rot="10800000">
                <a:off x="5982684" y="5467200"/>
                <a:ext cx="819955" cy="7267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08"/>
              <p:cNvSpPr>
                <a:spLocks noEditPoints="1"/>
              </p:cNvSpPr>
              <p:nvPr/>
            </p:nvSpPr>
            <p:spPr bwMode="auto">
              <a:xfrm>
                <a:off x="6204112" y="5631950"/>
                <a:ext cx="367976" cy="369300"/>
              </a:xfrm>
              <a:custGeom>
                <a:avLst/>
                <a:gdLst>
                  <a:gd name="T0" fmla="*/ 97 w 115"/>
                  <a:gd name="T1" fmla="*/ 48 h 115"/>
                  <a:gd name="T2" fmla="*/ 91 w 115"/>
                  <a:gd name="T3" fmla="*/ 41 h 115"/>
                  <a:gd name="T4" fmla="*/ 102 w 115"/>
                  <a:gd name="T5" fmla="*/ 26 h 115"/>
                  <a:gd name="T6" fmla="*/ 94 w 115"/>
                  <a:gd name="T7" fmla="*/ 13 h 115"/>
                  <a:gd name="T8" fmla="*/ 79 w 115"/>
                  <a:gd name="T9" fmla="*/ 23 h 115"/>
                  <a:gd name="T10" fmla="*/ 70 w 115"/>
                  <a:gd name="T11" fmla="*/ 22 h 115"/>
                  <a:gd name="T12" fmla="*/ 67 w 115"/>
                  <a:gd name="T13" fmla="*/ 3 h 115"/>
                  <a:gd name="T14" fmla="*/ 52 w 115"/>
                  <a:gd name="T15" fmla="*/ 0 h 115"/>
                  <a:gd name="T16" fmla="*/ 48 w 115"/>
                  <a:gd name="T17" fmla="*/ 18 h 115"/>
                  <a:gd name="T18" fmla="*/ 41 w 115"/>
                  <a:gd name="T19" fmla="*/ 24 h 115"/>
                  <a:gd name="T20" fmla="*/ 26 w 115"/>
                  <a:gd name="T21" fmla="*/ 13 h 115"/>
                  <a:gd name="T22" fmla="*/ 13 w 115"/>
                  <a:gd name="T23" fmla="*/ 21 h 115"/>
                  <a:gd name="T24" fmla="*/ 23 w 115"/>
                  <a:gd name="T25" fmla="*/ 36 h 115"/>
                  <a:gd name="T26" fmla="*/ 22 w 115"/>
                  <a:gd name="T27" fmla="*/ 45 h 115"/>
                  <a:gd name="T28" fmla="*/ 4 w 115"/>
                  <a:gd name="T29" fmla="*/ 48 h 115"/>
                  <a:gd name="T30" fmla="*/ 0 w 115"/>
                  <a:gd name="T31" fmla="*/ 63 h 115"/>
                  <a:gd name="T32" fmla="*/ 18 w 115"/>
                  <a:gd name="T33" fmla="*/ 66 h 115"/>
                  <a:gd name="T34" fmla="*/ 24 w 115"/>
                  <a:gd name="T35" fmla="*/ 73 h 115"/>
                  <a:gd name="T36" fmla="*/ 13 w 115"/>
                  <a:gd name="T37" fmla="*/ 89 h 115"/>
                  <a:gd name="T38" fmla="*/ 21 w 115"/>
                  <a:gd name="T39" fmla="*/ 102 h 115"/>
                  <a:gd name="T40" fmla="*/ 36 w 115"/>
                  <a:gd name="T41" fmla="*/ 92 h 115"/>
                  <a:gd name="T42" fmla="*/ 45 w 115"/>
                  <a:gd name="T43" fmla="*/ 92 h 115"/>
                  <a:gd name="T44" fmla="*/ 48 w 115"/>
                  <a:gd name="T45" fmla="*/ 111 h 115"/>
                  <a:gd name="T46" fmla="*/ 63 w 115"/>
                  <a:gd name="T47" fmla="*/ 115 h 115"/>
                  <a:gd name="T48" fmla="*/ 67 w 115"/>
                  <a:gd name="T49" fmla="*/ 97 h 115"/>
                  <a:gd name="T50" fmla="*/ 74 w 115"/>
                  <a:gd name="T51" fmla="*/ 91 h 115"/>
                  <a:gd name="T52" fmla="*/ 89 w 115"/>
                  <a:gd name="T53" fmla="*/ 102 h 115"/>
                  <a:gd name="T54" fmla="*/ 102 w 115"/>
                  <a:gd name="T55" fmla="*/ 94 h 115"/>
                  <a:gd name="T56" fmla="*/ 92 w 115"/>
                  <a:gd name="T57" fmla="*/ 79 h 115"/>
                  <a:gd name="T58" fmla="*/ 93 w 115"/>
                  <a:gd name="T59" fmla="*/ 70 h 115"/>
                  <a:gd name="T60" fmla="*/ 112 w 115"/>
                  <a:gd name="T61" fmla="*/ 66 h 115"/>
                  <a:gd name="T62" fmla="*/ 115 w 115"/>
                  <a:gd name="T63" fmla="*/ 52 h 115"/>
                  <a:gd name="T64" fmla="*/ 58 w 115"/>
                  <a:gd name="T65" fmla="*/ 79 h 115"/>
                  <a:gd name="T66" fmla="*/ 58 w 115"/>
                  <a:gd name="T67" fmla="*/ 36 h 115"/>
                  <a:gd name="T68" fmla="*/ 58 w 115"/>
                  <a:gd name="T69" fmla="*/ 79 h 115"/>
                  <a:gd name="T70" fmla="*/ 49 w 115"/>
                  <a:gd name="T71" fmla="*/ 57 h 115"/>
                  <a:gd name="T72" fmla="*/ 67 w 115"/>
                  <a:gd name="T73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115">
                    <a:moveTo>
                      <a:pt x="112" y="48"/>
                    </a:moveTo>
                    <a:cubicBezTo>
                      <a:pt x="97" y="48"/>
                      <a:pt x="97" y="48"/>
                      <a:pt x="97" y="48"/>
                    </a:cubicBezTo>
                    <a:cubicBezTo>
                      <a:pt x="95" y="48"/>
                      <a:pt x="93" y="47"/>
                      <a:pt x="93" y="45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0" y="40"/>
                      <a:pt x="91" y="37"/>
                      <a:pt x="92" y="3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4" y="24"/>
                      <a:pt x="104" y="22"/>
                      <a:pt x="102" y="2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1"/>
                      <a:pt x="91" y="11"/>
                      <a:pt x="89" y="1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4"/>
                      <a:pt x="75" y="25"/>
                      <a:pt x="74" y="24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8" y="22"/>
                      <a:pt x="67" y="20"/>
                      <a:pt x="67" y="18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1"/>
                      <a:pt x="65" y="0"/>
                      <a:pt x="6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0"/>
                      <a:pt x="48" y="1"/>
                      <a:pt x="48" y="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20"/>
                      <a:pt x="47" y="22"/>
                      <a:pt x="45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5"/>
                      <a:pt x="37" y="24"/>
                      <a:pt x="3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1"/>
                      <a:pt x="22" y="11"/>
                      <a:pt x="21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2"/>
                      <a:pt x="12" y="24"/>
                      <a:pt x="13" y="2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7"/>
                      <a:pt x="25" y="40"/>
                      <a:pt x="24" y="41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7"/>
                      <a:pt x="20" y="48"/>
                      <a:pt x="18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50"/>
                      <a:pt x="0" y="5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6"/>
                      <a:pt x="4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0" y="66"/>
                      <a:pt x="22" y="68"/>
                      <a:pt x="22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5"/>
                      <a:pt x="24" y="78"/>
                      <a:pt x="23" y="79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2" y="90"/>
                      <a:pt x="12" y="93"/>
                      <a:pt x="13" y="94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2" y="103"/>
                      <a:pt x="25" y="103"/>
                      <a:pt x="26" y="10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7" y="90"/>
                      <a:pt x="40" y="90"/>
                      <a:pt x="41" y="9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7" y="93"/>
                      <a:pt x="48" y="95"/>
                      <a:pt x="48" y="97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3"/>
                      <a:pt x="50" y="115"/>
                      <a:pt x="52" y="115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65" y="115"/>
                      <a:pt x="67" y="113"/>
                      <a:pt x="67" y="111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5"/>
                      <a:pt x="68" y="93"/>
                      <a:pt x="70" y="92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5" y="90"/>
                      <a:pt x="78" y="90"/>
                      <a:pt x="79" y="9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91" y="103"/>
                      <a:pt x="93" y="103"/>
                      <a:pt x="94" y="102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4" y="93"/>
                      <a:pt x="104" y="90"/>
                      <a:pt x="102" y="8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1" y="78"/>
                      <a:pt x="90" y="75"/>
                      <a:pt x="91" y="73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68"/>
                      <a:pt x="95" y="66"/>
                      <a:pt x="97" y="66"/>
                    </a:cubicBezTo>
                    <a:cubicBezTo>
                      <a:pt x="112" y="66"/>
                      <a:pt x="112" y="66"/>
                      <a:pt x="112" y="66"/>
                    </a:cubicBezTo>
                    <a:cubicBezTo>
                      <a:pt x="113" y="66"/>
                      <a:pt x="115" y="65"/>
                      <a:pt x="115" y="63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0"/>
                      <a:pt x="113" y="48"/>
                      <a:pt x="112" y="48"/>
                    </a:cubicBezTo>
                    <a:close/>
                    <a:moveTo>
                      <a:pt x="58" y="79"/>
                    </a:moveTo>
                    <a:cubicBezTo>
                      <a:pt x="46" y="79"/>
                      <a:pt x="36" y="69"/>
                      <a:pt x="36" y="57"/>
                    </a:cubicBezTo>
                    <a:cubicBezTo>
                      <a:pt x="36" y="46"/>
                      <a:pt x="46" y="36"/>
                      <a:pt x="58" y="36"/>
                    </a:cubicBezTo>
                    <a:cubicBezTo>
                      <a:pt x="69" y="36"/>
                      <a:pt x="79" y="46"/>
                      <a:pt x="79" y="57"/>
                    </a:cubicBezTo>
                    <a:cubicBezTo>
                      <a:pt x="79" y="69"/>
                      <a:pt x="69" y="79"/>
                      <a:pt x="58" y="79"/>
                    </a:cubicBezTo>
                    <a:close/>
                    <a:moveTo>
                      <a:pt x="58" y="48"/>
                    </a:moveTo>
                    <a:cubicBezTo>
                      <a:pt x="53" y="48"/>
                      <a:pt x="49" y="52"/>
                      <a:pt x="49" y="57"/>
                    </a:cubicBezTo>
                    <a:cubicBezTo>
                      <a:pt x="49" y="62"/>
                      <a:pt x="53" y="66"/>
                      <a:pt x="58" y="66"/>
                    </a:cubicBezTo>
                    <a:cubicBezTo>
                      <a:pt x="63" y="66"/>
                      <a:pt x="67" y="62"/>
                      <a:pt x="67" y="57"/>
                    </a:cubicBezTo>
                    <a:cubicBezTo>
                      <a:pt x="67" y="52"/>
                      <a:pt x="63" y="48"/>
                      <a:pt x="58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3530004" y="1031668"/>
            <a:ext cx="1143205" cy="1295259"/>
            <a:chOff x="1953260" y="1414909"/>
            <a:chExt cx="1143056" cy="1295559"/>
          </a:xfrm>
        </p:grpSpPr>
        <p:grpSp>
          <p:nvGrpSpPr>
            <p:cNvPr id="90" name="组合 89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92" name="圆角矩形 9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3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1" name="文本框 88"/>
            <p:cNvSpPr txBox="1"/>
            <p:nvPr/>
          </p:nvSpPr>
          <p:spPr>
            <a:xfrm>
              <a:off x="1953260" y="158820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502158" y="5014062"/>
            <a:ext cx="1143204" cy="1295259"/>
            <a:chOff x="1925418" y="5398225"/>
            <a:chExt cx="1143055" cy="1295559"/>
          </a:xfrm>
        </p:grpSpPr>
        <p:grpSp>
          <p:nvGrpSpPr>
            <p:cNvPr id="97" name="组合 96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99" name="圆角矩形 9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8" name="文本框 89"/>
            <p:cNvSpPr txBox="1"/>
            <p:nvPr/>
          </p:nvSpPr>
          <p:spPr>
            <a:xfrm>
              <a:off x="1925418" y="5561329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05</a:t>
              </a:r>
              <a:endParaRPr lang="zh-CN" altLang="en-US" sz="2800" dirty="0">
                <a:solidFill>
                  <a:schemeClr val="accent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699521" y="4024820"/>
            <a:ext cx="1146641" cy="1295259"/>
            <a:chOff x="3122624" y="4408754"/>
            <a:chExt cx="1146492" cy="1295559"/>
          </a:xfrm>
        </p:grpSpPr>
        <p:grpSp>
          <p:nvGrpSpPr>
            <p:cNvPr id="104" name="组合 103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106" name="圆角矩形 10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圆角矩形 10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5" name="文本框 90"/>
            <p:cNvSpPr txBox="1"/>
            <p:nvPr/>
          </p:nvSpPr>
          <p:spPr>
            <a:xfrm>
              <a:off x="3122624" y="4575486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accent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699520" y="2022192"/>
            <a:ext cx="1128090" cy="1295259"/>
            <a:chOff x="3122624" y="2405662"/>
            <a:chExt cx="1127943" cy="129555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113" name="圆角矩形 11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2" name="文本框 91"/>
            <p:cNvSpPr txBox="1"/>
            <p:nvPr/>
          </p:nvSpPr>
          <p:spPr>
            <a:xfrm>
              <a:off x="3122624" y="2571385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accent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154875" y="3009715"/>
            <a:ext cx="1137615" cy="1295259"/>
            <a:chOff x="3577919" y="3393414"/>
            <a:chExt cx="1137467" cy="129555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20" name="圆角矩形 11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9" name="文本框 92"/>
            <p:cNvSpPr txBox="1"/>
            <p:nvPr/>
          </p:nvSpPr>
          <p:spPr>
            <a:xfrm>
              <a:off x="3577919" y="356063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accent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2344486" y="2492441"/>
            <a:ext cx="2142717" cy="1898363"/>
            <a:chOff x="1082221" y="2876021"/>
            <a:chExt cx="2142438" cy="1898802"/>
          </a:xfrm>
        </p:grpSpPr>
        <p:sp>
          <p:nvSpPr>
            <p:cNvPr id="125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6" name="文本框 116"/>
            <p:cNvSpPr txBox="1"/>
            <p:nvPr/>
          </p:nvSpPr>
          <p:spPr>
            <a:xfrm>
              <a:off x="1253432" y="3652092"/>
              <a:ext cx="1795688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kern="0" dirty="0">
                  <a:solidFill>
                    <a:schemeClr val="accent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CATALOG</a:t>
              </a:r>
              <a:endParaRPr lang="zh-CN" altLang="en-US" sz="2400" kern="0" dirty="0">
                <a:solidFill>
                  <a:schemeClr val="accent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27" name="TextBox 7"/>
          <p:cNvSpPr>
            <a:spLocks noChangeArrowheads="1"/>
          </p:cNvSpPr>
          <p:nvPr/>
        </p:nvSpPr>
        <p:spPr bwMode="auto">
          <a:xfrm>
            <a:off x="8665067" y="1095175"/>
            <a:ext cx="264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6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Overview of the annual work.</a:t>
            </a:r>
          </a:p>
        </p:txBody>
      </p:sp>
      <p:sp>
        <p:nvSpPr>
          <p:cNvPr id="128" name="TextBox 7"/>
          <p:cNvSpPr>
            <a:spLocks noChangeArrowheads="1"/>
          </p:cNvSpPr>
          <p:nvPr/>
        </p:nvSpPr>
        <p:spPr bwMode="auto">
          <a:xfrm>
            <a:off x="8668048" y="2278645"/>
            <a:ext cx="264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6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Work done.</a:t>
            </a:r>
          </a:p>
        </p:txBody>
      </p:sp>
      <p:sp>
        <p:nvSpPr>
          <p:cNvPr id="129" name="TextBox 7"/>
          <p:cNvSpPr>
            <a:spLocks noChangeArrowheads="1"/>
          </p:cNvSpPr>
          <p:nvPr/>
        </p:nvSpPr>
        <p:spPr bwMode="auto">
          <a:xfrm>
            <a:off x="8649592" y="3100010"/>
            <a:ext cx="264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6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Successful project presentation.</a:t>
            </a:r>
          </a:p>
        </p:txBody>
      </p:sp>
      <p:sp>
        <p:nvSpPr>
          <p:cNvPr id="130" name="TextBox 7"/>
          <p:cNvSpPr>
            <a:spLocks noChangeArrowheads="1"/>
          </p:cNvSpPr>
          <p:nvPr/>
        </p:nvSpPr>
        <p:spPr bwMode="auto">
          <a:xfrm>
            <a:off x="8687584" y="4168009"/>
            <a:ext cx="264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6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There are not enough work.</a:t>
            </a:r>
          </a:p>
        </p:txBody>
      </p:sp>
      <p:sp>
        <p:nvSpPr>
          <p:cNvPr id="131" name="TextBox 7"/>
          <p:cNvSpPr>
            <a:spLocks noChangeArrowheads="1"/>
          </p:cNvSpPr>
          <p:nvPr/>
        </p:nvSpPr>
        <p:spPr bwMode="auto">
          <a:xfrm>
            <a:off x="8687584" y="5150494"/>
            <a:ext cx="264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63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Work plan for next year.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6 0.24166 L 1.66667E-6 2.59259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4 L -6.25E-7 -1.85185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828 -0.03611 L -1.04167E-6 -3.33333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14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6 -0.18611 L -1.875E-6 1.11022E-1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-4.58333E-6 -2.96296E-6 " pathEditMode="relative" rAng="0" ptsTypes="AA">
                                          <p:cBhvr>
                                            <p:cTn id="3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1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2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8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8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3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8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8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4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8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8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8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8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127" grpId="0"/>
          <p:bldP spid="128" grpId="0"/>
          <p:bldP spid="129" grpId="0"/>
          <p:bldP spid="130" grpId="0"/>
          <p:bldP spid="13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6 0.24166 L 1.66667E-6 2.59259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4 L -6.25E-7 -1.85185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828 -0.03611 L -1.04167E-6 -3.33333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14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6 -0.18611 L -1.875E-6 1.11022E-1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-4.58333E-6 -2.96296E-6 " pathEditMode="relative" rAng="0" ptsTypes="AA">
                                          <p:cBhvr>
                                            <p:cTn id="3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1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2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8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8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3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8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8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4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8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8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8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8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127" grpId="0"/>
          <p:bldP spid="128" grpId="0"/>
          <p:bldP spid="129" grpId="0"/>
          <p:bldP spid="130" grpId="0"/>
          <p:bldP spid="13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10"/>
          <p:cNvSpPr/>
          <p:nvPr/>
        </p:nvSpPr>
        <p:spPr bwMode="auto">
          <a:xfrm>
            <a:off x="9380017" y="3356260"/>
            <a:ext cx="169258" cy="495750"/>
          </a:xfrm>
          <a:custGeom>
            <a:avLst/>
            <a:gdLst>
              <a:gd name="T0" fmla="*/ 0 w 70"/>
              <a:gd name="T1" fmla="*/ 205 h 205"/>
              <a:gd name="T2" fmla="*/ 0 w 70"/>
              <a:gd name="T3" fmla="*/ 0 h 205"/>
              <a:gd name="T4" fmla="*/ 70 w 70"/>
              <a:gd name="T5" fmla="*/ 0 h 205"/>
              <a:gd name="T6" fmla="*/ 70 w 70"/>
              <a:gd name="T7" fmla="*/ 205 h 205"/>
              <a:gd name="T8" fmla="*/ 0 w 70"/>
              <a:gd name="T9" fmla="*/ 205 h 205"/>
              <a:gd name="T10" fmla="*/ 0 w 70"/>
              <a:gd name="T11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05">
                <a:moveTo>
                  <a:pt x="0" y="205"/>
                </a:moveTo>
                <a:lnTo>
                  <a:pt x="0" y="0"/>
                </a:lnTo>
                <a:lnTo>
                  <a:pt x="70" y="0"/>
                </a:lnTo>
                <a:lnTo>
                  <a:pt x="70" y="205"/>
                </a:lnTo>
                <a:lnTo>
                  <a:pt x="0" y="205"/>
                </a:lnTo>
                <a:lnTo>
                  <a:pt x="0" y="20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25220" y="2694350"/>
            <a:ext cx="1968234" cy="1826779"/>
            <a:chOff x="824426" y="2409981"/>
            <a:chExt cx="1968234" cy="1827202"/>
          </a:xfrm>
        </p:grpSpPr>
        <p:sp>
          <p:nvSpPr>
            <p:cNvPr id="53" name="Freeform 14"/>
            <p:cNvSpPr/>
            <p:nvPr/>
          </p:nvSpPr>
          <p:spPr bwMode="auto">
            <a:xfrm>
              <a:off x="824426" y="2409981"/>
              <a:ext cx="386876" cy="350734"/>
            </a:xfrm>
            <a:custGeom>
              <a:avLst/>
              <a:gdLst>
                <a:gd name="T0" fmla="*/ 160 w 160"/>
                <a:gd name="T1" fmla="*/ 0 h 145"/>
                <a:gd name="T2" fmla="*/ 82 w 160"/>
                <a:gd name="T3" fmla="*/ 145 h 145"/>
                <a:gd name="T4" fmla="*/ 0 w 160"/>
                <a:gd name="T5" fmla="*/ 0 h 145"/>
                <a:gd name="T6" fmla="*/ 160 w 160"/>
                <a:gd name="T7" fmla="*/ 0 h 145"/>
                <a:gd name="T8" fmla="*/ 160 w 160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45">
                  <a:moveTo>
                    <a:pt x="160" y="0"/>
                  </a:moveTo>
                  <a:lnTo>
                    <a:pt x="82" y="145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933236" y="2684281"/>
              <a:ext cx="1859424" cy="1552902"/>
            </a:xfrm>
            <a:custGeom>
              <a:avLst/>
              <a:gdLst>
                <a:gd name="T0" fmla="*/ 274 w 274"/>
                <a:gd name="T1" fmla="*/ 92 h 229"/>
                <a:gd name="T2" fmla="*/ 274 w 274"/>
                <a:gd name="T3" fmla="*/ 173 h 229"/>
                <a:gd name="T4" fmla="*/ 273 w 274"/>
                <a:gd name="T5" fmla="*/ 179 h 229"/>
                <a:gd name="T6" fmla="*/ 215 w 274"/>
                <a:gd name="T7" fmla="*/ 229 h 229"/>
                <a:gd name="T8" fmla="*/ 56 w 274"/>
                <a:gd name="T9" fmla="*/ 229 h 229"/>
                <a:gd name="T10" fmla="*/ 7 w 274"/>
                <a:gd name="T11" fmla="*/ 198 h 229"/>
                <a:gd name="T12" fmla="*/ 0 w 274"/>
                <a:gd name="T13" fmla="*/ 170 h 229"/>
                <a:gd name="T14" fmla="*/ 0 w 274"/>
                <a:gd name="T15" fmla="*/ 0 h 229"/>
                <a:gd name="T16" fmla="*/ 13 w 274"/>
                <a:gd name="T17" fmla="*/ 23 h 229"/>
                <a:gd name="T18" fmla="*/ 25 w 274"/>
                <a:gd name="T19" fmla="*/ 0 h 229"/>
                <a:gd name="T20" fmla="*/ 25 w 274"/>
                <a:gd name="T21" fmla="*/ 170 h 229"/>
                <a:gd name="T22" fmla="*/ 59 w 274"/>
                <a:gd name="T23" fmla="*/ 204 h 229"/>
                <a:gd name="T24" fmla="*/ 215 w 274"/>
                <a:gd name="T25" fmla="*/ 204 h 229"/>
                <a:gd name="T26" fmla="*/ 249 w 274"/>
                <a:gd name="T27" fmla="*/ 170 h 229"/>
                <a:gd name="T28" fmla="*/ 249 w 274"/>
                <a:gd name="T29" fmla="*/ 92 h 229"/>
                <a:gd name="T30" fmla="*/ 274 w 274"/>
                <a:gd name="T31" fmla="*/ 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229">
                  <a:moveTo>
                    <a:pt x="274" y="92"/>
                  </a:moveTo>
                  <a:cubicBezTo>
                    <a:pt x="274" y="173"/>
                    <a:pt x="274" y="173"/>
                    <a:pt x="274" y="173"/>
                  </a:cubicBezTo>
                  <a:cubicBezTo>
                    <a:pt x="273" y="179"/>
                    <a:pt x="273" y="179"/>
                    <a:pt x="273" y="179"/>
                  </a:cubicBezTo>
                  <a:cubicBezTo>
                    <a:pt x="268" y="208"/>
                    <a:pt x="245" y="228"/>
                    <a:pt x="215" y="229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35" y="227"/>
                    <a:pt x="18" y="217"/>
                    <a:pt x="7" y="198"/>
                  </a:cubicBezTo>
                  <a:cubicBezTo>
                    <a:pt x="2" y="189"/>
                    <a:pt x="0" y="180"/>
                    <a:pt x="0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5" y="188"/>
                    <a:pt x="41" y="204"/>
                    <a:pt x="59" y="204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4" y="204"/>
                    <a:pt x="249" y="188"/>
                    <a:pt x="249" y="170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74" y="92"/>
                    <a:pt x="274" y="92"/>
                    <a:pt x="274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1849647" y="3613867"/>
              <a:ext cx="26598" cy="544242"/>
            </a:xfrm>
            <a:custGeom>
              <a:avLst/>
              <a:gdLst>
                <a:gd name="T0" fmla="*/ 0 w 11"/>
                <a:gd name="T1" fmla="*/ 0 h 225"/>
                <a:gd name="T2" fmla="*/ 11 w 11"/>
                <a:gd name="T3" fmla="*/ 0 h 225"/>
                <a:gd name="T4" fmla="*/ 11 w 11"/>
                <a:gd name="T5" fmla="*/ 225 h 225"/>
                <a:gd name="T6" fmla="*/ 0 w 11"/>
                <a:gd name="T7" fmla="*/ 225 h 225"/>
                <a:gd name="T8" fmla="*/ 0 w 11"/>
                <a:gd name="T9" fmla="*/ 0 h 225"/>
                <a:gd name="T10" fmla="*/ 0 w 11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5">
                  <a:moveTo>
                    <a:pt x="0" y="0"/>
                  </a:moveTo>
                  <a:lnTo>
                    <a:pt x="11" y="0"/>
                  </a:lnTo>
                  <a:lnTo>
                    <a:pt x="11" y="225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624195" y="2712995"/>
            <a:ext cx="1857005" cy="928624"/>
            <a:chOff x="2623399" y="2428631"/>
            <a:chExt cx="1857005" cy="928839"/>
          </a:xfrm>
        </p:grpSpPr>
        <p:sp>
          <p:nvSpPr>
            <p:cNvPr id="57" name="Freeform 6"/>
            <p:cNvSpPr/>
            <p:nvPr/>
          </p:nvSpPr>
          <p:spPr bwMode="auto">
            <a:xfrm>
              <a:off x="2623399" y="2428631"/>
              <a:ext cx="1857005" cy="928839"/>
            </a:xfrm>
            <a:custGeom>
              <a:avLst/>
              <a:gdLst>
                <a:gd name="T0" fmla="*/ 59 w 274"/>
                <a:gd name="T1" fmla="*/ 0 h 137"/>
                <a:gd name="T2" fmla="*/ 218 w 274"/>
                <a:gd name="T3" fmla="*/ 0 h 137"/>
                <a:gd name="T4" fmla="*/ 267 w 274"/>
                <a:gd name="T5" fmla="*/ 31 h 137"/>
                <a:gd name="T6" fmla="*/ 274 w 274"/>
                <a:gd name="T7" fmla="*/ 59 h 137"/>
                <a:gd name="T8" fmla="*/ 274 w 274"/>
                <a:gd name="T9" fmla="*/ 137 h 137"/>
                <a:gd name="T10" fmla="*/ 249 w 274"/>
                <a:gd name="T11" fmla="*/ 137 h 137"/>
                <a:gd name="T12" fmla="*/ 249 w 274"/>
                <a:gd name="T13" fmla="*/ 59 h 137"/>
                <a:gd name="T14" fmla="*/ 215 w 274"/>
                <a:gd name="T15" fmla="*/ 25 h 137"/>
                <a:gd name="T16" fmla="*/ 59 w 274"/>
                <a:gd name="T17" fmla="*/ 25 h 137"/>
                <a:gd name="T18" fmla="*/ 25 w 274"/>
                <a:gd name="T19" fmla="*/ 59 h 137"/>
                <a:gd name="T20" fmla="*/ 25 w 274"/>
                <a:gd name="T21" fmla="*/ 137 h 137"/>
                <a:gd name="T22" fmla="*/ 0 w 274"/>
                <a:gd name="T23" fmla="*/ 137 h 137"/>
                <a:gd name="T24" fmla="*/ 0 w 274"/>
                <a:gd name="T25" fmla="*/ 56 h 137"/>
                <a:gd name="T26" fmla="*/ 31 w 274"/>
                <a:gd name="T27" fmla="*/ 7 h 137"/>
                <a:gd name="T28" fmla="*/ 59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2"/>
                    <a:pt x="256" y="12"/>
                    <a:pt x="267" y="31"/>
                  </a:cubicBezTo>
                  <a:cubicBezTo>
                    <a:pt x="272" y="40"/>
                    <a:pt x="274" y="49"/>
                    <a:pt x="274" y="59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1"/>
                    <a:pt x="233" y="25"/>
                    <a:pt x="215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1" y="25"/>
                    <a:pt x="25" y="41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3537394" y="2556829"/>
              <a:ext cx="29016" cy="541823"/>
            </a:xfrm>
            <a:custGeom>
              <a:avLst/>
              <a:gdLst>
                <a:gd name="T0" fmla="*/ 0 w 4"/>
                <a:gd name="T1" fmla="*/ 80 h 80"/>
                <a:gd name="T2" fmla="*/ 4 w 4"/>
                <a:gd name="T3" fmla="*/ 80 h 80"/>
                <a:gd name="T4" fmla="*/ 4 w 4"/>
                <a:gd name="T5" fmla="*/ 0 h 80"/>
                <a:gd name="T6" fmla="*/ 0 w 4"/>
                <a:gd name="T7" fmla="*/ 0 h 80"/>
                <a:gd name="T8" fmla="*/ 0 w 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80"/>
                  </a:moveTo>
                  <a:cubicBezTo>
                    <a:pt x="1" y="80"/>
                    <a:pt x="3" y="80"/>
                    <a:pt x="4" y="80"/>
                  </a:cubicBezTo>
                  <a:cubicBezTo>
                    <a:pt x="4" y="53"/>
                    <a:pt x="4" y="27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27"/>
                    <a:pt x="0" y="53"/>
                    <a:pt x="0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311940" y="3641618"/>
            <a:ext cx="1859424" cy="928624"/>
            <a:chOff x="4311146" y="3357469"/>
            <a:chExt cx="1859424" cy="928839"/>
          </a:xfrm>
        </p:grpSpPr>
        <p:sp>
          <p:nvSpPr>
            <p:cNvPr id="60" name="Freeform 8"/>
            <p:cNvSpPr/>
            <p:nvPr/>
          </p:nvSpPr>
          <p:spPr bwMode="auto">
            <a:xfrm>
              <a:off x="4311146" y="3357469"/>
              <a:ext cx="1859424" cy="928839"/>
            </a:xfrm>
            <a:custGeom>
              <a:avLst/>
              <a:gdLst>
                <a:gd name="T0" fmla="*/ 274 w 274"/>
                <a:gd name="T1" fmla="*/ 0 h 137"/>
                <a:gd name="T2" fmla="*/ 274 w 274"/>
                <a:gd name="T3" fmla="*/ 81 h 137"/>
                <a:gd name="T4" fmla="*/ 273 w 274"/>
                <a:gd name="T5" fmla="*/ 87 h 137"/>
                <a:gd name="T6" fmla="*/ 215 w 274"/>
                <a:gd name="T7" fmla="*/ 137 h 137"/>
                <a:gd name="T8" fmla="*/ 56 w 274"/>
                <a:gd name="T9" fmla="*/ 137 h 137"/>
                <a:gd name="T10" fmla="*/ 7 w 274"/>
                <a:gd name="T11" fmla="*/ 106 h 137"/>
                <a:gd name="T12" fmla="*/ 0 w 274"/>
                <a:gd name="T13" fmla="*/ 78 h 137"/>
                <a:gd name="T14" fmla="*/ 0 w 274"/>
                <a:gd name="T15" fmla="*/ 0 h 137"/>
                <a:gd name="T16" fmla="*/ 25 w 274"/>
                <a:gd name="T17" fmla="*/ 0 h 137"/>
                <a:gd name="T18" fmla="*/ 25 w 274"/>
                <a:gd name="T19" fmla="*/ 78 h 137"/>
                <a:gd name="T20" fmla="*/ 59 w 274"/>
                <a:gd name="T21" fmla="*/ 112 h 137"/>
                <a:gd name="T22" fmla="*/ 215 w 274"/>
                <a:gd name="T23" fmla="*/ 112 h 137"/>
                <a:gd name="T24" fmla="*/ 249 w 274"/>
                <a:gd name="T25" fmla="*/ 78 h 137"/>
                <a:gd name="T26" fmla="*/ 249 w 274"/>
                <a:gd name="T27" fmla="*/ 0 h 137"/>
                <a:gd name="T28" fmla="*/ 274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274" y="0"/>
                  </a:moveTo>
                  <a:cubicBezTo>
                    <a:pt x="274" y="81"/>
                    <a:pt x="274" y="81"/>
                    <a:pt x="274" y="81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68" y="116"/>
                    <a:pt x="245" y="136"/>
                    <a:pt x="215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35" y="135"/>
                    <a:pt x="18" y="125"/>
                    <a:pt x="7" y="106"/>
                  </a:cubicBezTo>
                  <a:cubicBezTo>
                    <a:pt x="2" y="97"/>
                    <a:pt x="0" y="8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96"/>
                    <a:pt x="41" y="112"/>
                    <a:pt x="59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3" y="112"/>
                    <a:pt x="249" y="96"/>
                    <a:pt x="249" y="7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74" y="0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0"/>
            <p:cNvSpPr/>
            <p:nvPr/>
          </p:nvSpPr>
          <p:spPr bwMode="auto">
            <a:xfrm>
              <a:off x="5227559" y="3613867"/>
              <a:ext cx="26598" cy="544242"/>
            </a:xfrm>
            <a:custGeom>
              <a:avLst/>
              <a:gdLst>
                <a:gd name="T0" fmla="*/ 0 w 4"/>
                <a:gd name="T1" fmla="*/ 0 h 80"/>
                <a:gd name="T2" fmla="*/ 4 w 4"/>
                <a:gd name="T3" fmla="*/ 0 h 80"/>
                <a:gd name="T4" fmla="*/ 4 w 4"/>
                <a:gd name="T5" fmla="*/ 80 h 80"/>
                <a:gd name="T6" fmla="*/ 0 w 4"/>
                <a:gd name="T7" fmla="*/ 80 h 80"/>
                <a:gd name="T8" fmla="*/ 0 w 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27"/>
                    <a:pt x="4" y="53"/>
                    <a:pt x="4" y="80"/>
                  </a:cubicBezTo>
                  <a:cubicBezTo>
                    <a:pt x="3" y="80"/>
                    <a:pt x="1" y="80"/>
                    <a:pt x="0" y="80"/>
                  </a:cubicBezTo>
                  <a:cubicBezTo>
                    <a:pt x="0" y="53"/>
                    <a:pt x="0" y="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002106" y="2712995"/>
            <a:ext cx="1857005" cy="928624"/>
            <a:chOff x="6001311" y="2428631"/>
            <a:chExt cx="1857005" cy="928839"/>
          </a:xfrm>
        </p:grpSpPr>
        <p:sp>
          <p:nvSpPr>
            <p:cNvPr id="63" name="Freeform 9"/>
            <p:cNvSpPr/>
            <p:nvPr/>
          </p:nvSpPr>
          <p:spPr bwMode="auto">
            <a:xfrm>
              <a:off x="6001311" y="2428631"/>
              <a:ext cx="1857005" cy="928839"/>
            </a:xfrm>
            <a:custGeom>
              <a:avLst/>
              <a:gdLst>
                <a:gd name="T0" fmla="*/ 59 w 274"/>
                <a:gd name="T1" fmla="*/ 0 h 137"/>
                <a:gd name="T2" fmla="*/ 218 w 274"/>
                <a:gd name="T3" fmla="*/ 0 h 137"/>
                <a:gd name="T4" fmla="*/ 267 w 274"/>
                <a:gd name="T5" fmla="*/ 31 h 137"/>
                <a:gd name="T6" fmla="*/ 274 w 274"/>
                <a:gd name="T7" fmla="*/ 59 h 137"/>
                <a:gd name="T8" fmla="*/ 274 w 274"/>
                <a:gd name="T9" fmla="*/ 137 h 137"/>
                <a:gd name="T10" fmla="*/ 249 w 274"/>
                <a:gd name="T11" fmla="*/ 137 h 137"/>
                <a:gd name="T12" fmla="*/ 249 w 274"/>
                <a:gd name="T13" fmla="*/ 59 h 137"/>
                <a:gd name="T14" fmla="*/ 215 w 274"/>
                <a:gd name="T15" fmla="*/ 25 h 137"/>
                <a:gd name="T16" fmla="*/ 59 w 274"/>
                <a:gd name="T17" fmla="*/ 25 h 137"/>
                <a:gd name="T18" fmla="*/ 25 w 274"/>
                <a:gd name="T19" fmla="*/ 59 h 137"/>
                <a:gd name="T20" fmla="*/ 25 w 274"/>
                <a:gd name="T21" fmla="*/ 137 h 137"/>
                <a:gd name="T22" fmla="*/ 0 w 274"/>
                <a:gd name="T23" fmla="*/ 137 h 137"/>
                <a:gd name="T24" fmla="*/ 0 w 274"/>
                <a:gd name="T25" fmla="*/ 56 h 137"/>
                <a:gd name="T26" fmla="*/ 31 w 274"/>
                <a:gd name="T27" fmla="*/ 7 h 137"/>
                <a:gd name="T28" fmla="*/ 59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2"/>
                    <a:pt x="256" y="12"/>
                    <a:pt x="267" y="31"/>
                  </a:cubicBezTo>
                  <a:cubicBezTo>
                    <a:pt x="272" y="40"/>
                    <a:pt x="274" y="49"/>
                    <a:pt x="274" y="59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1"/>
                    <a:pt x="233" y="25"/>
                    <a:pt x="215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0" y="25"/>
                    <a:pt x="25" y="41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6915306" y="2556829"/>
              <a:ext cx="29016" cy="541823"/>
            </a:xfrm>
            <a:custGeom>
              <a:avLst/>
              <a:gdLst>
                <a:gd name="T0" fmla="*/ 0 w 4"/>
                <a:gd name="T1" fmla="*/ 80 h 80"/>
                <a:gd name="T2" fmla="*/ 4 w 4"/>
                <a:gd name="T3" fmla="*/ 80 h 80"/>
                <a:gd name="T4" fmla="*/ 4 w 4"/>
                <a:gd name="T5" fmla="*/ 0 h 80"/>
                <a:gd name="T6" fmla="*/ 0 w 4"/>
                <a:gd name="T7" fmla="*/ 0 h 80"/>
                <a:gd name="T8" fmla="*/ 0 w 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80"/>
                  </a:moveTo>
                  <a:cubicBezTo>
                    <a:pt x="1" y="80"/>
                    <a:pt x="3" y="80"/>
                    <a:pt x="4" y="80"/>
                  </a:cubicBezTo>
                  <a:cubicBezTo>
                    <a:pt x="4" y="53"/>
                    <a:pt x="4" y="27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27"/>
                    <a:pt x="0" y="53"/>
                    <a:pt x="0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89850" y="3641618"/>
            <a:ext cx="1859424" cy="928624"/>
            <a:chOff x="7689056" y="3357469"/>
            <a:chExt cx="1859424" cy="928839"/>
          </a:xfrm>
        </p:grpSpPr>
        <p:sp>
          <p:nvSpPr>
            <p:cNvPr id="66" name="Freeform 11"/>
            <p:cNvSpPr/>
            <p:nvPr/>
          </p:nvSpPr>
          <p:spPr bwMode="auto">
            <a:xfrm>
              <a:off x="7689056" y="3357469"/>
              <a:ext cx="1859424" cy="928839"/>
            </a:xfrm>
            <a:custGeom>
              <a:avLst/>
              <a:gdLst>
                <a:gd name="T0" fmla="*/ 274 w 274"/>
                <a:gd name="T1" fmla="*/ 0 h 137"/>
                <a:gd name="T2" fmla="*/ 274 w 274"/>
                <a:gd name="T3" fmla="*/ 81 h 137"/>
                <a:gd name="T4" fmla="*/ 273 w 274"/>
                <a:gd name="T5" fmla="*/ 87 h 137"/>
                <a:gd name="T6" fmla="*/ 215 w 274"/>
                <a:gd name="T7" fmla="*/ 137 h 137"/>
                <a:gd name="T8" fmla="*/ 56 w 274"/>
                <a:gd name="T9" fmla="*/ 137 h 137"/>
                <a:gd name="T10" fmla="*/ 7 w 274"/>
                <a:gd name="T11" fmla="*/ 106 h 137"/>
                <a:gd name="T12" fmla="*/ 0 w 274"/>
                <a:gd name="T13" fmla="*/ 78 h 137"/>
                <a:gd name="T14" fmla="*/ 0 w 274"/>
                <a:gd name="T15" fmla="*/ 0 h 137"/>
                <a:gd name="T16" fmla="*/ 25 w 274"/>
                <a:gd name="T17" fmla="*/ 0 h 137"/>
                <a:gd name="T18" fmla="*/ 25 w 274"/>
                <a:gd name="T19" fmla="*/ 78 h 137"/>
                <a:gd name="T20" fmla="*/ 59 w 274"/>
                <a:gd name="T21" fmla="*/ 112 h 137"/>
                <a:gd name="T22" fmla="*/ 215 w 274"/>
                <a:gd name="T23" fmla="*/ 112 h 137"/>
                <a:gd name="T24" fmla="*/ 249 w 274"/>
                <a:gd name="T25" fmla="*/ 78 h 137"/>
                <a:gd name="T26" fmla="*/ 249 w 274"/>
                <a:gd name="T27" fmla="*/ 0 h 137"/>
                <a:gd name="T28" fmla="*/ 274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274" y="0"/>
                  </a:moveTo>
                  <a:cubicBezTo>
                    <a:pt x="274" y="81"/>
                    <a:pt x="274" y="81"/>
                    <a:pt x="274" y="81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68" y="116"/>
                    <a:pt x="245" y="136"/>
                    <a:pt x="215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35" y="135"/>
                    <a:pt x="18" y="125"/>
                    <a:pt x="7" y="106"/>
                  </a:cubicBezTo>
                  <a:cubicBezTo>
                    <a:pt x="2" y="97"/>
                    <a:pt x="0" y="8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96"/>
                    <a:pt x="40" y="112"/>
                    <a:pt x="59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3" y="112"/>
                    <a:pt x="249" y="96"/>
                    <a:pt x="249" y="7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74" y="0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8605471" y="3613867"/>
              <a:ext cx="26598" cy="544242"/>
            </a:xfrm>
            <a:custGeom>
              <a:avLst/>
              <a:gdLst>
                <a:gd name="T0" fmla="*/ 0 w 4"/>
                <a:gd name="T1" fmla="*/ 0 h 80"/>
                <a:gd name="T2" fmla="*/ 4 w 4"/>
                <a:gd name="T3" fmla="*/ 0 h 80"/>
                <a:gd name="T4" fmla="*/ 4 w 4"/>
                <a:gd name="T5" fmla="*/ 80 h 80"/>
                <a:gd name="T6" fmla="*/ 0 w 4"/>
                <a:gd name="T7" fmla="*/ 80 h 80"/>
                <a:gd name="T8" fmla="*/ 0 w 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27"/>
                    <a:pt x="4" y="53"/>
                    <a:pt x="4" y="80"/>
                  </a:cubicBezTo>
                  <a:cubicBezTo>
                    <a:pt x="3" y="80"/>
                    <a:pt x="1" y="80"/>
                    <a:pt x="0" y="80"/>
                  </a:cubicBezTo>
                  <a:cubicBezTo>
                    <a:pt x="0" y="53"/>
                    <a:pt x="0" y="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380019" y="2712996"/>
            <a:ext cx="1965813" cy="1857247"/>
            <a:chOff x="9379223" y="2428631"/>
            <a:chExt cx="1965813" cy="1857677"/>
          </a:xfrm>
        </p:grpSpPr>
        <p:sp>
          <p:nvSpPr>
            <p:cNvPr id="69" name="Freeform 12"/>
            <p:cNvSpPr/>
            <p:nvPr/>
          </p:nvSpPr>
          <p:spPr bwMode="auto">
            <a:xfrm>
              <a:off x="9379223" y="2428631"/>
              <a:ext cx="1857005" cy="1598861"/>
            </a:xfrm>
            <a:custGeom>
              <a:avLst/>
              <a:gdLst>
                <a:gd name="T0" fmla="*/ 59 w 274"/>
                <a:gd name="T1" fmla="*/ 0 h 236"/>
                <a:gd name="T2" fmla="*/ 218 w 274"/>
                <a:gd name="T3" fmla="*/ 0 h 236"/>
                <a:gd name="T4" fmla="*/ 267 w 274"/>
                <a:gd name="T5" fmla="*/ 31 h 236"/>
                <a:gd name="T6" fmla="*/ 274 w 274"/>
                <a:gd name="T7" fmla="*/ 59 h 236"/>
                <a:gd name="T8" fmla="*/ 274 w 274"/>
                <a:gd name="T9" fmla="*/ 236 h 236"/>
                <a:gd name="T10" fmla="*/ 249 w 274"/>
                <a:gd name="T11" fmla="*/ 236 h 236"/>
                <a:gd name="T12" fmla="*/ 249 w 274"/>
                <a:gd name="T13" fmla="*/ 59 h 236"/>
                <a:gd name="T14" fmla="*/ 214 w 274"/>
                <a:gd name="T15" fmla="*/ 25 h 236"/>
                <a:gd name="T16" fmla="*/ 59 w 274"/>
                <a:gd name="T17" fmla="*/ 25 h 236"/>
                <a:gd name="T18" fmla="*/ 25 w 274"/>
                <a:gd name="T19" fmla="*/ 59 h 236"/>
                <a:gd name="T20" fmla="*/ 25 w 274"/>
                <a:gd name="T21" fmla="*/ 137 h 236"/>
                <a:gd name="T22" fmla="*/ 0 w 274"/>
                <a:gd name="T23" fmla="*/ 137 h 236"/>
                <a:gd name="T24" fmla="*/ 0 w 274"/>
                <a:gd name="T25" fmla="*/ 56 h 236"/>
                <a:gd name="T26" fmla="*/ 31 w 274"/>
                <a:gd name="T27" fmla="*/ 7 h 236"/>
                <a:gd name="T28" fmla="*/ 59 w 274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236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2"/>
                    <a:pt x="256" y="12"/>
                    <a:pt x="267" y="31"/>
                  </a:cubicBezTo>
                  <a:cubicBezTo>
                    <a:pt x="271" y="40"/>
                    <a:pt x="274" y="49"/>
                    <a:pt x="274" y="59"/>
                  </a:cubicBezTo>
                  <a:cubicBezTo>
                    <a:pt x="274" y="236"/>
                    <a:pt x="274" y="236"/>
                    <a:pt x="274" y="236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1"/>
                    <a:pt x="233" y="25"/>
                    <a:pt x="214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0" y="25"/>
                    <a:pt x="25" y="41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10958160" y="3933156"/>
              <a:ext cx="386876" cy="353152"/>
            </a:xfrm>
            <a:custGeom>
              <a:avLst/>
              <a:gdLst>
                <a:gd name="T0" fmla="*/ 160 w 160"/>
                <a:gd name="T1" fmla="*/ 0 h 146"/>
                <a:gd name="T2" fmla="*/ 79 w 160"/>
                <a:gd name="T3" fmla="*/ 146 h 146"/>
                <a:gd name="T4" fmla="*/ 0 w 160"/>
                <a:gd name="T5" fmla="*/ 0 h 146"/>
                <a:gd name="T6" fmla="*/ 160 w 160"/>
                <a:gd name="T7" fmla="*/ 0 h 146"/>
                <a:gd name="T8" fmla="*/ 160 w 16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46">
                  <a:moveTo>
                    <a:pt x="160" y="0"/>
                  </a:moveTo>
                  <a:lnTo>
                    <a:pt x="79" y="146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10293218" y="2556829"/>
              <a:ext cx="29016" cy="541823"/>
            </a:xfrm>
            <a:custGeom>
              <a:avLst/>
              <a:gdLst>
                <a:gd name="T0" fmla="*/ 0 w 12"/>
                <a:gd name="T1" fmla="*/ 224 h 224"/>
                <a:gd name="T2" fmla="*/ 12 w 12"/>
                <a:gd name="T3" fmla="*/ 224 h 224"/>
                <a:gd name="T4" fmla="*/ 12 w 12"/>
                <a:gd name="T5" fmla="*/ 0 h 224"/>
                <a:gd name="T6" fmla="*/ 0 w 12"/>
                <a:gd name="T7" fmla="*/ 0 h 224"/>
                <a:gd name="T8" fmla="*/ 0 w 12"/>
                <a:gd name="T9" fmla="*/ 224 h 224"/>
                <a:gd name="T10" fmla="*/ 0 w 12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4">
                  <a:moveTo>
                    <a:pt x="0" y="224"/>
                  </a:moveTo>
                  <a:lnTo>
                    <a:pt x="12" y="2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226604" y="2594363"/>
            <a:ext cx="1274274" cy="1393072"/>
            <a:chOff x="1225810" y="2309971"/>
            <a:chExt cx="1274274" cy="1393395"/>
          </a:xfrm>
        </p:grpSpPr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1225810" y="2428631"/>
              <a:ext cx="1274274" cy="12747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1366931" y="3037201"/>
              <a:ext cx="100540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text.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55037" y="2309971"/>
              <a:ext cx="617477" cy="83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604516" y="2594363"/>
            <a:ext cx="1274274" cy="1393072"/>
            <a:chOff x="4603722" y="2309971"/>
            <a:chExt cx="1274274" cy="1393395"/>
          </a:xfrm>
        </p:grpSpPr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4603722" y="2428631"/>
              <a:ext cx="1274274" cy="12747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4727054" y="3090446"/>
              <a:ext cx="100540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text.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16770" y="2309971"/>
              <a:ext cx="596637" cy="83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82428" y="2594363"/>
            <a:ext cx="1274274" cy="1393072"/>
            <a:chOff x="7981634" y="2309971"/>
            <a:chExt cx="1274274" cy="1393395"/>
          </a:xfrm>
        </p:grpSpPr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7981634" y="2428631"/>
              <a:ext cx="1274274" cy="12747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8111430" y="3090446"/>
              <a:ext cx="100540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text.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351226" y="2309971"/>
              <a:ext cx="522900" cy="83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670176" y="3170294"/>
            <a:ext cx="1276691" cy="1399949"/>
            <a:chOff x="9669380" y="2886035"/>
            <a:chExt cx="1276691" cy="1400273"/>
          </a:xfrm>
        </p:grpSpPr>
        <p:sp>
          <p:nvSpPr>
            <p:cNvPr id="118" name="Oval 27"/>
            <p:cNvSpPr>
              <a:spLocks noChangeArrowheads="1"/>
            </p:cNvSpPr>
            <p:nvPr/>
          </p:nvSpPr>
          <p:spPr bwMode="auto">
            <a:xfrm>
              <a:off x="9669380" y="3011573"/>
              <a:ext cx="1276691" cy="127473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TextBox 118"/>
            <p:cNvSpPr txBox="1"/>
            <p:nvPr/>
          </p:nvSpPr>
          <p:spPr bwMode="auto">
            <a:xfrm>
              <a:off x="9863788" y="3668950"/>
              <a:ext cx="100540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text.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055308" y="2886035"/>
              <a:ext cx="511679" cy="831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F.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292263" y="3170294"/>
            <a:ext cx="1276691" cy="1399949"/>
            <a:chOff x="6291468" y="2886035"/>
            <a:chExt cx="1276691" cy="1400273"/>
          </a:xfrm>
        </p:grpSpPr>
        <p:sp>
          <p:nvSpPr>
            <p:cNvPr id="122" name="Oval 23"/>
            <p:cNvSpPr>
              <a:spLocks noChangeArrowheads="1"/>
            </p:cNvSpPr>
            <p:nvPr/>
          </p:nvSpPr>
          <p:spPr bwMode="auto">
            <a:xfrm>
              <a:off x="6291468" y="3011573"/>
              <a:ext cx="1276691" cy="12747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TextBox 122"/>
            <p:cNvSpPr txBox="1"/>
            <p:nvPr/>
          </p:nvSpPr>
          <p:spPr bwMode="auto">
            <a:xfrm>
              <a:off x="6466358" y="3668950"/>
              <a:ext cx="100540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text.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599262" y="2886035"/>
              <a:ext cx="6639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914352" y="3193068"/>
            <a:ext cx="1276691" cy="1377175"/>
            <a:chOff x="2913556" y="2908814"/>
            <a:chExt cx="1276691" cy="1377494"/>
          </a:xfrm>
        </p:grpSpPr>
        <p:sp>
          <p:nvSpPr>
            <p:cNvPr id="126" name="Oval 19"/>
            <p:cNvSpPr>
              <a:spLocks noChangeArrowheads="1"/>
            </p:cNvSpPr>
            <p:nvPr/>
          </p:nvSpPr>
          <p:spPr bwMode="auto">
            <a:xfrm>
              <a:off x="2913556" y="3011573"/>
              <a:ext cx="1276691" cy="12747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TextBox 126"/>
            <p:cNvSpPr txBox="1"/>
            <p:nvPr/>
          </p:nvSpPr>
          <p:spPr bwMode="auto">
            <a:xfrm>
              <a:off x="3070870" y="3668950"/>
              <a:ext cx="100540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text.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272487" y="2908814"/>
              <a:ext cx="570989" cy="831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2558707" y="1715467"/>
            <a:ext cx="1980029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44168" y="1715467"/>
            <a:ext cx="1980029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300549" y="1715464"/>
            <a:ext cx="1980029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48430" y="4721010"/>
            <a:ext cx="1980029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262792" y="4721012"/>
            <a:ext cx="1980029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54797" y="4721011"/>
            <a:ext cx="1980094" cy="587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9736" y="2045896"/>
            <a:ext cx="1944216" cy="93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cs typeface="+mn-ea"/>
                <a:sym typeface="+mn-lt"/>
              </a:rPr>
              <a:t>The title content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7968" y="2032251"/>
            <a:ext cx="5256584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Templates plan covers, forewords, catalog pages, transition pages, content pages, so you can start.</a:t>
            </a:r>
            <a:r>
              <a:rPr lang="en-US" altLang="zh-CN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Ppt.</a:t>
            </a:r>
            <a:r>
              <a:rPr lang="zh-CN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Be organized and save time.</a:t>
            </a:r>
          </a:p>
        </p:txBody>
      </p:sp>
      <p:sp>
        <p:nvSpPr>
          <p:cNvPr id="8" name="矩形 7"/>
          <p:cNvSpPr/>
          <p:nvPr/>
        </p:nvSpPr>
        <p:spPr>
          <a:xfrm>
            <a:off x="3719736" y="3344875"/>
            <a:ext cx="1944216" cy="93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cs typeface="+mn-ea"/>
                <a:sym typeface="+mn-lt"/>
              </a:rPr>
              <a:t>The title content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9736" y="4643853"/>
            <a:ext cx="1944216" cy="93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cs typeface="+mn-ea"/>
                <a:sym typeface="+mn-lt"/>
              </a:rPr>
              <a:t>The title content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7968" y="3481443"/>
            <a:ext cx="52565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Templates plan covers, forewords, catalog pages, transition pages, content pages, so you can start.</a:t>
            </a:r>
            <a:r>
              <a:rPr lang="en-US" altLang="zh-CN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Ppt.</a:t>
            </a:r>
            <a:r>
              <a:rPr lang="zh-CN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Be organized and save time.</a:t>
            </a:r>
          </a:p>
        </p:txBody>
      </p:sp>
      <p:sp>
        <p:nvSpPr>
          <p:cNvPr id="11" name="矩形 10"/>
          <p:cNvSpPr/>
          <p:nvPr/>
        </p:nvSpPr>
        <p:spPr>
          <a:xfrm>
            <a:off x="5807968" y="4610238"/>
            <a:ext cx="5256584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Templates plan covers, forewords, catalog pages, transition pages, content pages, so you can start.</a:t>
            </a:r>
            <a:r>
              <a:rPr lang="en-US" altLang="zh-CN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Ppt.</a:t>
            </a:r>
            <a:r>
              <a:rPr lang="zh-CN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Be organized and save time.</a:t>
            </a:r>
          </a:p>
        </p:txBody>
      </p:sp>
      <p:sp>
        <p:nvSpPr>
          <p:cNvPr id="12" name="矩形 11"/>
          <p:cNvSpPr/>
          <p:nvPr/>
        </p:nvSpPr>
        <p:spPr>
          <a:xfrm>
            <a:off x="943979" y="3344875"/>
            <a:ext cx="1944216" cy="935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Add content.</a:t>
            </a:r>
          </a:p>
        </p:txBody>
      </p:sp>
      <p:cxnSp>
        <p:nvCxnSpPr>
          <p:cNvPr id="13" name="肘形连接符 12"/>
          <p:cNvCxnSpPr>
            <a:stCxn id="12" idx="3"/>
            <a:endCxn id="8" idx="1"/>
          </p:cNvCxnSpPr>
          <p:nvPr/>
        </p:nvCxnSpPr>
        <p:spPr>
          <a:xfrm>
            <a:off x="2888197" y="3812818"/>
            <a:ext cx="831541" cy="12697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6" idx="1"/>
            <a:endCxn id="12" idx="3"/>
          </p:cNvCxnSpPr>
          <p:nvPr/>
        </p:nvCxnSpPr>
        <p:spPr>
          <a:xfrm rot="10800000" flipV="1">
            <a:off x="2888198" y="2513839"/>
            <a:ext cx="831541" cy="129897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2" idx="3"/>
            <a:endCxn id="9" idx="1"/>
          </p:cNvCxnSpPr>
          <p:nvPr/>
        </p:nvCxnSpPr>
        <p:spPr>
          <a:xfrm>
            <a:off x="2888197" y="3812818"/>
            <a:ext cx="831541" cy="129897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68008" y="3141035"/>
            <a:ext cx="4680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68008" y="4436879"/>
            <a:ext cx="4680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841010" y="1885466"/>
            <a:ext cx="0" cy="35595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76058" y="1844826"/>
            <a:ext cx="0" cy="35595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284016" y="1844826"/>
            <a:ext cx="0" cy="35595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70506" y="1505678"/>
            <a:ext cx="1341315" cy="35393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cs typeface="+mn-ea"/>
                <a:sym typeface="+mn-lt"/>
              </a:rPr>
              <a:t>Substitute name.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Name.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898263" y="4077412"/>
            <a:ext cx="8287054" cy="1033172"/>
            <a:chOff x="1423287" y="3130218"/>
            <a:chExt cx="6216100" cy="774879"/>
          </a:xfrm>
        </p:grpSpPr>
        <p:grpSp>
          <p:nvGrpSpPr>
            <p:cNvPr id="92" name="组合 91"/>
            <p:cNvGrpSpPr/>
            <p:nvPr/>
          </p:nvGrpSpPr>
          <p:grpSpPr>
            <a:xfrm>
              <a:off x="1538199" y="3130218"/>
              <a:ext cx="961300" cy="187446"/>
              <a:chOff x="1538199" y="3130218"/>
              <a:chExt cx="961300" cy="187446"/>
            </a:xfrm>
          </p:grpSpPr>
          <p:sp>
            <p:nvSpPr>
              <p:cNvPr id="17" name="流程图: 可选过程 16"/>
              <p:cNvSpPr/>
              <p:nvPr/>
            </p:nvSpPr>
            <p:spPr>
              <a:xfrm>
                <a:off x="1538199" y="3132285"/>
                <a:ext cx="961300" cy="185379"/>
              </a:xfrm>
              <a:prstGeom prst="flowChartAlternateProces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555" tIns="17278" rIns="34555" bIns="17278"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82043" y="3130218"/>
                <a:ext cx="887902" cy="181087"/>
              </a:xfrm>
              <a:prstGeom prst="rect">
                <a:avLst/>
              </a:prstGeom>
              <a:noFill/>
            </p:spPr>
            <p:txBody>
              <a:bodyPr wrap="square" lIns="34555" tIns="17278" rIns="34555" bIns="17278" rtlCol="0">
                <a:spAutoFit/>
              </a:bodyPr>
              <a:lstStyle/>
              <a:p>
                <a:pPr lvl="0" algn="ctr"/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Position.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423287" y="3386782"/>
              <a:ext cx="1207734" cy="518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content is played here, or by re-editing your text, select Paste in this box and choose to keep only the text,</a:t>
              </a:r>
              <a:endParaRPr lang="id-ID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081135" y="3386782"/>
              <a:ext cx="1207734" cy="518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content is played here, or by re-editing your text, select Paste in this box and choose to keep only the text,</a:t>
              </a:r>
              <a:endParaRPr lang="id-ID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810478" y="3386782"/>
              <a:ext cx="1207734" cy="518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content is played here, or by re-editing your text, select Paste in this box and choose to keep only the text,</a:t>
              </a:r>
              <a:endParaRPr lang="id-ID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431653" y="3386782"/>
              <a:ext cx="1207734" cy="518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content is played here, or by re-editing your text, select Paste in this box and choose to keep only the text,</a:t>
              </a:r>
              <a:endParaRPr lang="id-ID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3230367" y="3130218"/>
              <a:ext cx="961300" cy="187446"/>
              <a:chOff x="3230367" y="3130218"/>
              <a:chExt cx="961300" cy="187446"/>
            </a:xfrm>
          </p:grpSpPr>
          <p:sp>
            <p:nvSpPr>
              <p:cNvPr id="53" name="流程图: 可选过程 52"/>
              <p:cNvSpPr/>
              <p:nvPr/>
            </p:nvSpPr>
            <p:spPr>
              <a:xfrm>
                <a:off x="3230367" y="3132285"/>
                <a:ext cx="961300" cy="185379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555" tIns="17278" rIns="34555" bIns="17278"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74211" y="3130218"/>
                <a:ext cx="887902" cy="181087"/>
              </a:xfrm>
              <a:prstGeom prst="rect">
                <a:avLst/>
              </a:prstGeom>
              <a:noFill/>
            </p:spPr>
            <p:txBody>
              <a:bodyPr wrap="square" lIns="34555" tIns="17278" rIns="34555" bIns="17278" rtlCol="0">
                <a:spAutoFit/>
              </a:bodyPr>
              <a:lstStyle/>
              <a:p>
                <a:pPr lvl="0" algn="ctr"/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Position.</a:t>
                </a: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4926550" y="3130218"/>
              <a:ext cx="961300" cy="187446"/>
              <a:chOff x="4926550" y="3130218"/>
              <a:chExt cx="961300" cy="187446"/>
            </a:xfrm>
          </p:grpSpPr>
          <p:sp>
            <p:nvSpPr>
              <p:cNvPr id="55" name="流程图: 可选过程 54"/>
              <p:cNvSpPr/>
              <p:nvPr/>
            </p:nvSpPr>
            <p:spPr>
              <a:xfrm>
                <a:off x="4926550" y="3132285"/>
                <a:ext cx="961300" cy="185379"/>
              </a:xfrm>
              <a:prstGeom prst="flowChartAlternateProces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555" tIns="17278" rIns="34555" bIns="17278"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70394" y="3130218"/>
                <a:ext cx="887902" cy="181087"/>
              </a:xfrm>
              <a:prstGeom prst="rect">
                <a:avLst/>
              </a:prstGeom>
              <a:noFill/>
            </p:spPr>
            <p:txBody>
              <a:bodyPr wrap="square" lIns="34555" tIns="17278" rIns="34555" bIns="17278" rtlCol="0">
                <a:spAutoFit/>
              </a:bodyPr>
              <a:lstStyle/>
              <a:p>
                <a:pPr lvl="0" algn="ctr"/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Position.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6547725" y="3130218"/>
              <a:ext cx="961300" cy="187446"/>
              <a:chOff x="6547725" y="3130218"/>
              <a:chExt cx="961300" cy="187446"/>
            </a:xfrm>
          </p:grpSpPr>
          <p:sp>
            <p:nvSpPr>
              <p:cNvPr id="57" name="流程图: 可选过程 56"/>
              <p:cNvSpPr/>
              <p:nvPr/>
            </p:nvSpPr>
            <p:spPr>
              <a:xfrm>
                <a:off x="6547725" y="3132285"/>
                <a:ext cx="961300" cy="185379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555" tIns="17278" rIns="34555" bIns="17278"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591569" y="3130218"/>
                <a:ext cx="887902" cy="181087"/>
              </a:xfrm>
              <a:prstGeom prst="rect">
                <a:avLst/>
              </a:prstGeom>
              <a:noFill/>
            </p:spPr>
            <p:txBody>
              <a:bodyPr wrap="square" lIns="34555" tIns="17278" rIns="34555" bIns="17278" rtlCol="0">
                <a:spAutoFit/>
              </a:bodyPr>
              <a:lstStyle/>
              <a:p>
                <a:pPr lvl="0" algn="ctr"/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Position.</a:t>
                </a: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4387972" y="1512857"/>
            <a:ext cx="1341315" cy="35393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cs typeface="+mn-ea"/>
                <a:sym typeface="+mn-lt"/>
              </a:rPr>
              <a:t>Substitute name.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Name.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2621" y="1512857"/>
            <a:ext cx="1341315" cy="35393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cs typeface="+mn-ea"/>
                <a:sym typeface="+mn-lt"/>
              </a:rPr>
              <a:t>Substitute name.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Name.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70208" y="1512857"/>
            <a:ext cx="1341315" cy="35393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cs typeface="+mn-ea"/>
                <a:sym typeface="+mn-lt"/>
              </a:rPr>
              <a:t>Substitute name.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Name.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948138" y="2307264"/>
            <a:ext cx="1573535" cy="1573741"/>
            <a:chOff x="1460697" y="1802606"/>
            <a:chExt cx="1180305" cy="1180306"/>
          </a:xfrm>
        </p:grpSpPr>
        <p:sp>
          <p:nvSpPr>
            <p:cNvPr id="2" name="矩形 1"/>
            <p:cNvSpPr/>
            <p:nvPr/>
          </p:nvSpPr>
          <p:spPr>
            <a:xfrm>
              <a:off x="1460697" y="1802606"/>
              <a:ext cx="1180305" cy="1180306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45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直角三角形 61"/>
            <p:cNvSpPr/>
            <p:nvPr/>
          </p:nvSpPr>
          <p:spPr>
            <a:xfrm rot="16200000">
              <a:off x="2486541" y="2828451"/>
              <a:ext cx="154462" cy="15446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直角三角形 68"/>
            <p:cNvSpPr/>
            <p:nvPr/>
          </p:nvSpPr>
          <p:spPr>
            <a:xfrm rot="5400000">
              <a:off x="1460696" y="1802607"/>
              <a:ext cx="154462" cy="1544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162745" y="2307264"/>
            <a:ext cx="1573535" cy="1573741"/>
            <a:chOff x="3121868" y="1802606"/>
            <a:chExt cx="1180305" cy="1180306"/>
          </a:xfrm>
        </p:grpSpPr>
        <p:sp>
          <p:nvSpPr>
            <p:cNvPr id="7" name="矩形 6"/>
            <p:cNvSpPr/>
            <p:nvPr/>
          </p:nvSpPr>
          <p:spPr>
            <a:xfrm>
              <a:off x="3121868" y="1802606"/>
              <a:ext cx="1180305" cy="1180306"/>
            </a:xfrm>
            <a:prstGeom prst="rect">
              <a:avLst/>
            </a:prstGeom>
            <a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直角三角形 65"/>
            <p:cNvSpPr/>
            <p:nvPr/>
          </p:nvSpPr>
          <p:spPr>
            <a:xfrm rot="16200000">
              <a:off x="4140081" y="2828451"/>
              <a:ext cx="154462" cy="15446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直角三角形 69"/>
            <p:cNvSpPr/>
            <p:nvPr/>
          </p:nvSpPr>
          <p:spPr>
            <a:xfrm rot="5400000">
              <a:off x="3121867" y="1802607"/>
              <a:ext cx="154462" cy="1544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377272" y="2307264"/>
            <a:ext cx="1583743" cy="1573741"/>
            <a:chOff x="4782980" y="1802606"/>
            <a:chExt cx="1187962" cy="1180306"/>
          </a:xfrm>
        </p:grpSpPr>
        <p:sp>
          <p:nvSpPr>
            <p:cNvPr id="8" name="矩形 7"/>
            <p:cNvSpPr/>
            <p:nvPr/>
          </p:nvSpPr>
          <p:spPr>
            <a:xfrm>
              <a:off x="4783038" y="1802606"/>
              <a:ext cx="1180305" cy="1180306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直角三角形 66"/>
            <p:cNvSpPr/>
            <p:nvPr/>
          </p:nvSpPr>
          <p:spPr>
            <a:xfrm rot="16200000">
              <a:off x="5816481" y="2828451"/>
              <a:ext cx="154462" cy="15446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直角三角形 70"/>
            <p:cNvSpPr/>
            <p:nvPr/>
          </p:nvSpPr>
          <p:spPr>
            <a:xfrm rot="5400000">
              <a:off x="4782979" y="1802607"/>
              <a:ext cx="154462" cy="1544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591955" y="2307264"/>
            <a:ext cx="1573535" cy="1573741"/>
            <a:chOff x="6444208" y="1802606"/>
            <a:chExt cx="1180305" cy="1180306"/>
          </a:xfrm>
        </p:grpSpPr>
        <p:sp>
          <p:nvSpPr>
            <p:cNvPr id="9" name="矩形 8"/>
            <p:cNvSpPr/>
            <p:nvPr/>
          </p:nvSpPr>
          <p:spPr>
            <a:xfrm>
              <a:off x="6444208" y="1802606"/>
              <a:ext cx="1180305" cy="1180306"/>
            </a:xfrm>
            <a:prstGeom prst="rect">
              <a:avLst/>
            </a:prstGeom>
            <a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直角三角形 67"/>
            <p:cNvSpPr/>
            <p:nvPr/>
          </p:nvSpPr>
          <p:spPr>
            <a:xfrm rot="16200000">
              <a:off x="7467481" y="2828451"/>
              <a:ext cx="154462" cy="15446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直角三角形 71"/>
            <p:cNvSpPr/>
            <p:nvPr/>
          </p:nvSpPr>
          <p:spPr>
            <a:xfrm rot="5400000">
              <a:off x="6444207" y="1802607"/>
              <a:ext cx="154462" cy="1544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397" y="2846234"/>
            <a:ext cx="9509125" cy="2006135"/>
            <a:chOff x="1362075" y="2755900"/>
            <a:chExt cx="9509125" cy="2006600"/>
          </a:xfrm>
          <a:solidFill>
            <a:schemeClr val="accent3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673544" y="2755900"/>
              <a:ext cx="8906479" cy="2006600"/>
              <a:chOff x="1673544" y="2755900"/>
              <a:chExt cx="8906479" cy="2006600"/>
            </a:xfrm>
            <a:grpFill/>
          </p:grpSpPr>
          <p:cxnSp>
            <p:nvCxnSpPr>
              <p:cNvPr id="6" name="直接连接符 5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1673544" y="2755900"/>
                <a:ext cx="8906479" cy="2006600"/>
                <a:chOff x="1673544" y="2755900"/>
                <a:chExt cx="8906479" cy="2006600"/>
              </a:xfrm>
              <a:grpFill/>
            </p:grpSpPr>
            <p:cxnSp>
              <p:nvCxnSpPr>
                <p:cNvPr id="8" name="直接连接符 7"/>
                <p:cNvCxnSpPr>
                  <a:stCxn id="5" idx="5"/>
                </p:cNvCxnSpPr>
                <p:nvPr/>
              </p:nvCxnSpPr>
              <p:spPr>
                <a:xfrm flipV="1">
                  <a:off x="1673544" y="2755900"/>
                  <a:ext cx="688656" cy="935622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>
                  <a:endCxn id="4" idx="1"/>
                </p:cNvCxnSpPr>
                <p:nvPr/>
              </p:nvCxnSpPr>
              <p:spPr>
                <a:xfrm flipV="1">
                  <a:off x="10264775" y="4042024"/>
                  <a:ext cx="315248" cy="720476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椭圆 3"/>
            <p:cNvSpPr/>
            <p:nvPr/>
          </p:nvSpPr>
          <p:spPr>
            <a:xfrm rot="20526612"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20931540"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86824" y="3309680"/>
            <a:ext cx="1276351" cy="1276056"/>
            <a:chOff x="4381500" y="3219450"/>
            <a:chExt cx="1276350" cy="1276350"/>
          </a:xfrm>
        </p:grpSpPr>
        <p:sp>
          <p:nvSpPr>
            <p:cNvPr id="15" name="椭圆 14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92150" y="3309680"/>
            <a:ext cx="1276351" cy="1276056"/>
            <a:chOff x="8886825" y="3219450"/>
            <a:chExt cx="1276350" cy="1276350"/>
          </a:xfrm>
        </p:grpSpPr>
        <p:sp>
          <p:nvSpPr>
            <p:cNvPr id="18" name="椭圆 17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15125" y="3309680"/>
            <a:ext cx="1276351" cy="1276056"/>
            <a:chOff x="2209800" y="3219450"/>
            <a:chExt cx="1276350" cy="1276350"/>
          </a:xfrm>
        </p:grpSpPr>
        <p:sp>
          <p:nvSpPr>
            <p:cNvPr id="21" name="椭圆 20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29974" y="3309680"/>
            <a:ext cx="1276351" cy="1276056"/>
            <a:chOff x="6724650" y="3219450"/>
            <a:chExt cx="1276350" cy="1276350"/>
          </a:xfrm>
        </p:grpSpPr>
        <p:sp>
          <p:nvSpPr>
            <p:cNvPr id="24" name="椭圆 23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649259" y="1586548"/>
            <a:ext cx="1313162" cy="4307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title.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569843" y="1974006"/>
            <a:ext cx="3500719" cy="55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description of this chart is entered here.</a:t>
            </a:r>
          </a:p>
        </p:txBody>
      </p:sp>
      <p:sp>
        <p:nvSpPr>
          <p:cNvPr id="28" name="矩形 27"/>
          <p:cNvSpPr/>
          <p:nvPr/>
        </p:nvSpPr>
        <p:spPr>
          <a:xfrm>
            <a:off x="2979474" y="4929823"/>
            <a:ext cx="1313162" cy="4307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title.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578865" y="5333044"/>
            <a:ext cx="3841273" cy="7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description of this chart is entered here, and a comprehensive description of this chart is entered here.</a:t>
            </a:r>
          </a:p>
        </p:txBody>
      </p:sp>
      <p:sp>
        <p:nvSpPr>
          <p:cNvPr id="30" name="矩形 29"/>
          <p:cNvSpPr/>
          <p:nvPr/>
        </p:nvSpPr>
        <p:spPr>
          <a:xfrm>
            <a:off x="4956387" y="1586548"/>
            <a:ext cx="1313162" cy="4307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title.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017233" y="1974006"/>
            <a:ext cx="3326261" cy="55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description of this chart is entered here.</a:t>
            </a:r>
          </a:p>
        </p:txBody>
      </p:sp>
      <p:sp>
        <p:nvSpPr>
          <p:cNvPr id="32" name="矩形 31"/>
          <p:cNvSpPr/>
          <p:nvPr/>
        </p:nvSpPr>
        <p:spPr>
          <a:xfrm>
            <a:off x="8121245" y="1586548"/>
            <a:ext cx="1313162" cy="4307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title.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238165" y="1964996"/>
            <a:ext cx="3552719" cy="55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description of this chart is entered here.</a:t>
            </a:r>
          </a:p>
        </p:txBody>
      </p:sp>
      <p:sp>
        <p:nvSpPr>
          <p:cNvPr id="34" name="矩形 33"/>
          <p:cNvSpPr/>
          <p:nvPr/>
        </p:nvSpPr>
        <p:spPr>
          <a:xfrm>
            <a:off x="7122704" y="4929823"/>
            <a:ext cx="1313162" cy="4307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title.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811557" y="5360602"/>
            <a:ext cx="4175618" cy="7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description of this chart is entered here, and a comprehensive description of this chart is entered here.</a:t>
            </a:r>
          </a:p>
        </p:txBody>
      </p:sp>
      <p:sp>
        <p:nvSpPr>
          <p:cNvPr id="36" name="标题 3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16147" y="1259861"/>
            <a:ext cx="6087461" cy="4691886"/>
            <a:chOff x="4587907" y="945187"/>
            <a:chExt cx="4566983" cy="3520001"/>
          </a:xfrm>
          <a:solidFill>
            <a:schemeClr val="tx2"/>
          </a:solidFill>
        </p:grpSpPr>
        <p:sp>
          <p:nvSpPr>
            <p:cNvPr id="63" name="Freeform 5"/>
            <p:cNvSpPr/>
            <p:nvPr/>
          </p:nvSpPr>
          <p:spPr bwMode="auto">
            <a:xfrm flipH="1">
              <a:off x="8242329" y="945187"/>
              <a:ext cx="382558" cy="1517689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 flipH="1">
              <a:off x="8238342" y="1711012"/>
              <a:ext cx="396506" cy="885485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 flipH="1">
              <a:off x="8248305" y="2472847"/>
              <a:ext cx="386543" cy="450720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 flipH="1">
              <a:off x="8238342" y="2809890"/>
              <a:ext cx="396506" cy="883490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 flipH="1">
              <a:off x="8234358" y="2937528"/>
              <a:ext cx="404477" cy="1523673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37"/>
            <p:cNvSpPr>
              <a:spLocks noChangeArrowheads="1"/>
            </p:cNvSpPr>
            <p:nvPr/>
          </p:nvSpPr>
          <p:spPr bwMode="auto">
            <a:xfrm flipH="1">
              <a:off x="8624887" y="945187"/>
              <a:ext cx="530003" cy="44473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38"/>
            <p:cNvSpPr>
              <a:spLocks noChangeArrowheads="1"/>
            </p:cNvSpPr>
            <p:nvPr/>
          </p:nvSpPr>
          <p:spPr bwMode="auto">
            <a:xfrm flipH="1">
              <a:off x="8634849" y="1711012"/>
              <a:ext cx="520041" cy="45470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 flipH="1">
              <a:off x="8634849" y="2472847"/>
              <a:ext cx="520041" cy="45072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40"/>
            <p:cNvSpPr>
              <a:spLocks noChangeArrowheads="1"/>
            </p:cNvSpPr>
            <p:nvPr/>
          </p:nvSpPr>
          <p:spPr bwMode="auto">
            <a:xfrm flipH="1">
              <a:off x="8630864" y="3240666"/>
              <a:ext cx="524026" cy="448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 flipH="1">
              <a:off x="8638834" y="4006491"/>
              <a:ext cx="516056" cy="45869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 flipH="1">
              <a:off x="7002958" y="2389086"/>
              <a:ext cx="1242000" cy="7379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 flipH="1">
              <a:off x="6541062" y="1228383"/>
              <a:ext cx="438348" cy="871524"/>
            </a:xfrm>
            <a:custGeom>
              <a:avLst/>
              <a:gdLst>
                <a:gd name="T0" fmla="*/ 51 w 93"/>
                <a:gd name="T1" fmla="*/ 93 h 184"/>
                <a:gd name="T2" fmla="*/ 93 w 93"/>
                <a:gd name="T3" fmla="*/ 47 h 184"/>
                <a:gd name="T4" fmla="*/ 46 w 93"/>
                <a:gd name="T5" fmla="*/ 0 h 184"/>
                <a:gd name="T6" fmla="*/ 0 w 93"/>
                <a:gd name="T7" fmla="*/ 47 h 184"/>
                <a:gd name="T8" fmla="*/ 36 w 93"/>
                <a:gd name="T9" fmla="*/ 92 h 184"/>
                <a:gd name="T10" fmla="*/ 36 w 93"/>
                <a:gd name="T11" fmla="*/ 184 h 184"/>
                <a:gd name="T12" fmla="*/ 51 w 93"/>
                <a:gd name="T13" fmla="*/ 184 h 184"/>
                <a:gd name="T14" fmla="*/ 51 w 93"/>
                <a:gd name="T15" fmla="*/ 93 h 184"/>
                <a:gd name="T16" fmla="*/ 19 w 93"/>
                <a:gd name="T17" fmla="*/ 47 h 184"/>
                <a:gd name="T18" fmla="*/ 46 w 93"/>
                <a:gd name="T19" fmla="*/ 19 h 184"/>
                <a:gd name="T20" fmla="*/ 74 w 93"/>
                <a:gd name="T21" fmla="*/ 47 h 184"/>
                <a:gd name="T22" fmla="*/ 46 w 93"/>
                <a:gd name="T23" fmla="*/ 74 h 184"/>
                <a:gd name="T24" fmla="*/ 19 w 93"/>
                <a:gd name="T25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84">
                  <a:moveTo>
                    <a:pt x="51" y="93"/>
                  </a:moveTo>
                  <a:cubicBezTo>
                    <a:pt x="75" y="90"/>
                    <a:pt x="93" y="71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9"/>
                    <a:pt x="15" y="87"/>
                    <a:pt x="36" y="9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51" y="184"/>
                    <a:pt x="51" y="184"/>
                    <a:pt x="51" y="184"/>
                  </a:cubicBezTo>
                  <a:lnTo>
                    <a:pt x="51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4" y="32"/>
                    <a:pt x="74" y="47"/>
                  </a:cubicBezTo>
                  <a:cubicBezTo>
                    <a:pt x="74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44"/>
            <p:cNvSpPr/>
            <p:nvPr/>
          </p:nvSpPr>
          <p:spPr bwMode="auto">
            <a:xfrm flipH="1">
              <a:off x="6739656" y="2099907"/>
              <a:ext cx="306844" cy="362969"/>
            </a:xfrm>
            <a:custGeom>
              <a:avLst/>
              <a:gdLst>
                <a:gd name="T0" fmla="*/ 50 w 65"/>
                <a:gd name="T1" fmla="*/ 0 h 77"/>
                <a:gd name="T2" fmla="*/ 50 w 65"/>
                <a:gd name="T3" fmla="*/ 0 h 77"/>
                <a:gd name="T4" fmla="*/ 2 w 65"/>
                <a:gd name="T5" fmla="*/ 61 h 77"/>
                <a:gd name="T6" fmla="*/ 0 w 65"/>
                <a:gd name="T7" fmla="*/ 61 h 77"/>
                <a:gd name="T8" fmla="*/ 0 w 65"/>
                <a:gd name="T9" fmla="*/ 77 h 77"/>
                <a:gd name="T10" fmla="*/ 2 w 65"/>
                <a:gd name="T11" fmla="*/ 77 h 77"/>
                <a:gd name="T12" fmla="*/ 43 w 65"/>
                <a:gd name="T13" fmla="*/ 63 h 77"/>
                <a:gd name="T14" fmla="*/ 65 w 65"/>
                <a:gd name="T15" fmla="*/ 0 h 77"/>
                <a:gd name="T16" fmla="*/ 65 w 65"/>
                <a:gd name="T17" fmla="*/ 0 h 77"/>
                <a:gd name="T18" fmla="*/ 50 w 65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44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3" y="77"/>
                    <a:pt x="29" y="75"/>
                    <a:pt x="43" y="63"/>
                  </a:cubicBezTo>
                  <a:cubicBezTo>
                    <a:pt x="58" y="50"/>
                    <a:pt x="65" y="29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Rectangle 45"/>
            <p:cNvSpPr>
              <a:spLocks noChangeArrowheads="1"/>
            </p:cNvSpPr>
            <p:nvPr/>
          </p:nvSpPr>
          <p:spPr bwMode="auto">
            <a:xfrm flipH="1">
              <a:off x="5889933" y="2524701"/>
              <a:ext cx="2349000" cy="7179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46"/>
            <p:cNvSpPr/>
            <p:nvPr/>
          </p:nvSpPr>
          <p:spPr bwMode="auto">
            <a:xfrm flipH="1">
              <a:off x="5618808" y="2236176"/>
              <a:ext cx="292897" cy="358981"/>
            </a:xfrm>
            <a:custGeom>
              <a:avLst/>
              <a:gdLst>
                <a:gd name="T0" fmla="*/ 46 w 62"/>
                <a:gd name="T1" fmla="*/ 0 h 76"/>
                <a:gd name="T2" fmla="*/ 46 w 62"/>
                <a:gd name="T3" fmla="*/ 0 h 76"/>
                <a:gd name="T4" fmla="*/ 1 w 62"/>
                <a:gd name="T5" fmla="*/ 61 h 76"/>
                <a:gd name="T6" fmla="*/ 0 w 62"/>
                <a:gd name="T7" fmla="*/ 61 h 76"/>
                <a:gd name="T8" fmla="*/ 0 w 62"/>
                <a:gd name="T9" fmla="*/ 76 h 76"/>
                <a:gd name="T10" fmla="*/ 1 w 62"/>
                <a:gd name="T11" fmla="*/ 76 h 76"/>
                <a:gd name="T12" fmla="*/ 62 w 62"/>
                <a:gd name="T13" fmla="*/ 0 h 76"/>
                <a:gd name="T14" fmla="*/ 62 w 62"/>
                <a:gd name="T15" fmla="*/ 0 h 76"/>
                <a:gd name="T16" fmla="*/ 46 w 6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55"/>
                    <a:pt x="14" y="61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8" y="76"/>
                    <a:pt x="62" y="47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47"/>
            <p:cNvSpPr>
              <a:spLocks noEditPoints="1"/>
            </p:cNvSpPr>
            <p:nvPr/>
          </p:nvSpPr>
          <p:spPr bwMode="auto">
            <a:xfrm flipH="1">
              <a:off x="5434845" y="1314207"/>
              <a:ext cx="434363" cy="1009134"/>
            </a:xfrm>
            <a:custGeom>
              <a:avLst/>
              <a:gdLst>
                <a:gd name="T0" fmla="*/ 53 w 92"/>
                <a:gd name="T1" fmla="*/ 93 h 213"/>
                <a:gd name="T2" fmla="*/ 92 w 92"/>
                <a:gd name="T3" fmla="*/ 47 h 213"/>
                <a:gd name="T4" fmla="*/ 46 w 92"/>
                <a:gd name="T5" fmla="*/ 0 h 213"/>
                <a:gd name="T6" fmla="*/ 0 w 92"/>
                <a:gd name="T7" fmla="*/ 47 h 213"/>
                <a:gd name="T8" fmla="*/ 37 w 92"/>
                <a:gd name="T9" fmla="*/ 92 h 213"/>
                <a:gd name="T10" fmla="*/ 37 w 92"/>
                <a:gd name="T11" fmla="*/ 213 h 213"/>
                <a:gd name="T12" fmla="*/ 53 w 92"/>
                <a:gd name="T13" fmla="*/ 213 h 213"/>
                <a:gd name="T14" fmla="*/ 53 w 92"/>
                <a:gd name="T15" fmla="*/ 93 h 213"/>
                <a:gd name="T16" fmla="*/ 19 w 92"/>
                <a:gd name="T17" fmla="*/ 47 h 213"/>
                <a:gd name="T18" fmla="*/ 46 w 92"/>
                <a:gd name="T19" fmla="*/ 19 h 213"/>
                <a:gd name="T20" fmla="*/ 73 w 92"/>
                <a:gd name="T21" fmla="*/ 47 h 213"/>
                <a:gd name="T22" fmla="*/ 46 w 92"/>
                <a:gd name="T23" fmla="*/ 74 h 213"/>
                <a:gd name="T24" fmla="*/ 19 w 92"/>
                <a:gd name="T25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213">
                  <a:moveTo>
                    <a:pt x="53" y="93"/>
                  </a:moveTo>
                  <a:cubicBezTo>
                    <a:pt x="75" y="89"/>
                    <a:pt x="92" y="70"/>
                    <a:pt x="92" y="47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69"/>
                    <a:pt x="16" y="88"/>
                    <a:pt x="37" y="92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53" y="213"/>
                    <a:pt x="53" y="213"/>
                    <a:pt x="53" y="213"/>
                  </a:cubicBezTo>
                  <a:lnTo>
                    <a:pt x="53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3" y="32"/>
                    <a:pt x="73" y="47"/>
                  </a:cubicBezTo>
                  <a:cubicBezTo>
                    <a:pt x="73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endParaRPr lang="id-ID" sz="1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48"/>
            <p:cNvSpPr>
              <a:spLocks noChangeArrowheads="1"/>
            </p:cNvSpPr>
            <p:nvPr/>
          </p:nvSpPr>
          <p:spPr bwMode="auto">
            <a:xfrm flipH="1">
              <a:off x="5353217" y="2668293"/>
              <a:ext cx="2895090" cy="698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 rot="16200000" flipH="1">
              <a:off x="4912480" y="2157904"/>
              <a:ext cx="438754" cy="1087900"/>
            </a:xfrm>
            <a:custGeom>
              <a:avLst/>
              <a:gdLst>
                <a:gd name="T0" fmla="*/ 54 w 93"/>
                <a:gd name="T1" fmla="*/ 92 h 230"/>
                <a:gd name="T2" fmla="*/ 93 w 93"/>
                <a:gd name="T3" fmla="*/ 47 h 230"/>
                <a:gd name="T4" fmla="*/ 47 w 93"/>
                <a:gd name="T5" fmla="*/ 0 h 230"/>
                <a:gd name="T6" fmla="*/ 0 w 93"/>
                <a:gd name="T7" fmla="*/ 47 h 230"/>
                <a:gd name="T8" fmla="*/ 39 w 93"/>
                <a:gd name="T9" fmla="*/ 92 h 230"/>
                <a:gd name="T10" fmla="*/ 39 w 93"/>
                <a:gd name="T11" fmla="*/ 230 h 230"/>
                <a:gd name="T12" fmla="*/ 54 w 93"/>
                <a:gd name="T13" fmla="*/ 230 h 230"/>
                <a:gd name="T14" fmla="*/ 54 w 93"/>
                <a:gd name="T15" fmla="*/ 92 h 230"/>
                <a:gd name="T16" fmla="*/ 19 w 93"/>
                <a:gd name="T17" fmla="*/ 47 h 230"/>
                <a:gd name="T18" fmla="*/ 47 w 93"/>
                <a:gd name="T19" fmla="*/ 19 h 230"/>
                <a:gd name="T20" fmla="*/ 74 w 93"/>
                <a:gd name="T21" fmla="*/ 47 h 230"/>
                <a:gd name="T22" fmla="*/ 47 w 93"/>
                <a:gd name="T23" fmla="*/ 74 h 230"/>
                <a:gd name="T24" fmla="*/ 19 w 93"/>
                <a:gd name="T25" fmla="*/ 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30">
                  <a:moveTo>
                    <a:pt x="54" y="92"/>
                  </a:moveTo>
                  <a:cubicBezTo>
                    <a:pt x="76" y="89"/>
                    <a:pt x="93" y="70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0"/>
                    <a:pt x="17" y="89"/>
                    <a:pt x="39" y="92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54" y="230"/>
                    <a:pt x="54" y="230"/>
                    <a:pt x="54" y="230"/>
                  </a:cubicBezTo>
                  <a:lnTo>
                    <a:pt x="54" y="92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7" y="19"/>
                  </a:cubicBezTo>
                  <a:cubicBezTo>
                    <a:pt x="62" y="19"/>
                    <a:pt x="74" y="32"/>
                    <a:pt x="74" y="47"/>
                  </a:cubicBezTo>
                  <a:cubicBezTo>
                    <a:pt x="74" y="62"/>
                    <a:pt x="62" y="74"/>
                    <a:pt x="47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51"/>
            <p:cNvSpPr/>
            <p:nvPr/>
          </p:nvSpPr>
          <p:spPr bwMode="auto">
            <a:xfrm flipH="1">
              <a:off x="5598562" y="2803187"/>
              <a:ext cx="286919" cy="378924"/>
            </a:xfrm>
            <a:custGeom>
              <a:avLst/>
              <a:gdLst>
                <a:gd name="T0" fmla="*/ 61 w 61"/>
                <a:gd name="T1" fmla="*/ 78 h 80"/>
                <a:gd name="T2" fmla="*/ 4 w 61"/>
                <a:gd name="T3" fmla="*/ 1 h 80"/>
                <a:gd name="T4" fmla="*/ 0 w 61"/>
                <a:gd name="T5" fmla="*/ 0 h 80"/>
                <a:gd name="T6" fmla="*/ 0 w 61"/>
                <a:gd name="T7" fmla="*/ 16 h 80"/>
                <a:gd name="T8" fmla="*/ 3 w 61"/>
                <a:gd name="T9" fmla="*/ 16 h 80"/>
                <a:gd name="T10" fmla="*/ 46 w 61"/>
                <a:gd name="T11" fmla="*/ 78 h 80"/>
                <a:gd name="T12" fmla="*/ 46 w 61"/>
                <a:gd name="T13" fmla="*/ 80 h 80"/>
                <a:gd name="T14" fmla="*/ 61 w 61"/>
                <a:gd name="T15" fmla="*/ 80 h 80"/>
                <a:gd name="T16" fmla="*/ 61 w 61"/>
                <a:gd name="T1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0">
                  <a:moveTo>
                    <a:pt x="61" y="78"/>
                  </a:moveTo>
                  <a:cubicBezTo>
                    <a:pt x="61" y="26"/>
                    <a:pt x="45" y="3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26" y="18"/>
                    <a:pt x="46" y="24"/>
                    <a:pt x="46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61" y="80"/>
                    <a:pt x="61" y="80"/>
                    <a:pt x="61" y="80"/>
                  </a:cubicBezTo>
                  <a:lnTo>
                    <a:pt x="6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52"/>
            <p:cNvSpPr/>
            <p:nvPr/>
          </p:nvSpPr>
          <p:spPr bwMode="auto">
            <a:xfrm flipH="1">
              <a:off x="5873257" y="2799919"/>
              <a:ext cx="2365087" cy="79773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53"/>
            <p:cNvSpPr>
              <a:spLocks noEditPoints="1"/>
            </p:cNvSpPr>
            <p:nvPr/>
          </p:nvSpPr>
          <p:spPr bwMode="auto">
            <a:xfrm flipH="1">
              <a:off x="5424563" y="3094945"/>
              <a:ext cx="438348" cy="999162"/>
            </a:xfrm>
            <a:custGeom>
              <a:avLst/>
              <a:gdLst>
                <a:gd name="T0" fmla="*/ 56 w 93"/>
                <a:gd name="T1" fmla="*/ 119 h 211"/>
                <a:gd name="T2" fmla="*/ 56 w 93"/>
                <a:gd name="T3" fmla="*/ 0 h 211"/>
                <a:gd name="T4" fmla="*/ 41 w 93"/>
                <a:gd name="T5" fmla="*/ 0 h 211"/>
                <a:gd name="T6" fmla="*/ 41 w 93"/>
                <a:gd name="T7" fmla="*/ 118 h 211"/>
                <a:gd name="T8" fmla="*/ 0 w 93"/>
                <a:gd name="T9" fmla="*/ 164 h 211"/>
                <a:gd name="T10" fmla="*/ 46 w 93"/>
                <a:gd name="T11" fmla="*/ 211 h 211"/>
                <a:gd name="T12" fmla="*/ 93 w 93"/>
                <a:gd name="T13" fmla="*/ 164 h 211"/>
                <a:gd name="T14" fmla="*/ 56 w 93"/>
                <a:gd name="T15" fmla="*/ 119 h 211"/>
                <a:gd name="T16" fmla="*/ 46 w 93"/>
                <a:gd name="T17" fmla="*/ 191 h 211"/>
                <a:gd name="T18" fmla="*/ 19 w 93"/>
                <a:gd name="T19" fmla="*/ 164 h 211"/>
                <a:gd name="T20" fmla="*/ 46 w 93"/>
                <a:gd name="T21" fmla="*/ 137 h 211"/>
                <a:gd name="T22" fmla="*/ 74 w 93"/>
                <a:gd name="T23" fmla="*/ 164 h 211"/>
                <a:gd name="T24" fmla="*/ 46 w 93"/>
                <a:gd name="T2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11">
                  <a:moveTo>
                    <a:pt x="56" y="11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18" y="121"/>
                    <a:pt x="0" y="141"/>
                    <a:pt x="0" y="164"/>
                  </a:cubicBezTo>
                  <a:cubicBezTo>
                    <a:pt x="0" y="190"/>
                    <a:pt x="21" y="211"/>
                    <a:pt x="46" y="211"/>
                  </a:cubicBezTo>
                  <a:cubicBezTo>
                    <a:pt x="72" y="211"/>
                    <a:pt x="93" y="190"/>
                    <a:pt x="93" y="164"/>
                  </a:cubicBezTo>
                  <a:cubicBezTo>
                    <a:pt x="93" y="142"/>
                    <a:pt x="77" y="123"/>
                    <a:pt x="56" y="119"/>
                  </a:cubicBezTo>
                  <a:close/>
                  <a:moveTo>
                    <a:pt x="46" y="191"/>
                  </a:moveTo>
                  <a:cubicBezTo>
                    <a:pt x="31" y="191"/>
                    <a:pt x="19" y="179"/>
                    <a:pt x="19" y="164"/>
                  </a:cubicBezTo>
                  <a:cubicBezTo>
                    <a:pt x="19" y="149"/>
                    <a:pt x="31" y="137"/>
                    <a:pt x="46" y="137"/>
                  </a:cubicBezTo>
                  <a:cubicBezTo>
                    <a:pt x="61" y="137"/>
                    <a:pt x="74" y="149"/>
                    <a:pt x="74" y="164"/>
                  </a:cubicBezTo>
                  <a:cubicBezTo>
                    <a:pt x="74" y="179"/>
                    <a:pt x="61" y="191"/>
                    <a:pt x="46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54"/>
            <p:cNvSpPr/>
            <p:nvPr/>
          </p:nvSpPr>
          <p:spPr bwMode="auto">
            <a:xfrm flipH="1">
              <a:off x="6714087" y="2937527"/>
              <a:ext cx="324777" cy="311116"/>
            </a:xfrm>
            <a:custGeom>
              <a:avLst/>
              <a:gdLst>
                <a:gd name="T0" fmla="*/ 69 w 69"/>
                <a:gd name="T1" fmla="*/ 64 h 66"/>
                <a:gd name="T2" fmla="*/ 1 w 69"/>
                <a:gd name="T3" fmla="*/ 0 h 66"/>
                <a:gd name="T4" fmla="*/ 0 w 69"/>
                <a:gd name="T5" fmla="*/ 0 h 66"/>
                <a:gd name="T6" fmla="*/ 0 w 69"/>
                <a:gd name="T7" fmla="*/ 15 h 66"/>
                <a:gd name="T8" fmla="*/ 1 w 69"/>
                <a:gd name="T9" fmla="*/ 15 h 66"/>
                <a:gd name="T10" fmla="*/ 53 w 69"/>
                <a:gd name="T11" fmla="*/ 64 h 66"/>
                <a:gd name="T12" fmla="*/ 53 w 69"/>
                <a:gd name="T13" fmla="*/ 66 h 66"/>
                <a:gd name="T14" fmla="*/ 69 w 69"/>
                <a:gd name="T15" fmla="*/ 66 h 66"/>
                <a:gd name="T16" fmla="*/ 69 w 69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6">
                  <a:moveTo>
                    <a:pt x="69" y="64"/>
                  </a:moveTo>
                  <a:cubicBezTo>
                    <a:pt x="69" y="28"/>
                    <a:pt x="3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1" y="15"/>
                    <a:pt x="53" y="36"/>
                    <a:pt x="53" y="64"/>
                  </a:cubicBezTo>
                  <a:cubicBezTo>
                    <a:pt x="53" y="65"/>
                    <a:pt x="53" y="66"/>
                    <a:pt x="5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55"/>
            <p:cNvSpPr>
              <a:spLocks noChangeArrowheads="1"/>
            </p:cNvSpPr>
            <p:nvPr/>
          </p:nvSpPr>
          <p:spPr bwMode="auto">
            <a:xfrm flipH="1">
              <a:off x="7038865" y="2937527"/>
              <a:ext cx="1195494" cy="698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56"/>
            <p:cNvSpPr>
              <a:spLocks noEditPoints="1"/>
            </p:cNvSpPr>
            <p:nvPr/>
          </p:nvSpPr>
          <p:spPr bwMode="auto">
            <a:xfrm flipH="1">
              <a:off x="6540088" y="3248643"/>
              <a:ext cx="438348" cy="923377"/>
            </a:xfrm>
            <a:custGeom>
              <a:avLst/>
              <a:gdLst>
                <a:gd name="T0" fmla="*/ 55 w 93"/>
                <a:gd name="T1" fmla="*/ 103 h 195"/>
                <a:gd name="T2" fmla="*/ 56 w 93"/>
                <a:gd name="T3" fmla="*/ 0 h 195"/>
                <a:gd name="T4" fmla="*/ 40 w 93"/>
                <a:gd name="T5" fmla="*/ 0 h 195"/>
                <a:gd name="T6" fmla="*/ 39 w 93"/>
                <a:gd name="T7" fmla="*/ 102 h 195"/>
                <a:gd name="T8" fmla="*/ 0 w 93"/>
                <a:gd name="T9" fmla="*/ 148 h 195"/>
                <a:gd name="T10" fmla="*/ 47 w 93"/>
                <a:gd name="T11" fmla="*/ 195 h 195"/>
                <a:gd name="T12" fmla="*/ 93 w 93"/>
                <a:gd name="T13" fmla="*/ 148 h 195"/>
                <a:gd name="T14" fmla="*/ 55 w 93"/>
                <a:gd name="T15" fmla="*/ 103 h 195"/>
                <a:gd name="T16" fmla="*/ 47 w 93"/>
                <a:gd name="T17" fmla="*/ 176 h 195"/>
                <a:gd name="T18" fmla="*/ 19 w 93"/>
                <a:gd name="T19" fmla="*/ 148 h 195"/>
                <a:gd name="T20" fmla="*/ 47 w 93"/>
                <a:gd name="T21" fmla="*/ 121 h 195"/>
                <a:gd name="T22" fmla="*/ 74 w 93"/>
                <a:gd name="T23" fmla="*/ 148 h 195"/>
                <a:gd name="T24" fmla="*/ 47 w 93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5">
                  <a:moveTo>
                    <a:pt x="55" y="103"/>
                  </a:moveTo>
                  <a:cubicBezTo>
                    <a:pt x="55" y="81"/>
                    <a:pt x="56" y="27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39" y="81"/>
                    <a:pt x="39" y="102"/>
                  </a:cubicBezTo>
                  <a:cubicBezTo>
                    <a:pt x="17" y="106"/>
                    <a:pt x="0" y="125"/>
                    <a:pt x="0" y="148"/>
                  </a:cubicBezTo>
                  <a:cubicBezTo>
                    <a:pt x="0" y="174"/>
                    <a:pt x="21" y="195"/>
                    <a:pt x="47" y="195"/>
                  </a:cubicBezTo>
                  <a:cubicBezTo>
                    <a:pt x="72" y="195"/>
                    <a:pt x="93" y="174"/>
                    <a:pt x="93" y="148"/>
                  </a:cubicBezTo>
                  <a:cubicBezTo>
                    <a:pt x="93" y="125"/>
                    <a:pt x="77" y="106"/>
                    <a:pt x="55" y="103"/>
                  </a:cubicBezTo>
                  <a:close/>
                  <a:moveTo>
                    <a:pt x="47" y="176"/>
                  </a:moveTo>
                  <a:cubicBezTo>
                    <a:pt x="32" y="176"/>
                    <a:pt x="19" y="163"/>
                    <a:pt x="19" y="148"/>
                  </a:cubicBezTo>
                  <a:cubicBezTo>
                    <a:pt x="19" y="133"/>
                    <a:pt x="32" y="121"/>
                    <a:pt x="47" y="121"/>
                  </a:cubicBezTo>
                  <a:cubicBezTo>
                    <a:pt x="62" y="121"/>
                    <a:pt x="74" y="133"/>
                    <a:pt x="74" y="148"/>
                  </a:cubicBezTo>
                  <a:cubicBezTo>
                    <a:pt x="74" y="163"/>
                    <a:pt x="62" y="176"/>
                    <a:pt x="47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1217930"/>
              <a:endParaRPr lang="id-ID" sz="15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flipH="1">
              <a:off x="6614176" y="1277144"/>
              <a:ext cx="251587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30"/>
              <a:r>
                <a:rPr lang="id-ID" sz="2000" kern="0" dirty="0">
                  <a:solidFill>
                    <a:srgbClr val="7F7F7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5505966" y="1377077"/>
              <a:ext cx="251587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30"/>
              <a:r>
                <a:rPr lang="id-ID" sz="2000" kern="0" dirty="0">
                  <a:solidFill>
                    <a:srgbClr val="7F7F7F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4661675" y="2536574"/>
              <a:ext cx="251587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30"/>
              <a:r>
                <a:rPr lang="id-ID" sz="2000" kern="0" dirty="0">
                  <a:solidFill>
                    <a:srgbClr val="7F7F7F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flipH="1">
              <a:off x="6621888" y="3791744"/>
              <a:ext cx="251587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30"/>
              <a:r>
                <a:rPr lang="id-ID" sz="2000" kern="0" dirty="0">
                  <a:solidFill>
                    <a:srgbClr val="7F7F7F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 flipH="1">
              <a:off x="5499875" y="3710331"/>
              <a:ext cx="251587" cy="30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30"/>
              <a:r>
                <a:rPr lang="id-ID" sz="2000" kern="0" dirty="0">
                  <a:solidFill>
                    <a:srgbClr val="7F7F7F"/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92" name="Group 34"/>
            <p:cNvGrpSpPr/>
            <p:nvPr/>
          </p:nvGrpSpPr>
          <p:grpSpPr>
            <a:xfrm flipH="1">
              <a:off x="8819509" y="1033147"/>
              <a:ext cx="181915" cy="219687"/>
              <a:chOff x="134906" y="3220464"/>
              <a:chExt cx="730251" cy="881063"/>
            </a:xfrm>
            <a:grpFill/>
          </p:grpSpPr>
          <p:sp>
            <p:nvSpPr>
              <p:cNvPr id="101" name="Freeform 34"/>
              <p:cNvSpPr/>
              <p:nvPr/>
            </p:nvSpPr>
            <p:spPr bwMode="auto">
              <a:xfrm>
                <a:off x="134906" y="3220464"/>
                <a:ext cx="730251" cy="577851"/>
              </a:xfrm>
              <a:custGeom>
                <a:avLst/>
                <a:gdLst>
                  <a:gd name="T0" fmla="*/ 124 w 192"/>
                  <a:gd name="T1" fmla="*/ 96 h 152"/>
                  <a:gd name="T2" fmla="*/ 116 w 192"/>
                  <a:gd name="T3" fmla="*/ 92 h 152"/>
                  <a:gd name="T4" fmla="*/ 116 w 192"/>
                  <a:gd name="T5" fmla="*/ 80 h 152"/>
                  <a:gd name="T6" fmla="*/ 120 w 192"/>
                  <a:gd name="T7" fmla="*/ 60 h 152"/>
                  <a:gd name="T8" fmla="*/ 121 w 192"/>
                  <a:gd name="T9" fmla="*/ 25 h 152"/>
                  <a:gd name="T10" fmla="*/ 96 w 192"/>
                  <a:gd name="T11" fmla="*/ 0 h 152"/>
                  <a:gd name="T12" fmla="*/ 72 w 192"/>
                  <a:gd name="T13" fmla="*/ 24 h 152"/>
                  <a:gd name="T14" fmla="*/ 72 w 192"/>
                  <a:gd name="T15" fmla="*/ 60 h 152"/>
                  <a:gd name="T16" fmla="*/ 76 w 192"/>
                  <a:gd name="T17" fmla="*/ 80 h 152"/>
                  <a:gd name="T18" fmla="*/ 76 w 192"/>
                  <a:gd name="T19" fmla="*/ 92 h 152"/>
                  <a:gd name="T20" fmla="*/ 68 w 192"/>
                  <a:gd name="T21" fmla="*/ 96 h 152"/>
                  <a:gd name="T22" fmla="*/ 16 w 192"/>
                  <a:gd name="T23" fmla="*/ 96 h 152"/>
                  <a:gd name="T24" fmla="*/ 0 w 192"/>
                  <a:gd name="T25" fmla="*/ 116 h 152"/>
                  <a:gd name="T26" fmla="*/ 0 w 192"/>
                  <a:gd name="T27" fmla="*/ 152 h 152"/>
                  <a:gd name="T28" fmla="*/ 192 w 192"/>
                  <a:gd name="T29" fmla="*/ 152 h 152"/>
                  <a:gd name="T30" fmla="*/ 192 w 192"/>
                  <a:gd name="T31" fmla="*/ 116 h 152"/>
                  <a:gd name="T32" fmla="*/ 176 w 192"/>
                  <a:gd name="T33" fmla="*/ 96 h 152"/>
                  <a:gd name="T34" fmla="*/ 124 w 192"/>
                  <a:gd name="T35" fmla="*/ 9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52">
                    <a:moveTo>
                      <a:pt x="124" y="96"/>
                    </a:moveTo>
                    <a:cubicBezTo>
                      <a:pt x="121" y="96"/>
                      <a:pt x="118" y="95"/>
                      <a:pt x="116" y="92"/>
                    </a:cubicBezTo>
                    <a:cubicBezTo>
                      <a:pt x="114" y="89"/>
                      <a:pt x="115" y="83"/>
                      <a:pt x="116" y="80"/>
                    </a:cubicBezTo>
                    <a:cubicBezTo>
                      <a:pt x="119" y="72"/>
                      <a:pt x="120" y="68"/>
                      <a:pt x="120" y="60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1" y="11"/>
                      <a:pt x="110" y="0"/>
                      <a:pt x="96" y="0"/>
                    </a:cubicBezTo>
                    <a:cubicBezTo>
                      <a:pt x="82" y="0"/>
                      <a:pt x="72" y="10"/>
                      <a:pt x="72" y="24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8"/>
                      <a:pt x="73" y="72"/>
                      <a:pt x="76" y="80"/>
                    </a:cubicBezTo>
                    <a:cubicBezTo>
                      <a:pt x="77" y="83"/>
                      <a:pt x="78" y="89"/>
                      <a:pt x="76" y="92"/>
                    </a:cubicBezTo>
                    <a:cubicBezTo>
                      <a:pt x="74" y="95"/>
                      <a:pt x="71" y="96"/>
                      <a:pt x="68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8" y="96"/>
                      <a:pt x="0" y="108"/>
                      <a:pt x="0" y="1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08"/>
                      <a:pt x="184" y="96"/>
                      <a:pt x="176" y="96"/>
                    </a:cubicBezTo>
                    <a:lnTo>
                      <a:pt x="124" y="96"/>
                    </a:lnTo>
                    <a:close/>
                  </a:path>
                </a:pathLst>
              </a:custGeom>
              <a:grp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35"/>
              <p:cNvSpPr/>
              <p:nvPr/>
            </p:nvSpPr>
            <p:spPr bwMode="auto">
              <a:xfrm>
                <a:off x="165069" y="3798314"/>
                <a:ext cx="669926" cy="303213"/>
              </a:xfrm>
              <a:custGeom>
                <a:avLst/>
                <a:gdLst>
                  <a:gd name="T0" fmla="*/ 422 w 422"/>
                  <a:gd name="T1" fmla="*/ 191 h 191"/>
                  <a:gd name="T2" fmla="*/ 115 w 422"/>
                  <a:gd name="T3" fmla="*/ 191 h 191"/>
                  <a:gd name="T4" fmla="*/ 115 w 422"/>
                  <a:gd name="T5" fmla="*/ 95 h 191"/>
                  <a:gd name="T6" fmla="*/ 67 w 422"/>
                  <a:gd name="T7" fmla="*/ 191 h 191"/>
                  <a:gd name="T8" fmla="*/ 0 w 422"/>
                  <a:gd name="T9" fmla="*/ 191 h 191"/>
                  <a:gd name="T10" fmla="*/ 0 w 422"/>
                  <a:gd name="T11" fmla="*/ 0 h 191"/>
                  <a:gd name="T12" fmla="*/ 422 w 422"/>
                  <a:gd name="T13" fmla="*/ 0 h 191"/>
                  <a:gd name="T14" fmla="*/ 422 w 422"/>
                  <a:gd name="T1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191">
                    <a:moveTo>
                      <a:pt x="422" y="191"/>
                    </a:moveTo>
                    <a:lnTo>
                      <a:pt x="115" y="191"/>
                    </a:lnTo>
                    <a:lnTo>
                      <a:pt x="115" y="95"/>
                    </a:lnTo>
                    <a:lnTo>
                      <a:pt x="67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422" y="0"/>
                    </a:lnTo>
                    <a:lnTo>
                      <a:pt x="422" y="191"/>
                    </a:lnTo>
                    <a:close/>
                  </a:path>
                </a:pathLst>
              </a:custGeom>
              <a:grp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Line 36"/>
              <p:cNvSpPr>
                <a:spLocks noChangeShapeType="1"/>
              </p:cNvSpPr>
              <p:nvPr/>
            </p:nvSpPr>
            <p:spPr bwMode="auto">
              <a:xfrm>
                <a:off x="742919" y="3904677"/>
                <a:ext cx="0" cy="196850"/>
              </a:xfrm>
              <a:prstGeom prst="line">
                <a:avLst/>
              </a:prstGeom>
              <a:grp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Line 37"/>
              <p:cNvSpPr>
                <a:spLocks noChangeShapeType="1"/>
              </p:cNvSpPr>
              <p:nvPr/>
            </p:nvSpPr>
            <p:spPr bwMode="auto">
              <a:xfrm>
                <a:off x="652432" y="3949127"/>
                <a:ext cx="0" cy="152400"/>
              </a:xfrm>
              <a:prstGeom prst="line">
                <a:avLst/>
              </a:prstGeom>
              <a:grp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>
                <a:off x="560357" y="4011039"/>
                <a:ext cx="0" cy="90488"/>
              </a:xfrm>
              <a:prstGeom prst="line">
                <a:avLst/>
              </a:prstGeom>
              <a:grp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Oval 39"/>
              <p:cNvSpPr>
                <a:spLocks noChangeArrowheads="1"/>
              </p:cNvSpPr>
              <p:nvPr/>
            </p:nvSpPr>
            <p:spPr bwMode="auto">
              <a:xfrm>
                <a:off x="480981" y="3296664"/>
                <a:ext cx="38100" cy="38100"/>
              </a:xfrm>
              <a:prstGeom prst="ellipse">
                <a:avLst/>
              </a:prstGeom>
              <a:grp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3" name="Freeform 5"/>
            <p:cNvSpPr>
              <a:spLocks noEditPoints="1"/>
            </p:cNvSpPr>
            <p:nvPr/>
          </p:nvSpPr>
          <p:spPr bwMode="auto">
            <a:xfrm flipH="1">
              <a:off x="8812015" y="1851125"/>
              <a:ext cx="196903" cy="193136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7930"/>
              <a:endParaRPr lang="id-ID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 flipH="1">
              <a:off x="8820187" y="3379930"/>
              <a:ext cx="180558" cy="149824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7930"/>
              <a:endParaRPr lang="id-ID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"/>
            <p:cNvSpPr/>
            <p:nvPr/>
          </p:nvSpPr>
          <p:spPr bwMode="auto">
            <a:xfrm flipH="1">
              <a:off x="8797682" y="4131266"/>
              <a:ext cx="225569" cy="214600"/>
            </a:xfrm>
            <a:custGeom>
              <a:avLst/>
              <a:gdLst>
                <a:gd name="T0" fmla="*/ 207 w 211"/>
                <a:gd name="T1" fmla="*/ 85 h 200"/>
                <a:gd name="T2" fmla="*/ 153 w 211"/>
                <a:gd name="T3" fmla="*/ 124 h 200"/>
                <a:gd name="T4" fmla="*/ 173 w 211"/>
                <a:gd name="T5" fmla="*/ 189 h 200"/>
                <a:gd name="T6" fmla="*/ 170 w 211"/>
                <a:gd name="T7" fmla="*/ 198 h 200"/>
                <a:gd name="T8" fmla="*/ 165 w 211"/>
                <a:gd name="T9" fmla="*/ 200 h 200"/>
                <a:gd name="T10" fmla="*/ 160 w 211"/>
                <a:gd name="T11" fmla="*/ 198 h 200"/>
                <a:gd name="T12" fmla="*/ 106 w 211"/>
                <a:gd name="T13" fmla="*/ 158 h 200"/>
                <a:gd name="T14" fmla="*/ 51 w 211"/>
                <a:gd name="T15" fmla="*/ 198 h 200"/>
                <a:gd name="T16" fmla="*/ 41 w 211"/>
                <a:gd name="T17" fmla="*/ 198 h 200"/>
                <a:gd name="T18" fmla="*/ 38 w 211"/>
                <a:gd name="T19" fmla="*/ 189 h 200"/>
                <a:gd name="T20" fmla="*/ 59 w 211"/>
                <a:gd name="T21" fmla="*/ 124 h 200"/>
                <a:gd name="T22" fmla="*/ 5 w 211"/>
                <a:gd name="T23" fmla="*/ 85 h 200"/>
                <a:gd name="T24" fmla="*/ 2 w 211"/>
                <a:gd name="T25" fmla="*/ 75 h 200"/>
                <a:gd name="T26" fmla="*/ 10 w 211"/>
                <a:gd name="T27" fmla="*/ 70 h 200"/>
                <a:gd name="T28" fmla="*/ 77 w 211"/>
                <a:gd name="T29" fmla="*/ 70 h 200"/>
                <a:gd name="T30" fmla="*/ 98 w 211"/>
                <a:gd name="T31" fmla="*/ 5 h 200"/>
                <a:gd name="T32" fmla="*/ 106 w 211"/>
                <a:gd name="T33" fmla="*/ 0 h 200"/>
                <a:gd name="T34" fmla="*/ 114 w 211"/>
                <a:gd name="T35" fmla="*/ 5 h 200"/>
                <a:gd name="T36" fmla="*/ 135 w 211"/>
                <a:gd name="T37" fmla="*/ 70 h 200"/>
                <a:gd name="T38" fmla="*/ 202 w 211"/>
                <a:gd name="T39" fmla="*/ 70 h 200"/>
                <a:gd name="T40" fmla="*/ 210 w 211"/>
                <a:gd name="T41" fmla="*/ 75 h 200"/>
                <a:gd name="T42" fmla="*/ 207 w 211"/>
                <a:gd name="T43" fmla="*/ 8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00">
                  <a:moveTo>
                    <a:pt x="207" y="85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5" y="192"/>
                    <a:pt x="173" y="196"/>
                    <a:pt x="170" y="198"/>
                  </a:cubicBezTo>
                  <a:cubicBezTo>
                    <a:pt x="169" y="199"/>
                    <a:pt x="167" y="200"/>
                    <a:pt x="165" y="200"/>
                  </a:cubicBezTo>
                  <a:cubicBezTo>
                    <a:pt x="164" y="200"/>
                    <a:pt x="162" y="199"/>
                    <a:pt x="160" y="19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48" y="200"/>
                    <a:pt x="44" y="200"/>
                    <a:pt x="41" y="198"/>
                  </a:cubicBezTo>
                  <a:cubicBezTo>
                    <a:pt x="38" y="196"/>
                    <a:pt x="37" y="192"/>
                    <a:pt x="38" y="189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0" y="79"/>
                    <a:pt x="2" y="75"/>
                  </a:cubicBezTo>
                  <a:cubicBezTo>
                    <a:pt x="3" y="72"/>
                    <a:pt x="6" y="70"/>
                    <a:pt x="10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9" y="2"/>
                    <a:pt x="102" y="0"/>
                    <a:pt x="106" y="0"/>
                  </a:cubicBezTo>
                  <a:cubicBezTo>
                    <a:pt x="110" y="0"/>
                    <a:pt x="113" y="2"/>
                    <a:pt x="114" y="5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6" y="70"/>
                    <a:pt x="209" y="72"/>
                    <a:pt x="210" y="75"/>
                  </a:cubicBezTo>
                  <a:cubicBezTo>
                    <a:pt x="211" y="79"/>
                    <a:pt x="210" y="83"/>
                    <a:pt x="207" y="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7930"/>
              <a:endParaRPr lang="id-ID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6" name="Group 38"/>
            <p:cNvGrpSpPr/>
            <p:nvPr/>
          </p:nvGrpSpPr>
          <p:grpSpPr>
            <a:xfrm flipH="1">
              <a:off x="8849720" y="2601604"/>
              <a:ext cx="133008" cy="203178"/>
              <a:chOff x="6553" y="1835403"/>
              <a:chExt cx="576263" cy="879476"/>
            </a:xfrm>
            <a:grpFill/>
          </p:grpSpPr>
          <p:sp>
            <p:nvSpPr>
              <p:cNvPr id="97" name="Freeform 50"/>
              <p:cNvSpPr/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51"/>
              <p:cNvSpPr/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w="12700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Oval 5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id-ID" sz="20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469837" y="2287846"/>
            <a:ext cx="6098765" cy="2473846"/>
            <a:chOff x="3352800" y="1716413"/>
            <a:chExt cx="4575464" cy="1855958"/>
          </a:xfrm>
        </p:grpSpPr>
        <p:sp>
          <p:nvSpPr>
            <p:cNvPr id="125" name="矩形 124"/>
            <p:cNvSpPr/>
            <p:nvPr/>
          </p:nvSpPr>
          <p:spPr>
            <a:xfrm>
              <a:off x="3352800" y="2639561"/>
              <a:ext cx="1219994" cy="28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26" name="Content Placeholder 2"/>
            <p:cNvSpPr txBox="1"/>
            <p:nvPr/>
          </p:nvSpPr>
          <p:spPr>
            <a:xfrm>
              <a:off x="3441215" y="24367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7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7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6867850" y="1919212"/>
              <a:ext cx="1060414" cy="28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28" name="Content Placeholder 2"/>
            <p:cNvSpPr txBox="1"/>
            <p:nvPr/>
          </p:nvSpPr>
          <p:spPr>
            <a:xfrm>
              <a:off x="6876475" y="1716413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7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7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667700" y="1919212"/>
              <a:ext cx="1060414" cy="28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30" name="Content Placeholder 2"/>
            <p:cNvSpPr txBox="1"/>
            <p:nvPr/>
          </p:nvSpPr>
          <p:spPr>
            <a:xfrm>
              <a:off x="5676325" y="1716413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7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7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667700" y="3290812"/>
              <a:ext cx="1060414" cy="28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32" name="Content Placeholder 2"/>
            <p:cNvSpPr txBox="1"/>
            <p:nvPr/>
          </p:nvSpPr>
          <p:spPr>
            <a:xfrm>
              <a:off x="5676325" y="3088013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7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7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6788980" y="3290812"/>
              <a:ext cx="1060414" cy="28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34" name="Content Placeholder 2"/>
            <p:cNvSpPr txBox="1"/>
            <p:nvPr/>
          </p:nvSpPr>
          <p:spPr>
            <a:xfrm>
              <a:off x="6797605" y="3088013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7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7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6" name="Content Placeholder 2"/>
          <p:cNvSpPr txBox="1"/>
          <p:nvPr/>
        </p:nvSpPr>
        <p:spPr>
          <a:xfrm>
            <a:off x="694848" y="2465319"/>
            <a:ext cx="3401520" cy="515329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900" b="1" dirty="0">
                <a:solidFill>
                  <a:schemeClr val="accent1"/>
                </a:solidFill>
                <a:cs typeface="+mn-ea"/>
                <a:sym typeface="+mn-lt"/>
              </a:rPr>
              <a:t>A summary of experience.</a:t>
            </a:r>
            <a:endParaRPr lang="en-US" sz="29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7" name="Title 1"/>
          <p:cNvSpPr txBox="1"/>
          <p:nvPr/>
        </p:nvSpPr>
        <p:spPr>
          <a:xfrm>
            <a:off x="649334" y="3260270"/>
            <a:ext cx="3507503" cy="363782"/>
          </a:xfrm>
          <a:prstGeom prst="rect">
            <a:avLst/>
          </a:prstGeom>
        </p:spPr>
        <p:txBody>
          <a:bodyPr vert="horz" lIns="91397" tIns="45701" rIns="91397" bIns="45701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7930"/>
            <a:r>
              <a:rPr lang="en-US" sz="11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Put a relevant subtitle in this line.</a:t>
            </a:r>
          </a:p>
        </p:txBody>
      </p:sp>
      <p:sp>
        <p:nvSpPr>
          <p:cNvPr id="138" name="矩形 137"/>
          <p:cNvSpPr/>
          <p:nvPr/>
        </p:nvSpPr>
        <p:spPr>
          <a:xfrm>
            <a:off x="470474" y="3583179"/>
            <a:ext cx="3797283" cy="347106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层"/>
          <p:cNvSpPr txBox="1"/>
          <p:nvPr/>
        </p:nvSpPr>
        <p:spPr bwMode="auto">
          <a:xfrm>
            <a:off x="6761585" y="1810844"/>
            <a:ext cx="2021630" cy="17336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sz="10665" kern="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04。</a:t>
            </a:r>
            <a:endParaRPr lang="zh-CN" altLang="en-US" sz="10665" kern="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785348"/>
            <a:ext cx="4023360" cy="45276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15FC3F-6B9C-4301-B150-C767433CD390}"/>
              </a:ext>
            </a:extLst>
          </p:cNvPr>
          <p:cNvSpPr/>
          <p:nvPr/>
        </p:nvSpPr>
        <p:spPr>
          <a:xfrm>
            <a:off x="2199967" y="2322827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FILL IN THE TITLE HERE</a:t>
            </a:r>
            <a:endParaRPr lang="zh-CN" altLang="en-US" sz="320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525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253350" y="2581252"/>
            <a:ext cx="3253455" cy="26416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1145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4315" y="3546564"/>
            <a:ext cx="3253455" cy="26852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1145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74315" y="4420407"/>
            <a:ext cx="3253455" cy="26852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1145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74315" y="5312375"/>
            <a:ext cx="3253455" cy="26852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1145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 rot="5400000">
            <a:off x="1428814" y="2173083"/>
            <a:ext cx="3697019" cy="3470252"/>
            <a:chOff x="2329" y="722"/>
            <a:chExt cx="3022" cy="3039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722"/>
              <a:ext cx="389" cy="3039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501">
                  <a:moveTo>
                    <a:pt x="0" y="9830"/>
                  </a:moveTo>
                  <a:lnTo>
                    <a:pt x="0" y="9830"/>
                  </a:lnTo>
                  <a:cubicBezTo>
                    <a:pt x="0" y="10198"/>
                    <a:pt x="2256" y="10501"/>
                    <a:pt x="5000" y="10501"/>
                  </a:cubicBezTo>
                  <a:lnTo>
                    <a:pt x="5000" y="10501"/>
                  </a:lnTo>
                  <a:cubicBezTo>
                    <a:pt x="7805" y="10501"/>
                    <a:pt x="10000" y="10198"/>
                    <a:pt x="10000" y="9830"/>
                  </a:cubicBezTo>
                  <a:lnTo>
                    <a:pt x="10000" y="9830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7" name="AutoShape 14"/>
          <p:cNvSpPr/>
          <p:nvPr/>
        </p:nvSpPr>
        <p:spPr bwMode="auto">
          <a:xfrm>
            <a:off x="7067872" y="2354264"/>
            <a:ext cx="167672" cy="167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42868" y="2273964"/>
            <a:ext cx="1986184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63833" y="3211694"/>
            <a:ext cx="1986184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63833" y="4113119"/>
            <a:ext cx="1986184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63833" y="5005087"/>
            <a:ext cx="1986184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70" name="AutoShape 14"/>
          <p:cNvSpPr/>
          <p:nvPr/>
        </p:nvSpPr>
        <p:spPr bwMode="auto">
          <a:xfrm>
            <a:off x="7078355" y="3291993"/>
            <a:ext cx="167672" cy="167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1" name="AutoShape 14"/>
          <p:cNvSpPr/>
          <p:nvPr/>
        </p:nvSpPr>
        <p:spPr bwMode="auto">
          <a:xfrm>
            <a:off x="7078355" y="4193419"/>
            <a:ext cx="167672" cy="167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2" name="AutoShape 14"/>
          <p:cNvSpPr/>
          <p:nvPr/>
        </p:nvSpPr>
        <p:spPr bwMode="auto">
          <a:xfrm>
            <a:off x="7078355" y="5085387"/>
            <a:ext cx="167672" cy="167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94914" y="2656543"/>
            <a:ext cx="14015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294914" y="3382555"/>
            <a:ext cx="14015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294914" y="4277264"/>
            <a:ext cx="14015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294914" y="5169235"/>
            <a:ext cx="14015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8" grpId="0"/>
      <p:bldP spid="58" grpId="0"/>
      <p:bldP spid="61" grpId="0"/>
      <p:bldP spid="64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812206" y="2478345"/>
            <a:ext cx="959444" cy="690668"/>
            <a:chOff x="5790793" y="2607267"/>
            <a:chExt cx="959569" cy="690668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790793" y="2607267"/>
              <a:ext cx="959568" cy="6906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A.</a:t>
              </a:r>
              <a:endParaRPr lang="id-ID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271499" y="2607267"/>
              <a:ext cx="478863" cy="69066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7264" y="1642176"/>
            <a:ext cx="957603" cy="775392"/>
            <a:chOff x="5615824" y="1771098"/>
            <a:chExt cx="957727" cy="775391"/>
          </a:xfrm>
        </p:grpSpPr>
        <p:sp>
          <p:nvSpPr>
            <p:cNvPr id="8" name="Freeform 5"/>
            <p:cNvSpPr/>
            <p:nvPr/>
          </p:nvSpPr>
          <p:spPr bwMode="auto">
            <a:xfrm>
              <a:off x="5615824" y="1771099"/>
              <a:ext cx="957725" cy="605946"/>
            </a:xfrm>
            <a:custGeom>
              <a:avLst/>
              <a:gdLst>
                <a:gd name="T0" fmla="*/ 218 w 218"/>
                <a:gd name="T1" fmla="*/ 139 h 139"/>
                <a:gd name="T2" fmla="*/ 0 w 218"/>
                <a:gd name="T3" fmla="*/ 139 h 139"/>
                <a:gd name="T4" fmla="*/ 0 w 218"/>
                <a:gd name="T5" fmla="*/ 109 h 139"/>
                <a:gd name="T6" fmla="*/ 109 w 218"/>
                <a:gd name="T7" fmla="*/ 0 h 139"/>
                <a:gd name="T8" fmla="*/ 109 w 218"/>
                <a:gd name="T9" fmla="*/ 0 h 139"/>
                <a:gd name="T10" fmla="*/ 218 w 218"/>
                <a:gd name="T11" fmla="*/ 109 h 139"/>
                <a:gd name="T12" fmla="*/ 218 w 218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39">
                  <a:moveTo>
                    <a:pt x="218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lnTo>
                    <a:pt x="218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615826" y="2329159"/>
              <a:ext cx="957725" cy="217330"/>
            </a:xfrm>
            <a:prstGeom prst="rect">
              <a:avLst/>
            </a:prstGeom>
            <a:solidFill>
              <a:srgbClr val="324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094686" y="1771098"/>
              <a:ext cx="478863" cy="771706"/>
            </a:xfrm>
            <a:custGeom>
              <a:avLst/>
              <a:gdLst>
                <a:gd name="T0" fmla="*/ 0 w 109"/>
                <a:gd name="T1" fmla="*/ 0 h 177"/>
                <a:gd name="T2" fmla="*/ 0 w 109"/>
                <a:gd name="T3" fmla="*/ 177 h 177"/>
                <a:gd name="T4" fmla="*/ 109 w 109"/>
                <a:gd name="T5" fmla="*/ 177 h 177"/>
                <a:gd name="T6" fmla="*/ 109 w 109"/>
                <a:gd name="T7" fmla="*/ 139 h 177"/>
                <a:gd name="T8" fmla="*/ 109 w 109"/>
                <a:gd name="T9" fmla="*/ 128 h 177"/>
                <a:gd name="T10" fmla="*/ 109 w 109"/>
                <a:gd name="T11" fmla="*/ 109 h 177"/>
                <a:gd name="T12" fmla="*/ 0 w 109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77">
                  <a:moveTo>
                    <a:pt x="0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49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60472" y="3229792"/>
            <a:ext cx="959443" cy="688825"/>
            <a:chOff x="5439015" y="3358713"/>
            <a:chExt cx="959568" cy="688825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439015" y="3358713"/>
              <a:ext cx="959568" cy="688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B.</a:t>
              </a:r>
              <a:endParaRPr lang="id-ID" sz="2800" dirty="0">
                <a:cs typeface="+mn-ea"/>
                <a:sym typeface="+mn-lt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919720" y="3358713"/>
              <a:ext cx="478863" cy="68882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37261" y="3979398"/>
            <a:ext cx="957601" cy="688825"/>
            <a:chOff x="5615826" y="4108318"/>
            <a:chExt cx="957725" cy="688825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615826" y="4108318"/>
              <a:ext cx="957725" cy="688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C.</a:t>
              </a:r>
              <a:endParaRPr lang="id-ID" sz="2800" dirty="0">
                <a:cs typeface="+mn-ea"/>
                <a:sym typeface="+mn-lt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094688" y="4108318"/>
              <a:ext cx="478863" cy="68882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7261" y="4730843"/>
            <a:ext cx="957601" cy="688825"/>
            <a:chOff x="5615826" y="4859764"/>
            <a:chExt cx="957725" cy="688825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615826" y="4859764"/>
              <a:ext cx="957725" cy="688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D.</a:t>
              </a:r>
              <a:endParaRPr lang="id-ID" sz="2800" dirty="0">
                <a:cs typeface="+mn-ea"/>
                <a:sym typeface="+mn-lt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094688" y="4859764"/>
              <a:ext cx="478863" cy="68882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37261" y="5478606"/>
            <a:ext cx="957601" cy="480705"/>
            <a:chOff x="5615826" y="5607526"/>
            <a:chExt cx="957725" cy="480705"/>
          </a:xfrm>
        </p:grpSpPr>
        <p:sp>
          <p:nvSpPr>
            <p:cNvPr id="10" name="Freeform 7"/>
            <p:cNvSpPr/>
            <p:nvPr/>
          </p:nvSpPr>
          <p:spPr bwMode="auto">
            <a:xfrm>
              <a:off x="5615826" y="5607526"/>
              <a:ext cx="957725" cy="480705"/>
            </a:xfrm>
            <a:custGeom>
              <a:avLst/>
              <a:gdLst>
                <a:gd name="T0" fmla="*/ 260 w 520"/>
                <a:gd name="T1" fmla="*/ 261 h 261"/>
                <a:gd name="T2" fmla="*/ 0 w 520"/>
                <a:gd name="T3" fmla="*/ 0 h 261"/>
                <a:gd name="T4" fmla="*/ 520 w 520"/>
                <a:gd name="T5" fmla="*/ 0 h 261"/>
                <a:gd name="T6" fmla="*/ 260 w 52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954713" y="5944571"/>
              <a:ext cx="279950" cy="143659"/>
            </a:xfrm>
            <a:custGeom>
              <a:avLst/>
              <a:gdLst>
                <a:gd name="T0" fmla="*/ 76 w 152"/>
                <a:gd name="T1" fmla="*/ 78 h 78"/>
                <a:gd name="T2" fmla="*/ 152 w 152"/>
                <a:gd name="T3" fmla="*/ 0 h 78"/>
                <a:gd name="T4" fmla="*/ 0 w 152"/>
                <a:gd name="T5" fmla="*/ 0 h 78"/>
                <a:gd name="T6" fmla="*/ 0 w 152"/>
                <a:gd name="T7" fmla="*/ 0 h 78"/>
                <a:gd name="T8" fmla="*/ 76 w 15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6094688" y="5607526"/>
              <a:ext cx="478863" cy="480705"/>
            </a:xfrm>
            <a:custGeom>
              <a:avLst/>
              <a:gdLst>
                <a:gd name="T0" fmla="*/ 0 w 260"/>
                <a:gd name="T1" fmla="*/ 261 h 261"/>
                <a:gd name="T2" fmla="*/ 260 w 260"/>
                <a:gd name="T3" fmla="*/ 0 h 261"/>
                <a:gd name="T4" fmla="*/ 0 w 260"/>
                <a:gd name="T5" fmla="*/ 0 h 261"/>
                <a:gd name="T6" fmla="*/ 0 w 26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261">
                  <a:moveTo>
                    <a:pt x="0" y="261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cxnSp>
        <p:nvCxnSpPr>
          <p:cNvPr id="37" name="Elbow Connector 36"/>
          <p:cNvCxnSpPr/>
          <p:nvPr/>
        </p:nvCxnSpPr>
        <p:spPr>
          <a:xfrm rot="10800000">
            <a:off x="4426043" y="2364592"/>
            <a:ext cx="866202" cy="117399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6"/>
          <p:cNvCxnSpPr/>
          <p:nvPr/>
        </p:nvCxnSpPr>
        <p:spPr>
          <a:xfrm flipV="1">
            <a:off x="6981355" y="2364592"/>
            <a:ext cx="866202" cy="53130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6"/>
          <p:cNvCxnSpPr/>
          <p:nvPr/>
        </p:nvCxnSpPr>
        <p:spPr>
          <a:xfrm rot="10800000">
            <a:off x="4426043" y="3979397"/>
            <a:ext cx="866202" cy="117399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6"/>
          <p:cNvCxnSpPr/>
          <p:nvPr/>
        </p:nvCxnSpPr>
        <p:spPr>
          <a:xfrm flipV="1">
            <a:off x="6981355" y="3792502"/>
            <a:ext cx="866202" cy="53130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36932" y="2197643"/>
            <a:ext cx="1598109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90687" y="2504931"/>
            <a:ext cx="2057980" cy="25634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>
              <a:lnSpc>
                <a:spcPts val="1145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6932" y="3788925"/>
            <a:ext cx="1598109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90687" y="4096214"/>
            <a:ext cx="2057980" cy="25634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>
              <a:lnSpc>
                <a:spcPts val="1145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37336" y="2197643"/>
            <a:ext cx="1863977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37334" y="2504931"/>
            <a:ext cx="2057980" cy="25634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1145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7336" y="3788925"/>
            <a:ext cx="1863977" cy="3282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37334" y="4096214"/>
            <a:ext cx="2057980" cy="25634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ts val="1145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Enter a comprehensive description of this chart here.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489050" y="2605619"/>
            <a:ext cx="16758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489050" y="3365557"/>
            <a:ext cx="1698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489050" y="4125496"/>
            <a:ext cx="16716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89050" y="4885433"/>
            <a:ext cx="16716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2037544" y="1915947"/>
            <a:ext cx="249099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88090" y="1604799"/>
            <a:ext cx="3042563" cy="1807633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4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488090" y="2373149"/>
            <a:ext cx="3042563" cy="1807633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88090" y="3143615"/>
            <a:ext cx="3042563" cy="1805517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8"/>
                  <a:pt x="1353" y="1000"/>
                  <a:pt x="918" y="694"/>
                </a:cubicBezTo>
                <a:cubicBezTo>
                  <a:pt x="483" y="388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88090" y="3909849"/>
            <a:ext cx="3042563" cy="1807633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92090" y="2210284"/>
            <a:ext cx="0" cy="2976331"/>
          </a:xfrm>
          <a:prstGeom prst="line">
            <a:avLst/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584090" y="2261098"/>
            <a:ext cx="924726" cy="37464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1584089" y="2980108"/>
            <a:ext cx="924726" cy="37464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1584087" y="3745456"/>
            <a:ext cx="924726" cy="37464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1595830" y="4510802"/>
            <a:ext cx="924726" cy="37464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6" name="椭圆 15"/>
          <p:cNvSpPr/>
          <p:nvPr/>
        </p:nvSpPr>
        <p:spPr>
          <a:xfrm>
            <a:off x="4348609" y="2535389"/>
            <a:ext cx="140442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68162" y="2236558"/>
            <a:ext cx="676583" cy="676671"/>
            <a:chOff x="6016316" y="1528430"/>
            <a:chExt cx="560677" cy="560677"/>
          </a:xfrm>
          <a:solidFill>
            <a:schemeClr val="accent1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  <a:grpFill/>
          </p:grpSpPr>
          <p:sp>
            <p:nvSpPr>
              <p:cNvPr id="20" name="Freeform 45"/>
              <p:cNvSpPr/>
              <p:nvPr/>
            </p:nvSpPr>
            <p:spPr bwMode="auto">
              <a:xfrm>
                <a:off x="5473893" y="2528889"/>
                <a:ext cx="330200" cy="428625"/>
              </a:xfrm>
              <a:custGeom>
                <a:avLst/>
                <a:gdLst>
                  <a:gd name="T0" fmla="*/ 35 w 88"/>
                  <a:gd name="T1" fmla="*/ 0 h 114"/>
                  <a:gd name="T2" fmla="*/ 0 w 88"/>
                  <a:gd name="T3" fmla="*/ 0 h 114"/>
                  <a:gd name="T4" fmla="*/ 88 w 88"/>
                  <a:gd name="T5" fmla="*/ 114 h 114"/>
                  <a:gd name="T6" fmla="*/ 35 w 88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5627880" y="2057401"/>
                <a:ext cx="758825" cy="919163"/>
              </a:xfrm>
              <a:custGeom>
                <a:avLst/>
                <a:gdLst>
                  <a:gd name="T0" fmla="*/ 202 w 202"/>
                  <a:gd name="T1" fmla="*/ 126 h 245"/>
                  <a:gd name="T2" fmla="*/ 202 w 202"/>
                  <a:gd name="T3" fmla="*/ 118 h 245"/>
                  <a:gd name="T4" fmla="*/ 202 w 202"/>
                  <a:gd name="T5" fmla="*/ 118 h 245"/>
                  <a:gd name="T6" fmla="*/ 91 w 202"/>
                  <a:gd name="T7" fmla="*/ 0 h 245"/>
                  <a:gd name="T8" fmla="*/ 87 w 202"/>
                  <a:gd name="T9" fmla="*/ 0 h 245"/>
                  <a:gd name="T10" fmla="*/ 87 w 202"/>
                  <a:gd name="T11" fmla="*/ 0 h 245"/>
                  <a:gd name="T12" fmla="*/ 86 w 202"/>
                  <a:gd name="T13" fmla="*/ 0 h 245"/>
                  <a:gd name="T14" fmla="*/ 83 w 202"/>
                  <a:gd name="T15" fmla="*/ 0 h 245"/>
                  <a:gd name="T16" fmla="*/ 79 w 202"/>
                  <a:gd name="T17" fmla="*/ 0 h 245"/>
                  <a:gd name="T18" fmla="*/ 79 w 202"/>
                  <a:gd name="T19" fmla="*/ 0 h 245"/>
                  <a:gd name="T20" fmla="*/ 79 w 202"/>
                  <a:gd name="T21" fmla="*/ 0 h 245"/>
                  <a:gd name="T22" fmla="*/ 21 w 202"/>
                  <a:gd name="T23" fmla="*/ 42 h 245"/>
                  <a:gd name="T24" fmla="*/ 29 w 202"/>
                  <a:gd name="T25" fmla="*/ 46 h 245"/>
                  <a:gd name="T26" fmla="*/ 79 w 202"/>
                  <a:gd name="T27" fmla="*/ 9 h 245"/>
                  <a:gd name="T28" fmla="*/ 79 w 202"/>
                  <a:gd name="T29" fmla="*/ 61 h 245"/>
                  <a:gd name="T30" fmla="*/ 53 w 202"/>
                  <a:gd name="T31" fmla="*/ 61 h 245"/>
                  <a:gd name="T32" fmla="*/ 51 w 202"/>
                  <a:gd name="T33" fmla="*/ 69 h 245"/>
                  <a:gd name="T34" fmla="*/ 79 w 202"/>
                  <a:gd name="T35" fmla="*/ 69 h 245"/>
                  <a:gd name="T36" fmla="*/ 79 w 202"/>
                  <a:gd name="T37" fmla="*/ 118 h 245"/>
                  <a:gd name="T38" fmla="*/ 26 w 202"/>
                  <a:gd name="T39" fmla="*/ 118 h 245"/>
                  <a:gd name="T40" fmla="*/ 26 w 202"/>
                  <a:gd name="T41" fmla="*/ 126 h 245"/>
                  <a:gd name="T42" fmla="*/ 79 w 202"/>
                  <a:gd name="T43" fmla="*/ 126 h 245"/>
                  <a:gd name="T44" fmla="*/ 79 w 202"/>
                  <a:gd name="T45" fmla="*/ 175 h 245"/>
                  <a:gd name="T46" fmla="*/ 18 w 202"/>
                  <a:gd name="T47" fmla="*/ 175 h 245"/>
                  <a:gd name="T48" fmla="*/ 10 w 202"/>
                  <a:gd name="T49" fmla="*/ 126 h 245"/>
                  <a:gd name="T50" fmla="*/ 0 w 202"/>
                  <a:gd name="T51" fmla="*/ 126 h 245"/>
                  <a:gd name="T52" fmla="*/ 79 w 202"/>
                  <a:gd name="T53" fmla="*/ 245 h 245"/>
                  <a:gd name="T54" fmla="*/ 79 w 202"/>
                  <a:gd name="T55" fmla="*/ 245 h 245"/>
                  <a:gd name="T56" fmla="*/ 80 w 202"/>
                  <a:gd name="T57" fmla="*/ 245 h 245"/>
                  <a:gd name="T58" fmla="*/ 80 w 202"/>
                  <a:gd name="T59" fmla="*/ 245 h 245"/>
                  <a:gd name="T60" fmla="*/ 80 w 202"/>
                  <a:gd name="T61" fmla="*/ 245 h 245"/>
                  <a:gd name="T62" fmla="*/ 82 w 202"/>
                  <a:gd name="T63" fmla="*/ 245 h 245"/>
                  <a:gd name="T64" fmla="*/ 83 w 202"/>
                  <a:gd name="T65" fmla="*/ 245 h 245"/>
                  <a:gd name="T66" fmla="*/ 83 w 202"/>
                  <a:gd name="T67" fmla="*/ 245 h 245"/>
                  <a:gd name="T68" fmla="*/ 84 w 202"/>
                  <a:gd name="T69" fmla="*/ 245 h 245"/>
                  <a:gd name="T70" fmla="*/ 186 w 202"/>
                  <a:gd name="T71" fmla="*/ 183 h 245"/>
                  <a:gd name="T72" fmla="*/ 187 w 202"/>
                  <a:gd name="T73" fmla="*/ 183 h 245"/>
                  <a:gd name="T74" fmla="*/ 187 w 202"/>
                  <a:gd name="T75" fmla="*/ 183 h 245"/>
                  <a:gd name="T76" fmla="*/ 202 w 202"/>
                  <a:gd name="T77" fmla="*/ 12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45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5707255" y="2743201"/>
                <a:ext cx="217488" cy="198438"/>
              </a:xfrm>
              <a:custGeom>
                <a:avLst/>
                <a:gdLst>
                  <a:gd name="T0" fmla="*/ 58 w 58"/>
                  <a:gd name="T1" fmla="*/ 53 h 53"/>
                  <a:gd name="T2" fmla="*/ 0 w 58"/>
                  <a:gd name="T3" fmla="*/ 0 h 53"/>
                  <a:gd name="T4" fmla="*/ 58 w 58"/>
                  <a:gd name="T5" fmla="*/ 0 h 53"/>
                  <a:gd name="T6" fmla="*/ 58 w 5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6089843" y="2743201"/>
                <a:ext cx="201613" cy="173038"/>
              </a:xfrm>
              <a:custGeom>
                <a:avLst/>
                <a:gdLst>
                  <a:gd name="T0" fmla="*/ 0 w 54"/>
                  <a:gd name="T1" fmla="*/ 46 h 46"/>
                  <a:gd name="T2" fmla="*/ 31 w 54"/>
                  <a:gd name="T3" fmla="*/ 0 h 46"/>
                  <a:gd name="T4" fmla="*/ 54 w 54"/>
                  <a:gd name="T5" fmla="*/ 0 h 46"/>
                  <a:gd name="T6" fmla="*/ 0 w 5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6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5954905" y="2743201"/>
                <a:ext cx="212725" cy="198438"/>
              </a:xfrm>
              <a:custGeom>
                <a:avLst/>
                <a:gdLst>
                  <a:gd name="T0" fmla="*/ 0 w 57"/>
                  <a:gd name="T1" fmla="*/ 0 h 53"/>
                  <a:gd name="T2" fmla="*/ 57 w 57"/>
                  <a:gd name="T3" fmla="*/ 0 h 53"/>
                  <a:gd name="T4" fmla="*/ 0 w 57"/>
                  <a:gd name="T5" fmla="*/ 53 h 53"/>
                  <a:gd name="T6" fmla="*/ 0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5954905" y="2528889"/>
                <a:ext cx="254000" cy="184150"/>
              </a:xfrm>
              <a:custGeom>
                <a:avLst/>
                <a:gdLst>
                  <a:gd name="T0" fmla="*/ 0 w 68"/>
                  <a:gd name="T1" fmla="*/ 0 h 49"/>
                  <a:gd name="T2" fmla="*/ 68 w 68"/>
                  <a:gd name="T3" fmla="*/ 0 h 49"/>
                  <a:gd name="T4" fmla="*/ 60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5954905" y="2316164"/>
                <a:ext cx="254000" cy="182563"/>
              </a:xfrm>
              <a:custGeom>
                <a:avLst/>
                <a:gdLst>
                  <a:gd name="T0" fmla="*/ 0 w 68"/>
                  <a:gd name="T1" fmla="*/ 0 h 49"/>
                  <a:gd name="T2" fmla="*/ 60 w 68"/>
                  <a:gd name="T3" fmla="*/ 0 h 49"/>
                  <a:gd name="T4" fmla="*/ 68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52"/>
              <p:cNvSpPr/>
              <p:nvPr/>
            </p:nvSpPr>
            <p:spPr bwMode="auto">
              <a:xfrm>
                <a:off x="5954905" y="2090739"/>
                <a:ext cx="212725" cy="195263"/>
              </a:xfrm>
              <a:custGeom>
                <a:avLst/>
                <a:gdLst>
                  <a:gd name="T0" fmla="*/ 57 w 57"/>
                  <a:gd name="T1" fmla="*/ 52 h 52"/>
                  <a:gd name="T2" fmla="*/ 0 w 57"/>
                  <a:gd name="T3" fmla="*/ 52 h 52"/>
                  <a:gd name="T4" fmla="*/ 0 w 57"/>
                  <a:gd name="T5" fmla="*/ 0 h 52"/>
                  <a:gd name="T6" fmla="*/ 2 w 57"/>
                  <a:gd name="T7" fmla="*/ 0 h 52"/>
                  <a:gd name="T8" fmla="*/ 57 w 57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6093018" y="2117726"/>
                <a:ext cx="195263" cy="168275"/>
              </a:xfrm>
              <a:custGeom>
                <a:avLst/>
                <a:gdLst>
                  <a:gd name="T0" fmla="*/ 52 w 52"/>
                  <a:gd name="T1" fmla="*/ 45 h 45"/>
                  <a:gd name="T2" fmla="*/ 30 w 52"/>
                  <a:gd name="T3" fmla="*/ 45 h 45"/>
                  <a:gd name="T4" fmla="*/ 0 w 52"/>
                  <a:gd name="T5" fmla="*/ 0 h 45"/>
                  <a:gd name="T6" fmla="*/ 52 w 5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6213668" y="2316164"/>
                <a:ext cx="138113" cy="182563"/>
              </a:xfrm>
              <a:custGeom>
                <a:avLst/>
                <a:gdLst>
                  <a:gd name="T0" fmla="*/ 37 w 37"/>
                  <a:gd name="T1" fmla="*/ 49 h 49"/>
                  <a:gd name="T2" fmla="*/ 9 w 37"/>
                  <a:gd name="T3" fmla="*/ 49 h 49"/>
                  <a:gd name="T4" fmla="*/ 0 w 37"/>
                  <a:gd name="T5" fmla="*/ 0 h 49"/>
                  <a:gd name="T6" fmla="*/ 25 w 37"/>
                  <a:gd name="T7" fmla="*/ 0 h 49"/>
                  <a:gd name="T8" fmla="*/ 37 w 3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5"/>
              <p:cNvSpPr/>
              <p:nvPr/>
            </p:nvSpPr>
            <p:spPr bwMode="auto">
              <a:xfrm>
                <a:off x="6216843" y="2528889"/>
                <a:ext cx="139700" cy="184150"/>
              </a:xfrm>
              <a:custGeom>
                <a:avLst/>
                <a:gdLst>
                  <a:gd name="T0" fmla="*/ 37 w 37"/>
                  <a:gd name="T1" fmla="*/ 0 h 49"/>
                  <a:gd name="T2" fmla="*/ 24 w 37"/>
                  <a:gd name="T3" fmla="*/ 49 h 49"/>
                  <a:gd name="T4" fmla="*/ 0 w 37"/>
                  <a:gd name="T5" fmla="*/ 49 h 49"/>
                  <a:gd name="T6" fmla="*/ 8 w 37"/>
                  <a:gd name="T7" fmla="*/ 0 h 49"/>
                  <a:gd name="T8" fmla="*/ 37 w 3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5256405" y="2187576"/>
                <a:ext cx="547688" cy="285750"/>
              </a:xfrm>
              <a:custGeom>
                <a:avLst/>
                <a:gdLst>
                  <a:gd name="T0" fmla="*/ 258 w 345"/>
                  <a:gd name="T1" fmla="*/ 88 h 180"/>
                  <a:gd name="T2" fmla="*/ 258 w 345"/>
                  <a:gd name="T3" fmla="*/ 111 h 180"/>
                  <a:gd name="T4" fmla="*/ 258 w 345"/>
                  <a:gd name="T5" fmla="*/ 180 h 180"/>
                  <a:gd name="T6" fmla="*/ 88 w 345"/>
                  <a:gd name="T7" fmla="*/ 180 h 180"/>
                  <a:gd name="T8" fmla="*/ 88 w 345"/>
                  <a:gd name="T9" fmla="*/ 178 h 180"/>
                  <a:gd name="T10" fmla="*/ 85 w 345"/>
                  <a:gd name="T11" fmla="*/ 178 h 180"/>
                  <a:gd name="T12" fmla="*/ 88 w 345"/>
                  <a:gd name="T13" fmla="*/ 154 h 180"/>
                  <a:gd name="T14" fmla="*/ 88 w 345"/>
                  <a:gd name="T15" fmla="*/ 111 h 180"/>
                  <a:gd name="T16" fmla="*/ 88 w 345"/>
                  <a:gd name="T17" fmla="*/ 111 h 180"/>
                  <a:gd name="T18" fmla="*/ 88 w 345"/>
                  <a:gd name="T19" fmla="*/ 88 h 180"/>
                  <a:gd name="T20" fmla="*/ 0 w 345"/>
                  <a:gd name="T21" fmla="*/ 88 h 180"/>
                  <a:gd name="T22" fmla="*/ 173 w 345"/>
                  <a:gd name="T23" fmla="*/ 0 h 180"/>
                  <a:gd name="T24" fmla="*/ 345 w 345"/>
                  <a:gd name="T25" fmla="*/ 88 h 180"/>
                  <a:gd name="T26" fmla="*/ 258 w 345"/>
                  <a:gd name="T27" fmla="*/ 8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5" h="180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同心圆 18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860069" y="2210283"/>
            <a:ext cx="3839652" cy="5217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secondary title here.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description here.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348609" y="3295327"/>
            <a:ext cx="140442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60069" y="2986259"/>
            <a:ext cx="3839652" cy="5217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secondary title here.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description here.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168161" y="3018028"/>
            <a:ext cx="674016" cy="674104"/>
            <a:chOff x="1718632" y="1996162"/>
            <a:chExt cx="560677" cy="560677"/>
          </a:xfrm>
          <a:solidFill>
            <a:schemeClr val="accent2"/>
          </a:solidFill>
        </p:grpSpPr>
        <p:grpSp>
          <p:nvGrpSpPr>
            <p:cNvPr id="36" name="组合 35"/>
            <p:cNvGrpSpPr/>
            <p:nvPr/>
          </p:nvGrpSpPr>
          <p:grpSpPr>
            <a:xfrm flipH="1">
              <a:off x="1849203" y="2133863"/>
              <a:ext cx="272792" cy="268628"/>
              <a:chOff x="1046163" y="1765300"/>
              <a:chExt cx="1196975" cy="1019176"/>
            </a:xfrm>
            <a:grpFill/>
          </p:grpSpPr>
          <p:sp>
            <p:nvSpPr>
              <p:cNvPr id="38" name="Freeform 102"/>
              <p:cNvSpPr/>
              <p:nvPr/>
            </p:nvSpPr>
            <p:spPr bwMode="auto">
              <a:xfrm>
                <a:off x="1046163" y="2690813"/>
                <a:ext cx="1196975" cy="93663"/>
              </a:xfrm>
              <a:custGeom>
                <a:avLst/>
                <a:gdLst>
                  <a:gd name="T0" fmla="*/ 319 w 319"/>
                  <a:gd name="T1" fmla="*/ 12 h 25"/>
                  <a:gd name="T2" fmla="*/ 310 w 319"/>
                  <a:gd name="T3" fmla="*/ 25 h 25"/>
                  <a:gd name="T4" fmla="*/ 9 w 319"/>
                  <a:gd name="T5" fmla="*/ 25 h 25"/>
                  <a:gd name="T6" fmla="*/ 0 w 319"/>
                  <a:gd name="T7" fmla="*/ 12 h 25"/>
                  <a:gd name="T8" fmla="*/ 0 w 319"/>
                  <a:gd name="T9" fmla="*/ 12 h 25"/>
                  <a:gd name="T10" fmla="*/ 9 w 319"/>
                  <a:gd name="T11" fmla="*/ 0 h 25"/>
                  <a:gd name="T12" fmla="*/ 310 w 319"/>
                  <a:gd name="T13" fmla="*/ 0 h 25"/>
                  <a:gd name="T14" fmla="*/ 319 w 319"/>
                  <a:gd name="T1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5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03"/>
              <p:cNvSpPr/>
              <p:nvPr/>
            </p:nvSpPr>
            <p:spPr bwMode="auto">
              <a:xfrm>
                <a:off x="1092201" y="1989138"/>
                <a:ext cx="190500" cy="660400"/>
              </a:xfrm>
              <a:custGeom>
                <a:avLst/>
                <a:gdLst>
                  <a:gd name="T0" fmla="*/ 51 w 51"/>
                  <a:gd name="T1" fmla="*/ 166 h 176"/>
                  <a:gd name="T2" fmla="*/ 40 w 51"/>
                  <a:gd name="T3" fmla="*/ 176 h 176"/>
                  <a:gd name="T4" fmla="*/ 11 w 51"/>
                  <a:gd name="T5" fmla="*/ 176 h 176"/>
                  <a:gd name="T6" fmla="*/ 0 w 51"/>
                  <a:gd name="T7" fmla="*/ 166 h 176"/>
                  <a:gd name="T8" fmla="*/ 0 w 51"/>
                  <a:gd name="T9" fmla="*/ 10 h 176"/>
                  <a:gd name="T10" fmla="*/ 11 w 51"/>
                  <a:gd name="T11" fmla="*/ 0 h 176"/>
                  <a:gd name="T12" fmla="*/ 40 w 51"/>
                  <a:gd name="T13" fmla="*/ 0 h 176"/>
                  <a:gd name="T14" fmla="*/ 51 w 51"/>
                  <a:gd name="T15" fmla="*/ 10 h 176"/>
                  <a:gd name="T16" fmla="*/ 51 w 51"/>
                  <a:gd name="T1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6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04"/>
              <p:cNvSpPr/>
              <p:nvPr/>
            </p:nvSpPr>
            <p:spPr bwMode="auto">
              <a:xfrm>
                <a:off x="1320801" y="1765300"/>
                <a:ext cx="190500" cy="884238"/>
              </a:xfrm>
              <a:custGeom>
                <a:avLst/>
                <a:gdLst>
                  <a:gd name="T0" fmla="*/ 51 w 51"/>
                  <a:gd name="T1" fmla="*/ 223 h 236"/>
                  <a:gd name="T2" fmla="*/ 40 w 51"/>
                  <a:gd name="T3" fmla="*/ 236 h 236"/>
                  <a:gd name="T4" fmla="*/ 11 w 51"/>
                  <a:gd name="T5" fmla="*/ 236 h 236"/>
                  <a:gd name="T6" fmla="*/ 0 w 51"/>
                  <a:gd name="T7" fmla="*/ 223 h 236"/>
                  <a:gd name="T8" fmla="*/ 0 w 51"/>
                  <a:gd name="T9" fmla="*/ 13 h 236"/>
                  <a:gd name="T10" fmla="*/ 11 w 51"/>
                  <a:gd name="T11" fmla="*/ 0 h 236"/>
                  <a:gd name="T12" fmla="*/ 40 w 51"/>
                  <a:gd name="T13" fmla="*/ 0 h 236"/>
                  <a:gd name="T14" fmla="*/ 51 w 51"/>
                  <a:gd name="T15" fmla="*/ 13 h 236"/>
                  <a:gd name="T16" fmla="*/ 51 w 51"/>
                  <a:gd name="T17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36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05"/>
              <p:cNvSpPr/>
              <p:nvPr/>
            </p:nvSpPr>
            <p:spPr bwMode="auto">
              <a:xfrm>
                <a:off x="1549401" y="2159000"/>
                <a:ext cx="190500" cy="490538"/>
              </a:xfrm>
              <a:custGeom>
                <a:avLst/>
                <a:gdLst>
                  <a:gd name="T0" fmla="*/ 51 w 51"/>
                  <a:gd name="T1" fmla="*/ 124 h 131"/>
                  <a:gd name="T2" fmla="*/ 40 w 51"/>
                  <a:gd name="T3" fmla="*/ 131 h 131"/>
                  <a:gd name="T4" fmla="*/ 11 w 51"/>
                  <a:gd name="T5" fmla="*/ 131 h 131"/>
                  <a:gd name="T6" fmla="*/ 0 w 51"/>
                  <a:gd name="T7" fmla="*/ 124 h 131"/>
                  <a:gd name="T8" fmla="*/ 0 w 51"/>
                  <a:gd name="T9" fmla="*/ 7 h 131"/>
                  <a:gd name="T10" fmla="*/ 11 w 51"/>
                  <a:gd name="T11" fmla="*/ 0 h 131"/>
                  <a:gd name="T12" fmla="*/ 40 w 51"/>
                  <a:gd name="T13" fmla="*/ 0 h 131"/>
                  <a:gd name="T14" fmla="*/ 51 w 51"/>
                  <a:gd name="T15" fmla="*/ 7 h 131"/>
                  <a:gd name="T16" fmla="*/ 51 w 51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6"/>
              <p:cNvSpPr/>
              <p:nvPr/>
            </p:nvSpPr>
            <p:spPr bwMode="auto">
              <a:xfrm>
                <a:off x="1781176" y="1870075"/>
                <a:ext cx="187325" cy="779463"/>
              </a:xfrm>
              <a:custGeom>
                <a:avLst/>
                <a:gdLst>
                  <a:gd name="T0" fmla="*/ 50 w 50"/>
                  <a:gd name="T1" fmla="*/ 197 h 208"/>
                  <a:gd name="T2" fmla="*/ 39 w 50"/>
                  <a:gd name="T3" fmla="*/ 208 h 208"/>
                  <a:gd name="T4" fmla="*/ 10 w 50"/>
                  <a:gd name="T5" fmla="*/ 208 h 208"/>
                  <a:gd name="T6" fmla="*/ 0 w 50"/>
                  <a:gd name="T7" fmla="*/ 197 h 208"/>
                  <a:gd name="T8" fmla="*/ 0 w 50"/>
                  <a:gd name="T9" fmla="*/ 12 h 208"/>
                  <a:gd name="T10" fmla="*/ 10 w 50"/>
                  <a:gd name="T11" fmla="*/ 0 h 208"/>
                  <a:gd name="T12" fmla="*/ 39 w 50"/>
                  <a:gd name="T13" fmla="*/ 0 h 208"/>
                  <a:gd name="T14" fmla="*/ 50 w 50"/>
                  <a:gd name="T15" fmla="*/ 12 h 208"/>
                  <a:gd name="T16" fmla="*/ 50 w 50"/>
                  <a:gd name="T17" fmla="*/ 19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08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07"/>
              <p:cNvSpPr/>
              <p:nvPr/>
            </p:nvSpPr>
            <p:spPr bwMode="auto">
              <a:xfrm>
                <a:off x="2009776" y="2159000"/>
                <a:ext cx="187325" cy="490538"/>
              </a:xfrm>
              <a:custGeom>
                <a:avLst/>
                <a:gdLst>
                  <a:gd name="T0" fmla="*/ 50 w 50"/>
                  <a:gd name="T1" fmla="*/ 124 h 131"/>
                  <a:gd name="T2" fmla="*/ 39 w 50"/>
                  <a:gd name="T3" fmla="*/ 131 h 131"/>
                  <a:gd name="T4" fmla="*/ 10 w 50"/>
                  <a:gd name="T5" fmla="*/ 131 h 131"/>
                  <a:gd name="T6" fmla="*/ 0 w 50"/>
                  <a:gd name="T7" fmla="*/ 124 h 131"/>
                  <a:gd name="T8" fmla="*/ 0 w 50"/>
                  <a:gd name="T9" fmla="*/ 7 h 131"/>
                  <a:gd name="T10" fmla="*/ 10 w 50"/>
                  <a:gd name="T11" fmla="*/ 0 h 131"/>
                  <a:gd name="T12" fmla="*/ 39 w 50"/>
                  <a:gd name="T13" fmla="*/ 0 h 131"/>
                  <a:gd name="T14" fmla="*/ 50 w 50"/>
                  <a:gd name="T15" fmla="*/ 7 h 131"/>
                  <a:gd name="T16" fmla="*/ 50 w 50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1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同心圆 36"/>
            <p:cNvSpPr/>
            <p:nvPr/>
          </p:nvSpPr>
          <p:spPr>
            <a:xfrm>
              <a:off x="1718632" y="1996162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348609" y="4055266"/>
            <a:ext cx="140442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60069" y="3762235"/>
            <a:ext cx="3839652" cy="5217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secondary title here.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description here.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168161" y="3796935"/>
            <a:ext cx="673786" cy="673873"/>
            <a:chOff x="4197777" y="3610451"/>
            <a:chExt cx="560677" cy="560677"/>
          </a:xfrm>
          <a:solidFill>
            <a:schemeClr val="accent3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4324818" y="3742282"/>
              <a:ext cx="305320" cy="261247"/>
              <a:chOff x="1627188" y="2219325"/>
              <a:chExt cx="758825" cy="649288"/>
            </a:xfrm>
            <a:grpFill/>
          </p:grpSpPr>
          <p:sp>
            <p:nvSpPr>
              <p:cNvPr id="49" name="Freeform 72"/>
              <p:cNvSpPr/>
              <p:nvPr/>
            </p:nvSpPr>
            <p:spPr bwMode="auto">
              <a:xfrm>
                <a:off x="165735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3"/>
              <p:cNvSpPr/>
              <p:nvPr/>
            </p:nvSpPr>
            <p:spPr bwMode="auto">
              <a:xfrm>
                <a:off x="165735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74"/>
              <p:cNvSpPr/>
              <p:nvPr/>
            </p:nvSpPr>
            <p:spPr bwMode="auto">
              <a:xfrm>
                <a:off x="165735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75"/>
              <p:cNvSpPr/>
              <p:nvPr/>
            </p:nvSpPr>
            <p:spPr bwMode="auto">
              <a:xfrm>
                <a:off x="165735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76"/>
              <p:cNvSpPr/>
              <p:nvPr/>
            </p:nvSpPr>
            <p:spPr bwMode="auto">
              <a:xfrm>
                <a:off x="165735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77"/>
              <p:cNvSpPr/>
              <p:nvPr/>
            </p:nvSpPr>
            <p:spPr bwMode="auto">
              <a:xfrm>
                <a:off x="180340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78"/>
              <p:cNvSpPr/>
              <p:nvPr/>
            </p:nvSpPr>
            <p:spPr bwMode="auto">
              <a:xfrm>
                <a:off x="1803401" y="2219325"/>
                <a:ext cx="120650" cy="47625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79"/>
              <p:cNvSpPr/>
              <p:nvPr/>
            </p:nvSpPr>
            <p:spPr bwMode="auto">
              <a:xfrm>
                <a:off x="1803401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80"/>
              <p:cNvSpPr/>
              <p:nvPr/>
            </p:nvSpPr>
            <p:spPr bwMode="auto">
              <a:xfrm>
                <a:off x="180340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81"/>
              <p:cNvSpPr/>
              <p:nvPr/>
            </p:nvSpPr>
            <p:spPr bwMode="auto">
              <a:xfrm>
                <a:off x="180340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82"/>
              <p:cNvSpPr/>
              <p:nvPr/>
            </p:nvSpPr>
            <p:spPr bwMode="auto">
              <a:xfrm>
                <a:off x="180340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83"/>
              <p:cNvSpPr/>
              <p:nvPr/>
            </p:nvSpPr>
            <p:spPr bwMode="auto">
              <a:xfrm>
                <a:off x="180340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84"/>
              <p:cNvSpPr/>
              <p:nvPr/>
            </p:nvSpPr>
            <p:spPr bwMode="auto">
              <a:xfrm>
                <a:off x="1949451" y="247808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85"/>
              <p:cNvSpPr/>
              <p:nvPr/>
            </p:nvSpPr>
            <p:spPr bwMode="auto">
              <a:xfrm>
                <a:off x="1949451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6"/>
              <p:cNvSpPr/>
              <p:nvPr/>
            </p:nvSpPr>
            <p:spPr bwMode="auto">
              <a:xfrm>
                <a:off x="1949451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7"/>
              <p:cNvSpPr/>
              <p:nvPr/>
            </p:nvSpPr>
            <p:spPr bwMode="auto">
              <a:xfrm>
                <a:off x="1949451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88"/>
              <p:cNvSpPr/>
              <p:nvPr/>
            </p:nvSpPr>
            <p:spPr bwMode="auto">
              <a:xfrm>
                <a:off x="2092326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89"/>
              <p:cNvSpPr/>
              <p:nvPr/>
            </p:nvSpPr>
            <p:spPr bwMode="auto">
              <a:xfrm>
                <a:off x="2092326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90"/>
              <p:cNvSpPr/>
              <p:nvPr/>
            </p:nvSpPr>
            <p:spPr bwMode="auto">
              <a:xfrm>
                <a:off x="2092326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91"/>
              <p:cNvSpPr/>
              <p:nvPr/>
            </p:nvSpPr>
            <p:spPr bwMode="auto">
              <a:xfrm>
                <a:off x="2092326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92"/>
              <p:cNvSpPr/>
              <p:nvPr/>
            </p:nvSpPr>
            <p:spPr bwMode="auto">
              <a:xfrm>
                <a:off x="2092326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93"/>
              <p:cNvSpPr/>
              <p:nvPr/>
            </p:nvSpPr>
            <p:spPr bwMode="auto">
              <a:xfrm>
                <a:off x="2092326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94"/>
              <p:cNvSpPr/>
              <p:nvPr/>
            </p:nvSpPr>
            <p:spPr bwMode="auto">
              <a:xfrm>
                <a:off x="2238376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95"/>
              <p:cNvSpPr/>
              <p:nvPr/>
            </p:nvSpPr>
            <p:spPr bwMode="auto">
              <a:xfrm>
                <a:off x="2238376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96"/>
              <p:cNvSpPr/>
              <p:nvPr/>
            </p:nvSpPr>
            <p:spPr bwMode="auto">
              <a:xfrm>
                <a:off x="2238376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97"/>
              <p:cNvSpPr/>
              <p:nvPr/>
            </p:nvSpPr>
            <p:spPr bwMode="auto">
              <a:xfrm>
                <a:off x="1627188" y="2808288"/>
                <a:ext cx="758825" cy="60325"/>
              </a:xfrm>
              <a:custGeom>
                <a:avLst/>
                <a:gdLst>
                  <a:gd name="T0" fmla="*/ 202 w 202"/>
                  <a:gd name="T1" fmla="*/ 8 h 16"/>
                  <a:gd name="T2" fmla="*/ 197 w 202"/>
                  <a:gd name="T3" fmla="*/ 16 h 16"/>
                  <a:gd name="T4" fmla="*/ 6 w 202"/>
                  <a:gd name="T5" fmla="*/ 16 h 16"/>
                  <a:gd name="T6" fmla="*/ 0 w 202"/>
                  <a:gd name="T7" fmla="*/ 8 h 16"/>
                  <a:gd name="T8" fmla="*/ 0 w 202"/>
                  <a:gd name="T9" fmla="*/ 8 h 16"/>
                  <a:gd name="T10" fmla="*/ 6 w 202"/>
                  <a:gd name="T11" fmla="*/ 0 h 16"/>
                  <a:gd name="T12" fmla="*/ 197 w 202"/>
                  <a:gd name="T13" fmla="*/ 0 h 16"/>
                  <a:gd name="T14" fmla="*/ 202 w 202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6">
                    <a:moveTo>
                      <a:pt x="202" y="8"/>
                    </a:moveTo>
                    <a:cubicBezTo>
                      <a:pt x="202" y="13"/>
                      <a:pt x="200" y="16"/>
                      <a:pt x="19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0" y="0"/>
                      <a:pt x="202" y="4"/>
                      <a:pt x="20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8" name="同心圆 47"/>
            <p:cNvSpPr/>
            <p:nvPr/>
          </p:nvSpPr>
          <p:spPr>
            <a:xfrm>
              <a:off x="4197777" y="3610451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4348609" y="4815203"/>
            <a:ext cx="140442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860069" y="4538212"/>
            <a:ext cx="3839652" cy="5217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secondary title here.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catalog description here.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168162" y="4575609"/>
            <a:ext cx="674877" cy="674965"/>
            <a:chOff x="1292477" y="2482145"/>
            <a:chExt cx="560677" cy="560677"/>
          </a:xfrm>
          <a:solidFill>
            <a:schemeClr val="accent4"/>
          </a:solidFill>
        </p:grpSpPr>
        <p:grpSp>
          <p:nvGrpSpPr>
            <p:cNvPr id="78" name="组合 77"/>
            <p:cNvGrpSpPr/>
            <p:nvPr/>
          </p:nvGrpSpPr>
          <p:grpSpPr>
            <a:xfrm>
              <a:off x="1443224" y="2627821"/>
              <a:ext cx="242888" cy="265780"/>
              <a:chOff x="247650" y="1957388"/>
              <a:chExt cx="993776" cy="1087438"/>
            </a:xfrm>
            <a:grpFill/>
          </p:grpSpPr>
          <p:sp>
            <p:nvSpPr>
              <p:cNvPr id="80" name="Freeform 112"/>
              <p:cNvSpPr/>
              <p:nvPr/>
            </p:nvSpPr>
            <p:spPr bwMode="auto">
              <a:xfrm>
                <a:off x="247650" y="1957388"/>
                <a:ext cx="914400" cy="1087438"/>
              </a:xfrm>
              <a:custGeom>
                <a:avLst/>
                <a:gdLst>
                  <a:gd name="T0" fmla="*/ 244 w 244"/>
                  <a:gd name="T1" fmla="*/ 265 h 290"/>
                  <a:gd name="T2" fmla="*/ 219 w 244"/>
                  <a:gd name="T3" fmla="*/ 290 h 290"/>
                  <a:gd name="T4" fmla="*/ 26 w 244"/>
                  <a:gd name="T5" fmla="*/ 290 h 290"/>
                  <a:gd name="T6" fmla="*/ 0 w 244"/>
                  <a:gd name="T7" fmla="*/ 265 h 290"/>
                  <a:gd name="T8" fmla="*/ 0 w 244"/>
                  <a:gd name="T9" fmla="*/ 25 h 290"/>
                  <a:gd name="T10" fmla="*/ 26 w 244"/>
                  <a:gd name="T11" fmla="*/ 0 h 290"/>
                  <a:gd name="T12" fmla="*/ 219 w 244"/>
                  <a:gd name="T13" fmla="*/ 0 h 290"/>
                  <a:gd name="T14" fmla="*/ 244 w 244"/>
                  <a:gd name="T15" fmla="*/ 25 h 290"/>
                  <a:gd name="T16" fmla="*/ 244 w 244"/>
                  <a:gd name="T17" fmla="*/ 26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90">
                    <a:moveTo>
                      <a:pt x="244" y="265"/>
                    </a:moveTo>
                    <a:cubicBezTo>
                      <a:pt x="244" y="279"/>
                      <a:pt x="233" y="290"/>
                      <a:pt x="219" y="290"/>
                    </a:cubicBezTo>
                    <a:cubicBezTo>
                      <a:pt x="26" y="290"/>
                      <a:pt x="26" y="290"/>
                      <a:pt x="26" y="290"/>
                    </a:cubicBezTo>
                    <a:cubicBezTo>
                      <a:pt x="12" y="290"/>
                      <a:pt x="0" y="279"/>
                      <a:pt x="0" y="26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33" y="0"/>
                      <a:pt x="244" y="11"/>
                      <a:pt x="244" y="25"/>
                    </a:cubicBezTo>
                    <a:lnTo>
                      <a:pt x="244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13"/>
              <p:cNvSpPr/>
              <p:nvPr/>
            </p:nvSpPr>
            <p:spPr bwMode="auto">
              <a:xfrm>
                <a:off x="366713" y="2076451"/>
                <a:ext cx="676275" cy="850900"/>
              </a:xfrm>
              <a:custGeom>
                <a:avLst/>
                <a:gdLst>
                  <a:gd name="T0" fmla="*/ 426 w 426"/>
                  <a:gd name="T1" fmla="*/ 536 h 536"/>
                  <a:gd name="T2" fmla="*/ 0 w 426"/>
                  <a:gd name="T3" fmla="*/ 536 h 536"/>
                  <a:gd name="T4" fmla="*/ 0 w 426"/>
                  <a:gd name="T5" fmla="*/ 0 h 536"/>
                  <a:gd name="T6" fmla="*/ 426 w 426"/>
                  <a:gd name="T7" fmla="*/ 0 h 536"/>
                  <a:gd name="T8" fmla="*/ 426 w 426"/>
                  <a:gd name="T9" fmla="*/ 536 h 536"/>
                  <a:gd name="T10" fmla="*/ 426 w 426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536">
                    <a:moveTo>
                      <a:pt x="426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426" y="0"/>
                    </a:lnTo>
                    <a:lnTo>
                      <a:pt x="426" y="536"/>
                    </a:lnTo>
                    <a:lnTo>
                      <a:pt x="426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Oval 114"/>
              <p:cNvSpPr>
                <a:spLocks noChangeArrowheads="1"/>
              </p:cNvSpPr>
              <p:nvPr/>
            </p:nvSpPr>
            <p:spPr bwMode="auto">
              <a:xfrm>
                <a:off x="407988" y="2152651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Rectangle 115"/>
              <p:cNvSpPr>
                <a:spLocks noChangeArrowheads="1"/>
              </p:cNvSpPr>
              <p:nvPr/>
            </p:nvSpPr>
            <p:spPr bwMode="auto">
              <a:xfrm>
                <a:off x="550863" y="2170113"/>
                <a:ext cx="45402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Oval 116"/>
              <p:cNvSpPr>
                <a:spLocks noChangeArrowheads="1"/>
              </p:cNvSpPr>
              <p:nvPr/>
            </p:nvSpPr>
            <p:spPr bwMode="auto">
              <a:xfrm>
                <a:off x="407988" y="2305051"/>
                <a:ext cx="82550" cy="87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550863" y="2324101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Oval 118"/>
              <p:cNvSpPr>
                <a:spLocks noChangeArrowheads="1"/>
              </p:cNvSpPr>
              <p:nvPr/>
            </p:nvSpPr>
            <p:spPr bwMode="auto">
              <a:xfrm>
                <a:off x="407988" y="2463801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550863" y="2478088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20"/>
              <p:cNvSpPr/>
              <p:nvPr/>
            </p:nvSpPr>
            <p:spPr bwMode="auto">
              <a:xfrm>
                <a:off x="442913" y="2582863"/>
                <a:ext cx="798513" cy="285750"/>
              </a:xfrm>
              <a:custGeom>
                <a:avLst/>
                <a:gdLst>
                  <a:gd name="T0" fmla="*/ 503 w 503"/>
                  <a:gd name="T1" fmla="*/ 180 h 180"/>
                  <a:gd name="T2" fmla="*/ 163 w 503"/>
                  <a:gd name="T3" fmla="*/ 180 h 180"/>
                  <a:gd name="T4" fmla="*/ 0 w 503"/>
                  <a:gd name="T5" fmla="*/ 92 h 180"/>
                  <a:gd name="T6" fmla="*/ 163 w 503"/>
                  <a:gd name="T7" fmla="*/ 0 h 180"/>
                  <a:gd name="T8" fmla="*/ 503 w 503"/>
                  <a:gd name="T9" fmla="*/ 0 h 180"/>
                  <a:gd name="T10" fmla="*/ 503 w 503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3" h="180">
                    <a:moveTo>
                      <a:pt x="503" y="180"/>
                    </a:moveTo>
                    <a:lnTo>
                      <a:pt x="163" y="180"/>
                    </a:lnTo>
                    <a:lnTo>
                      <a:pt x="0" y="92"/>
                    </a:lnTo>
                    <a:lnTo>
                      <a:pt x="163" y="0"/>
                    </a:lnTo>
                    <a:lnTo>
                      <a:pt x="503" y="0"/>
                    </a:lnTo>
                    <a:lnTo>
                      <a:pt x="503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121"/>
              <p:cNvSpPr/>
              <p:nvPr/>
            </p:nvSpPr>
            <p:spPr bwMode="auto">
              <a:xfrm>
                <a:off x="547688" y="2582863"/>
                <a:ext cx="149225" cy="285750"/>
              </a:xfrm>
              <a:custGeom>
                <a:avLst/>
                <a:gdLst>
                  <a:gd name="T0" fmla="*/ 0 w 94"/>
                  <a:gd name="T1" fmla="*/ 128 h 180"/>
                  <a:gd name="T2" fmla="*/ 94 w 94"/>
                  <a:gd name="T3" fmla="*/ 180 h 180"/>
                  <a:gd name="T4" fmla="*/ 94 w 94"/>
                  <a:gd name="T5" fmla="*/ 0 h 180"/>
                  <a:gd name="T6" fmla="*/ 0 w 94"/>
                  <a:gd name="T7" fmla="*/ 54 h 180"/>
                  <a:gd name="T8" fmla="*/ 0 w 94"/>
                  <a:gd name="T9" fmla="*/ 12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0">
                    <a:moveTo>
                      <a:pt x="0" y="128"/>
                    </a:moveTo>
                    <a:lnTo>
                      <a:pt x="94" y="180"/>
                    </a:lnTo>
                    <a:lnTo>
                      <a:pt x="94" y="0"/>
                    </a:lnTo>
                    <a:lnTo>
                      <a:pt x="0" y="54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122"/>
              <p:cNvSpPr/>
              <p:nvPr/>
            </p:nvSpPr>
            <p:spPr bwMode="auto">
              <a:xfrm>
                <a:off x="550863" y="2593976"/>
                <a:ext cx="142875" cy="266700"/>
              </a:xfrm>
              <a:custGeom>
                <a:avLst/>
                <a:gdLst>
                  <a:gd name="T0" fmla="*/ 90 w 90"/>
                  <a:gd name="T1" fmla="*/ 168 h 168"/>
                  <a:gd name="T2" fmla="*/ 0 w 90"/>
                  <a:gd name="T3" fmla="*/ 118 h 168"/>
                  <a:gd name="T4" fmla="*/ 0 w 90"/>
                  <a:gd name="T5" fmla="*/ 50 h 168"/>
                  <a:gd name="T6" fmla="*/ 90 w 90"/>
                  <a:gd name="T7" fmla="*/ 0 h 168"/>
                  <a:gd name="T8" fmla="*/ 90 w 90"/>
                  <a:gd name="T9" fmla="*/ 168 h 168"/>
                  <a:gd name="T10" fmla="*/ 90 w 90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8">
                    <a:moveTo>
                      <a:pt x="90" y="168"/>
                    </a:moveTo>
                    <a:lnTo>
                      <a:pt x="0" y="118"/>
                    </a:lnTo>
                    <a:lnTo>
                      <a:pt x="0" y="50"/>
                    </a:lnTo>
                    <a:lnTo>
                      <a:pt x="90" y="0"/>
                    </a:lnTo>
                    <a:lnTo>
                      <a:pt x="90" y="168"/>
                    </a:lnTo>
                    <a:lnTo>
                      <a:pt x="9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" name="同心圆 78"/>
            <p:cNvSpPr/>
            <p:nvPr/>
          </p:nvSpPr>
          <p:spPr>
            <a:xfrm>
              <a:off x="1292477" y="2482145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1" name="标题 9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9759" y="2014756"/>
            <a:ext cx="3841656" cy="2305295"/>
            <a:chOff x="3900264" y="2204864"/>
            <a:chExt cx="4572000" cy="2743200"/>
          </a:xfrm>
        </p:grpSpPr>
        <p:graphicFrame>
          <p:nvGraphicFramePr>
            <p:cNvPr id="3" name="图表 2"/>
            <p:cNvGraphicFramePr/>
            <p:nvPr/>
          </p:nvGraphicFramePr>
          <p:xfrm>
            <a:off x="3900264" y="220486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5477755" y="3069542"/>
              <a:ext cx="1576186" cy="1208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90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65765" y="2037012"/>
            <a:ext cx="2873967" cy="2305293"/>
            <a:chOff x="695400" y="2132856"/>
            <a:chExt cx="3420342" cy="2743200"/>
          </a:xfrm>
        </p:grpSpPr>
        <p:graphicFrame>
          <p:nvGraphicFramePr>
            <p:cNvPr id="6" name="图表 5"/>
            <p:cNvGraphicFramePr/>
            <p:nvPr/>
          </p:nvGraphicFramePr>
          <p:xfrm>
            <a:off x="695400" y="2132856"/>
            <a:ext cx="34203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752890" y="3031443"/>
              <a:ext cx="1576186" cy="1208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91198" y="2012347"/>
            <a:ext cx="3841656" cy="2305295"/>
            <a:chOff x="7392144" y="2190750"/>
            <a:chExt cx="4572000" cy="2743200"/>
          </a:xfrm>
        </p:grpSpPr>
        <p:graphicFrame>
          <p:nvGraphicFramePr>
            <p:cNvPr id="9" name="图表 8"/>
            <p:cNvGraphicFramePr/>
            <p:nvPr/>
          </p:nvGraphicFramePr>
          <p:xfrm>
            <a:off x="7392144" y="219075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9015959" y="2992915"/>
              <a:ext cx="1576186" cy="1208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23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93404" y="4417494"/>
            <a:ext cx="2581945" cy="1683579"/>
            <a:chOff x="1494651" y="3223483"/>
            <a:chExt cx="1936711" cy="1262684"/>
          </a:xfrm>
        </p:grpSpPr>
        <p:sp>
          <p:nvSpPr>
            <p:cNvPr id="12" name="Rectangle 42"/>
            <p:cNvSpPr/>
            <p:nvPr/>
          </p:nvSpPr>
          <p:spPr>
            <a:xfrm>
              <a:off x="1494652" y="4020426"/>
              <a:ext cx="1779491" cy="4657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Edit the data scale click on the data, right button, edit the data, enter the data can be.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1494651" y="3223483"/>
              <a:ext cx="1936711" cy="27122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1900" b="1" dirty="0">
                  <a:solidFill>
                    <a:schemeClr val="tx2"/>
                  </a:solidFill>
                  <a:cs typeface="+mn-ea"/>
                  <a:sym typeface="+mn-lt"/>
                </a:rPr>
                <a:t>Sales increased throughout the year.</a:t>
              </a:r>
              <a:r>
                <a:rPr lang="en-US" altLang="zh-CN" sz="1900" b="1" dirty="0">
                  <a:solidFill>
                    <a:schemeClr val="tx2"/>
                  </a:solidFill>
                  <a:cs typeface="+mn-ea"/>
                  <a:sym typeface="+mn-lt"/>
                </a:rPr>
                <a:t>50%</a:t>
              </a:r>
              <a:endParaRPr lang="zh-CN" altLang="en-US" sz="19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07267" y="4417493"/>
            <a:ext cx="2592800" cy="1683580"/>
            <a:chOff x="3680332" y="3223483"/>
            <a:chExt cx="1944853" cy="1262685"/>
          </a:xfrm>
        </p:grpSpPr>
        <p:sp>
          <p:nvSpPr>
            <p:cNvPr id="15" name="Rectangle 42"/>
            <p:cNvSpPr/>
            <p:nvPr/>
          </p:nvSpPr>
          <p:spPr>
            <a:xfrm>
              <a:off x="3680332" y="4020427"/>
              <a:ext cx="1779491" cy="4657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Edit the data scale click on the data, right button, edit the data, enter the data can be.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3688474" y="3223483"/>
              <a:ext cx="1936711" cy="27122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1900" b="1" dirty="0">
                  <a:solidFill>
                    <a:schemeClr val="accent2"/>
                  </a:solidFill>
                  <a:cs typeface="+mn-ea"/>
                  <a:sym typeface="+mn-lt"/>
                </a:rPr>
                <a:t>The success rate of the contract is up to.</a:t>
              </a:r>
              <a:r>
                <a:rPr lang="en-US" altLang="zh-CN" sz="1900" b="1" dirty="0">
                  <a:solidFill>
                    <a:schemeClr val="accent2"/>
                  </a:solidFill>
                  <a:cs typeface="+mn-ea"/>
                  <a:sym typeface="+mn-lt"/>
                </a:rPr>
                <a:t>90%</a:t>
              </a:r>
              <a:endParaRPr lang="zh-CN" altLang="en-US" sz="19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42837" y="4417493"/>
            <a:ext cx="2669081" cy="1683580"/>
            <a:chOff x="5882297" y="3223483"/>
            <a:chExt cx="2002071" cy="1262685"/>
          </a:xfrm>
        </p:grpSpPr>
        <p:sp>
          <p:nvSpPr>
            <p:cNvPr id="18" name="Rectangle 42"/>
            <p:cNvSpPr/>
            <p:nvPr/>
          </p:nvSpPr>
          <p:spPr>
            <a:xfrm>
              <a:off x="5882297" y="4020427"/>
              <a:ext cx="1779491" cy="4657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Edit the data scale click on the data, right button, edit the data, enter the data can be.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9"/>
            <p:cNvSpPr txBox="1"/>
            <p:nvPr/>
          </p:nvSpPr>
          <p:spPr>
            <a:xfrm>
              <a:off x="5882297" y="3223483"/>
              <a:ext cx="2002071" cy="27122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1900" b="1" dirty="0">
                  <a:solidFill>
                    <a:schemeClr val="accent3"/>
                  </a:solidFill>
                  <a:cs typeface="+mn-ea"/>
                  <a:sym typeface="+mn-lt"/>
                </a:rPr>
                <a:t>The company's profits have increased.</a:t>
              </a:r>
              <a:r>
                <a:rPr lang="en-US" altLang="zh-CN" sz="1900" b="1" dirty="0">
                  <a:solidFill>
                    <a:schemeClr val="accent3"/>
                  </a:solidFill>
                  <a:cs typeface="+mn-ea"/>
                  <a:sym typeface="+mn-lt"/>
                </a:rPr>
                <a:t>23%</a:t>
              </a:r>
              <a:endParaRPr lang="zh-CN" altLang="en-US" sz="19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c="http://schemas.openxmlformats.org/drawingml/2006/chart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9967" y="2322827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FILL IN THE TITLE HERE</a:t>
            </a:r>
            <a:endParaRPr lang="zh-CN" altLang="en-US" sz="320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标题层"/>
          <p:cNvSpPr txBox="1"/>
          <p:nvPr/>
        </p:nvSpPr>
        <p:spPr bwMode="auto">
          <a:xfrm>
            <a:off x="6761585" y="1748375"/>
            <a:ext cx="2021630" cy="17336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sz="10665" kern="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01</a:t>
            </a:r>
            <a:endParaRPr lang="zh-CN" altLang="en-US" sz="10665" kern="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785348"/>
            <a:ext cx="4023360" cy="452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525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0"/>
          <p:cNvSpPr/>
          <p:nvPr/>
        </p:nvSpPr>
        <p:spPr bwMode="auto">
          <a:xfrm rot="4320000">
            <a:off x="4202176" y="767369"/>
            <a:ext cx="1721509" cy="3155692"/>
          </a:xfrm>
          <a:custGeom>
            <a:avLst/>
            <a:gdLst>
              <a:gd name="T0" fmla="*/ 1069 w 1468"/>
              <a:gd name="T1" fmla="*/ 2104 h 2692"/>
              <a:gd name="T2" fmla="*/ 1253 w 1468"/>
              <a:gd name="T3" fmla="*/ 1036 h 2692"/>
              <a:gd name="T4" fmla="*/ 1253 w 1468"/>
              <a:gd name="T5" fmla="*/ 1032 h 2692"/>
              <a:gd name="T6" fmla="*/ 204 w 1468"/>
              <a:gd name="T7" fmla="*/ 0 h 2692"/>
              <a:gd name="T8" fmla="*/ 90 w 1468"/>
              <a:gd name="T9" fmla="*/ 1224 h 2692"/>
              <a:gd name="T10" fmla="*/ 860 w 1468"/>
              <a:gd name="T11" fmla="*/ 2393 h 2692"/>
              <a:gd name="T12" fmla="*/ 1468 w 1468"/>
              <a:gd name="T13" fmla="*/ 2692 h 2692"/>
              <a:gd name="T14" fmla="*/ 1069 w 1468"/>
              <a:gd name="T15" fmla="*/ 2104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8" h="2692">
                <a:moveTo>
                  <a:pt x="1069" y="2104"/>
                </a:moveTo>
                <a:cubicBezTo>
                  <a:pt x="1099" y="1845"/>
                  <a:pt x="1241" y="1097"/>
                  <a:pt x="1253" y="1036"/>
                </a:cubicBezTo>
                <a:cubicBezTo>
                  <a:pt x="1253" y="1032"/>
                  <a:pt x="1253" y="1032"/>
                  <a:pt x="1253" y="1032"/>
                </a:cubicBezTo>
                <a:cubicBezTo>
                  <a:pt x="204" y="0"/>
                  <a:pt x="204" y="0"/>
                  <a:pt x="204" y="0"/>
                </a:cubicBezTo>
                <a:cubicBezTo>
                  <a:pt x="34" y="392"/>
                  <a:pt x="0" y="821"/>
                  <a:pt x="90" y="1224"/>
                </a:cubicBezTo>
                <a:cubicBezTo>
                  <a:pt x="192" y="1678"/>
                  <a:pt x="454" y="2098"/>
                  <a:pt x="860" y="2393"/>
                </a:cubicBezTo>
                <a:cubicBezTo>
                  <a:pt x="1049" y="2531"/>
                  <a:pt x="1255" y="2630"/>
                  <a:pt x="1468" y="2692"/>
                </a:cubicBezTo>
                <a:cubicBezTo>
                  <a:pt x="1168" y="2531"/>
                  <a:pt x="1049" y="2280"/>
                  <a:pt x="1069" y="21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106"/>
          <p:cNvSpPr txBox="1"/>
          <p:nvPr/>
        </p:nvSpPr>
        <p:spPr>
          <a:xfrm>
            <a:off x="1423973" y="1316766"/>
            <a:ext cx="2031307" cy="39868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>
              <a:lnSpc>
                <a:spcPct val="121000"/>
              </a:lnSpc>
              <a:spcAft>
                <a:spcPts val="800"/>
              </a:spcAft>
            </a:pPr>
            <a:r>
              <a:rPr lang="zh-CN" altLang="en-US">
                <a:cs typeface="+mn-ea"/>
                <a:sym typeface="+mn-lt"/>
              </a:rPr>
              <a:t>Enter your text here.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25" name="Freeform 3824"/>
          <p:cNvSpPr/>
          <p:nvPr/>
        </p:nvSpPr>
        <p:spPr bwMode="auto">
          <a:xfrm>
            <a:off x="1298484" y="4049648"/>
            <a:ext cx="2772022" cy="486384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807">
                <a:moveTo>
                  <a:pt x="1460" y="0"/>
                </a:moveTo>
                <a:lnTo>
                  <a:pt x="0" y="0"/>
                </a:lnTo>
                <a:lnTo>
                  <a:pt x="0" y="10"/>
                </a:lnTo>
                <a:lnTo>
                  <a:pt x="1455" y="10"/>
                </a:lnTo>
                <a:lnTo>
                  <a:pt x="2091" y="807"/>
                </a:lnTo>
                <a:lnTo>
                  <a:pt x="2099" y="802"/>
                </a:lnTo>
                <a:lnTo>
                  <a:pt x="1460" y="0"/>
                </a:lnTo>
                <a:close/>
              </a:path>
            </a:pathLst>
          </a:custGeom>
          <a:solidFill>
            <a:srgbClr val="F47C0D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824"/>
          <p:cNvSpPr/>
          <p:nvPr/>
        </p:nvSpPr>
        <p:spPr bwMode="auto">
          <a:xfrm>
            <a:off x="1521320" y="1979807"/>
            <a:ext cx="3141027" cy="450831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807">
                <a:moveTo>
                  <a:pt x="1460" y="0"/>
                </a:moveTo>
                <a:lnTo>
                  <a:pt x="0" y="0"/>
                </a:lnTo>
                <a:lnTo>
                  <a:pt x="0" y="10"/>
                </a:lnTo>
                <a:lnTo>
                  <a:pt x="1455" y="10"/>
                </a:lnTo>
                <a:lnTo>
                  <a:pt x="2091" y="807"/>
                </a:lnTo>
                <a:lnTo>
                  <a:pt x="2099" y="802"/>
                </a:lnTo>
                <a:lnTo>
                  <a:pt x="1460" y="0"/>
                </a:lnTo>
                <a:close/>
              </a:path>
            </a:pathLst>
          </a:custGeom>
          <a:solidFill>
            <a:srgbClr val="B9B824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109"/>
          <p:cNvSpPr txBox="1"/>
          <p:nvPr/>
        </p:nvSpPr>
        <p:spPr>
          <a:xfrm>
            <a:off x="1172057" y="3485713"/>
            <a:ext cx="2031307" cy="39868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>
              <a:lnSpc>
                <a:spcPct val="121000"/>
              </a:lnSpc>
              <a:spcAft>
                <a:spcPts val="800"/>
              </a:spcAft>
            </a:pPr>
            <a:r>
              <a:rPr lang="zh-CN" altLang="en-US">
                <a:cs typeface="+mn-ea"/>
                <a:sym typeface="+mn-lt"/>
              </a:rPr>
              <a:t>Enter your text here.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28" name="Freeform 3824"/>
          <p:cNvSpPr/>
          <p:nvPr/>
        </p:nvSpPr>
        <p:spPr bwMode="auto">
          <a:xfrm flipH="1" flipV="1">
            <a:off x="6700019" y="5541237"/>
            <a:ext cx="3273451" cy="731025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  <a:gd name="connsiteX0" fmla="*/ 11248 w 14292"/>
              <a:gd name="connsiteY0" fmla="*/ 0 h 10000"/>
              <a:gd name="connsiteX1" fmla="*/ 4292 w 14292"/>
              <a:gd name="connsiteY1" fmla="*/ 0 h 10000"/>
              <a:gd name="connsiteX2" fmla="*/ 0 w 14292"/>
              <a:gd name="connsiteY2" fmla="*/ 124 h 10000"/>
              <a:gd name="connsiteX3" fmla="*/ 11224 w 14292"/>
              <a:gd name="connsiteY3" fmla="*/ 124 h 10000"/>
              <a:gd name="connsiteX4" fmla="*/ 14254 w 14292"/>
              <a:gd name="connsiteY4" fmla="*/ 10000 h 10000"/>
              <a:gd name="connsiteX5" fmla="*/ 14292 w 14292"/>
              <a:gd name="connsiteY5" fmla="*/ 9938 h 10000"/>
              <a:gd name="connsiteX6" fmla="*/ 11248 w 14292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" h="10000">
                <a:moveTo>
                  <a:pt x="11248" y="0"/>
                </a:moveTo>
                <a:lnTo>
                  <a:pt x="4292" y="0"/>
                </a:lnTo>
                <a:lnTo>
                  <a:pt x="0" y="124"/>
                </a:lnTo>
                <a:lnTo>
                  <a:pt x="11224" y="124"/>
                </a:lnTo>
                <a:lnTo>
                  <a:pt x="14254" y="10000"/>
                </a:lnTo>
                <a:cubicBezTo>
                  <a:pt x="14267" y="9979"/>
                  <a:pt x="14279" y="9959"/>
                  <a:pt x="14292" y="9938"/>
                </a:cubicBezTo>
                <a:lnTo>
                  <a:pt x="11248" y="0"/>
                </a:lnTo>
                <a:close/>
              </a:path>
            </a:pathLst>
          </a:custGeom>
          <a:solidFill>
            <a:srgbClr val="CC4209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solidFill>
                <a:srgbClr val="CC4209"/>
              </a:solidFill>
              <a:cs typeface="+mn-ea"/>
              <a:sym typeface="+mn-lt"/>
            </a:endParaRPr>
          </a:p>
        </p:txBody>
      </p:sp>
      <p:sp>
        <p:nvSpPr>
          <p:cNvPr id="29" name="文本框 111"/>
          <p:cNvSpPr txBox="1"/>
          <p:nvPr/>
        </p:nvSpPr>
        <p:spPr>
          <a:xfrm>
            <a:off x="7433892" y="5670002"/>
            <a:ext cx="2031307" cy="39868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>
              <a:lnSpc>
                <a:spcPct val="121000"/>
              </a:lnSpc>
              <a:spcAft>
                <a:spcPts val="800"/>
              </a:spcAft>
            </a:pPr>
            <a:r>
              <a:rPr lang="zh-CN" altLang="en-US">
                <a:cs typeface="+mn-ea"/>
                <a:sym typeface="+mn-lt"/>
              </a:rPr>
              <a:t>Enter your text here.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30" name="Freeform 3824"/>
          <p:cNvSpPr/>
          <p:nvPr/>
        </p:nvSpPr>
        <p:spPr bwMode="auto">
          <a:xfrm flipH="1" flipV="1">
            <a:off x="8125511" y="3621023"/>
            <a:ext cx="3181835" cy="731025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  <a:gd name="connsiteX0" fmla="*/ 10848 w 13892"/>
              <a:gd name="connsiteY0" fmla="*/ 0 h 10000"/>
              <a:gd name="connsiteX1" fmla="*/ 3892 w 13892"/>
              <a:gd name="connsiteY1" fmla="*/ 0 h 10000"/>
              <a:gd name="connsiteX2" fmla="*/ 0 w 13892"/>
              <a:gd name="connsiteY2" fmla="*/ 124 h 10000"/>
              <a:gd name="connsiteX3" fmla="*/ 10824 w 13892"/>
              <a:gd name="connsiteY3" fmla="*/ 124 h 10000"/>
              <a:gd name="connsiteX4" fmla="*/ 13854 w 13892"/>
              <a:gd name="connsiteY4" fmla="*/ 10000 h 10000"/>
              <a:gd name="connsiteX5" fmla="*/ 13892 w 13892"/>
              <a:gd name="connsiteY5" fmla="*/ 9938 h 10000"/>
              <a:gd name="connsiteX6" fmla="*/ 10848 w 13892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2" h="10000">
                <a:moveTo>
                  <a:pt x="10848" y="0"/>
                </a:moveTo>
                <a:lnTo>
                  <a:pt x="3892" y="0"/>
                </a:lnTo>
                <a:lnTo>
                  <a:pt x="0" y="124"/>
                </a:lnTo>
                <a:lnTo>
                  <a:pt x="10824" y="124"/>
                </a:lnTo>
                <a:lnTo>
                  <a:pt x="13854" y="10000"/>
                </a:lnTo>
                <a:cubicBezTo>
                  <a:pt x="13867" y="9979"/>
                  <a:pt x="13879" y="9959"/>
                  <a:pt x="13892" y="9938"/>
                </a:cubicBezTo>
                <a:lnTo>
                  <a:pt x="10848" y="0"/>
                </a:lnTo>
                <a:close/>
              </a:path>
            </a:pathLst>
          </a:custGeom>
          <a:solidFill>
            <a:srgbClr val="A11B5A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solidFill>
                <a:srgbClr val="CC4209"/>
              </a:solidFill>
              <a:cs typeface="+mn-ea"/>
              <a:sym typeface="+mn-lt"/>
            </a:endParaRPr>
          </a:p>
        </p:txBody>
      </p:sp>
      <p:sp>
        <p:nvSpPr>
          <p:cNvPr id="31" name="文本框 113"/>
          <p:cNvSpPr txBox="1"/>
          <p:nvPr/>
        </p:nvSpPr>
        <p:spPr>
          <a:xfrm>
            <a:off x="8783951" y="3813044"/>
            <a:ext cx="2031307" cy="39868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>
              <a:lnSpc>
                <a:spcPct val="121000"/>
              </a:lnSpc>
              <a:spcAft>
                <a:spcPts val="800"/>
              </a:spcAft>
            </a:pPr>
            <a:r>
              <a:rPr lang="zh-CN" altLang="en-US">
                <a:cs typeface="+mn-ea"/>
                <a:sym typeface="+mn-lt"/>
              </a:rPr>
              <a:t>Enter your text here.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32" name="Freeform 3824"/>
          <p:cNvSpPr/>
          <p:nvPr/>
        </p:nvSpPr>
        <p:spPr bwMode="auto">
          <a:xfrm flipH="1">
            <a:off x="7147891" y="1383693"/>
            <a:ext cx="3159094" cy="596112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  <a:gd name="connsiteX0" fmla="*/ 12405 w 15449"/>
              <a:gd name="connsiteY0" fmla="*/ 330 h 10330"/>
              <a:gd name="connsiteX1" fmla="*/ 5449 w 15449"/>
              <a:gd name="connsiteY1" fmla="*/ 330 h 10330"/>
              <a:gd name="connsiteX2" fmla="*/ 0 w 15449"/>
              <a:gd name="connsiteY2" fmla="*/ 0 h 10330"/>
              <a:gd name="connsiteX3" fmla="*/ 12381 w 15449"/>
              <a:gd name="connsiteY3" fmla="*/ 454 h 10330"/>
              <a:gd name="connsiteX4" fmla="*/ 15411 w 15449"/>
              <a:gd name="connsiteY4" fmla="*/ 10330 h 10330"/>
              <a:gd name="connsiteX5" fmla="*/ 15449 w 15449"/>
              <a:gd name="connsiteY5" fmla="*/ 10268 h 10330"/>
              <a:gd name="connsiteX6" fmla="*/ 12405 w 15449"/>
              <a:gd name="connsiteY6" fmla="*/ 330 h 1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9" h="10330">
                <a:moveTo>
                  <a:pt x="12405" y="330"/>
                </a:moveTo>
                <a:lnTo>
                  <a:pt x="5449" y="330"/>
                </a:lnTo>
                <a:lnTo>
                  <a:pt x="0" y="0"/>
                </a:lnTo>
                <a:lnTo>
                  <a:pt x="12381" y="454"/>
                </a:lnTo>
                <a:lnTo>
                  <a:pt x="15411" y="10330"/>
                </a:lnTo>
                <a:cubicBezTo>
                  <a:pt x="15424" y="10309"/>
                  <a:pt x="15436" y="10289"/>
                  <a:pt x="15449" y="10268"/>
                </a:cubicBezTo>
                <a:lnTo>
                  <a:pt x="12405" y="330"/>
                </a:lnTo>
                <a:close/>
              </a:path>
            </a:pathLst>
          </a:custGeom>
          <a:solidFill>
            <a:srgbClr val="58B7B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115"/>
          <p:cNvSpPr txBox="1"/>
          <p:nvPr/>
        </p:nvSpPr>
        <p:spPr>
          <a:xfrm>
            <a:off x="7772200" y="815945"/>
            <a:ext cx="2031307" cy="39868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>
              <a:lnSpc>
                <a:spcPct val="121000"/>
              </a:lnSpc>
              <a:spcAft>
                <a:spcPts val="800"/>
              </a:spcAft>
            </a:pPr>
            <a:r>
              <a:rPr lang="zh-CN" altLang="en-US">
                <a:cs typeface="+mn-ea"/>
                <a:sym typeface="+mn-lt"/>
              </a:rPr>
              <a:t>Enter your text here.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34" name="Freeform 29"/>
          <p:cNvSpPr>
            <a:spLocks noEditPoints="1"/>
          </p:cNvSpPr>
          <p:nvPr/>
        </p:nvSpPr>
        <p:spPr bwMode="auto">
          <a:xfrm>
            <a:off x="5345372" y="2794755"/>
            <a:ext cx="1442459" cy="1538524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76164" y="1255187"/>
            <a:ext cx="3057893" cy="1819325"/>
            <a:chOff x="4032052" y="941389"/>
            <a:chExt cx="2293718" cy="1364494"/>
          </a:xfrm>
        </p:grpSpPr>
        <p:sp>
          <p:nvSpPr>
            <p:cNvPr id="9" name="Freeform 27"/>
            <p:cNvSpPr/>
            <p:nvPr/>
          </p:nvSpPr>
          <p:spPr bwMode="auto">
            <a:xfrm>
              <a:off x="4032052" y="941389"/>
              <a:ext cx="2293718" cy="1364494"/>
            </a:xfrm>
            <a:custGeom>
              <a:avLst/>
              <a:gdLst>
                <a:gd name="T0" fmla="*/ 1978 w 2605"/>
                <a:gd name="T1" fmla="*/ 494 h 1551"/>
                <a:gd name="T2" fmla="*/ 668 w 2605"/>
                <a:gd name="T3" fmla="*/ 0 h 1551"/>
                <a:gd name="T4" fmla="*/ 0 w 2605"/>
                <a:gd name="T5" fmla="*/ 115 h 1551"/>
                <a:gd name="T6" fmla="*/ 668 w 2605"/>
                <a:gd name="T7" fmla="*/ 357 h 1551"/>
                <a:gd name="T8" fmla="*/ 1148 w 2605"/>
                <a:gd name="T9" fmla="*/ 1328 h 1551"/>
                <a:gd name="T10" fmla="*/ 1150 w 2605"/>
                <a:gd name="T11" fmla="*/ 1332 h 1551"/>
                <a:gd name="T12" fmla="*/ 2605 w 2605"/>
                <a:gd name="T13" fmla="*/ 1551 h 1551"/>
                <a:gd name="T14" fmla="*/ 1978 w 2605"/>
                <a:gd name="T15" fmla="*/ 494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5" h="1551">
                  <a:moveTo>
                    <a:pt x="1978" y="494"/>
                  </a:moveTo>
                  <a:cubicBezTo>
                    <a:pt x="1629" y="186"/>
                    <a:pt x="1170" y="0"/>
                    <a:pt x="668" y="0"/>
                  </a:cubicBezTo>
                  <a:cubicBezTo>
                    <a:pt x="434" y="0"/>
                    <a:pt x="209" y="41"/>
                    <a:pt x="0" y="115"/>
                  </a:cubicBezTo>
                  <a:cubicBezTo>
                    <a:pt x="338" y="69"/>
                    <a:pt x="581" y="202"/>
                    <a:pt x="668" y="357"/>
                  </a:cubicBezTo>
                  <a:cubicBezTo>
                    <a:pt x="797" y="584"/>
                    <a:pt x="1122" y="1273"/>
                    <a:pt x="1148" y="1328"/>
                  </a:cubicBezTo>
                  <a:cubicBezTo>
                    <a:pt x="1150" y="1332"/>
                    <a:pt x="1150" y="1332"/>
                    <a:pt x="1150" y="1332"/>
                  </a:cubicBezTo>
                  <a:cubicBezTo>
                    <a:pt x="2605" y="1551"/>
                    <a:pt x="2605" y="1551"/>
                    <a:pt x="2605" y="1551"/>
                  </a:cubicBezTo>
                  <a:cubicBezTo>
                    <a:pt x="2512" y="1134"/>
                    <a:pt x="2288" y="766"/>
                    <a:pt x="1978" y="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100"/>
            <p:cNvSpPr txBox="1"/>
            <p:nvPr/>
          </p:nvSpPr>
          <p:spPr>
            <a:xfrm>
              <a:off x="5025072" y="1274708"/>
              <a:ext cx="613710" cy="5482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300" b="1">
                  <a:solidFill>
                    <a:schemeClr val="bg1"/>
                  </a:solidFill>
                  <a:cs typeface="+mn-ea"/>
                  <a:sym typeface="+mn-lt"/>
                </a:rPr>
                <a:t>02。</a:t>
              </a:r>
              <a:endParaRPr lang="zh-CN" altLang="en-US" sz="4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51811" y="2194193"/>
            <a:ext cx="1519168" cy="3429977"/>
            <a:chOff x="5288951" y="1645643"/>
            <a:chExt cx="1139524" cy="2572483"/>
          </a:xfrm>
        </p:grpSpPr>
        <p:sp>
          <p:nvSpPr>
            <p:cNvPr id="10" name="Freeform 28"/>
            <p:cNvSpPr/>
            <p:nvPr/>
          </p:nvSpPr>
          <p:spPr bwMode="auto">
            <a:xfrm>
              <a:off x="5288951" y="1645643"/>
              <a:ext cx="1139524" cy="2572483"/>
            </a:xfrm>
            <a:custGeom>
              <a:avLst/>
              <a:gdLst>
                <a:gd name="T0" fmla="*/ 1139 w 1295"/>
                <a:gd name="T1" fmla="*/ 613 h 2922"/>
                <a:gd name="T2" fmla="*/ 826 w 1295"/>
                <a:gd name="T3" fmla="*/ 0 h 2922"/>
                <a:gd name="T4" fmla="*/ 779 w 1295"/>
                <a:gd name="T5" fmla="*/ 710 h 2922"/>
                <a:gd name="T6" fmla="*/ 4 w 1295"/>
                <a:gd name="T7" fmla="*/ 1467 h 2922"/>
                <a:gd name="T8" fmla="*/ 0 w 1295"/>
                <a:gd name="T9" fmla="*/ 1470 h 2922"/>
                <a:gd name="T10" fmla="*/ 242 w 1295"/>
                <a:gd name="T11" fmla="*/ 2922 h 2922"/>
                <a:gd name="T12" fmla="*/ 1054 w 1295"/>
                <a:gd name="T13" fmla="*/ 1998 h 2922"/>
                <a:gd name="T14" fmla="*/ 1139 w 1295"/>
                <a:gd name="T15" fmla="*/ 613 h 2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5" h="2922">
                  <a:moveTo>
                    <a:pt x="1139" y="613"/>
                  </a:moveTo>
                  <a:cubicBezTo>
                    <a:pt x="1067" y="390"/>
                    <a:pt x="962" y="176"/>
                    <a:pt x="826" y="0"/>
                  </a:cubicBezTo>
                  <a:cubicBezTo>
                    <a:pt x="974" y="307"/>
                    <a:pt x="900" y="580"/>
                    <a:pt x="779" y="710"/>
                  </a:cubicBezTo>
                  <a:cubicBezTo>
                    <a:pt x="603" y="903"/>
                    <a:pt x="49" y="1425"/>
                    <a:pt x="4" y="1467"/>
                  </a:cubicBezTo>
                  <a:cubicBezTo>
                    <a:pt x="0" y="1470"/>
                    <a:pt x="0" y="1470"/>
                    <a:pt x="0" y="1470"/>
                  </a:cubicBezTo>
                  <a:cubicBezTo>
                    <a:pt x="242" y="2922"/>
                    <a:pt x="242" y="2922"/>
                    <a:pt x="242" y="2922"/>
                  </a:cubicBezTo>
                  <a:cubicBezTo>
                    <a:pt x="610" y="2704"/>
                    <a:pt x="891" y="2377"/>
                    <a:pt x="1054" y="1998"/>
                  </a:cubicBezTo>
                  <a:cubicBezTo>
                    <a:pt x="1239" y="1571"/>
                    <a:pt x="1295" y="1091"/>
                    <a:pt x="1139" y="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100"/>
            <p:cNvSpPr txBox="1"/>
            <p:nvPr/>
          </p:nvSpPr>
          <p:spPr>
            <a:xfrm>
              <a:off x="5557572" y="2756390"/>
              <a:ext cx="613709" cy="5482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300" b="1">
                  <a:solidFill>
                    <a:schemeClr val="bg1"/>
                  </a:solidFill>
                  <a:cs typeface="+mn-ea"/>
                  <a:sym typeface="+mn-lt"/>
                </a:rPr>
                <a:t>03。</a:t>
              </a:r>
              <a:endParaRPr lang="zh-CN" altLang="en-US" sz="4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16325" y="4567789"/>
            <a:ext cx="3462133" cy="1421549"/>
            <a:chOff x="3462098" y="3425841"/>
            <a:chExt cx="2596938" cy="1066162"/>
          </a:xfrm>
        </p:grpSpPr>
        <p:sp>
          <p:nvSpPr>
            <p:cNvPr id="11" name="Freeform 29"/>
            <p:cNvSpPr/>
            <p:nvPr/>
          </p:nvSpPr>
          <p:spPr bwMode="auto">
            <a:xfrm>
              <a:off x="3462098" y="3425841"/>
              <a:ext cx="2596938" cy="1066162"/>
            </a:xfrm>
            <a:custGeom>
              <a:avLst/>
              <a:gdLst>
                <a:gd name="T0" fmla="*/ 2269 w 2952"/>
                <a:gd name="T1" fmla="*/ 506 h 1208"/>
                <a:gd name="T2" fmla="*/ 1310 w 2952"/>
                <a:gd name="T3" fmla="*/ 2 h 1208"/>
                <a:gd name="T4" fmla="*/ 1306 w 2952"/>
                <a:gd name="T5" fmla="*/ 0 h 1208"/>
                <a:gd name="T6" fmla="*/ 0 w 2952"/>
                <a:gd name="T7" fmla="*/ 678 h 1208"/>
                <a:gd name="T8" fmla="*/ 1129 w 2952"/>
                <a:gd name="T9" fmla="*/ 1165 h 1208"/>
                <a:gd name="T10" fmla="*/ 2479 w 2952"/>
                <a:gd name="T11" fmla="*/ 795 h 1208"/>
                <a:gd name="T12" fmla="*/ 2952 w 2952"/>
                <a:gd name="T13" fmla="*/ 309 h 1208"/>
                <a:gd name="T14" fmla="*/ 2269 w 2952"/>
                <a:gd name="T15" fmla="*/ 506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2" h="1208">
                  <a:moveTo>
                    <a:pt x="2269" y="506"/>
                  </a:moveTo>
                  <a:cubicBezTo>
                    <a:pt x="2032" y="398"/>
                    <a:pt x="1364" y="31"/>
                    <a:pt x="1310" y="2"/>
                  </a:cubicBezTo>
                  <a:cubicBezTo>
                    <a:pt x="1306" y="0"/>
                    <a:pt x="1306" y="0"/>
                    <a:pt x="1306" y="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21" y="961"/>
                    <a:pt x="718" y="1127"/>
                    <a:pt x="1129" y="1165"/>
                  </a:cubicBezTo>
                  <a:cubicBezTo>
                    <a:pt x="1592" y="1208"/>
                    <a:pt x="2073" y="1090"/>
                    <a:pt x="2479" y="795"/>
                  </a:cubicBezTo>
                  <a:cubicBezTo>
                    <a:pt x="2669" y="657"/>
                    <a:pt x="2826" y="492"/>
                    <a:pt x="2952" y="309"/>
                  </a:cubicBezTo>
                  <a:cubicBezTo>
                    <a:pt x="2706" y="544"/>
                    <a:pt x="2431" y="580"/>
                    <a:pt x="2269" y="5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100"/>
            <p:cNvSpPr txBox="1"/>
            <p:nvPr/>
          </p:nvSpPr>
          <p:spPr>
            <a:xfrm>
              <a:off x="4294360" y="3656434"/>
              <a:ext cx="613710" cy="5482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300" b="1">
                  <a:solidFill>
                    <a:schemeClr val="bg1"/>
                  </a:solidFill>
                  <a:cs typeface="+mn-ea"/>
                  <a:sym typeface="+mn-lt"/>
                </a:rPr>
                <a:t>04。</a:t>
              </a:r>
              <a:endParaRPr lang="zh-CN" altLang="en-US" sz="4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72239" y="2696297"/>
            <a:ext cx="1721285" cy="3156101"/>
            <a:chOff x="2828951" y="2022222"/>
            <a:chExt cx="1291132" cy="2367076"/>
          </a:xfrm>
        </p:grpSpPr>
        <p:sp>
          <p:nvSpPr>
            <p:cNvPr id="12" name="Freeform 30"/>
            <p:cNvSpPr/>
            <p:nvPr/>
          </p:nvSpPr>
          <p:spPr bwMode="auto">
            <a:xfrm>
              <a:off x="2828951" y="2022222"/>
              <a:ext cx="1291132" cy="2367076"/>
            </a:xfrm>
            <a:custGeom>
              <a:avLst/>
              <a:gdLst>
                <a:gd name="T0" fmla="*/ 1069 w 1468"/>
                <a:gd name="T1" fmla="*/ 2104 h 2692"/>
                <a:gd name="T2" fmla="*/ 1253 w 1468"/>
                <a:gd name="T3" fmla="*/ 1036 h 2692"/>
                <a:gd name="T4" fmla="*/ 1253 w 1468"/>
                <a:gd name="T5" fmla="*/ 1032 h 2692"/>
                <a:gd name="T6" fmla="*/ 204 w 1468"/>
                <a:gd name="T7" fmla="*/ 0 h 2692"/>
                <a:gd name="T8" fmla="*/ 90 w 1468"/>
                <a:gd name="T9" fmla="*/ 1224 h 2692"/>
                <a:gd name="T10" fmla="*/ 860 w 1468"/>
                <a:gd name="T11" fmla="*/ 2393 h 2692"/>
                <a:gd name="T12" fmla="*/ 1468 w 1468"/>
                <a:gd name="T13" fmla="*/ 2692 h 2692"/>
                <a:gd name="T14" fmla="*/ 1069 w 1468"/>
                <a:gd name="T15" fmla="*/ 2104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8" h="2692">
                  <a:moveTo>
                    <a:pt x="1069" y="2104"/>
                  </a:moveTo>
                  <a:cubicBezTo>
                    <a:pt x="1099" y="1845"/>
                    <a:pt x="1241" y="1097"/>
                    <a:pt x="1253" y="1036"/>
                  </a:cubicBezTo>
                  <a:cubicBezTo>
                    <a:pt x="1253" y="1032"/>
                    <a:pt x="1253" y="1032"/>
                    <a:pt x="1253" y="1032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34" y="392"/>
                    <a:pt x="0" y="821"/>
                    <a:pt x="90" y="1224"/>
                  </a:cubicBezTo>
                  <a:cubicBezTo>
                    <a:pt x="192" y="1678"/>
                    <a:pt x="454" y="2098"/>
                    <a:pt x="860" y="2393"/>
                  </a:cubicBezTo>
                  <a:cubicBezTo>
                    <a:pt x="1049" y="2531"/>
                    <a:pt x="1255" y="2630"/>
                    <a:pt x="1468" y="2692"/>
                  </a:cubicBezTo>
                  <a:cubicBezTo>
                    <a:pt x="1168" y="2531"/>
                    <a:pt x="1049" y="2280"/>
                    <a:pt x="1069" y="2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100"/>
            <p:cNvSpPr txBox="1"/>
            <p:nvPr/>
          </p:nvSpPr>
          <p:spPr>
            <a:xfrm>
              <a:off x="3108144" y="2789038"/>
              <a:ext cx="613710" cy="5482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4300" b="1">
                  <a:solidFill>
                    <a:schemeClr val="bg1"/>
                  </a:solidFill>
                  <a:cs typeface="+mn-ea"/>
                  <a:sym typeface="+mn-lt"/>
                </a:rPr>
                <a:t>05。</a:t>
              </a:r>
              <a:endParaRPr lang="zh-CN" altLang="en-US" sz="4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31"/>
          <p:cNvSpPr/>
          <p:nvPr/>
        </p:nvSpPr>
        <p:spPr bwMode="auto">
          <a:xfrm>
            <a:off x="3817880" y="1581231"/>
            <a:ext cx="1773446" cy="2073637"/>
          </a:xfrm>
          <a:custGeom>
            <a:avLst/>
            <a:gdLst>
              <a:gd name="T0" fmla="*/ 977 w 1515"/>
              <a:gd name="T1" fmla="*/ 0 h 1764"/>
              <a:gd name="T2" fmla="*/ 103 w 1515"/>
              <a:gd name="T3" fmla="*/ 1093 h 1764"/>
              <a:gd name="T4" fmla="*/ 6 w 1515"/>
              <a:gd name="T5" fmla="*/ 1764 h 1764"/>
              <a:gd name="T6" fmla="*/ 443 w 1515"/>
              <a:gd name="T7" fmla="*/ 1204 h 1764"/>
              <a:gd name="T8" fmla="*/ 1515 w 1515"/>
              <a:gd name="T9" fmla="*/ 1048 h 1764"/>
              <a:gd name="T10" fmla="*/ 977 w 1515"/>
              <a:gd name="T11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5" h="1764">
                <a:moveTo>
                  <a:pt x="977" y="0"/>
                </a:moveTo>
                <a:cubicBezTo>
                  <a:pt x="577" y="238"/>
                  <a:pt x="258" y="616"/>
                  <a:pt x="103" y="1093"/>
                </a:cubicBezTo>
                <a:cubicBezTo>
                  <a:pt x="31" y="1316"/>
                  <a:pt x="0" y="1543"/>
                  <a:pt x="6" y="1764"/>
                </a:cubicBezTo>
                <a:cubicBezTo>
                  <a:pt x="67" y="1429"/>
                  <a:pt x="268" y="1239"/>
                  <a:pt x="443" y="1204"/>
                </a:cubicBezTo>
                <a:cubicBezTo>
                  <a:pt x="698" y="1152"/>
                  <a:pt x="1454" y="1056"/>
                  <a:pt x="1515" y="1048"/>
                </a:cubicBezTo>
                <a:lnTo>
                  <a:pt x="97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100"/>
          <p:cNvSpPr txBox="1"/>
          <p:nvPr/>
        </p:nvSpPr>
        <p:spPr>
          <a:xfrm>
            <a:off x="4895154" y="1796819"/>
            <a:ext cx="864321" cy="75404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4300" b="1" dirty="0">
                <a:solidFill>
                  <a:schemeClr val="bg1"/>
                </a:solidFill>
                <a:cs typeface="+mn-ea"/>
                <a:sym typeface="+mn-lt"/>
              </a:rPr>
              <a:t>01。</a:t>
            </a:r>
            <a:endParaRPr lang="zh-CN" altLang="en-US" sz="4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13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"/>
          <p:cNvSpPr/>
          <p:nvPr/>
        </p:nvSpPr>
        <p:spPr bwMode="blackWhite">
          <a:xfrm>
            <a:off x="5328118" y="2397574"/>
            <a:ext cx="1505956" cy="3087104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  <a:defRPr/>
            </a:pPr>
            <a:endParaRPr lang="zh-CN" altLang="en-US" sz="41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5" name="Freeform 3"/>
          <p:cNvSpPr/>
          <p:nvPr/>
        </p:nvSpPr>
        <p:spPr bwMode="blackWhite">
          <a:xfrm rot="1118702">
            <a:off x="4365165" y="1915274"/>
            <a:ext cx="3552966" cy="1331692"/>
          </a:xfrm>
          <a:custGeom>
            <a:avLst/>
            <a:gdLst>
              <a:gd name="T0" fmla="*/ 0 w 2042"/>
              <a:gd name="T1" fmla="*/ 788 h 789"/>
              <a:gd name="T2" fmla="*/ 2041 w 2042"/>
              <a:gd name="T3" fmla="*/ 78 h 789"/>
              <a:gd name="T4" fmla="*/ 1996 w 2042"/>
              <a:gd name="T5" fmla="*/ 0 h 789"/>
              <a:gd name="T6" fmla="*/ 985 w 2042"/>
              <a:gd name="T7" fmla="*/ 178 h 789"/>
              <a:gd name="T8" fmla="*/ 834 w 2042"/>
              <a:gd name="T9" fmla="*/ 230 h 789"/>
              <a:gd name="T10" fmla="*/ 8 w 2042"/>
              <a:gd name="T11" fmla="*/ 682 h 789"/>
              <a:gd name="T12" fmla="*/ 0 w 2042"/>
              <a:gd name="T13" fmla="*/ 788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2" h="789">
                <a:moveTo>
                  <a:pt x="0" y="788"/>
                </a:moveTo>
                <a:lnTo>
                  <a:pt x="2041" y="78"/>
                </a:lnTo>
                <a:lnTo>
                  <a:pt x="1996" y="0"/>
                </a:lnTo>
                <a:lnTo>
                  <a:pt x="985" y="178"/>
                </a:lnTo>
                <a:lnTo>
                  <a:pt x="834" y="230"/>
                </a:lnTo>
                <a:lnTo>
                  <a:pt x="8" y="682"/>
                </a:lnTo>
                <a:lnTo>
                  <a:pt x="0" y="788"/>
                </a:lnTo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  <a:defRPr/>
            </a:pPr>
            <a:endParaRPr lang="zh-CN" altLang="en-US" sz="1200" kern="0">
              <a:solidFill>
                <a:srgbClr val="4D4D4D"/>
              </a:solidFill>
              <a:cs typeface="+mn-ea"/>
              <a:sym typeface="+mn-lt"/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blackWhite">
          <a:xfrm>
            <a:off x="5988317" y="2354616"/>
            <a:ext cx="185558" cy="179642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  <a:defRPr/>
            </a:pPr>
            <a:endParaRPr lang="zh-CN" altLang="en-US" sz="41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031354" y="2636914"/>
            <a:ext cx="1445406" cy="1962393"/>
            <a:chOff x="7028729" y="2636912"/>
            <a:chExt cx="1445030" cy="1962393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blackWhite">
            <a:xfrm>
              <a:off x="7796157" y="2636912"/>
              <a:ext cx="638547" cy="1532813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blackWhite">
            <a:xfrm>
              <a:off x="7782487" y="2636912"/>
              <a:ext cx="0" cy="1523050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blackWhite">
            <a:xfrm flipH="1">
              <a:off x="7108791" y="2640818"/>
              <a:ext cx="665886" cy="1483997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8"/>
            <p:cNvSpPr/>
            <p:nvPr/>
          </p:nvSpPr>
          <p:spPr bwMode="blackWhite">
            <a:xfrm>
              <a:off x="7028729" y="4134580"/>
              <a:ext cx="1445030" cy="464725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65517" y="2636914"/>
            <a:ext cx="1445406" cy="1960439"/>
            <a:chOff x="3763742" y="2636912"/>
            <a:chExt cx="1445030" cy="1960439"/>
          </a:xfrm>
        </p:grpSpPr>
        <p:sp>
          <p:nvSpPr>
            <p:cNvPr id="41" name="Line 9"/>
            <p:cNvSpPr>
              <a:spLocks noChangeShapeType="1"/>
            </p:cNvSpPr>
            <p:nvPr/>
          </p:nvSpPr>
          <p:spPr bwMode="blackWhite">
            <a:xfrm>
              <a:off x="4529217" y="2636912"/>
              <a:ext cx="638546" cy="1530861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blackWhite">
            <a:xfrm>
              <a:off x="4519452" y="2636912"/>
              <a:ext cx="0" cy="1523050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blackWhite">
            <a:xfrm flipH="1">
              <a:off x="3834040" y="2638864"/>
              <a:ext cx="675650" cy="1493761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2"/>
            <p:cNvSpPr/>
            <p:nvPr/>
          </p:nvSpPr>
          <p:spPr bwMode="blackWhite">
            <a:xfrm>
              <a:off x="3763742" y="4132626"/>
              <a:ext cx="1445030" cy="464725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53"/>
          <p:cNvSpPr txBox="1">
            <a:spLocks noChangeArrowheads="1"/>
          </p:cNvSpPr>
          <p:nvPr/>
        </p:nvSpPr>
        <p:spPr bwMode="auto">
          <a:xfrm>
            <a:off x="8736543" y="3941128"/>
            <a:ext cx="2344162" cy="3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algn="ctr" defTabSz="932815"/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Click here to add a title.</a:t>
            </a:r>
            <a:endParaRPr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8780549" y="4285673"/>
            <a:ext cx="2473222" cy="318243"/>
          </a:xfrm>
          <a:prstGeom prst="rect">
            <a:avLst/>
          </a:prstGeom>
          <a:noFill/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defTabSz="932815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rgbClr val="4D4D4D"/>
                </a:solidFill>
                <a:cs typeface="+mn-ea"/>
                <a:sym typeface="+mn-lt"/>
              </a:rPr>
              <a:t>Enter a comprehensive description of this chart here.</a:t>
            </a: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835640" y="2796423"/>
            <a:ext cx="2590333" cy="3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algn="ctr" defTabSz="932815"/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Click here to add a title.</a:t>
            </a:r>
            <a:endParaRPr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1125815" y="3140968"/>
            <a:ext cx="2473222" cy="318243"/>
          </a:xfrm>
          <a:prstGeom prst="rect">
            <a:avLst/>
          </a:prstGeom>
          <a:noFill/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defTabSz="932815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rgbClr val="4D4D4D"/>
                </a:solidFill>
                <a:cs typeface="+mn-ea"/>
                <a:sym typeface="+mn-lt"/>
              </a:rPr>
              <a:t>Enter a comprehensive description of this chart here.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path" presetSubtype="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614E-6 3.7037E-6 L 1.38614E-6 0.06689 " pathEditMode="relative" rAng="0" ptsTypes="AA" p14:bounceEnd="35000">
                                          <p:cBhvr>
                                            <p:cTn id="51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1.25E-6 -0.06921 " pathEditMode="relative" rAng="0" ptsTypes="AA" p14:bounceEnd="35000">
                                          <p:cBhvr>
                                            <p:cTn id="53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5" dur="1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5" grpId="1" animBg="1"/>
          <p:bldP spid="36" grpId="0" animBg="1"/>
          <p:bldP spid="45" grpId="0"/>
          <p:bldP spid="46" grpId="0"/>
          <p:bldP spid="47" grpId="0"/>
          <p:bldP spid="4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614E-6 3.7037E-6 L 1.38614E-6 0.06689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1.25E-6 -0.06921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55" dur="1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5" grpId="1" animBg="1"/>
          <p:bldP spid="36" grpId="0" animBg="1"/>
          <p:bldP spid="45" grpId="0"/>
          <p:bldP spid="46" grpId="0"/>
          <p:bldP spid="47" grpId="0"/>
          <p:bldP spid="4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层"/>
          <p:cNvSpPr txBox="1"/>
          <p:nvPr/>
        </p:nvSpPr>
        <p:spPr bwMode="auto">
          <a:xfrm>
            <a:off x="6761585" y="2182319"/>
            <a:ext cx="2021630" cy="17336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sz="10665" kern="0" dirty="0">
                <a:solidFill>
                  <a:srgbClr val="3855A3"/>
                </a:solidFill>
                <a:cs typeface="+mn-ea"/>
                <a:sym typeface="+mn-lt"/>
              </a:rPr>
              <a:t>05。</a:t>
            </a:r>
            <a:endParaRPr lang="zh-CN" altLang="en-US" sz="10665" kern="0" dirty="0">
              <a:solidFill>
                <a:srgbClr val="3855A3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785348"/>
            <a:ext cx="4023360" cy="45276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47F7F6A-CC96-41E2-8713-145199786BDC}"/>
              </a:ext>
            </a:extLst>
          </p:cNvPr>
          <p:cNvSpPr/>
          <p:nvPr/>
        </p:nvSpPr>
        <p:spPr>
          <a:xfrm>
            <a:off x="2080697" y="2756771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855A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FILL IN THE TITLE HERE</a:t>
            </a:r>
            <a:endParaRPr lang="zh-CN" altLang="en-US" sz="3200" dirty="0">
              <a:solidFill>
                <a:srgbClr val="3855A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525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9"/>
          <p:cNvSpPr>
            <a:spLocks noChangeArrowheads="1"/>
          </p:cNvSpPr>
          <p:nvPr/>
        </p:nvSpPr>
        <p:spPr bwMode="gray">
          <a:xfrm>
            <a:off x="4422342" y="1780507"/>
            <a:ext cx="3328267" cy="332581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22" name="Ellipse 8"/>
          <p:cNvSpPr>
            <a:spLocks noChangeArrowheads="1"/>
          </p:cNvSpPr>
          <p:nvPr/>
        </p:nvSpPr>
        <p:spPr bwMode="gray">
          <a:xfrm>
            <a:off x="4914594" y="2721895"/>
            <a:ext cx="2329470" cy="23272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23" name="Ellipse 7"/>
          <p:cNvSpPr>
            <a:spLocks noChangeArrowheads="1"/>
          </p:cNvSpPr>
          <p:nvPr/>
        </p:nvSpPr>
        <p:spPr bwMode="gray">
          <a:xfrm>
            <a:off x="5457660" y="3761707"/>
            <a:ext cx="1257628" cy="1254125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grpSp>
        <p:nvGrpSpPr>
          <p:cNvPr id="7" name="Group 10"/>
          <p:cNvGrpSpPr/>
          <p:nvPr/>
        </p:nvGrpSpPr>
        <p:grpSpPr bwMode="auto">
          <a:xfrm>
            <a:off x="2950345" y="1340768"/>
            <a:ext cx="6302429" cy="4159250"/>
            <a:chOff x="846" y="1001"/>
            <a:chExt cx="3969" cy="2620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gray">
            <a:xfrm>
              <a:off x="1955" y="1001"/>
              <a:ext cx="17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  <a:defRPr/>
              </a:pPr>
              <a:r>
                <a:rPr lang="zh-CN" altLang="en-US" sz="1600" kern="0" noProof="1">
                  <a:latin typeface="+mn-lt"/>
                  <a:cs typeface="+mn-ea"/>
                  <a:sym typeface="+mn-lt"/>
                </a:rPr>
                <a:t>Enter the text here.</a:t>
              </a:r>
              <a:r>
                <a:rPr lang="de-DE" altLang="zh-CN" sz="1600" kern="0" noProof="1">
                  <a:latin typeface="+mn-lt"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gray">
            <a:xfrm>
              <a:off x="1990" y="3467"/>
              <a:ext cx="17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  <a:defRPr/>
              </a:pPr>
              <a:r>
                <a:rPr lang="zh-CN" altLang="en-US" sz="1600" kern="0" noProof="1">
                  <a:latin typeface="+mn-lt"/>
                  <a:cs typeface="+mn-ea"/>
                  <a:sym typeface="+mn-lt"/>
                </a:rPr>
                <a:t>Enter the text here.</a:t>
              </a:r>
              <a:r>
                <a:rPr lang="de-DE" altLang="zh-CN" sz="1600" kern="0" noProof="1">
                  <a:latin typeface="+mn-lt"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gray">
            <a:xfrm>
              <a:off x="846" y="2127"/>
              <a:ext cx="8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  <a:defRPr/>
              </a:pPr>
              <a:r>
                <a:rPr lang="zh-CN" altLang="en-US" sz="1600" kern="0" noProof="1">
                  <a:latin typeface="+mn-lt"/>
                  <a:cs typeface="+mn-ea"/>
                  <a:sym typeface="+mn-lt"/>
                </a:rPr>
                <a:t>Enter the text here.</a:t>
              </a:r>
              <a:r>
                <a:rPr lang="en-US" altLang="zh-CN" sz="1600" kern="0" noProof="1">
                  <a:latin typeface="+mn-lt"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gray">
            <a:xfrm>
              <a:off x="3975" y="2127"/>
              <a:ext cx="8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37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3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  <a:defRPr/>
              </a:pPr>
              <a:r>
                <a:rPr lang="zh-CN" altLang="en-US" sz="1600" kern="0" noProof="1">
                  <a:latin typeface="+mn-lt"/>
                  <a:cs typeface="+mn-ea"/>
                  <a:sym typeface="+mn-lt"/>
                </a:rPr>
                <a:t>Enter the text here.</a:t>
              </a:r>
              <a:r>
                <a:rPr lang="en-US" altLang="zh-CN" sz="1600" kern="0" noProof="1"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5411611" y="1923382"/>
            <a:ext cx="133226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40000"/>
              </a:spcAft>
              <a:defRPr/>
            </a:pPr>
            <a:r>
              <a:rPr lang="zh-CN" altLang="en-US" sz="1600" b="1" kern="0" noProof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a title.</a:t>
            </a:r>
            <a:endParaRPr lang="en-US" altLang="zh-CN" sz="1600" b="1" kern="0" noProof="1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gray">
          <a:xfrm>
            <a:off x="5413199" y="2917157"/>
            <a:ext cx="133226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40000"/>
              </a:spcAft>
              <a:defRPr/>
            </a:pPr>
            <a:r>
              <a:rPr lang="zh-CN" altLang="en-US" sz="1600" b="1" kern="0" noProof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a title.</a:t>
            </a:r>
            <a:endParaRPr lang="en-US" altLang="zh-CN" sz="1600" b="1" kern="0" noProof="1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gray">
          <a:xfrm>
            <a:off x="5419551" y="4068093"/>
            <a:ext cx="13322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3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40000"/>
              </a:spcAft>
              <a:defRPr/>
            </a:pPr>
            <a:r>
              <a:rPr lang="zh-CN" altLang="en-US" sz="1400" b="1" kern="0" noProof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a title.</a:t>
            </a:r>
            <a:endParaRPr lang="de-DE" altLang="zh-CN" sz="1400" b="1" kern="0" noProof="1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9" name="Group 21"/>
          <p:cNvGrpSpPr/>
          <p:nvPr/>
        </p:nvGrpSpPr>
        <p:grpSpPr bwMode="auto">
          <a:xfrm flipV="1">
            <a:off x="3850693" y="1690018"/>
            <a:ext cx="4471565" cy="3505200"/>
            <a:chOff x="1237" y="874"/>
            <a:chExt cx="3283" cy="2567"/>
          </a:xfrm>
        </p:grpSpPr>
        <p:sp>
          <p:nvSpPr>
            <p:cNvPr id="10" name="Freeform 22"/>
            <p:cNvSpPr/>
            <p:nvPr/>
          </p:nvSpPr>
          <p:spPr bwMode="gray">
            <a:xfrm>
              <a:off x="3936" y="874"/>
              <a:ext cx="584" cy="942"/>
            </a:xfrm>
            <a:custGeom>
              <a:avLst/>
              <a:gdLst>
                <a:gd name="T0" fmla="*/ 247 w 247"/>
                <a:gd name="T1" fmla="*/ 399 h 399"/>
                <a:gd name="T2" fmla="*/ 0 w 247"/>
                <a:gd name="T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" h="399">
                  <a:moveTo>
                    <a:pt x="247" y="399"/>
                  </a:moveTo>
                  <a:cubicBezTo>
                    <a:pt x="212" y="239"/>
                    <a:pt x="123" y="100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gray">
            <a:xfrm>
              <a:off x="3993" y="2638"/>
              <a:ext cx="506" cy="803"/>
            </a:xfrm>
            <a:custGeom>
              <a:avLst/>
              <a:gdLst>
                <a:gd name="T0" fmla="*/ 0 w 214"/>
                <a:gd name="T1" fmla="*/ 340 h 340"/>
                <a:gd name="T2" fmla="*/ 214 w 214"/>
                <a:gd name="T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340">
                  <a:moveTo>
                    <a:pt x="0" y="340"/>
                  </a:moveTo>
                  <a:cubicBezTo>
                    <a:pt x="101" y="250"/>
                    <a:pt x="176" y="133"/>
                    <a:pt x="214" y="0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4"/>
            <p:cNvSpPr/>
            <p:nvPr/>
          </p:nvSpPr>
          <p:spPr bwMode="gray">
            <a:xfrm>
              <a:off x="1260" y="2638"/>
              <a:ext cx="503" cy="803"/>
            </a:xfrm>
            <a:custGeom>
              <a:avLst/>
              <a:gdLst>
                <a:gd name="T0" fmla="*/ 0 w 213"/>
                <a:gd name="T1" fmla="*/ 0 h 340"/>
                <a:gd name="T2" fmla="*/ 213 w 213"/>
                <a:gd name="T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" h="340">
                  <a:moveTo>
                    <a:pt x="0" y="0"/>
                  </a:moveTo>
                  <a:cubicBezTo>
                    <a:pt x="37" y="133"/>
                    <a:pt x="112" y="250"/>
                    <a:pt x="213" y="340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5"/>
            <p:cNvSpPr/>
            <p:nvPr/>
          </p:nvSpPr>
          <p:spPr bwMode="gray">
            <a:xfrm>
              <a:off x="1237" y="874"/>
              <a:ext cx="583" cy="942"/>
            </a:xfrm>
            <a:custGeom>
              <a:avLst/>
              <a:gdLst>
                <a:gd name="T0" fmla="*/ 247 w 247"/>
                <a:gd name="T1" fmla="*/ 0 h 399"/>
                <a:gd name="T2" fmla="*/ 0 w 247"/>
                <a:gd name="T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" h="399">
                  <a:moveTo>
                    <a:pt x="247" y="0"/>
                  </a:moveTo>
                  <a:cubicBezTo>
                    <a:pt x="125" y="100"/>
                    <a:pt x="35" y="239"/>
                    <a:pt x="0" y="399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2"/>
          <p:cNvGrpSpPr/>
          <p:nvPr/>
        </p:nvGrpSpPr>
        <p:grpSpPr>
          <a:xfrm>
            <a:off x="4218179" y="3595660"/>
            <a:ext cx="3893745" cy="2497636"/>
            <a:chOff x="2346280" y="2992831"/>
            <a:chExt cx="4451440" cy="2856113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2346280" y="3979558"/>
              <a:ext cx="4451440" cy="1465666"/>
            </a:xfrm>
            <a:prstGeom prst="ellipse">
              <a:avLst/>
            </a:prstGeom>
            <a:gradFill rotWithShape="1">
              <a:gsLst>
                <a:gs pos="0">
                  <a:sysClr val="windowText" lastClr="000000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20"/>
            <p:cNvGrpSpPr/>
            <p:nvPr/>
          </p:nvGrpSpPr>
          <p:grpSpPr>
            <a:xfrm>
              <a:off x="3005932" y="2992831"/>
              <a:ext cx="3132137" cy="2856113"/>
              <a:chOff x="2807817" y="2992831"/>
              <a:chExt cx="3132137" cy="2856113"/>
            </a:xfrm>
          </p:grpSpPr>
          <p:grpSp>
            <p:nvGrpSpPr>
              <p:cNvPr id="56" name="Group 6"/>
              <p:cNvGrpSpPr/>
              <p:nvPr/>
            </p:nvGrpSpPr>
            <p:grpSpPr bwMode="auto">
              <a:xfrm>
                <a:off x="2823692" y="3005533"/>
                <a:ext cx="3116262" cy="2843411"/>
                <a:chOff x="3107" y="2795"/>
                <a:chExt cx="1089" cy="994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 flipV="1">
                  <a:off x="3332" y="3607"/>
                  <a:ext cx="183" cy="182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29999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Group 10"/>
                <p:cNvGrpSpPr/>
                <p:nvPr/>
              </p:nvGrpSpPr>
              <p:grpSpPr bwMode="auto">
                <a:xfrm>
                  <a:off x="3107" y="2795"/>
                  <a:ext cx="1089" cy="681"/>
                  <a:chOff x="1610" y="2838"/>
                  <a:chExt cx="1089" cy="681"/>
                </a:xfrm>
              </p:grpSpPr>
              <p:sp>
                <p:nvSpPr>
                  <p:cNvPr id="61" name="Freeform 11"/>
                  <p:cNvSpPr/>
                  <p:nvPr/>
                </p:nvSpPr>
                <p:spPr bwMode="auto">
                  <a:xfrm>
                    <a:off x="1610" y="2838"/>
                    <a:ext cx="1089" cy="681"/>
                  </a:xfrm>
                  <a:custGeom>
                    <a:avLst/>
                    <a:gdLst>
                      <a:gd name="T0" fmla="*/ 637 w 1862"/>
                      <a:gd name="T1" fmla="*/ 318 h 1164"/>
                      <a:gd name="T2" fmla="*/ 635 w 1862"/>
                      <a:gd name="T3" fmla="*/ 326 h 1164"/>
                      <a:gd name="T4" fmla="*/ 630 w 1862"/>
                      <a:gd name="T5" fmla="*/ 335 h 1164"/>
                      <a:gd name="T6" fmla="*/ 622 w 1862"/>
                      <a:gd name="T7" fmla="*/ 342 h 1164"/>
                      <a:gd name="T8" fmla="*/ 612 w 1862"/>
                      <a:gd name="T9" fmla="*/ 349 h 1164"/>
                      <a:gd name="T10" fmla="*/ 582 w 1862"/>
                      <a:gd name="T11" fmla="*/ 363 h 1164"/>
                      <a:gd name="T12" fmla="*/ 543 w 1862"/>
                      <a:gd name="T13" fmla="*/ 374 h 1164"/>
                      <a:gd name="T14" fmla="*/ 497 w 1862"/>
                      <a:gd name="T15" fmla="*/ 385 h 1164"/>
                      <a:gd name="T16" fmla="*/ 443 w 1862"/>
                      <a:gd name="T17" fmla="*/ 391 h 1164"/>
                      <a:gd name="T18" fmla="*/ 382 w 1862"/>
                      <a:gd name="T19" fmla="*/ 396 h 1164"/>
                      <a:gd name="T20" fmla="*/ 318 w 1862"/>
                      <a:gd name="T21" fmla="*/ 398 h 1164"/>
                      <a:gd name="T22" fmla="*/ 286 w 1862"/>
                      <a:gd name="T23" fmla="*/ 398 h 1164"/>
                      <a:gd name="T24" fmla="*/ 223 w 1862"/>
                      <a:gd name="T25" fmla="*/ 394 h 1164"/>
                      <a:gd name="T26" fmla="*/ 167 w 1862"/>
                      <a:gd name="T27" fmla="*/ 388 h 1164"/>
                      <a:gd name="T28" fmla="*/ 116 w 1862"/>
                      <a:gd name="T29" fmla="*/ 380 h 1164"/>
                      <a:gd name="T30" fmla="*/ 73 w 1862"/>
                      <a:gd name="T31" fmla="*/ 369 h 1164"/>
                      <a:gd name="T32" fmla="*/ 39 w 1862"/>
                      <a:gd name="T33" fmla="*/ 357 h 1164"/>
                      <a:gd name="T34" fmla="*/ 19 w 1862"/>
                      <a:gd name="T35" fmla="*/ 346 h 1164"/>
                      <a:gd name="T36" fmla="*/ 11 w 1862"/>
                      <a:gd name="T37" fmla="*/ 338 h 1164"/>
                      <a:gd name="T38" fmla="*/ 4 w 1862"/>
                      <a:gd name="T39" fmla="*/ 331 h 1164"/>
                      <a:gd name="T40" fmla="*/ 1 w 1862"/>
                      <a:gd name="T41" fmla="*/ 322 h 1164"/>
                      <a:gd name="T42" fmla="*/ 0 w 1862"/>
                      <a:gd name="T43" fmla="*/ 318 h 1164"/>
                      <a:gd name="T44" fmla="*/ 1 w 1862"/>
                      <a:gd name="T45" fmla="*/ 286 h 1164"/>
                      <a:gd name="T46" fmla="*/ 6 w 1862"/>
                      <a:gd name="T47" fmla="*/ 254 h 1164"/>
                      <a:gd name="T48" fmla="*/ 15 w 1862"/>
                      <a:gd name="T49" fmla="*/ 224 h 1164"/>
                      <a:gd name="T50" fmla="*/ 25 w 1862"/>
                      <a:gd name="T51" fmla="*/ 194 h 1164"/>
                      <a:gd name="T52" fmla="*/ 39 w 1862"/>
                      <a:gd name="T53" fmla="*/ 166 h 1164"/>
                      <a:gd name="T54" fmla="*/ 54 w 1862"/>
                      <a:gd name="T55" fmla="*/ 140 h 1164"/>
                      <a:gd name="T56" fmla="*/ 73 w 1862"/>
                      <a:gd name="T57" fmla="*/ 116 h 1164"/>
                      <a:gd name="T58" fmla="*/ 93 w 1862"/>
                      <a:gd name="T59" fmla="*/ 93 h 1164"/>
                      <a:gd name="T60" fmla="*/ 116 w 1862"/>
                      <a:gd name="T61" fmla="*/ 73 h 1164"/>
                      <a:gd name="T62" fmla="*/ 140 w 1862"/>
                      <a:gd name="T63" fmla="*/ 54 h 1164"/>
                      <a:gd name="T64" fmla="*/ 167 w 1862"/>
                      <a:gd name="T65" fmla="*/ 39 h 1164"/>
                      <a:gd name="T66" fmla="*/ 194 w 1862"/>
                      <a:gd name="T67" fmla="*/ 25 h 1164"/>
                      <a:gd name="T68" fmla="*/ 223 w 1862"/>
                      <a:gd name="T69" fmla="*/ 15 h 1164"/>
                      <a:gd name="T70" fmla="*/ 254 w 1862"/>
                      <a:gd name="T71" fmla="*/ 6 h 1164"/>
                      <a:gd name="T72" fmla="*/ 286 w 1862"/>
                      <a:gd name="T73" fmla="*/ 1 h 1164"/>
                      <a:gd name="T74" fmla="*/ 318 w 1862"/>
                      <a:gd name="T75" fmla="*/ 0 h 1164"/>
                      <a:gd name="T76" fmla="*/ 335 w 1862"/>
                      <a:gd name="T77" fmla="*/ 0 h 1164"/>
                      <a:gd name="T78" fmla="*/ 367 w 1862"/>
                      <a:gd name="T79" fmla="*/ 4 h 1164"/>
                      <a:gd name="T80" fmla="*/ 398 w 1862"/>
                      <a:gd name="T81" fmla="*/ 9 h 1164"/>
                      <a:gd name="T82" fmla="*/ 428 w 1862"/>
                      <a:gd name="T83" fmla="*/ 19 h 1164"/>
                      <a:gd name="T84" fmla="*/ 456 w 1862"/>
                      <a:gd name="T85" fmla="*/ 32 h 1164"/>
                      <a:gd name="T86" fmla="*/ 484 w 1862"/>
                      <a:gd name="T87" fmla="*/ 46 h 1164"/>
                      <a:gd name="T88" fmla="*/ 509 w 1862"/>
                      <a:gd name="T89" fmla="*/ 63 h 1164"/>
                      <a:gd name="T90" fmla="*/ 532 w 1862"/>
                      <a:gd name="T91" fmla="*/ 83 h 1164"/>
                      <a:gd name="T92" fmla="*/ 554 w 1862"/>
                      <a:gd name="T93" fmla="*/ 104 h 1164"/>
                      <a:gd name="T94" fmla="*/ 573 w 1862"/>
                      <a:gd name="T95" fmla="*/ 128 h 1164"/>
                      <a:gd name="T96" fmla="*/ 590 w 1862"/>
                      <a:gd name="T97" fmla="*/ 153 h 1164"/>
                      <a:gd name="T98" fmla="*/ 605 w 1862"/>
                      <a:gd name="T99" fmla="*/ 180 h 1164"/>
                      <a:gd name="T100" fmla="*/ 618 w 1862"/>
                      <a:gd name="T101" fmla="*/ 209 h 1164"/>
                      <a:gd name="T102" fmla="*/ 626 w 1862"/>
                      <a:gd name="T103" fmla="*/ 239 h 1164"/>
                      <a:gd name="T104" fmla="*/ 633 w 1862"/>
                      <a:gd name="T105" fmla="*/ 270 h 1164"/>
                      <a:gd name="T106" fmla="*/ 636 w 1862"/>
                      <a:gd name="T107" fmla="*/ 302 h 1164"/>
                      <a:gd name="T108" fmla="*/ 637 w 1862"/>
                      <a:gd name="T109" fmla="*/ 318 h 116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862"/>
                      <a:gd name="T166" fmla="*/ 0 h 1164"/>
                      <a:gd name="T167" fmla="*/ 1862 w 1862"/>
                      <a:gd name="T168" fmla="*/ 1164 h 116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862" h="1164">
                        <a:moveTo>
                          <a:pt x="1862" y="930"/>
                        </a:moveTo>
                        <a:lnTo>
                          <a:pt x="1862" y="930"/>
                        </a:lnTo>
                        <a:lnTo>
                          <a:pt x="1860" y="942"/>
                        </a:lnTo>
                        <a:lnTo>
                          <a:pt x="1856" y="954"/>
                        </a:lnTo>
                        <a:lnTo>
                          <a:pt x="1850" y="966"/>
                        </a:lnTo>
                        <a:lnTo>
                          <a:pt x="1842" y="978"/>
                        </a:lnTo>
                        <a:lnTo>
                          <a:pt x="1832" y="988"/>
                        </a:lnTo>
                        <a:lnTo>
                          <a:pt x="1820" y="1000"/>
                        </a:lnTo>
                        <a:lnTo>
                          <a:pt x="1806" y="1010"/>
                        </a:lnTo>
                        <a:lnTo>
                          <a:pt x="1788" y="1020"/>
                        </a:lnTo>
                        <a:lnTo>
                          <a:pt x="1750" y="1042"/>
                        </a:lnTo>
                        <a:lnTo>
                          <a:pt x="1702" y="1060"/>
                        </a:lnTo>
                        <a:lnTo>
                          <a:pt x="1650" y="1078"/>
                        </a:lnTo>
                        <a:lnTo>
                          <a:pt x="1588" y="1094"/>
                        </a:lnTo>
                        <a:lnTo>
                          <a:pt x="1522" y="1110"/>
                        </a:lnTo>
                        <a:lnTo>
                          <a:pt x="1452" y="1124"/>
                        </a:lnTo>
                        <a:lnTo>
                          <a:pt x="1374" y="1134"/>
                        </a:lnTo>
                        <a:lnTo>
                          <a:pt x="1294" y="1144"/>
                        </a:lnTo>
                        <a:lnTo>
                          <a:pt x="1208" y="1152"/>
                        </a:lnTo>
                        <a:lnTo>
                          <a:pt x="1118" y="1158"/>
                        </a:lnTo>
                        <a:lnTo>
                          <a:pt x="1026" y="1162"/>
                        </a:lnTo>
                        <a:lnTo>
                          <a:pt x="930" y="1164"/>
                        </a:lnTo>
                        <a:lnTo>
                          <a:pt x="836" y="1162"/>
                        </a:lnTo>
                        <a:lnTo>
                          <a:pt x="744" y="1158"/>
                        </a:lnTo>
                        <a:lnTo>
                          <a:pt x="654" y="1152"/>
                        </a:lnTo>
                        <a:lnTo>
                          <a:pt x="568" y="1144"/>
                        </a:lnTo>
                        <a:lnTo>
                          <a:pt x="488" y="1134"/>
                        </a:lnTo>
                        <a:lnTo>
                          <a:pt x="410" y="1124"/>
                        </a:lnTo>
                        <a:lnTo>
                          <a:pt x="338" y="1110"/>
                        </a:lnTo>
                        <a:lnTo>
                          <a:pt x="272" y="1094"/>
                        </a:lnTo>
                        <a:lnTo>
                          <a:pt x="212" y="1078"/>
                        </a:lnTo>
                        <a:lnTo>
                          <a:pt x="158" y="1060"/>
                        </a:lnTo>
                        <a:lnTo>
                          <a:pt x="112" y="1042"/>
                        </a:lnTo>
                        <a:lnTo>
                          <a:pt x="74" y="1020"/>
                        </a:lnTo>
                        <a:lnTo>
                          <a:pt x="56" y="1010"/>
                        </a:lnTo>
                        <a:lnTo>
                          <a:pt x="42" y="1000"/>
                        </a:lnTo>
                        <a:lnTo>
                          <a:pt x="30" y="988"/>
                        </a:lnTo>
                        <a:lnTo>
                          <a:pt x="18" y="978"/>
                        </a:lnTo>
                        <a:lnTo>
                          <a:pt x="10" y="966"/>
                        </a:lnTo>
                        <a:lnTo>
                          <a:pt x="4" y="954"/>
                        </a:lnTo>
                        <a:lnTo>
                          <a:pt x="2" y="942"/>
                        </a:lnTo>
                        <a:lnTo>
                          <a:pt x="0" y="930"/>
                        </a:lnTo>
                        <a:lnTo>
                          <a:pt x="2" y="882"/>
                        </a:lnTo>
                        <a:lnTo>
                          <a:pt x="4" y="836"/>
                        </a:lnTo>
                        <a:lnTo>
                          <a:pt x="10" y="788"/>
                        </a:lnTo>
                        <a:lnTo>
                          <a:pt x="18" y="742"/>
                        </a:lnTo>
                        <a:lnTo>
                          <a:pt x="30" y="698"/>
                        </a:lnTo>
                        <a:lnTo>
                          <a:pt x="42" y="654"/>
                        </a:lnTo>
                        <a:lnTo>
                          <a:pt x="56" y="610"/>
                        </a:lnTo>
                        <a:lnTo>
                          <a:pt x="74" y="568"/>
                        </a:lnTo>
                        <a:lnTo>
                          <a:pt x="92" y="526"/>
                        </a:lnTo>
                        <a:lnTo>
                          <a:pt x="112" y="486"/>
                        </a:lnTo>
                        <a:lnTo>
                          <a:pt x="134" y="448"/>
                        </a:lnTo>
                        <a:lnTo>
                          <a:pt x="158" y="410"/>
                        </a:lnTo>
                        <a:lnTo>
                          <a:pt x="184" y="374"/>
                        </a:lnTo>
                        <a:lnTo>
                          <a:pt x="212" y="338"/>
                        </a:lnTo>
                        <a:lnTo>
                          <a:pt x="242" y="304"/>
                        </a:lnTo>
                        <a:lnTo>
                          <a:pt x="272" y="272"/>
                        </a:lnTo>
                        <a:lnTo>
                          <a:pt x="304" y="242"/>
                        </a:lnTo>
                        <a:lnTo>
                          <a:pt x="338" y="212"/>
                        </a:lnTo>
                        <a:lnTo>
                          <a:pt x="374" y="184"/>
                        </a:lnTo>
                        <a:lnTo>
                          <a:pt x="410" y="158"/>
                        </a:lnTo>
                        <a:lnTo>
                          <a:pt x="448" y="134"/>
                        </a:lnTo>
                        <a:lnTo>
                          <a:pt x="488" y="112"/>
                        </a:lnTo>
                        <a:lnTo>
                          <a:pt x="528" y="92"/>
                        </a:lnTo>
                        <a:lnTo>
                          <a:pt x="568" y="72"/>
                        </a:lnTo>
                        <a:lnTo>
                          <a:pt x="610" y="56"/>
                        </a:lnTo>
                        <a:lnTo>
                          <a:pt x="654" y="42"/>
                        </a:lnTo>
                        <a:lnTo>
                          <a:pt x="698" y="28"/>
                        </a:lnTo>
                        <a:lnTo>
                          <a:pt x="744" y="18"/>
                        </a:lnTo>
                        <a:lnTo>
                          <a:pt x="790" y="10"/>
                        </a:lnTo>
                        <a:lnTo>
                          <a:pt x="836" y="4"/>
                        </a:lnTo>
                        <a:lnTo>
                          <a:pt x="882" y="0"/>
                        </a:lnTo>
                        <a:lnTo>
                          <a:pt x="930" y="0"/>
                        </a:lnTo>
                        <a:lnTo>
                          <a:pt x="978" y="0"/>
                        </a:lnTo>
                        <a:lnTo>
                          <a:pt x="1026" y="4"/>
                        </a:lnTo>
                        <a:lnTo>
                          <a:pt x="1072" y="10"/>
                        </a:lnTo>
                        <a:lnTo>
                          <a:pt x="1118" y="18"/>
                        </a:lnTo>
                        <a:lnTo>
                          <a:pt x="1164" y="28"/>
                        </a:lnTo>
                        <a:lnTo>
                          <a:pt x="1208" y="42"/>
                        </a:lnTo>
                        <a:lnTo>
                          <a:pt x="1250" y="56"/>
                        </a:lnTo>
                        <a:lnTo>
                          <a:pt x="1294" y="72"/>
                        </a:lnTo>
                        <a:lnTo>
                          <a:pt x="1334" y="92"/>
                        </a:lnTo>
                        <a:lnTo>
                          <a:pt x="1374" y="112"/>
                        </a:lnTo>
                        <a:lnTo>
                          <a:pt x="1414" y="134"/>
                        </a:lnTo>
                        <a:lnTo>
                          <a:pt x="1452" y="158"/>
                        </a:lnTo>
                        <a:lnTo>
                          <a:pt x="1488" y="184"/>
                        </a:lnTo>
                        <a:lnTo>
                          <a:pt x="1522" y="212"/>
                        </a:lnTo>
                        <a:lnTo>
                          <a:pt x="1556" y="242"/>
                        </a:lnTo>
                        <a:lnTo>
                          <a:pt x="1588" y="272"/>
                        </a:lnTo>
                        <a:lnTo>
                          <a:pt x="1620" y="304"/>
                        </a:lnTo>
                        <a:lnTo>
                          <a:pt x="1650" y="338"/>
                        </a:lnTo>
                        <a:lnTo>
                          <a:pt x="1676" y="374"/>
                        </a:lnTo>
                        <a:lnTo>
                          <a:pt x="1702" y="410"/>
                        </a:lnTo>
                        <a:lnTo>
                          <a:pt x="1726" y="448"/>
                        </a:lnTo>
                        <a:lnTo>
                          <a:pt x="1750" y="486"/>
                        </a:lnTo>
                        <a:lnTo>
                          <a:pt x="1770" y="526"/>
                        </a:lnTo>
                        <a:lnTo>
                          <a:pt x="1788" y="568"/>
                        </a:lnTo>
                        <a:lnTo>
                          <a:pt x="1806" y="610"/>
                        </a:lnTo>
                        <a:lnTo>
                          <a:pt x="1820" y="654"/>
                        </a:lnTo>
                        <a:lnTo>
                          <a:pt x="1832" y="698"/>
                        </a:lnTo>
                        <a:lnTo>
                          <a:pt x="1842" y="742"/>
                        </a:lnTo>
                        <a:lnTo>
                          <a:pt x="1850" y="788"/>
                        </a:lnTo>
                        <a:lnTo>
                          <a:pt x="1856" y="836"/>
                        </a:lnTo>
                        <a:lnTo>
                          <a:pt x="1860" y="882"/>
                        </a:lnTo>
                        <a:lnTo>
                          <a:pt x="1862" y="93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AEAEA"/>
                      </a:gs>
                      <a:gs pos="100000">
                        <a:srgbClr val="B2B2B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835" y="2976"/>
                    <a:ext cx="183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ysClr val="window" lastClr="FFFFFF">
                          <a:alpha val="50000"/>
                        </a:sysClr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7" name="Text Box 13"/>
              <p:cNvSpPr txBox="1">
                <a:spLocks noChangeArrowheads="1"/>
              </p:cNvSpPr>
              <p:nvPr/>
            </p:nvSpPr>
            <p:spPr bwMode="auto">
              <a:xfrm>
                <a:off x="2807817" y="3872711"/>
                <a:ext cx="3132137" cy="422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1" lang="zh-CN" altLang="en-US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text.</a:t>
                </a:r>
              </a:p>
            </p:txBody>
          </p:sp>
          <p:sp>
            <p:nvSpPr>
              <p:cNvPr id="58" name="Freeform 33"/>
              <p:cNvSpPr/>
              <p:nvPr/>
            </p:nvSpPr>
            <p:spPr bwMode="auto">
              <a:xfrm>
                <a:off x="2928467" y="2992831"/>
                <a:ext cx="2917825" cy="1054100"/>
              </a:xfrm>
              <a:custGeom>
                <a:avLst/>
                <a:gdLst>
                  <a:gd name="T0" fmla="*/ 0 w 4756"/>
                  <a:gd name="T1" fmla="*/ 705029702 h 1576"/>
                  <a:gd name="T2" fmla="*/ 18819235 w 4756"/>
                  <a:gd name="T3" fmla="*/ 654031595 h 1576"/>
                  <a:gd name="T4" fmla="*/ 40649548 w 4756"/>
                  <a:gd name="T5" fmla="*/ 603927734 h 1576"/>
                  <a:gd name="T6" fmla="*/ 63986013 w 4756"/>
                  <a:gd name="T7" fmla="*/ 555613702 h 1576"/>
                  <a:gd name="T8" fmla="*/ 89580172 w 4756"/>
                  <a:gd name="T9" fmla="*/ 509088832 h 1576"/>
                  <a:gd name="T10" fmla="*/ 116679871 w 4756"/>
                  <a:gd name="T11" fmla="*/ 463458876 h 1576"/>
                  <a:gd name="T12" fmla="*/ 145285722 w 4756"/>
                  <a:gd name="T13" fmla="*/ 420512327 h 1576"/>
                  <a:gd name="T14" fmla="*/ 176149267 w 4756"/>
                  <a:gd name="T15" fmla="*/ 378461362 h 1576"/>
                  <a:gd name="T16" fmla="*/ 207765582 w 4756"/>
                  <a:gd name="T17" fmla="*/ 338199558 h 1576"/>
                  <a:gd name="T18" fmla="*/ 224326509 w 4756"/>
                  <a:gd name="T19" fmla="*/ 318516113 h 1576"/>
                  <a:gd name="T20" fmla="*/ 258954515 w 4756"/>
                  <a:gd name="T21" fmla="*/ 281832630 h 1576"/>
                  <a:gd name="T22" fmla="*/ 295087446 w 4756"/>
                  <a:gd name="T23" fmla="*/ 246044731 h 1576"/>
                  <a:gd name="T24" fmla="*/ 332726530 w 4756"/>
                  <a:gd name="T25" fmla="*/ 212940239 h 1576"/>
                  <a:gd name="T26" fmla="*/ 371117769 w 4756"/>
                  <a:gd name="T27" fmla="*/ 181625577 h 1576"/>
                  <a:gd name="T28" fmla="*/ 411014547 w 4756"/>
                  <a:gd name="T29" fmla="*/ 152994990 h 1576"/>
                  <a:gd name="T30" fmla="*/ 452417478 w 4756"/>
                  <a:gd name="T31" fmla="*/ 126153564 h 1576"/>
                  <a:gd name="T32" fmla="*/ 495325334 w 4756"/>
                  <a:gd name="T33" fmla="*/ 101996883 h 1576"/>
                  <a:gd name="T34" fmla="*/ 517155647 w 4756"/>
                  <a:gd name="T35" fmla="*/ 90365665 h 1576"/>
                  <a:gd name="T36" fmla="*/ 560816885 w 4756"/>
                  <a:gd name="T37" fmla="*/ 69787306 h 1576"/>
                  <a:gd name="T38" fmla="*/ 605983049 w 4756"/>
                  <a:gd name="T39" fmla="*/ 51893022 h 1576"/>
                  <a:gd name="T40" fmla="*/ 651902596 w 4756"/>
                  <a:gd name="T41" fmla="*/ 35788568 h 1576"/>
                  <a:gd name="T42" fmla="*/ 699327069 w 4756"/>
                  <a:gd name="T43" fmla="*/ 23262435 h 1576"/>
                  <a:gd name="T44" fmla="*/ 746752155 w 4756"/>
                  <a:gd name="T45" fmla="*/ 13420378 h 1576"/>
                  <a:gd name="T46" fmla="*/ 795682166 w 4756"/>
                  <a:gd name="T47" fmla="*/ 5368151 h 1576"/>
                  <a:gd name="T48" fmla="*/ 845365560 w 4756"/>
                  <a:gd name="T49" fmla="*/ 894915 h 1576"/>
                  <a:gd name="T50" fmla="*/ 895048954 w 4756"/>
                  <a:gd name="T51" fmla="*/ 0 h 1576"/>
                  <a:gd name="T52" fmla="*/ 919890344 w 4756"/>
                  <a:gd name="T53" fmla="*/ 0 h 1576"/>
                  <a:gd name="T54" fmla="*/ 969573125 w 4756"/>
                  <a:gd name="T55" fmla="*/ 3578991 h 1576"/>
                  <a:gd name="T56" fmla="*/ 1018503749 w 4756"/>
                  <a:gd name="T57" fmla="*/ 8947142 h 1576"/>
                  <a:gd name="T58" fmla="*/ 1066680991 w 4756"/>
                  <a:gd name="T59" fmla="*/ 17894284 h 1576"/>
                  <a:gd name="T60" fmla="*/ 1114858846 w 4756"/>
                  <a:gd name="T61" fmla="*/ 29525502 h 1576"/>
                  <a:gd name="T62" fmla="*/ 1160777780 w 4756"/>
                  <a:gd name="T63" fmla="*/ 43840795 h 1576"/>
                  <a:gd name="T64" fmla="*/ 1206697327 w 4756"/>
                  <a:gd name="T65" fmla="*/ 60840164 h 1576"/>
                  <a:gd name="T66" fmla="*/ 1251110721 w 4756"/>
                  <a:gd name="T67" fmla="*/ 79628694 h 1576"/>
                  <a:gd name="T68" fmla="*/ 1272941648 w 4756"/>
                  <a:gd name="T69" fmla="*/ 90365665 h 1576"/>
                  <a:gd name="T70" fmla="*/ 1316602273 w 4756"/>
                  <a:gd name="T71" fmla="*/ 113628101 h 1576"/>
                  <a:gd name="T72" fmla="*/ 1358004590 w 4756"/>
                  <a:gd name="T73" fmla="*/ 139574612 h 1576"/>
                  <a:gd name="T74" fmla="*/ 1398654751 w 4756"/>
                  <a:gd name="T75" fmla="*/ 167310284 h 1576"/>
                  <a:gd name="T76" fmla="*/ 1438551529 w 4756"/>
                  <a:gd name="T77" fmla="*/ 196835785 h 1576"/>
                  <a:gd name="T78" fmla="*/ 1476190613 w 4756"/>
                  <a:gd name="T79" fmla="*/ 229045362 h 1576"/>
                  <a:gd name="T80" fmla="*/ 1513076314 w 4756"/>
                  <a:gd name="T81" fmla="*/ 263939015 h 1576"/>
                  <a:gd name="T82" fmla="*/ 1548456476 w 4756"/>
                  <a:gd name="T83" fmla="*/ 299726914 h 1576"/>
                  <a:gd name="T84" fmla="*/ 1582331712 w 4756"/>
                  <a:gd name="T85" fmla="*/ 338199558 h 1576"/>
                  <a:gd name="T86" fmla="*/ 1598139870 w 4756"/>
                  <a:gd name="T87" fmla="*/ 357883002 h 1576"/>
                  <a:gd name="T88" fmla="*/ 1629756184 w 4756"/>
                  <a:gd name="T89" fmla="*/ 399039721 h 1576"/>
                  <a:gd name="T90" fmla="*/ 1659867574 w 4756"/>
                  <a:gd name="T91" fmla="*/ 441985601 h 1576"/>
                  <a:gd name="T92" fmla="*/ 1687720042 w 4756"/>
                  <a:gd name="T93" fmla="*/ 485826396 h 1576"/>
                  <a:gd name="T94" fmla="*/ 1713314202 w 4756"/>
                  <a:gd name="T95" fmla="*/ 532351267 h 1576"/>
                  <a:gd name="T96" fmla="*/ 1738155592 w 4756"/>
                  <a:gd name="T97" fmla="*/ 579770383 h 1576"/>
                  <a:gd name="T98" fmla="*/ 1760739287 w 4756"/>
                  <a:gd name="T99" fmla="*/ 628979330 h 1576"/>
                  <a:gd name="T100" fmla="*/ 1781064061 w 4756"/>
                  <a:gd name="T101" fmla="*/ 679083191 h 1576"/>
                  <a:gd name="T102" fmla="*/ 0 w 4756"/>
                  <a:gd name="T103" fmla="*/ 705029702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AutoShape 15"/>
          <p:cNvSpPr>
            <a:spLocks noChangeArrowheads="1"/>
          </p:cNvSpPr>
          <p:nvPr/>
        </p:nvSpPr>
        <p:spPr bwMode="auto">
          <a:xfrm rot="19800000">
            <a:off x="5075248" y="3356978"/>
            <a:ext cx="399920" cy="329709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auto">
          <a:xfrm rot="18000000">
            <a:off x="4419606" y="4036776"/>
            <a:ext cx="399816" cy="329795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 rot="1800000">
            <a:off x="6831523" y="3356978"/>
            <a:ext cx="399920" cy="329709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accent4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6" name="AutoShape 15"/>
          <p:cNvSpPr>
            <a:spLocks noChangeArrowheads="1"/>
          </p:cNvSpPr>
          <p:nvPr/>
        </p:nvSpPr>
        <p:spPr bwMode="auto">
          <a:xfrm rot="3600000">
            <a:off x="7487269" y="4036776"/>
            <a:ext cx="399816" cy="329795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7" name="AutoShape 15"/>
          <p:cNvSpPr>
            <a:spLocks noChangeArrowheads="1"/>
          </p:cNvSpPr>
          <p:nvPr/>
        </p:nvSpPr>
        <p:spPr bwMode="auto">
          <a:xfrm>
            <a:off x="5988448" y="3008914"/>
            <a:ext cx="399920" cy="329709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accent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68" name="圆形5"/>
          <p:cNvGrpSpPr/>
          <p:nvPr/>
        </p:nvGrpSpPr>
        <p:grpSpPr>
          <a:xfrm>
            <a:off x="7857647" y="3102065"/>
            <a:ext cx="1407532" cy="1367161"/>
            <a:chOff x="3538934" y="530526"/>
            <a:chExt cx="2066132" cy="2007394"/>
          </a:xfrm>
        </p:grpSpPr>
        <p:sp>
          <p:nvSpPr>
            <p:cNvPr id="69" name="Oval 7"/>
            <p:cNvSpPr>
              <a:spLocks noChangeArrowheads="1"/>
            </p:cNvSpPr>
            <p:nvPr/>
          </p:nvSpPr>
          <p:spPr bwMode="gray">
            <a:xfrm>
              <a:off x="3538934" y="530526"/>
              <a:ext cx="2066132" cy="2007394"/>
            </a:xfrm>
            <a:prstGeom prst="ellipse">
              <a:avLst/>
            </a:prstGeom>
            <a:solidFill>
              <a:schemeClr val="accent1"/>
            </a:solidFill>
            <a:ln w="9525" cap="rnd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57402" y="1272613"/>
              <a:ext cx="1656184" cy="52322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r>
                <a:rPr lang="en-US" altLang="zh-CN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28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圆形4"/>
          <p:cNvGrpSpPr/>
          <p:nvPr/>
        </p:nvGrpSpPr>
        <p:grpSpPr>
          <a:xfrm>
            <a:off x="6891486" y="1943613"/>
            <a:ext cx="1407532" cy="1367161"/>
            <a:chOff x="3538934" y="530526"/>
            <a:chExt cx="2066132" cy="2007394"/>
          </a:xfrm>
        </p:grpSpPr>
        <p:sp>
          <p:nvSpPr>
            <p:cNvPr id="72" name="Oval 7"/>
            <p:cNvSpPr>
              <a:spLocks noChangeArrowheads="1"/>
            </p:cNvSpPr>
            <p:nvPr/>
          </p:nvSpPr>
          <p:spPr bwMode="gray">
            <a:xfrm>
              <a:off x="3538934" y="530526"/>
              <a:ext cx="2066132" cy="2007394"/>
            </a:xfrm>
            <a:prstGeom prst="ellipse">
              <a:avLst/>
            </a:prstGeom>
            <a:solidFill>
              <a:schemeClr val="accent4"/>
            </a:solidFill>
            <a:ln w="9525" cap="rnd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57402" y="1272613"/>
              <a:ext cx="1656184" cy="52322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r>
                <a:rPr lang="en-US" altLang="zh-CN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圆形3"/>
          <p:cNvGrpSpPr/>
          <p:nvPr/>
        </p:nvGrpSpPr>
        <p:grpSpPr>
          <a:xfrm>
            <a:off x="5449579" y="1472145"/>
            <a:ext cx="1407532" cy="1367161"/>
            <a:chOff x="3538934" y="530526"/>
            <a:chExt cx="2066132" cy="2007394"/>
          </a:xfrm>
        </p:grpSpPr>
        <p:sp>
          <p:nvSpPr>
            <p:cNvPr id="75" name="Oval 7"/>
            <p:cNvSpPr>
              <a:spLocks noChangeArrowheads="1"/>
            </p:cNvSpPr>
            <p:nvPr/>
          </p:nvSpPr>
          <p:spPr bwMode="gray">
            <a:xfrm>
              <a:off x="3538934" y="530526"/>
              <a:ext cx="2066132" cy="2007394"/>
            </a:xfrm>
            <a:prstGeom prst="ellipse">
              <a:avLst/>
            </a:prstGeom>
            <a:solidFill>
              <a:schemeClr val="accent3"/>
            </a:solidFill>
            <a:ln w="9525" cap="rnd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57402" y="1272613"/>
              <a:ext cx="1656184" cy="52322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r>
                <a:rPr lang="en-US" altLang="zh-CN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圆形2"/>
          <p:cNvGrpSpPr/>
          <p:nvPr/>
        </p:nvGrpSpPr>
        <p:grpSpPr>
          <a:xfrm>
            <a:off x="4007674" y="1943613"/>
            <a:ext cx="1407532" cy="1367161"/>
            <a:chOff x="3538934" y="530526"/>
            <a:chExt cx="2066132" cy="2007394"/>
          </a:xfrm>
        </p:grpSpPr>
        <p:sp>
          <p:nvSpPr>
            <p:cNvPr id="78" name="Oval 7"/>
            <p:cNvSpPr>
              <a:spLocks noChangeArrowheads="1"/>
            </p:cNvSpPr>
            <p:nvPr/>
          </p:nvSpPr>
          <p:spPr bwMode="gray">
            <a:xfrm>
              <a:off x="3538934" y="530526"/>
              <a:ext cx="2066132" cy="2007394"/>
            </a:xfrm>
            <a:prstGeom prst="ellipse">
              <a:avLst/>
            </a:prstGeom>
            <a:solidFill>
              <a:schemeClr val="accent1"/>
            </a:solidFill>
            <a:ln w="9525" cap="rnd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57402" y="1198314"/>
              <a:ext cx="1656184" cy="67181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r>
                <a:rPr lang="en-US" altLang="zh-CN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圆形1"/>
          <p:cNvGrpSpPr/>
          <p:nvPr/>
        </p:nvGrpSpPr>
        <p:grpSpPr>
          <a:xfrm>
            <a:off x="3042009" y="3102065"/>
            <a:ext cx="1407532" cy="1367161"/>
            <a:chOff x="3538934" y="530526"/>
            <a:chExt cx="2066132" cy="2007394"/>
          </a:xfrm>
        </p:grpSpPr>
        <p:sp>
          <p:nvSpPr>
            <p:cNvPr id="81" name="Oval 7"/>
            <p:cNvSpPr>
              <a:spLocks noChangeArrowheads="1"/>
            </p:cNvSpPr>
            <p:nvPr/>
          </p:nvSpPr>
          <p:spPr bwMode="gray">
            <a:xfrm>
              <a:off x="3538934" y="530526"/>
              <a:ext cx="2066132" cy="2007394"/>
            </a:xfrm>
            <a:prstGeom prst="ellipse">
              <a:avLst/>
            </a:prstGeom>
            <a:solidFill>
              <a:schemeClr val="accent2"/>
            </a:solidFill>
            <a:ln w="9525" cap="rnd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57402" y="1297111"/>
              <a:ext cx="1656184" cy="47422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 wrap="none" anchor="ctr"/>
            <a:lstStyle>
              <a:defPPr>
                <a:defRPr lang="zh-CN"/>
              </a:defPPr>
              <a:lvl1pPr>
                <a:defRPr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r>
                <a:rPr lang="en-US" altLang="zh-CN" sz="280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55695" y="3059803"/>
            <a:ext cx="2327365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55695" y="4565028"/>
            <a:ext cx="2327365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33678" y="1629216"/>
            <a:ext cx="2632250" cy="974536"/>
            <a:chOff x="8835092" y="1945063"/>
            <a:chExt cx="2483676" cy="917388"/>
          </a:xfrm>
        </p:grpSpPr>
        <p:sp>
          <p:nvSpPr>
            <p:cNvPr id="5" name="文本框 11"/>
            <p:cNvSpPr txBox="1"/>
            <p:nvPr/>
          </p:nvSpPr>
          <p:spPr>
            <a:xfrm>
              <a:off x="8835092" y="1945063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8872836" y="2273941"/>
              <a:ext cx="2445932" cy="58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content is played here, or by copying your text after.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3392" y="3135458"/>
            <a:ext cx="2632250" cy="1001383"/>
            <a:chOff x="8835092" y="2033592"/>
            <a:chExt cx="2483676" cy="942651"/>
          </a:xfrm>
        </p:grpSpPr>
        <p:sp>
          <p:nvSpPr>
            <p:cNvPr id="8" name="文本框 14"/>
            <p:cNvSpPr txBox="1"/>
            <p:nvPr/>
          </p:nvSpPr>
          <p:spPr>
            <a:xfrm>
              <a:off x="8835092" y="2033592"/>
              <a:ext cx="1248229" cy="34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9" name="文本框 15"/>
            <p:cNvSpPr txBox="1"/>
            <p:nvPr/>
          </p:nvSpPr>
          <p:spPr>
            <a:xfrm>
              <a:off x="8872836" y="2387739"/>
              <a:ext cx="2445932" cy="58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content is played here, or by copying your text after.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3677" y="4628224"/>
            <a:ext cx="2645583" cy="987977"/>
            <a:chOff x="8835092" y="2046239"/>
            <a:chExt cx="2496257" cy="930039"/>
          </a:xfrm>
        </p:grpSpPr>
        <p:sp>
          <p:nvSpPr>
            <p:cNvPr id="11" name="文本框 17"/>
            <p:cNvSpPr txBox="1"/>
            <p:nvPr/>
          </p:nvSpPr>
          <p:spPr>
            <a:xfrm>
              <a:off x="8835092" y="2046239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8885416" y="2387769"/>
              <a:ext cx="2445933" cy="58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content is played here, or by copying your text after.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56272" y="3907817"/>
            <a:ext cx="2471204" cy="1861779"/>
            <a:chOff x="3474720" y="4038600"/>
            <a:chExt cx="2331720" cy="1752600"/>
          </a:xfrm>
        </p:grpSpPr>
        <p:sp>
          <p:nvSpPr>
            <p:cNvPr id="14" name="文本框 19"/>
            <p:cNvSpPr txBox="1"/>
            <p:nvPr/>
          </p:nvSpPr>
          <p:spPr>
            <a:xfrm>
              <a:off x="3987799" y="475822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3987799" y="529908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3987799" y="421736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194727" y="3907817"/>
            <a:ext cx="2471204" cy="1861779"/>
            <a:chOff x="3474720" y="4038600"/>
            <a:chExt cx="2331720" cy="1752600"/>
          </a:xfrm>
        </p:grpSpPr>
        <p:sp>
          <p:nvSpPr>
            <p:cNvPr id="21" name="文本框 30"/>
            <p:cNvSpPr txBox="1"/>
            <p:nvPr/>
          </p:nvSpPr>
          <p:spPr>
            <a:xfrm>
              <a:off x="3987799" y="475822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22" name="文本框 31"/>
            <p:cNvSpPr txBox="1"/>
            <p:nvPr/>
          </p:nvSpPr>
          <p:spPr>
            <a:xfrm>
              <a:off x="3987799" y="529908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23" name="文本框 32"/>
            <p:cNvSpPr txBox="1"/>
            <p:nvPr/>
          </p:nvSpPr>
          <p:spPr>
            <a:xfrm>
              <a:off x="3987799" y="421736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8920805" y="3907817"/>
            <a:ext cx="2471204" cy="1861779"/>
            <a:chOff x="3474720" y="4038600"/>
            <a:chExt cx="2331720" cy="1752600"/>
          </a:xfrm>
        </p:grpSpPr>
        <p:sp>
          <p:nvSpPr>
            <p:cNvPr id="28" name="文本框 37"/>
            <p:cNvSpPr txBox="1"/>
            <p:nvPr/>
          </p:nvSpPr>
          <p:spPr>
            <a:xfrm>
              <a:off x="3987799" y="475822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29" name="文本框 38"/>
            <p:cNvSpPr txBox="1"/>
            <p:nvPr/>
          </p:nvSpPr>
          <p:spPr>
            <a:xfrm>
              <a:off x="3987799" y="529908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30" name="文本框 39"/>
            <p:cNvSpPr txBox="1"/>
            <p:nvPr/>
          </p:nvSpPr>
          <p:spPr>
            <a:xfrm>
              <a:off x="3987799" y="421736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a title.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456272" y="1867958"/>
            <a:ext cx="2471204" cy="2039863"/>
            <a:chOff x="3569970" y="1908810"/>
            <a:chExt cx="2331720" cy="1920240"/>
          </a:xfrm>
        </p:grpSpPr>
        <p:sp>
          <p:nvSpPr>
            <p:cNvPr id="35" name="矩形 34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47"/>
            <p:cNvSpPr txBox="1"/>
            <p:nvPr/>
          </p:nvSpPr>
          <p:spPr>
            <a:xfrm>
              <a:off x="4111716" y="3381327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bg1"/>
                  </a:solidFill>
                  <a:cs typeface="+mn-ea"/>
                  <a:sym typeface="+mn-lt"/>
                </a:rPr>
                <a:t>Add a title.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10878" y="1867958"/>
            <a:ext cx="2471204" cy="2039863"/>
            <a:chOff x="6252210" y="1908810"/>
            <a:chExt cx="2331720" cy="1920240"/>
          </a:xfrm>
        </p:grpSpPr>
        <p:sp>
          <p:nvSpPr>
            <p:cNvPr id="39" name="矩形 38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6643983" y="3381327"/>
              <a:ext cx="1398201" cy="3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9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Add a title.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28880" y="1867958"/>
            <a:ext cx="2471204" cy="2039863"/>
            <a:chOff x="9025890" y="1908810"/>
            <a:chExt cx="2331720" cy="1920240"/>
          </a:xfrm>
        </p:grpSpPr>
        <p:sp>
          <p:nvSpPr>
            <p:cNvPr id="43" name="矩形 42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899999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9"/>
            <p:cNvSpPr txBox="1"/>
            <p:nvPr/>
          </p:nvSpPr>
          <p:spPr>
            <a:xfrm>
              <a:off x="9391422" y="3381327"/>
              <a:ext cx="1424443" cy="3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9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Add a title.</a:t>
              </a:r>
            </a:p>
          </p:txBody>
        </p:sp>
      </p:grpSp>
      <p:sp>
        <p:nvSpPr>
          <p:cNvPr id="46" name="标题 4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灰色1"/>
          <p:cNvGrpSpPr/>
          <p:nvPr/>
        </p:nvGrpSpPr>
        <p:grpSpPr>
          <a:xfrm>
            <a:off x="1418656" y="2481585"/>
            <a:ext cx="1591925" cy="1591868"/>
            <a:chOff x="3865855" y="346698"/>
            <a:chExt cx="1459921" cy="1460252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Title.</a:t>
              </a: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灰色2"/>
          <p:cNvGrpSpPr/>
          <p:nvPr/>
        </p:nvGrpSpPr>
        <p:grpSpPr>
          <a:xfrm>
            <a:off x="4009543" y="2483966"/>
            <a:ext cx="1591925" cy="1591868"/>
            <a:chOff x="3865855" y="346698"/>
            <a:chExt cx="1459921" cy="1460252"/>
          </a:xfrm>
        </p:grpSpPr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Title.</a:t>
              </a: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灰色3"/>
          <p:cNvGrpSpPr/>
          <p:nvPr/>
        </p:nvGrpSpPr>
        <p:grpSpPr>
          <a:xfrm>
            <a:off x="6545444" y="2481585"/>
            <a:ext cx="1591925" cy="1591868"/>
            <a:chOff x="3865855" y="346698"/>
            <a:chExt cx="1459921" cy="1460252"/>
          </a:xfrm>
        </p:grpSpPr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Title.</a:t>
              </a: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灰色4"/>
          <p:cNvGrpSpPr/>
          <p:nvPr/>
        </p:nvGrpSpPr>
        <p:grpSpPr>
          <a:xfrm>
            <a:off x="9147839" y="2481585"/>
            <a:ext cx="1591925" cy="1591868"/>
            <a:chOff x="3865855" y="346698"/>
            <a:chExt cx="1459921" cy="1460252"/>
          </a:xfrm>
        </p:grpSpPr>
        <p:sp>
          <p:nvSpPr>
            <p:cNvPr id="56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Title.</a:t>
              </a:r>
            </a:p>
          </p:txBody>
        </p:sp>
        <p:sp>
          <p:nvSpPr>
            <p:cNvPr id="57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文本1"/>
          <p:cNvSpPr txBox="1">
            <a:spLocks noChangeArrowheads="1"/>
          </p:cNvSpPr>
          <p:nvPr/>
        </p:nvSpPr>
        <p:spPr bwMode="gray">
          <a:xfrm>
            <a:off x="649357" y="4368375"/>
            <a:ext cx="2565113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Click here to add text</a:t>
            </a:r>
            <a:r>
              <a:rPr lang="en-US" altLang="zh-CN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59" name="文本4"/>
          <p:cNvSpPr txBox="1">
            <a:spLocks noChangeArrowheads="1"/>
          </p:cNvSpPr>
          <p:nvPr/>
        </p:nvSpPr>
        <p:spPr bwMode="gray">
          <a:xfrm>
            <a:off x="8338874" y="1772817"/>
            <a:ext cx="2602940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Click here to add text</a:t>
            </a:r>
            <a:r>
              <a:rPr lang="en-US" altLang="zh-CN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60" name="文本2"/>
          <p:cNvSpPr txBox="1">
            <a:spLocks noChangeArrowheads="1"/>
          </p:cNvSpPr>
          <p:nvPr/>
        </p:nvSpPr>
        <p:spPr bwMode="gray">
          <a:xfrm>
            <a:off x="3808035" y="1772817"/>
            <a:ext cx="2920006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>
                <a:schemeClr val="accent2"/>
              </a:buClr>
            </a:pPr>
            <a:r>
              <a:rPr lang="zh-CN" altLang="en-US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Click here to add text</a:t>
            </a:r>
            <a:r>
              <a:rPr lang="en-US" altLang="zh-CN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61" name="文本3"/>
          <p:cNvSpPr txBox="1">
            <a:spLocks noChangeArrowheads="1"/>
          </p:cNvSpPr>
          <p:nvPr/>
        </p:nvSpPr>
        <p:spPr bwMode="gray">
          <a:xfrm>
            <a:off x="5698384" y="4368374"/>
            <a:ext cx="2640490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>
                <a:schemeClr val="folHlink"/>
              </a:buClr>
            </a:pPr>
            <a:r>
              <a:rPr lang="zh-CN" altLang="en-US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Click here to add text</a:t>
            </a:r>
            <a:r>
              <a:rPr lang="en-US" altLang="zh-CN" sz="1600" dirty="0">
                <a:solidFill>
                  <a:srgbClr val="7D7D7D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grpSp>
        <p:nvGrpSpPr>
          <p:cNvPr id="62" name="线2"/>
          <p:cNvGrpSpPr/>
          <p:nvPr/>
        </p:nvGrpSpPr>
        <p:grpSpPr>
          <a:xfrm>
            <a:off x="3105420" y="2268358"/>
            <a:ext cx="2712628" cy="2002904"/>
            <a:chOff x="2454569" y="2782070"/>
            <a:chExt cx="1784057" cy="1317625"/>
          </a:xfrm>
        </p:grpSpPr>
        <p:sp>
          <p:nvSpPr>
            <p:cNvPr id="63" name="Rectangle 97"/>
            <p:cNvSpPr>
              <a:spLocks noChangeArrowheads="1"/>
            </p:cNvSpPr>
            <p:nvPr/>
          </p:nvSpPr>
          <p:spPr bwMode="ltGray">
            <a:xfrm>
              <a:off x="2454569" y="3394845"/>
              <a:ext cx="542632" cy="7461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AutoShape 100"/>
            <p:cNvSpPr>
              <a:spLocks noChangeArrowheads="1"/>
            </p:cNvSpPr>
            <p:nvPr/>
          </p:nvSpPr>
          <p:spPr bwMode="ltGray">
            <a:xfrm>
              <a:off x="2919413" y="2782070"/>
              <a:ext cx="1319213" cy="131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5" name="线4"/>
          <p:cNvGrpSpPr/>
          <p:nvPr/>
        </p:nvGrpSpPr>
        <p:grpSpPr>
          <a:xfrm>
            <a:off x="8224085" y="2269946"/>
            <a:ext cx="3967122" cy="2002904"/>
            <a:chOff x="6349112" y="2783658"/>
            <a:chExt cx="2609122" cy="1317625"/>
          </a:xfrm>
        </p:grpSpPr>
        <p:sp>
          <p:nvSpPr>
            <p:cNvPr id="66" name="Rectangle 96"/>
            <p:cNvSpPr>
              <a:spLocks noChangeArrowheads="1"/>
            </p:cNvSpPr>
            <p:nvPr/>
          </p:nvSpPr>
          <p:spPr bwMode="ltGray">
            <a:xfrm>
              <a:off x="8066088" y="3388496"/>
              <a:ext cx="892146" cy="8309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349112" y="2783658"/>
              <a:ext cx="1791589" cy="1317625"/>
              <a:chOff x="6349112" y="2783658"/>
              <a:chExt cx="1791589" cy="1317625"/>
            </a:xfrm>
          </p:grpSpPr>
          <p:sp>
            <p:nvSpPr>
              <p:cNvPr id="68" name="Rectangle 99"/>
              <p:cNvSpPr>
                <a:spLocks noChangeArrowheads="1"/>
              </p:cNvSpPr>
              <p:nvPr/>
            </p:nvSpPr>
            <p:spPr bwMode="ltGray">
              <a:xfrm>
                <a:off x="6349112" y="3394844"/>
                <a:ext cx="548576" cy="76744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9" name="AutoShape 101"/>
              <p:cNvSpPr>
                <a:spLocks noChangeArrowheads="1"/>
              </p:cNvSpPr>
              <p:nvPr/>
            </p:nvSpPr>
            <p:spPr bwMode="ltGray">
              <a:xfrm>
                <a:off x="6821488" y="2783658"/>
                <a:ext cx="1319213" cy="1317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lnTo>
                      <a:pt x="1213" y="1067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线1"/>
          <p:cNvGrpSpPr/>
          <p:nvPr/>
        </p:nvGrpSpPr>
        <p:grpSpPr>
          <a:xfrm>
            <a:off x="793" y="2268358"/>
            <a:ext cx="3218192" cy="2002904"/>
            <a:chOff x="159915" y="2782070"/>
            <a:chExt cx="2116561" cy="1317625"/>
          </a:xfrm>
        </p:grpSpPr>
        <p:sp>
          <p:nvSpPr>
            <p:cNvPr id="71" name="Rectangle 95"/>
            <p:cNvSpPr>
              <a:spLocks noChangeArrowheads="1"/>
            </p:cNvSpPr>
            <p:nvPr/>
          </p:nvSpPr>
          <p:spPr bwMode="ltGray">
            <a:xfrm>
              <a:off x="159915" y="3394845"/>
              <a:ext cx="868785" cy="7620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AutoShape 102"/>
            <p:cNvSpPr>
              <a:spLocks noChangeArrowheads="1"/>
            </p:cNvSpPr>
            <p:nvPr/>
          </p:nvSpPr>
          <p:spPr bwMode="ltGray">
            <a:xfrm flipV="1">
              <a:off x="957263" y="2782070"/>
              <a:ext cx="1319213" cy="131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3" name="线3"/>
          <p:cNvGrpSpPr/>
          <p:nvPr/>
        </p:nvGrpSpPr>
        <p:grpSpPr>
          <a:xfrm>
            <a:off x="5698384" y="2276296"/>
            <a:ext cx="2640491" cy="2002904"/>
            <a:chOff x="4445111" y="2790008"/>
            <a:chExt cx="1736615" cy="1317625"/>
          </a:xfrm>
        </p:grpSpPr>
        <p:sp>
          <p:nvSpPr>
            <p:cNvPr id="74" name="Rectangle 98"/>
            <p:cNvSpPr>
              <a:spLocks noChangeArrowheads="1"/>
            </p:cNvSpPr>
            <p:nvPr/>
          </p:nvSpPr>
          <p:spPr bwMode="ltGray">
            <a:xfrm>
              <a:off x="4445111" y="3394845"/>
              <a:ext cx="492014" cy="78916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AutoShape 103"/>
            <p:cNvSpPr>
              <a:spLocks noChangeArrowheads="1"/>
            </p:cNvSpPr>
            <p:nvPr/>
          </p:nvSpPr>
          <p:spPr bwMode="ltGray">
            <a:xfrm flipV="1">
              <a:off x="4862513" y="2790008"/>
              <a:ext cx="1319213" cy="131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6" name="深色1"/>
          <p:cNvGrpSpPr/>
          <p:nvPr/>
        </p:nvGrpSpPr>
        <p:grpSpPr>
          <a:xfrm>
            <a:off x="1418656" y="2475733"/>
            <a:ext cx="1591925" cy="1591868"/>
            <a:chOff x="3865855" y="346698"/>
            <a:chExt cx="1459921" cy="1460252"/>
          </a:xfrm>
        </p:grpSpPr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78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深色2"/>
          <p:cNvGrpSpPr/>
          <p:nvPr/>
        </p:nvGrpSpPr>
        <p:grpSpPr>
          <a:xfrm>
            <a:off x="4009543" y="2478114"/>
            <a:ext cx="1591925" cy="1591868"/>
            <a:chOff x="3865855" y="346698"/>
            <a:chExt cx="1459921" cy="1460252"/>
          </a:xfrm>
        </p:grpSpPr>
        <p:sp>
          <p:nvSpPr>
            <p:cNvPr id="80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81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深色3"/>
          <p:cNvGrpSpPr/>
          <p:nvPr/>
        </p:nvGrpSpPr>
        <p:grpSpPr>
          <a:xfrm>
            <a:off x="6545444" y="2475733"/>
            <a:ext cx="1591925" cy="1591868"/>
            <a:chOff x="3865855" y="346698"/>
            <a:chExt cx="1459921" cy="1460252"/>
          </a:xfrm>
        </p:grpSpPr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84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深色4"/>
          <p:cNvGrpSpPr/>
          <p:nvPr/>
        </p:nvGrpSpPr>
        <p:grpSpPr>
          <a:xfrm>
            <a:off x="9147839" y="2475733"/>
            <a:ext cx="1591925" cy="1591868"/>
            <a:chOff x="3865855" y="346698"/>
            <a:chExt cx="1459921" cy="1460252"/>
          </a:xfrm>
        </p:grpSpPr>
        <p:sp>
          <p:nvSpPr>
            <p:cNvPr id="86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87" name="未知"/>
            <p:cNvSpPr/>
            <p:nvPr/>
          </p:nvSpPr>
          <p:spPr bwMode="auto">
            <a:xfrm>
              <a:off x="4033311" y="380198"/>
              <a:ext cx="1126529" cy="549688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60" grpId="0"/>
      <p:bldP spid="60" grpId="1"/>
      <p:bldP spid="61" grpId="0"/>
      <p:bldP spid="6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0" y="2164080"/>
            <a:ext cx="6858000" cy="6858000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4632424" y="174826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3855A3">
                        <a:shade val="30000"/>
                        <a:satMod val="115000"/>
                      </a:srgbClr>
                    </a:gs>
                    <a:gs pos="50000">
                      <a:srgbClr val="3855A3">
                        <a:shade val="67500"/>
                        <a:satMod val="115000"/>
                      </a:srgbClr>
                    </a:gs>
                    <a:gs pos="100000">
                      <a:srgbClr val="3855A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Thank!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3527336" y="3187437"/>
            <a:ext cx="5472608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3855A3"/>
                </a:solidFill>
                <a:cs typeface="+mn-ea"/>
                <a:sym typeface="+mn-lt"/>
              </a:rPr>
              <a:t>Your content to play here, or through your copy, paste in this box, and select only the text. Your content to play here, or through your copy, paste in. </a:t>
            </a:r>
          </a:p>
          <a:p>
            <a:pPr algn="ctr"/>
            <a:r>
              <a:rPr lang="en-US" altLang="zh-CN" sz="1100" dirty="0">
                <a:solidFill>
                  <a:srgbClr val="3855A3"/>
                </a:solidFill>
                <a:cs typeface="+mn-ea"/>
                <a:sym typeface="+mn-lt"/>
              </a:rPr>
              <a:t>this box, and select only the text.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/>
          <p:nvPr/>
        </p:nvSpPr>
        <p:spPr>
          <a:xfrm>
            <a:off x="5891804" y="1194491"/>
            <a:ext cx="5586302" cy="233607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lIns="121880" tIns="60940" rIns="121880" bIns="60940" rtlCol="0" anchor="ctr"/>
          <a:lstStyle/>
          <a:p>
            <a:pPr algn="ctr" defTabSz="1218565">
              <a:defRPr/>
            </a:pPr>
            <a:endParaRPr lang="en-US" sz="24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1" name="Rectangle 3"/>
          <p:cNvSpPr/>
          <p:nvPr/>
        </p:nvSpPr>
        <p:spPr>
          <a:xfrm>
            <a:off x="711778" y="1194491"/>
            <a:ext cx="5180026" cy="2336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2" name="Oval 4"/>
          <p:cNvSpPr/>
          <p:nvPr/>
        </p:nvSpPr>
        <p:spPr>
          <a:xfrm>
            <a:off x="1453208" y="3706416"/>
            <a:ext cx="954801" cy="9602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4" name="Oval 12"/>
          <p:cNvSpPr/>
          <p:nvPr/>
        </p:nvSpPr>
        <p:spPr>
          <a:xfrm>
            <a:off x="4195575" y="3706416"/>
            <a:ext cx="954801" cy="960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6" name="Oval 14"/>
          <p:cNvSpPr/>
          <p:nvPr/>
        </p:nvSpPr>
        <p:spPr>
          <a:xfrm>
            <a:off x="7059824" y="3706416"/>
            <a:ext cx="954801" cy="9602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8" name="Oval 16"/>
          <p:cNvSpPr/>
          <p:nvPr/>
        </p:nvSpPr>
        <p:spPr>
          <a:xfrm>
            <a:off x="9802191" y="3706416"/>
            <a:ext cx="954801" cy="9602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1" name="Group 20"/>
          <p:cNvGrpSpPr/>
          <p:nvPr/>
        </p:nvGrpSpPr>
        <p:grpSpPr>
          <a:xfrm>
            <a:off x="1662808" y="3914080"/>
            <a:ext cx="535600" cy="538923"/>
            <a:chOff x="7971783" y="2080670"/>
            <a:chExt cx="401822" cy="404317"/>
          </a:xfrm>
          <a:solidFill>
            <a:sysClr val="window" lastClr="FFFFFF"/>
          </a:solidFill>
        </p:grpSpPr>
        <p:sp>
          <p:nvSpPr>
            <p:cNvPr id="62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23"/>
          <p:cNvGrpSpPr/>
          <p:nvPr/>
        </p:nvGrpSpPr>
        <p:grpSpPr>
          <a:xfrm>
            <a:off x="4469837" y="3972296"/>
            <a:ext cx="518965" cy="452428"/>
            <a:chOff x="7540014" y="4306907"/>
            <a:chExt cx="389342" cy="339426"/>
          </a:xfrm>
          <a:solidFill>
            <a:sysClr val="window" lastClr="FFFFFF"/>
          </a:solidFill>
        </p:grpSpPr>
        <p:sp>
          <p:nvSpPr>
            <p:cNvPr id="65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35"/>
          <p:cNvGrpSpPr/>
          <p:nvPr/>
        </p:nvGrpSpPr>
        <p:grpSpPr>
          <a:xfrm>
            <a:off x="10027807" y="3942356"/>
            <a:ext cx="505658" cy="502330"/>
            <a:chOff x="6853673" y="3715407"/>
            <a:chExt cx="379359" cy="376864"/>
          </a:xfrm>
          <a:solidFill>
            <a:sysClr val="window" lastClr="FFFFFF"/>
          </a:solidFill>
        </p:grpSpPr>
        <p:sp>
          <p:nvSpPr>
            <p:cNvPr id="77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54"/>
          <p:cNvGrpSpPr/>
          <p:nvPr/>
        </p:nvGrpSpPr>
        <p:grpSpPr>
          <a:xfrm>
            <a:off x="7337622" y="3974628"/>
            <a:ext cx="399204" cy="518962"/>
            <a:chOff x="6421904" y="4798576"/>
            <a:chExt cx="299494" cy="389342"/>
          </a:xfrm>
          <a:solidFill>
            <a:sysClr val="window" lastClr="FFFFFF"/>
          </a:solidFill>
        </p:grpSpPr>
        <p:sp>
          <p:nvSpPr>
            <p:cNvPr id="96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565">
                <a:defRPr/>
              </a:pPr>
              <a:endParaRPr 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915975" y="2002236"/>
            <a:ext cx="4675969" cy="309019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A comprehensive description of the chart above is entered here, and a comprehensive description of the chart above is entered here.</a:t>
            </a:r>
          </a:p>
        </p:txBody>
      </p:sp>
      <p:sp>
        <p:nvSpPr>
          <p:cNvPr id="104" name="Content Placeholder 2"/>
          <p:cNvSpPr txBox="1"/>
          <p:nvPr/>
        </p:nvSpPr>
        <p:spPr>
          <a:xfrm>
            <a:off x="997066" y="1580632"/>
            <a:ext cx="4264047" cy="377426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Overview of this year's work.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3347" y="5260616"/>
            <a:ext cx="2134010" cy="512151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106" name="Content Placeholder 2"/>
          <p:cNvSpPr txBox="1"/>
          <p:nvPr/>
        </p:nvSpPr>
        <p:spPr>
          <a:xfrm>
            <a:off x="688317" y="4903881"/>
            <a:ext cx="2421376" cy="27209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rgbClr val="7F7F7F"/>
                </a:solidFill>
                <a:cs typeface="+mn-ea"/>
                <a:sym typeface="+mn-lt"/>
              </a:rPr>
              <a:t>Business aspects.</a:t>
            </a:r>
            <a:endParaRPr lang="en-US" sz="20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606498" y="5260616"/>
            <a:ext cx="2134010" cy="512151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108" name="Content Placeholder 2"/>
          <p:cNvSpPr txBox="1"/>
          <p:nvPr/>
        </p:nvSpPr>
        <p:spPr>
          <a:xfrm>
            <a:off x="3978273" y="4893421"/>
            <a:ext cx="1390464" cy="28255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rgbClr val="7F7F7F"/>
                </a:solidFill>
                <a:cs typeface="+mn-ea"/>
                <a:sym typeface="+mn-lt"/>
              </a:rPr>
              <a:t>Skills.</a:t>
            </a:r>
            <a:endParaRPr lang="en-US" sz="20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421824" y="5260616"/>
            <a:ext cx="2134010" cy="512151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110" name="Content Placeholder 2"/>
          <p:cNvSpPr txBox="1"/>
          <p:nvPr/>
        </p:nvSpPr>
        <p:spPr>
          <a:xfrm>
            <a:off x="6050052" y="4893421"/>
            <a:ext cx="2789147" cy="36719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rgbClr val="7F7F7F"/>
                </a:solidFill>
                <a:cs typeface="+mn-ea"/>
                <a:sym typeface="+mn-lt"/>
              </a:rPr>
              <a:t>Management aspects.</a:t>
            </a:r>
            <a:endParaRPr lang="en-US" sz="20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9168482" y="5260616"/>
            <a:ext cx="2134010" cy="512151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112" name="Content Placeholder 2"/>
          <p:cNvSpPr txBox="1"/>
          <p:nvPr/>
        </p:nvSpPr>
        <p:spPr>
          <a:xfrm>
            <a:off x="9168482" y="4893421"/>
            <a:ext cx="2309624" cy="28255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rgbClr val="7F7F7F"/>
                </a:solidFill>
                <a:cs typeface="+mn-ea"/>
                <a:sym typeface="+mn-lt"/>
              </a:rPr>
              <a:t>Service aspects.</a:t>
            </a:r>
            <a:endParaRPr lang="en-US" sz="20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4" grpId="0" animBg="1"/>
      <p:bldP spid="56" grpId="0" animBg="1"/>
      <p:bldP spid="58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114"/>
          <p:cNvSpPr/>
          <p:nvPr/>
        </p:nvSpPr>
        <p:spPr>
          <a:xfrm>
            <a:off x="4712794" y="1508306"/>
            <a:ext cx="2764296" cy="4607138"/>
          </a:xfrm>
          <a:prstGeom prst="roundRect">
            <a:avLst>
              <a:gd name="adj" fmla="val 8813"/>
            </a:avLst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</a:ln>
          <a:effectLst/>
        </p:spPr>
        <p:txBody>
          <a:bodyPr lIns="121832" tIns="60914" rIns="121832" bIns="60914" rtlCol="0" anchor="ctr"/>
          <a:lstStyle/>
          <a:p>
            <a:pPr defTabSz="1217930"/>
            <a:endParaRPr lang="en-US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115" name="Group 29"/>
          <p:cNvGrpSpPr/>
          <p:nvPr/>
        </p:nvGrpSpPr>
        <p:grpSpPr>
          <a:xfrm>
            <a:off x="5111965" y="1730820"/>
            <a:ext cx="1965957" cy="4154268"/>
            <a:chOff x="3189614" y="1562392"/>
            <a:chExt cx="1474916" cy="3116662"/>
          </a:xfrm>
          <a:effectLst/>
        </p:grpSpPr>
        <p:sp>
          <p:nvSpPr>
            <p:cNvPr id="118" name="Freeform 153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grpSp>
          <p:nvGrpSpPr>
            <p:cNvPr id="119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125" name="Rectangle 160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7930"/>
                <a:endParaRPr lang="en-US" kern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Rectangle 161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7930"/>
                <a:endParaRPr lang="en-US" kern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Rectangle 162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rgbClr val="FFFFFF">
                  <a:lumMod val="75000"/>
                  <a:lumOff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7930"/>
                <a:endParaRPr lang="en-US" kern="0" dirty="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0" name="Freeform 155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2626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56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57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9525" cap="flat" cmpd="sng" algn="ctr">
              <a:solidFill>
                <a:srgbClr val="262626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58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rgbClr val="262626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59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120"/>
          <p:cNvGrpSpPr/>
          <p:nvPr/>
        </p:nvGrpSpPr>
        <p:grpSpPr>
          <a:xfrm>
            <a:off x="4073114" y="2083501"/>
            <a:ext cx="743048" cy="192663"/>
            <a:chOff x="3074218" y="1415265"/>
            <a:chExt cx="557455" cy="144542"/>
          </a:xfrm>
        </p:grpSpPr>
        <p:cxnSp>
          <p:nvCxnSpPr>
            <p:cNvPr id="129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0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1" name="Group 121"/>
          <p:cNvGrpSpPr/>
          <p:nvPr/>
        </p:nvGrpSpPr>
        <p:grpSpPr>
          <a:xfrm>
            <a:off x="4073114" y="3111740"/>
            <a:ext cx="743048" cy="192663"/>
            <a:chOff x="3074218" y="1415265"/>
            <a:chExt cx="557455" cy="144542"/>
          </a:xfrm>
        </p:grpSpPr>
        <p:cxnSp>
          <p:nvCxnSpPr>
            <p:cNvPr id="132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3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4" name="Group 124"/>
          <p:cNvGrpSpPr/>
          <p:nvPr/>
        </p:nvGrpSpPr>
        <p:grpSpPr>
          <a:xfrm>
            <a:off x="4073114" y="4152367"/>
            <a:ext cx="743048" cy="192663"/>
            <a:chOff x="3074218" y="1415265"/>
            <a:chExt cx="557455" cy="144542"/>
          </a:xfrm>
        </p:grpSpPr>
        <p:cxnSp>
          <p:nvCxnSpPr>
            <p:cNvPr id="135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6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7" name="Group 127"/>
          <p:cNvGrpSpPr/>
          <p:nvPr/>
        </p:nvGrpSpPr>
        <p:grpSpPr>
          <a:xfrm>
            <a:off x="4073114" y="5138277"/>
            <a:ext cx="743048" cy="192663"/>
            <a:chOff x="3074218" y="1415265"/>
            <a:chExt cx="557455" cy="144542"/>
          </a:xfrm>
        </p:grpSpPr>
        <p:cxnSp>
          <p:nvCxnSpPr>
            <p:cNvPr id="138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39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0" name="Group 132"/>
          <p:cNvGrpSpPr/>
          <p:nvPr/>
        </p:nvGrpSpPr>
        <p:grpSpPr>
          <a:xfrm flipH="1">
            <a:off x="7374332" y="2083501"/>
            <a:ext cx="743048" cy="192663"/>
            <a:chOff x="3074218" y="1415265"/>
            <a:chExt cx="557455" cy="144542"/>
          </a:xfrm>
        </p:grpSpPr>
        <p:cxnSp>
          <p:nvCxnSpPr>
            <p:cNvPr id="141" name="Straight Connector 14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2" name="Oval 14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3" name="Group 133"/>
          <p:cNvGrpSpPr/>
          <p:nvPr/>
        </p:nvGrpSpPr>
        <p:grpSpPr>
          <a:xfrm flipH="1">
            <a:off x="7374332" y="3111740"/>
            <a:ext cx="743048" cy="192663"/>
            <a:chOff x="3074218" y="1415265"/>
            <a:chExt cx="557455" cy="144542"/>
          </a:xfrm>
        </p:grpSpPr>
        <p:cxnSp>
          <p:nvCxnSpPr>
            <p:cNvPr id="144" name="Straight Connector 140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5" name="Oval 141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6" name="Group 134"/>
          <p:cNvGrpSpPr/>
          <p:nvPr/>
        </p:nvGrpSpPr>
        <p:grpSpPr>
          <a:xfrm flipH="1">
            <a:off x="7374332" y="4152367"/>
            <a:ext cx="743048" cy="192663"/>
            <a:chOff x="3074218" y="1415265"/>
            <a:chExt cx="557455" cy="144542"/>
          </a:xfrm>
        </p:grpSpPr>
        <p:cxnSp>
          <p:nvCxnSpPr>
            <p:cNvPr id="147" name="Straight Connector 13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48" name="Oval 13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Group 135"/>
          <p:cNvGrpSpPr/>
          <p:nvPr/>
        </p:nvGrpSpPr>
        <p:grpSpPr>
          <a:xfrm flipH="1">
            <a:off x="7374332" y="5138277"/>
            <a:ext cx="743048" cy="192663"/>
            <a:chOff x="3074218" y="1415265"/>
            <a:chExt cx="557455" cy="144542"/>
          </a:xfrm>
        </p:grpSpPr>
        <p:cxnSp>
          <p:nvCxnSpPr>
            <p:cNvPr id="150" name="Straight Connector 136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51" name="Oval 137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rgbClr val="262626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7930"/>
              <a:endParaRPr lang="en-US" kern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28953" y="1724484"/>
            <a:ext cx="2907864" cy="3709430"/>
            <a:chOff x="6172994" y="1293762"/>
            <a:chExt cx="2181561" cy="2782931"/>
          </a:xfrm>
        </p:grpSpPr>
        <p:sp>
          <p:nvSpPr>
            <p:cNvPr id="100" name="Oval 92"/>
            <p:cNvSpPr>
              <a:spLocks noChangeAspect="1"/>
            </p:cNvSpPr>
            <p:nvPr/>
          </p:nvSpPr>
          <p:spPr>
            <a:xfrm>
              <a:off x="7861497" y="1393842"/>
              <a:ext cx="469021" cy="455592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.</a:t>
              </a:r>
            </a:p>
          </p:txBody>
        </p:sp>
        <p:sp>
          <p:nvSpPr>
            <p:cNvPr id="105" name="Oval 98"/>
            <p:cNvSpPr>
              <a:spLocks noChangeAspect="1"/>
            </p:cNvSpPr>
            <p:nvPr/>
          </p:nvSpPr>
          <p:spPr>
            <a:xfrm>
              <a:off x="7885534" y="2136263"/>
              <a:ext cx="469021" cy="455592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.</a:t>
              </a:r>
            </a:p>
          </p:txBody>
        </p:sp>
        <p:sp>
          <p:nvSpPr>
            <p:cNvPr id="109" name="Oval 104"/>
            <p:cNvSpPr>
              <a:spLocks noChangeAspect="1"/>
            </p:cNvSpPr>
            <p:nvPr/>
          </p:nvSpPr>
          <p:spPr>
            <a:xfrm>
              <a:off x="7885534" y="2878681"/>
              <a:ext cx="469021" cy="455592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.</a:t>
              </a:r>
            </a:p>
          </p:txBody>
        </p:sp>
        <p:sp>
          <p:nvSpPr>
            <p:cNvPr id="113" name="Oval 110"/>
            <p:cNvSpPr>
              <a:spLocks noChangeAspect="1"/>
            </p:cNvSpPr>
            <p:nvPr/>
          </p:nvSpPr>
          <p:spPr>
            <a:xfrm>
              <a:off x="7885534" y="3621101"/>
              <a:ext cx="469021" cy="455592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.</a:t>
              </a:r>
            </a:p>
          </p:txBody>
        </p:sp>
        <p:sp>
          <p:nvSpPr>
            <p:cNvPr id="157" name="矩形 156"/>
            <p:cNvSpPr/>
            <p:nvPr/>
          </p:nvSpPr>
          <p:spPr>
            <a:xfrm>
              <a:off x="6172994" y="147143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58" name="Content Placeholder 2"/>
            <p:cNvSpPr txBox="1"/>
            <p:nvPr/>
          </p:nvSpPr>
          <p:spPr>
            <a:xfrm>
              <a:off x="6451909" y="12937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6172994" y="223343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60" name="Content Placeholder 2"/>
            <p:cNvSpPr txBox="1"/>
            <p:nvPr/>
          </p:nvSpPr>
          <p:spPr>
            <a:xfrm>
              <a:off x="6451909" y="20557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6172994" y="300178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62" name="Content Placeholder 2"/>
            <p:cNvSpPr txBox="1"/>
            <p:nvPr/>
          </p:nvSpPr>
          <p:spPr>
            <a:xfrm>
              <a:off x="6451909" y="282411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6172994" y="371933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64" name="Content Placeholder 2"/>
            <p:cNvSpPr txBox="1"/>
            <p:nvPr/>
          </p:nvSpPr>
          <p:spPr>
            <a:xfrm>
              <a:off x="6451909" y="35416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66612" y="1724484"/>
            <a:ext cx="2896439" cy="3709430"/>
            <a:chOff x="-75406" y="1293762"/>
            <a:chExt cx="2172989" cy="2782931"/>
          </a:xfrm>
        </p:grpSpPr>
        <p:sp>
          <p:nvSpPr>
            <p:cNvPr id="166" name="Oval 92"/>
            <p:cNvSpPr>
              <a:spLocks noChangeAspect="1"/>
            </p:cNvSpPr>
            <p:nvPr/>
          </p:nvSpPr>
          <p:spPr>
            <a:xfrm>
              <a:off x="-75406" y="1393842"/>
              <a:ext cx="469021" cy="45559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.</a:t>
              </a:r>
            </a:p>
          </p:txBody>
        </p:sp>
        <p:sp>
          <p:nvSpPr>
            <p:cNvPr id="167" name="Oval 98"/>
            <p:cNvSpPr>
              <a:spLocks noChangeAspect="1"/>
            </p:cNvSpPr>
            <p:nvPr/>
          </p:nvSpPr>
          <p:spPr>
            <a:xfrm>
              <a:off x="-51369" y="2136263"/>
              <a:ext cx="469021" cy="455592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.</a:t>
              </a:r>
            </a:p>
          </p:txBody>
        </p:sp>
        <p:sp>
          <p:nvSpPr>
            <p:cNvPr id="168" name="Oval 104"/>
            <p:cNvSpPr>
              <a:spLocks noChangeAspect="1"/>
            </p:cNvSpPr>
            <p:nvPr/>
          </p:nvSpPr>
          <p:spPr>
            <a:xfrm>
              <a:off x="-51369" y="2878681"/>
              <a:ext cx="469021" cy="45559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.</a:t>
              </a:r>
            </a:p>
          </p:txBody>
        </p:sp>
        <p:sp>
          <p:nvSpPr>
            <p:cNvPr id="169" name="Oval 110"/>
            <p:cNvSpPr>
              <a:spLocks noChangeAspect="1"/>
            </p:cNvSpPr>
            <p:nvPr/>
          </p:nvSpPr>
          <p:spPr>
            <a:xfrm>
              <a:off x="-51369" y="3621101"/>
              <a:ext cx="469021" cy="455592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68570" tIns="34287" rIns="68570" bIns="34287" rtlCol="0" anchor="ctr"/>
            <a:lstStyle/>
            <a:p>
              <a:pPr defTabSz="1217930"/>
              <a:r>
                <a:rPr lang="en-US" sz="12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.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496589" y="147143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71" name="Content Placeholder 2"/>
            <p:cNvSpPr txBox="1"/>
            <p:nvPr/>
          </p:nvSpPr>
          <p:spPr>
            <a:xfrm>
              <a:off x="775504" y="12937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496589" y="223343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73" name="Content Placeholder 2"/>
            <p:cNvSpPr txBox="1"/>
            <p:nvPr/>
          </p:nvSpPr>
          <p:spPr>
            <a:xfrm>
              <a:off x="775504" y="20557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496589" y="300178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75" name="Content Placeholder 2"/>
            <p:cNvSpPr txBox="1"/>
            <p:nvPr/>
          </p:nvSpPr>
          <p:spPr>
            <a:xfrm>
              <a:off x="775504" y="282411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496589" y="3719337"/>
              <a:ext cx="1600994" cy="17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rgbClr val="7F7F7F"/>
                  </a:solidFill>
                  <a:cs typeface="+mn-ea"/>
                  <a:sym typeface="+mn-lt"/>
                </a:rPr>
                <a:t>Enter a comprehensive description of the chart above here.</a:t>
              </a:r>
            </a:p>
          </p:txBody>
        </p:sp>
        <p:sp>
          <p:nvSpPr>
            <p:cNvPr id="177" name="Content Placeholder 2"/>
            <p:cNvSpPr txBox="1"/>
            <p:nvPr/>
          </p:nvSpPr>
          <p:spPr>
            <a:xfrm>
              <a:off x="775504" y="3541662"/>
              <a:ext cx="1043165" cy="211982"/>
            </a:xfrm>
            <a:prstGeom prst="rect">
              <a:avLst/>
            </a:prstGeom>
          </p:spPr>
          <p:txBody>
            <a:bodyPr lIns="68570" tIns="34287" rIns="68570" bIns="34287"/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>
                <a:lnSpc>
                  <a:spcPct val="80000"/>
                </a:lnSpc>
                <a:buClr>
                  <a:srgbClr val="202F3D">
                    <a:lumMod val="75000"/>
                  </a:srgbClr>
                </a:buClr>
                <a:defRPr/>
              </a:pPr>
              <a:r>
                <a:rPr lang="zh-CN" altLang="en-US" sz="1600" dirty="0">
                  <a:solidFill>
                    <a:srgbClr val="7F7F7F"/>
                  </a:solidFill>
                  <a:cs typeface="+mn-ea"/>
                  <a:sym typeface="+mn-lt"/>
                </a:rPr>
                <a:t>Title text.</a:t>
              </a:r>
              <a:endParaRPr 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/>
          <p:cNvGrpSpPr/>
          <p:nvPr/>
        </p:nvGrpSpPr>
        <p:grpSpPr>
          <a:xfrm>
            <a:off x="1033513" y="2005322"/>
            <a:ext cx="4800552" cy="3390692"/>
            <a:chOff x="6199748" y="2294758"/>
            <a:chExt cx="4802010" cy="3388601"/>
          </a:xfrm>
        </p:grpSpPr>
        <p:sp>
          <p:nvSpPr>
            <p:cNvPr id="56" name="Freeform 5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spcFirstLastPara="0" vert="horz" wrap="square" lIns="594707" tIns="594699" rIns="594707" bIns="594699" numCol="1" spcCol="1270" anchor="ctr" anchorCtr="0">
              <a:noAutofit/>
            </a:bodyPr>
            <a:lstStyle/>
            <a:p>
              <a:pPr defTabSz="2310130">
                <a:lnSpc>
                  <a:spcPct val="90000"/>
                </a:lnSpc>
                <a:spcAft>
                  <a:spcPct val="35000"/>
                </a:spcAft>
              </a:pPr>
              <a:endParaRPr lang="id-ID" sz="5200" kern="0">
                <a:solidFill>
                  <a:srgbClr val="D9D9D9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6"/>
            <p:cNvSpPr/>
            <p:nvPr/>
          </p:nvSpPr>
          <p:spPr>
            <a:xfrm>
              <a:off x="8600552" y="2437664"/>
              <a:ext cx="301176" cy="30117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Oval 7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Oval 8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Oval 9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Oval 10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rgbClr val="664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1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41241" tIns="241189" rIns="241241" bIns="241189" numCol="1" spcCol="1270" anchor="ctr" anchorCtr="0">
              <a:noAutofit/>
            </a:bodyPr>
            <a:lstStyle/>
            <a:p>
              <a:pPr defTabSz="932815">
                <a:lnSpc>
                  <a:spcPct val="90000"/>
                </a:lnSpc>
                <a:spcAft>
                  <a:spcPct val="35000"/>
                </a:spcAft>
              </a:pPr>
              <a:endParaRPr lang="id-ID" sz="2100" kern="0">
                <a:solidFill>
                  <a:srgbClr val="D9D9D9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3" name="Oval 12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Oval 13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4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41241" tIns="241189" rIns="241241" bIns="241189" numCol="1" spcCol="1270" anchor="ctr" anchorCtr="0">
              <a:noAutofit/>
            </a:bodyPr>
            <a:lstStyle/>
            <a:p>
              <a:pPr defTabSz="932815">
                <a:lnSpc>
                  <a:spcPct val="90000"/>
                </a:lnSpc>
                <a:spcAft>
                  <a:spcPct val="35000"/>
                </a:spcAft>
              </a:pPr>
              <a:endParaRPr lang="id-ID" sz="2100" kern="0">
                <a:solidFill>
                  <a:srgbClr val="D9D9D9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6" name="Oval 15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Oval 16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Oval 17"/>
            <p:cNvSpPr/>
            <p:nvPr/>
          </p:nvSpPr>
          <p:spPr>
            <a:xfrm>
              <a:off x="7313856" y="5008096"/>
              <a:ext cx="373732" cy="37409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Title 13"/>
          <p:cNvSpPr txBox="1"/>
          <p:nvPr/>
        </p:nvSpPr>
        <p:spPr>
          <a:xfrm>
            <a:off x="1102251" y="3207397"/>
            <a:ext cx="963170" cy="627879"/>
          </a:xfrm>
          <a:prstGeom prst="rect">
            <a:avLst/>
          </a:prstGeom>
        </p:spPr>
        <p:txBody>
          <a:bodyPr vert="horz" lIns="91397" tIns="45701" rIns="91397" bIns="4570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7930"/>
            <a:r>
              <a:rPr lang="zh-CN" altLang="en-US" sz="11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The content of the text.</a:t>
            </a:r>
            <a:endParaRPr lang="en-US" altLang="zh-CN" sz="11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1217930"/>
            <a:r>
              <a:rPr lang="zh-CN" altLang="en-US" sz="11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The content of the text.</a:t>
            </a:r>
            <a:endParaRPr lang="en-US" altLang="zh-CN" sz="11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1217930"/>
            <a:endParaRPr lang="en-US" sz="11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Oval 54"/>
          <p:cNvSpPr/>
          <p:nvPr/>
        </p:nvSpPr>
        <p:spPr>
          <a:xfrm>
            <a:off x="4448552" y="4325350"/>
            <a:ext cx="544268" cy="54478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Title 13"/>
          <p:cNvSpPr txBox="1"/>
          <p:nvPr/>
        </p:nvSpPr>
        <p:spPr>
          <a:xfrm>
            <a:off x="4852712" y="2353958"/>
            <a:ext cx="963170" cy="627879"/>
          </a:xfrm>
          <a:prstGeom prst="rect">
            <a:avLst/>
          </a:prstGeom>
        </p:spPr>
        <p:txBody>
          <a:bodyPr vert="horz" lIns="91397" tIns="45701" rIns="91397" bIns="4570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7930"/>
            <a:r>
              <a:rPr lang="zh-CN" altLang="en-US" sz="11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The content of the text.</a:t>
            </a:r>
            <a:endParaRPr lang="en-US" altLang="zh-CN" sz="11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1217930"/>
            <a:r>
              <a:rPr lang="zh-CN" altLang="en-US" sz="11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The content of the text.</a:t>
            </a:r>
            <a:endParaRPr lang="en-US" altLang="zh-CN" sz="11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1217930"/>
            <a:endParaRPr lang="en-US" sz="11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378827" y="2315125"/>
            <a:ext cx="4694063" cy="309019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A comprehensive description of the chart above is entered here, and a comprehensive description of the chart above is entered here.</a:t>
            </a:r>
          </a:p>
        </p:txBody>
      </p:sp>
      <p:sp>
        <p:nvSpPr>
          <p:cNvPr id="110" name="Content Placeholder 2"/>
          <p:cNvSpPr txBox="1"/>
          <p:nvPr/>
        </p:nvSpPr>
        <p:spPr>
          <a:xfrm>
            <a:off x="6378827" y="2007040"/>
            <a:ext cx="3442751" cy="28255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rgbClr val="7F7F7F"/>
                </a:solidFill>
                <a:cs typeface="+mn-ea"/>
                <a:sym typeface="+mn-lt"/>
              </a:rPr>
              <a:t>One of the work overviews.</a:t>
            </a:r>
            <a:endParaRPr lang="en-US" sz="20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378827" y="3737086"/>
            <a:ext cx="4694063" cy="309019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cs typeface="+mn-ea"/>
                <a:sym typeface="+mn-lt"/>
              </a:rPr>
              <a:t>A comprehensive description of the chart above is entered here, and a comprehensive description of the chart above is entered here.</a:t>
            </a:r>
          </a:p>
        </p:txBody>
      </p:sp>
      <p:sp>
        <p:nvSpPr>
          <p:cNvPr id="112" name="Content Placeholder 2"/>
          <p:cNvSpPr txBox="1"/>
          <p:nvPr/>
        </p:nvSpPr>
        <p:spPr>
          <a:xfrm>
            <a:off x="6378827" y="3429001"/>
            <a:ext cx="3442751" cy="28255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rgbClr val="7F7F7F"/>
                </a:solidFill>
                <a:cs typeface="+mn-ea"/>
                <a:sym typeface="+mn-lt"/>
              </a:rPr>
              <a:t>Work overview II.</a:t>
            </a:r>
            <a:endParaRPr lang="en-US" sz="20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113" name="Group 21"/>
          <p:cNvGrpSpPr/>
          <p:nvPr/>
        </p:nvGrpSpPr>
        <p:grpSpPr>
          <a:xfrm>
            <a:off x="6413345" y="5195847"/>
            <a:ext cx="1395267" cy="647295"/>
            <a:chOff x="539552" y="3869070"/>
            <a:chExt cx="1395690" cy="646896"/>
          </a:xfrm>
        </p:grpSpPr>
        <p:grpSp>
          <p:nvGrpSpPr>
            <p:cNvPr id="114" name="Group 23"/>
            <p:cNvGrpSpPr/>
            <p:nvPr/>
          </p:nvGrpSpPr>
          <p:grpSpPr>
            <a:xfrm>
              <a:off x="539552" y="3869070"/>
              <a:ext cx="727683" cy="646896"/>
              <a:chOff x="539552" y="3869070"/>
              <a:chExt cx="727683" cy="646896"/>
            </a:xfrm>
          </p:grpSpPr>
          <p:sp>
            <p:nvSpPr>
              <p:cNvPr id="119" name="Oval 28"/>
              <p:cNvSpPr/>
              <p:nvPr/>
            </p:nvSpPr>
            <p:spPr>
              <a:xfrm>
                <a:off x="703503" y="3869070"/>
                <a:ext cx="399782" cy="399782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217930"/>
                <a:endParaRPr lang="en-US" kern="0" dirty="0">
                  <a:solidFill>
                    <a:srgbClr val="D9D9D9">
                      <a:lumMod val="7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6"/>
              <p:cNvSpPr>
                <a:spLocks noEditPoints="1"/>
              </p:cNvSpPr>
              <p:nvPr/>
            </p:nvSpPr>
            <p:spPr bwMode="auto">
              <a:xfrm>
                <a:off x="798783" y="3983553"/>
                <a:ext cx="203732" cy="174535"/>
              </a:xfrm>
              <a:custGeom>
                <a:avLst/>
                <a:gdLst>
                  <a:gd name="T0" fmla="*/ 17 w 405"/>
                  <a:gd name="T1" fmla="*/ 202 h 347"/>
                  <a:gd name="T2" fmla="*/ 44 w 405"/>
                  <a:gd name="T3" fmla="*/ 208 h 347"/>
                  <a:gd name="T4" fmla="*/ 64 w 405"/>
                  <a:gd name="T5" fmla="*/ 176 h 347"/>
                  <a:gd name="T6" fmla="*/ 25 w 405"/>
                  <a:gd name="T7" fmla="*/ 166 h 347"/>
                  <a:gd name="T8" fmla="*/ 3 w 405"/>
                  <a:gd name="T9" fmla="*/ 180 h 347"/>
                  <a:gd name="T10" fmla="*/ 17 w 405"/>
                  <a:gd name="T11" fmla="*/ 202 h 347"/>
                  <a:gd name="T12" fmla="*/ 372 w 405"/>
                  <a:gd name="T13" fmla="*/ 207 h 347"/>
                  <a:gd name="T14" fmla="*/ 283 w 405"/>
                  <a:gd name="T15" fmla="*/ 287 h 347"/>
                  <a:gd name="T16" fmla="*/ 178 w 405"/>
                  <a:gd name="T17" fmla="*/ 206 h 347"/>
                  <a:gd name="T18" fmla="*/ 171 w 405"/>
                  <a:gd name="T19" fmla="*/ 203 h 347"/>
                  <a:gd name="T20" fmla="*/ 157 w 405"/>
                  <a:gd name="T21" fmla="*/ 199 h 347"/>
                  <a:gd name="T22" fmla="*/ 137 w 405"/>
                  <a:gd name="T23" fmla="*/ 231 h 347"/>
                  <a:gd name="T24" fmla="*/ 159 w 405"/>
                  <a:gd name="T25" fmla="*/ 237 h 347"/>
                  <a:gd name="T26" fmla="*/ 273 w 405"/>
                  <a:gd name="T27" fmla="*/ 325 h 347"/>
                  <a:gd name="T28" fmla="*/ 284 w 405"/>
                  <a:gd name="T29" fmla="*/ 329 h 347"/>
                  <a:gd name="T30" fmla="*/ 296 w 405"/>
                  <a:gd name="T31" fmla="*/ 324 h 347"/>
                  <a:gd name="T32" fmla="*/ 397 w 405"/>
                  <a:gd name="T33" fmla="*/ 234 h 347"/>
                  <a:gd name="T34" fmla="*/ 398 w 405"/>
                  <a:gd name="T35" fmla="*/ 208 h 347"/>
                  <a:gd name="T36" fmla="*/ 372 w 405"/>
                  <a:gd name="T37" fmla="*/ 207 h 347"/>
                  <a:gd name="T38" fmla="*/ 176 w 405"/>
                  <a:gd name="T39" fmla="*/ 119 h 347"/>
                  <a:gd name="T40" fmla="*/ 274 w 405"/>
                  <a:gd name="T41" fmla="*/ 181 h 347"/>
                  <a:gd name="T42" fmla="*/ 299 w 405"/>
                  <a:gd name="T43" fmla="*/ 176 h 347"/>
                  <a:gd name="T44" fmla="*/ 400 w 405"/>
                  <a:gd name="T45" fmla="*/ 31 h 347"/>
                  <a:gd name="T46" fmla="*/ 395 w 405"/>
                  <a:gd name="T47" fmla="*/ 6 h 347"/>
                  <a:gd name="T48" fmla="*/ 370 w 405"/>
                  <a:gd name="T49" fmla="*/ 11 h 347"/>
                  <a:gd name="T50" fmla="*/ 279 w 405"/>
                  <a:gd name="T51" fmla="*/ 141 h 347"/>
                  <a:gd name="T52" fmla="*/ 181 w 405"/>
                  <a:gd name="T53" fmla="*/ 78 h 347"/>
                  <a:gd name="T54" fmla="*/ 167 w 405"/>
                  <a:gd name="T55" fmla="*/ 76 h 347"/>
                  <a:gd name="T56" fmla="*/ 156 w 405"/>
                  <a:gd name="T57" fmla="*/ 84 h 347"/>
                  <a:gd name="T58" fmla="*/ 6 w 405"/>
                  <a:gd name="T59" fmla="*/ 319 h 347"/>
                  <a:gd name="T60" fmla="*/ 11 w 405"/>
                  <a:gd name="T61" fmla="*/ 344 h 347"/>
                  <a:gd name="T62" fmla="*/ 21 w 405"/>
                  <a:gd name="T63" fmla="*/ 347 h 347"/>
                  <a:gd name="T64" fmla="*/ 36 w 405"/>
                  <a:gd name="T65" fmla="*/ 338 h 347"/>
                  <a:gd name="T66" fmla="*/ 176 w 405"/>
                  <a:gd name="T67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5" h="347">
                    <a:moveTo>
                      <a:pt x="17" y="202"/>
                    </a:moveTo>
                    <a:cubicBezTo>
                      <a:pt x="44" y="208"/>
                      <a:pt x="44" y="208"/>
                      <a:pt x="44" y="208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16" y="164"/>
                      <a:pt x="6" y="170"/>
                      <a:pt x="3" y="180"/>
                    </a:cubicBezTo>
                    <a:cubicBezTo>
                      <a:pt x="1" y="189"/>
                      <a:pt x="7" y="199"/>
                      <a:pt x="17" y="202"/>
                    </a:cubicBezTo>
                    <a:close/>
                    <a:moveTo>
                      <a:pt x="372" y="207"/>
                    </a:moveTo>
                    <a:cubicBezTo>
                      <a:pt x="283" y="287"/>
                      <a:pt x="283" y="287"/>
                      <a:pt x="283" y="287"/>
                    </a:cubicBezTo>
                    <a:cubicBezTo>
                      <a:pt x="178" y="206"/>
                      <a:pt x="178" y="206"/>
                      <a:pt x="178" y="206"/>
                    </a:cubicBezTo>
                    <a:cubicBezTo>
                      <a:pt x="176" y="204"/>
                      <a:pt x="174" y="203"/>
                      <a:pt x="171" y="203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37" y="231"/>
                      <a:pt x="137" y="231"/>
                      <a:pt x="137" y="231"/>
                    </a:cubicBezTo>
                    <a:cubicBezTo>
                      <a:pt x="159" y="237"/>
                      <a:pt x="159" y="237"/>
                      <a:pt x="159" y="237"/>
                    </a:cubicBezTo>
                    <a:cubicBezTo>
                      <a:pt x="273" y="325"/>
                      <a:pt x="273" y="325"/>
                      <a:pt x="273" y="325"/>
                    </a:cubicBezTo>
                    <a:cubicBezTo>
                      <a:pt x="276" y="328"/>
                      <a:pt x="280" y="329"/>
                      <a:pt x="284" y="329"/>
                    </a:cubicBezTo>
                    <a:cubicBezTo>
                      <a:pt x="288" y="329"/>
                      <a:pt x="293" y="327"/>
                      <a:pt x="296" y="324"/>
                    </a:cubicBezTo>
                    <a:cubicBezTo>
                      <a:pt x="397" y="234"/>
                      <a:pt x="397" y="234"/>
                      <a:pt x="397" y="234"/>
                    </a:cubicBezTo>
                    <a:cubicBezTo>
                      <a:pt x="404" y="227"/>
                      <a:pt x="405" y="215"/>
                      <a:pt x="398" y="208"/>
                    </a:cubicBezTo>
                    <a:cubicBezTo>
                      <a:pt x="391" y="201"/>
                      <a:pt x="380" y="200"/>
                      <a:pt x="372" y="207"/>
                    </a:cubicBezTo>
                    <a:close/>
                    <a:moveTo>
                      <a:pt x="176" y="119"/>
                    </a:move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82" y="186"/>
                      <a:pt x="293" y="184"/>
                      <a:pt x="299" y="176"/>
                    </a:cubicBezTo>
                    <a:cubicBezTo>
                      <a:pt x="400" y="31"/>
                      <a:pt x="400" y="31"/>
                      <a:pt x="400" y="31"/>
                    </a:cubicBezTo>
                    <a:cubicBezTo>
                      <a:pt x="405" y="23"/>
                      <a:pt x="403" y="12"/>
                      <a:pt x="395" y="6"/>
                    </a:cubicBezTo>
                    <a:cubicBezTo>
                      <a:pt x="387" y="0"/>
                      <a:pt x="375" y="2"/>
                      <a:pt x="370" y="1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181" y="78"/>
                      <a:pt x="181" y="78"/>
                      <a:pt x="181" y="78"/>
                    </a:cubicBezTo>
                    <a:cubicBezTo>
                      <a:pt x="177" y="76"/>
                      <a:pt x="172" y="75"/>
                      <a:pt x="167" y="76"/>
                    </a:cubicBezTo>
                    <a:cubicBezTo>
                      <a:pt x="162" y="77"/>
                      <a:pt x="158" y="80"/>
                      <a:pt x="156" y="84"/>
                    </a:cubicBezTo>
                    <a:cubicBezTo>
                      <a:pt x="6" y="319"/>
                      <a:pt x="6" y="319"/>
                      <a:pt x="6" y="319"/>
                    </a:cubicBezTo>
                    <a:cubicBezTo>
                      <a:pt x="0" y="328"/>
                      <a:pt x="3" y="339"/>
                      <a:pt x="11" y="344"/>
                    </a:cubicBezTo>
                    <a:cubicBezTo>
                      <a:pt x="14" y="346"/>
                      <a:pt x="18" y="347"/>
                      <a:pt x="21" y="347"/>
                    </a:cubicBezTo>
                    <a:cubicBezTo>
                      <a:pt x="27" y="347"/>
                      <a:pt x="33" y="344"/>
                      <a:pt x="36" y="338"/>
                    </a:cubicBezTo>
                    <a:lnTo>
                      <a:pt x="176" y="11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en-US" kern="0" dirty="0">
                  <a:solidFill>
                    <a:srgbClr val="D9D9D9">
                      <a:lumMod val="7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Content Placeholder 2"/>
              <p:cNvSpPr txBox="1"/>
              <p:nvPr/>
            </p:nvSpPr>
            <p:spPr>
              <a:xfrm>
                <a:off x="539552" y="4266671"/>
                <a:ext cx="727683" cy="249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217930">
                  <a:buNone/>
                </a:pPr>
                <a:r>
                  <a:rPr lang="zh-CN" altLang="en-US" sz="800" dirty="0">
                    <a:solidFill>
                      <a:sysClr val="window" lastClr="FFFFFF">
                        <a:lumMod val="50000"/>
                      </a:sysClr>
                    </a:solidFill>
                    <a:cs typeface="+mn-ea"/>
                    <a:sym typeface="+mn-lt"/>
                  </a:rPr>
                  <a:t>The content of the text.</a:t>
                </a:r>
                <a:endParaRPr lang="en-US" sz="800" dirty="0">
                  <a:solidFill>
                    <a:sysClr val="window" lastClr="FFFFFF">
                      <a:lumMod val="50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Group 24"/>
            <p:cNvGrpSpPr/>
            <p:nvPr/>
          </p:nvGrpSpPr>
          <p:grpSpPr>
            <a:xfrm>
              <a:off x="1207559" y="3869070"/>
              <a:ext cx="727683" cy="646896"/>
              <a:chOff x="1207559" y="3869070"/>
              <a:chExt cx="727683" cy="646896"/>
            </a:xfrm>
          </p:grpSpPr>
          <p:sp>
            <p:nvSpPr>
              <p:cNvPr id="116" name="Oval 25"/>
              <p:cNvSpPr/>
              <p:nvPr/>
            </p:nvSpPr>
            <p:spPr>
              <a:xfrm>
                <a:off x="1371510" y="3869070"/>
                <a:ext cx="399782" cy="399782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217930"/>
                <a:endParaRPr lang="en-US" kern="0" dirty="0">
                  <a:solidFill>
                    <a:srgbClr val="D9D9D9">
                      <a:lumMod val="7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Content Placeholder 2"/>
              <p:cNvSpPr txBox="1"/>
              <p:nvPr/>
            </p:nvSpPr>
            <p:spPr>
              <a:xfrm>
                <a:off x="1207559" y="4266671"/>
                <a:ext cx="727683" cy="249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217930">
                  <a:buNone/>
                </a:pPr>
                <a:r>
                  <a:rPr lang="zh-CN" altLang="en-US" sz="800" dirty="0">
                    <a:solidFill>
                      <a:sysClr val="window" lastClr="FFFFFF">
                        <a:lumMod val="50000"/>
                      </a:sysClr>
                    </a:solidFill>
                    <a:cs typeface="+mn-ea"/>
                    <a:sym typeface="+mn-lt"/>
                  </a:rPr>
                  <a:t>The content of the text.</a:t>
                </a:r>
                <a:endParaRPr lang="en-US" sz="800" dirty="0">
                  <a:solidFill>
                    <a:sysClr val="window" lastClr="FFFFFF">
                      <a:lumMod val="50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27"/>
              <p:cNvSpPr>
                <a:spLocks noEditPoints="1"/>
              </p:cNvSpPr>
              <p:nvPr/>
            </p:nvSpPr>
            <p:spPr bwMode="auto">
              <a:xfrm>
                <a:off x="1479158" y="3983146"/>
                <a:ext cx="184484" cy="175346"/>
              </a:xfrm>
              <a:custGeom>
                <a:avLst/>
                <a:gdLst>
                  <a:gd name="T0" fmla="*/ 344 w 402"/>
                  <a:gd name="T1" fmla="*/ 125 h 382"/>
                  <a:gd name="T2" fmla="*/ 303 w 402"/>
                  <a:gd name="T3" fmla="*/ 13 h 382"/>
                  <a:gd name="T4" fmla="*/ 284 w 402"/>
                  <a:gd name="T5" fmla="*/ 3 h 382"/>
                  <a:gd name="T6" fmla="*/ 12 w 402"/>
                  <a:gd name="T7" fmla="*/ 102 h 382"/>
                  <a:gd name="T8" fmla="*/ 3 w 402"/>
                  <a:gd name="T9" fmla="*/ 122 h 382"/>
                  <a:gd name="T10" fmla="*/ 46 w 402"/>
                  <a:gd name="T11" fmla="*/ 241 h 382"/>
                  <a:gd name="T12" fmla="*/ 46 w 402"/>
                  <a:gd name="T13" fmla="*/ 177 h 382"/>
                  <a:gd name="T14" fmla="*/ 97 w 402"/>
                  <a:gd name="T15" fmla="*/ 125 h 382"/>
                  <a:gd name="T16" fmla="*/ 169 w 402"/>
                  <a:gd name="T17" fmla="*/ 125 h 382"/>
                  <a:gd name="T18" fmla="*/ 255 w 402"/>
                  <a:gd name="T19" fmla="*/ 65 h 382"/>
                  <a:gd name="T20" fmla="*/ 304 w 402"/>
                  <a:gd name="T21" fmla="*/ 125 h 382"/>
                  <a:gd name="T22" fmla="*/ 344 w 402"/>
                  <a:gd name="T23" fmla="*/ 125 h 382"/>
                  <a:gd name="T24" fmla="*/ 387 w 402"/>
                  <a:gd name="T25" fmla="*/ 161 h 382"/>
                  <a:gd name="T26" fmla="*/ 97 w 402"/>
                  <a:gd name="T27" fmla="*/ 161 h 382"/>
                  <a:gd name="T28" fmla="*/ 82 w 402"/>
                  <a:gd name="T29" fmla="*/ 177 h 382"/>
                  <a:gd name="T30" fmla="*/ 82 w 402"/>
                  <a:gd name="T31" fmla="*/ 366 h 382"/>
                  <a:gd name="T32" fmla="*/ 97 w 402"/>
                  <a:gd name="T33" fmla="*/ 382 h 382"/>
                  <a:gd name="T34" fmla="*/ 387 w 402"/>
                  <a:gd name="T35" fmla="*/ 382 h 382"/>
                  <a:gd name="T36" fmla="*/ 402 w 402"/>
                  <a:gd name="T37" fmla="*/ 366 h 382"/>
                  <a:gd name="T38" fmla="*/ 402 w 402"/>
                  <a:gd name="T39" fmla="*/ 177 h 382"/>
                  <a:gd name="T40" fmla="*/ 387 w 402"/>
                  <a:gd name="T41" fmla="*/ 161 h 382"/>
                  <a:gd name="T42" fmla="*/ 364 w 402"/>
                  <a:gd name="T43" fmla="*/ 342 h 382"/>
                  <a:gd name="T44" fmla="*/ 125 w 402"/>
                  <a:gd name="T45" fmla="*/ 342 h 382"/>
                  <a:gd name="T46" fmla="*/ 125 w 402"/>
                  <a:gd name="T47" fmla="*/ 307 h 382"/>
                  <a:gd name="T48" fmla="*/ 161 w 402"/>
                  <a:gd name="T49" fmla="*/ 222 h 382"/>
                  <a:gd name="T50" fmla="*/ 217 w 402"/>
                  <a:gd name="T51" fmla="*/ 290 h 382"/>
                  <a:gd name="T52" fmla="*/ 269 w 402"/>
                  <a:gd name="T53" fmla="*/ 237 h 382"/>
                  <a:gd name="T54" fmla="*/ 336 w 402"/>
                  <a:gd name="T55" fmla="*/ 213 h 382"/>
                  <a:gd name="T56" fmla="*/ 364 w 402"/>
                  <a:gd name="T57" fmla="*/ 277 h 382"/>
                  <a:gd name="T58" fmla="*/ 364 w 402"/>
                  <a:gd name="T59" fmla="*/ 34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2" h="382">
                    <a:moveTo>
                      <a:pt x="344" y="125"/>
                    </a:moveTo>
                    <a:cubicBezTo>
                      <a:pt x="303" y="13"/>
                      <a:pt x="303" y="13"/>
                      <a:pt x="303" y="13"/>
                    </a:cubicBezTo>
                    <a:cubicBezTo>
                      <a:pt x="300" y="4"/>
                      <a:pt x="291" y="0"/>
                      <a:pt x="284" y="3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4" y="105"/>
                      <a:pt x="0" y="114"/>
                      <a:pt x="3" y="122"/>
                    </a:cubicBezTo>
                    <a:cubicBezTo>
                      <a:pt x="46" y="241"/>
                      <a:pt x="46" y="241"/>
                      <a:pt x="46" y="241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6" y="149"/>
                      <a:pt x="69" y="125"/>
                      <a:pt x="97" y="125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255" y="65"/>
                      <a:pt x="255" y="65"/>
                      <a:pt x="255" y="65"/>
                    </a:cubicBezTo>
                    <a:cubicBezTo>
                      <a:pt x="304" y="125"/>
                      <a:pt x="304" y="125"/>
                      <a:pt x="304" y="125"/>
                    </a:cubicBezTo>
                    <a:lnTo>
                      <a:pt x="344" y="125"/>
                    </a:lnTo>
                    <a:close/>
                    <a:moveTo>
                      <a:pt x="387" y="161"/>
                    </a:moveTo>
                    <a:cubicBezTo>
                      <a:pt x="97" y="161"/>
                      <a:pt x="97" y="161"/>
                      <a:pt x="97" y="161"/>
                    </a:cubicBezTo>
                    <a:cubicBezTo>
                      <a:pt x="89" y="161"/>
                      <a:pt x="82" y="169"/>
                      <a:pt x="82" y="177"/>
                    </a:cubicBezTo>
                    <a:cubicBezTo>
                      <a:pt x="82" y="366"/>
                      <a:pt x="82" y="366"/>
                      <a:pt x="82" y="366"/>
                    </a:cubicBezTo>
                    <a:cubicBezTo>
                      <a:pt x="82" y="375"/>
                      <a:pt x="89" y="382"/>
                      <a:pt x="97" y="382"/>
                    </a:cubicBezTo>
                    <a:cubicBezTo>
                      <a:pt x="387" y="382"/>
                      <a:pt x="387" y="382"/>
                      <a:pt x="387" y="382"/>
                    </a:cubicBezTo>
                    <a:cubicBezTo>
                      <a:pt x="395" y="382"/>
                      <a:pt x="402" y="375"/>
                      <a:pt x="402" y="366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69"/>
                      <a:pt x="395" y="161"/>
                      <a:pt x="387" y="161"/>
                    </a:cubicBezTo>
                    <a:close/>
                    <a:moveTo>
                      <a:pt x="364" y="342"/>
                    </a:moveTo>
                    <a:cubicBezTo>
                      <a:pt x="125" y="342"/>
                      <a:pt x="125" y="342"/>
                      <a:pt x="125" y="342"/>
                    </a:cubicBezTo>
                    <a:cubicBezTo>
                      <a:pt x="125" y="307"/>
                      <a:pt x="125" y="307"/>
                      <a:pt x="125" y="307"/>
                    </a:cubicBezTo>
                    <a:cubicBezTo>
                      <a:pt x="161" y="222"/>
                      <a:pt x="161" y="222"/>
                      <a:pt x="161" y="222"/>
                    </a:cubicBezTo>
                    <a:cubicBezTo>
                      <a:pt x="217" y="290"/>
                      <a:pt x="217" y="290"/>
                      <a:pt x="217" y="290"/>
                    </a:cubicBezTo>
                    <a:cubicBezTo>
                      <a:pt x="269" y="237"/>
                      <a:pt x="269" y="237"/>
                      <a:pt x="269" y="237"/>
                    </a:cubicBezTo>
                    <a:cubicBezTo>
                      <a:pt x="336" y="213"/>
                      <a:pt x="336" y="213"/>
                      <a:pt x="336" y="213"/>
                    </a:cubicBezTo>
                    <a:cubicBezTo>
                      <a:pt x="364" y="277"/>
                      <a:pt x="364" y="277"/>
                      <a:pt x="364" y="277"/>
                    </a:cubicBezTo>
                    <a:lnTo>
                      <a:pt x="364" y="3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7930"/>
                <a:endParaRPr lang="en-US" kern="0" dirty="0">
                  <a:solidFill>
                    <a:srgbClr val="D9D9D9">
                      <a:lumMod val="7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22" name="Straight Connector 31"/>
          <p:cNvCxnSpPr/>
          <p:nvPr/>
        </p:nvCxnSpPr>
        <p:spPr>
          <a:xfrm>
            <a:off x="7866649" y="4911408"/>
            <a:ext cx="0" cy="90055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grpSp>
        <p:nvGrpSpPr>
          <p:cNvPr id="123" name="Group 32"/>
          <p:cNvGrpSpPr/>
          <p:nvPr/>
        </p:nvGrpSpPr>
        <p:grpSpPr>
          <a:xfrm>
            <a:off x="7997040" y="4978520"/>
            <a:ext cx="3075849" cy="697235"/>
            <a:chOff x="2339752" y="3651870"/>
            <a:chExt cx="1974000" cy="696805"/>
          </a:xfrm>
        </p:grpSpPr>
        <p:sp>
          <p:nvSpPr>
            <p:cNvPr id="124" name="Content Placeholder 2"/>
            <p:cNvSpPr txBox="1"/>
            <p:nvPr/>
          </p:nvSpPr>
          <p:spPr>
            <a:xfrm>
              <a:off x="2339752" y="3651870"/>
              <a:ext cx="1368815" cy="458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7930">
                <a:buNone/>
              </a:pPr>
              <a:r>
                <a:rPr lang="id-ID" sz="240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cs typeface="+mn-ea"/>
                  <a:sym typeface="+mn-lt"/>
                </a:rPr>
                <a:t>8</a:t>
              </a:r>
              <a:r>
                <a:rPr lang="en-US" sz="240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cs typeface="+mn-ea"/>
                  <a:sym typeface="+mn-lt"/>
                </a:rPr>
                <a:t>6,453</a:t>
              </a:r>
            </a:p>
          </p:txBody>
        </p:sp>
        <p:sp>
          <p:nvSpPr>
            <p:cNvPr id="125" name="Content Placeholder 2"/>
            <p:cNvSpPr txBox="1"/>
            <p:nvPr/>
          </p:nvSpPr>
          <p:spPr>
            <a:xfrm>
              <a:off x="2343185" y="4017882"/>
              <a:ext cx="1970567" cy="3307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7930">
                <a:buNone/>
              </a:pPr>
              <a:r>
                <a:rPr lang="zh-CN" altLang="en-US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rPr>
                <a:t>Text content Text content.</a:t>
              </a:r>
              <a:endParaRPr lang="en-US" dirty="0">
                <a:solidFill>
                  <a:sysClr val="window" lastClr="FFFFFF">
                    <a:lumMod val="65000"/>
                  </a:sys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8" grpId="0"/>
      <p:bldP spid="109" grpId="0"/>
      <p:bldP spid="1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六边形 28"/>
          <p:cNvSpPr/>
          <p:nvPr/>
        </p:nvSpPr>
        <p:spPr>
          <a:xfrm rot="5400000">
            <a:off x="4078680" y="1961769"/>
            <a:ext cx="3864783" cy="3331725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0" tIns="60940" rIns="121880" bIns="60940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6723234" y="2840604"/>
            <a:ext cx="1375646" cy="158750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3870395" y="2840604"/>
            <a:ext cx="1374060" cy="158750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4582812" y="1600764"/>
            <a:ext cx="1374060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6012404" y="1600764"/>
            <a:ext cx="1374060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4582812" y="4072503"/>
            <a:ext cx="1374060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Freeform 11"/>
          <p:cNvSpPr/>
          <p:nvPr/>
        </p:nvSpPr>
        <p:spPr bwMode="auto">
          <a:xfrm>
            <a:off x="6012404" y="4072503"/>
            <a:ext cx="1374060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4276585" y="3334316"/>
            <a:ext cx="612457" cy="604839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8" tIns="45698" rIns="91398" bIns="45698" numCol="1" anchor="t" anchorCtr="0" compatLnSpc="1"/>
          <a:lstStyle/>
          <a:p>
            <a:pPr defTabSz="1218565">
              <a:defRPr/>
            </a:pPr>
            <a:endParaRPr lang="zh-CN" altLang="en-US" sz="20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5071508" y="2030980"/>
            <a:ext cx="439509" cy="600075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8" tIns="45698" rIns="91398" bIns="45698" numCol="1" anchor="t" anchorCtr="0" compatLnSpc="1"/>
          <a:lstStyle/>
          <a:p>
            <a:pPr defTabSz="1218565">
              <a:defRPr/>
            </a:pPr>
            <a:endParaRPr lang="zh-CN" altLang="en-US" sz="20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Freeform 15"/>
          <p:cNvSpPr>
            <a:spLocks noEditPoints="1"/>
          </p:cNvSpPr>
          <p:nvPr/>
        </p:nvSpPr>
        <p:spPr bwMode="auto">
          <a:xfrm>
            <a:off x="6351953" y="2097654"/>
            <a:ext cx="698136" cy="598489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8" tIns="45698" rIns="91398" bIns="45698" numCol="1" anchor="t" anchorCtr="0" compatLnSpc="1"/>
          <a:lstStyle/>
          <a:p>
            <a:pPr defTabSz="1218565">
              <a:defRPr/>
            </a:pPr>
            <a:endParaRPr lang="zh-CN" altLang="en-US" sz="20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Freeform 17"/>
          <p:cNvSpPr>
            <a:spLocks noEditPoints="1"/>
          </p:cNvSpPr>
          <p:nvPr/>
        </p:nvSpPr>
        <p:spPr bwMode="auto">
          <a:xfrm>
            <a:off x="7087575" y="3331140"/>
            <a:ext cx="612457" cy="614364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8" tIns="45698" rIns="91398" bIns="45698" numCol="1" anchor="t" anchorCtr="0" compatLnSpc="1"/>
          <a:lstStyle/>
          <a:p>
            <a:pPr defTabSz="1218565">
              <a:defRPr/>
            </a:pPr>
            <a:endParaRPr lang="zh-CN" altLang="en-US" sz="20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63605" y="1903553"/>
            <a:ext cx="1996307" cy="369287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algn="r" defTabSz="1218565"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Project aspects.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94995" y="2296979"/>
            <a:ext cx="2664916" cy="307732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algn="r" defTabSz="1218565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of the paragraph here.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3856" y="1838814"/>
            <a:ext cx="3158787" cy="369287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defTabSz="1218565"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Management aspects.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3854" y="2232240"/>
            <a:ext cx="2664916" cy="307732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defTabSz="1218565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of the paragraph here.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62036" y="3241945"/>
            <a:ext cx="1996307" cy="369287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algn="r" defTabSz="1218565"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Service aspects.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3425" y="3635371"/>
            <a:ext cx="2664916" cy="307732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algn="r" defTabSz="1218565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of the paragraph here.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3856" y="4582014"/>
            <a:ext cx="2967384" cy="369287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defTabSz="1218565"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Human resources.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3854" y="4975440"/>
            <a:ext cx="2664916" cy="307732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defTabSz="1218565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of the paragraph here.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63605" y="4662518"/>
            <a:ext cx="1996307" cy="369287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algn="r" defTabSz="1218565"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Maintenance.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4995" y="5055944"/>
            <a:ext cx="2664916" cy="307732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algn="r" defTabSz="1218565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of the paragraph here.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07974" y="3160053"/>
            <a:ext cx="1996307" cy="369287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defTabSz="1218565"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efficiency.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07972" y="3553479"/>
            <a:ext cx="2664916" cy="307732"/>
          </a:xfrm>
          <a:prstGeom prst="rect">
            <a:avLst/>
          </a:prstGeom>
          <a:noFill/>
        </p:spPr>
        <p:txBody>
          <a:bodyPr wrap="square" lIns="91398" tIns="45698" rIns="91398" bIns="45698" rtlCol="0">
            <a:spAutoFit/>
          </a:bodyPr>
          <a:lstStyle/>
          <a:p>
            <a:pPr defTabSz="1218565"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of the paragraph here.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363492" y="4553799"/>
            <a:ext cx="675054" cy="626497"/>
            <a:chOff x="5928340" y="670992"/>
            <a:chExt cx="506444" cy="470018"/>
          </a:xfrm>
          <a:solidFill>
            <a:schemeClr val="bg1"/>
          </a:solidFill>
        </p:grpSpPr>
        <p:sp>
          <p:nvSpPr>
            <p:cNvPr id="53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941737" y="4544337"/>
            <a:ext cx="570980" cy="624313"/>
            <a:chOff x="697828" y="4453123"/>
            <a:chExt cx="229831" cy="251300"/>
          </a:xfrm>
        </p:grpSpPr>
        <p:sp>
          <p:nvSpPr>
            <p:cNvPr id="57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8"/>
          <p:cNvSpPr>
            <a:spLocks noChangeArrowheads="1"/>
          </p:cNvSpPr>
          <p:nvPr/>
        </p:nvSpPr>
        <p:spPr bwMode="auto">
          <a:xfrm>
            <a:off x="1535949" y="4460719"/>
            <a:ext cx="9376102" cy="1053775"/>
          </a:xfrm>
          <a:custGeom>
            <a:avLst/>
            <a:gdLst>
              <a:gd name="T0" fmla="*/ 3516831 w 7034766"/>
              <a:gd name="T1" fmla="*/ 0 h 791278"/>
              <a:gd name="T2" fmla="*/ 7033661 w 7034766"/>
              <a:gd name="T3" fmla="*/ 789873 h 791278"/>
              <a:gd name="T4" fmla="*/ 3516831 w 7034766"/>
              <a:gd name="T5" fmla="*/ 215640 h 791278"/>
              <a:gd name="T6" fmla="*/ 0 w 7034766"/>
              <a:gd name="T7" fmla="*/ 789873 h 791278"/>
              <a:gd name="T8" fmla="*/ 3516831 w 7034766"/>
              <a:gd name="T9" fmla="*/ 0 h 791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34766"/>
              <a:gd name="T16" fmla="*/ 0 h 791278"/>
              <a:gd name="T17" fmla="*/ 7034766 w 7034766"/>
              <a:gd name="T18" fmla="*/ 791278 h 7912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34766" h="791278">
                <a:moveTo>
                  <a:pt x="3517383" y="0"/>
                </a:moveTo>
                <a:cubicBezTo>
                  <a:pt x="5027813" y="0"/>
                  <a:pt x="6344283" y="318829"/>
                  <a:pt x="7034766" y="791278"/>
                </a:cubicBezTo>
                <a:cubicBezTo>
                  <a:pt x="6205735" y="440222"/>
                  <a:pt x="4938050" y="216024"/>
                  <a:pt x="3517383" y="216024"/>
                </a:cubicBezTo>
                <a:cubicBezTo>
                  <a:pt x="2096717" y="216024"/>
                  <a:pt x="829032" y="440222"/>
                  <a:pt x="0" y="791278"/>
                </a:cubicBezTo>
                <a:cubicBezTo>
                  <a:pt x="690483" y="318829"/>
                  <a:pt x="2006953" y="0"/>
                  <a:pt x="3517383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0" rIns="121880" bIns="60940" anchor="ctr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2" name="Group 5"/>
          <p:cNvGrpSpPr/>
          <p:nvPr/>
        </p:nvGrpSpPr>
        <p:grpSpPr bwMode="auto">
          <a:xfrm>
            <a:off x="5076058" y="2270645"/>
            <a:ext cx="2304349" cy="2304338"/>
            <a:chOff x="0" y="0"/>
            <a:chExt cx="1728192" cy="1728192"/>
          </a:xfrm>
          <a:solidFill>
            <a:schemeClr val="tx2"/>
          </a:solidFill>
        </p:grpSpPr>
        <p:sp>
          <p:nvSpPr>
            <p:cNvPr id="33" name="五角星 68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70"/>
            <p:cNvSpPr>
              <a:spLocks noChangeArrowheads="1"/>
            </p:cNvSpPr>
            <p:nvPr/>
          </p:nvSpPr>
          <p:spPr bwMode="auto">
            <a:xfrm>
              <a:off x="628343" y="479375"/>
              <a:ext cx="471504" cy="7501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en-US" altLang="zh-CN" sz="5900" kern="0" dirty="0">
                  <a:solidFill>
                    <a:srgbClr val="FFFFFF"/>
                  </a:solidFill>
                  <a:cs typeface="+mn-ea"/>
                  <a:sym typeface="+mn-lt"/>
                </a:rPr>
                <a:t>1。</a:t>
              </a:r>
              <a:endParaRPr lang="zh-CN" altLang="en-US" sz="5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9"/>
          <p:cNvGrpSpPr/>
          <p:nvPr/>
        </p:nvGrpSpPr>
        <p:grpSpPr bwMode="auto">
          <a:xfrm rot="-480000">
            <a:off x="3283784" y="2886403"/>
            <a:ext cx="1864218" cy="1862092"/>
            <a:chOff x="0" y="0"/>
            <a:chExt cx="1728192" cy="1728192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</a:gradFill>
        </p:grpSpPr>
        <p:sp>
          <p:nvSpPr>
            <p:cNvPr id="37" name="五角星 72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74"/>
            <p:cNvSpPr>
              <a:spLocks noChangeArrowheads="1"/>
            </p:cNvSpPr>
            <p:nvPr/>
          </p:nvSpPr>
          <p:spPr bwMode="auto">
            <a:xfrm>
              <a:off x="611321" y="493226"/>
              <a:ext cx="505549" cy="7712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en-US" altLang="zh-CN" sz="4800" kern="0" dirty="0">
                  <a:solidFill>
                    <a:srgbClr val="FFFFFF"/>
                  </a:solidFill>
                  <a:cs typeface="+mn-ea"/>
                  <a:sym typeface="+mn-lt"/>
                </a:rPr>
                <a:t>2。</a:t>
              </a:r>
              <a:endParaRPr lang="zh-CN" altLang="en-US" sz="4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3"/>
          <p:cNvGrpSpPr/>
          <p:nvPr/>
        </p:nvGrpSpPr>
        <p:grpSpPr bwMode="auto">
          <a:xfrm rot="-981927">
            <a:off x="1732741" y="3423871"/>
            <a:ext cx="1622989" cy="1625098"/>
            <a:chOff x="0" y="0"/>
            <a:chExt cx="1728192" cy="1728192"/>
          </a:xfrm>
          <a:solidFill>
            <a:schemeClr val="tx2"/>
          </a:solidFill>
        </p:grpSpPr>
        <p:sp>
          <p:nvSpPr>
            <p:cNvPr id="41" name="五角星 76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78"/>
            <p:cNvSpPr>
              <a:spLocks noChangeArrowheads="1"/>
            </p:cNvSpPr>
            <p:nvPr/>
          </p:nvSpPr>
          <p:spPr bwMode="auto">
            <a:xfrm>
              <a:off x="605327" y="509521"/>
              <a:ext cx="517535" cy="7527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FFFFF"/>
                  </a:solidFill>
                  <a:cs typeface="+mn-ea"/>
                  <a:sym typeface="+mn-lt"/>
                </a:rPr>
                <a:t>4。</a:t>
              </a:r>
              <a:endParaRPr lang="zh-CN" altLang="en-US" sz="40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7"/>
          <p:cNvGrpSpPr/>
          <p:nvPr/>
        </p:nvGrpSpPr>
        <p:grpSpPr bwMode="auto">
          <a:xfrm rot="480000">
            <a:off x="7306346" y="2831387"/>
            <a:ext cx="1864216" cy="1864208"/>
            <a:chOff x="0" y="0"/>
            <a:chExt cx="1728192" cy="1728192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</a:gradFill>
        </p:grpSpPr>
        <p:sp>
          <p:nvSpPr>
            <p:cNvPr id="45" name="五角星 80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82"/>
            <p:cNvSpPr>
              <a:spLocks noChangeArrowheads="1"/>
            </p:cNvSpPr>
            <p:nvPr/>
          </p:nvSpPr>
          <p:spPr bwMode="auto">
            <a:xfrm>
              <a:off x="611321" y="493663"/>
              <a:ext cx="505550" cy="77036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en-US" altLang="zh-CN" sz="4800" kern="0" dirty="0">
                  <a:solidFill>
                    <a:srgbClr val="FFFFFF"/>
                  </a:solidFill>
                  <a:cs typeface="+mn-ea"/>
                  <a:sym typeface="+mn-lt"/>
                </a:rPr>
                <a:t>3。</a:t>
              </a:r>
              <a:endParaRPr lang="zh-CN" altLang="en-US" sz="4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21"/>
          <p:cNvGrpSpPr/>
          <p:nvPr/>
        </p:nvGrpSpPr>
        <p:grpSpPr bwMode="auto">
          <a:xfrm rot="967929">
            <a:off x="9098619" y="3423871"/>
            <a:ext cx="1622991" cy="1625098"/>
            <a:chOff x="0" y="0"/>
            <a:chExt cx="1728192" cy="1728192"/>
          </a:xfrm>
          <a:solidFill>
            <a:schemeClr val="tx2"/>
          </a:solidFill>
        </p:grpSpPr>
        <p:sp>
          <p:nvSpPr>
            <p:cNvPr id="49" name="五角星 84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86"/>
            <p:cNvSpPr>
              <a:spLocks noChangeArrowheads="1"/>
            </p:cNvSpPr>
            <p:nvPr/>
          </p:nvSpPr>
          <p:spPr bwMode="auto">
            <a:xfrm>
              <a:off x="605328" y="509521"/>
              <a:ext cx="517534" cy="7527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FFFFF"/>
                  </a:solidFill>
                  <a:cs typeface="+mn-ea"/>
                  <a:sym typeface="+mn-lt"/>
                </a:rPr>
                <a:t>5。</a:t>
              </a:r>
              <a:endParaRPr lang="zh-CN" altLang="en-US" sz="40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42"/>
          <p:cNvGrpSpPr/>
          <p:nvPr/>
        </p:nvGrpSpPr>
        <p:grpSpPr bwMode="auto">
          <a:xfrm>
            <a:off x="3118734" y="5533537"/>
            <a:ext cx="6432712" cy="680294"/>
            <a:chOff x="0" y="0"/>
            <a:chExt cx="4826746" cy="510348"/>
          </a:xfrm>
        </p:grpSpPr>
        <p:sp>
          <p:nvSpPr>
            <p:cNvPr id="53" name="矩形 154"/>
            <p:cNvSpPr>
              <a:spLocks noChangeArrowheads="1"/>
            </p:cNvSpPr>
            <p:nvPr/>
          </p:nvSpPr>
          <p:spPr bwMode="auto">
            <a:xfrm>
              <a:off x="580278" y="0"/>
              <a:ext cx="3666189" cy="28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zh-CN" altLang="en-US" sz="1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content of the text title.</a:t>
              </a:r>
            </a:p>
          </p:txBody>
        </p:sp>
        <p:sp>
          <p:nvSpPr>
            <p:cNvPr id="54" name="矩形 155"/>
            <p:cNvSpPr>
              <a:spLocks noChangeArrowheads="1"/>
            </p:cNvSpPr>
            <p:nvPr/>
          </p:nvSpPr>
          <p:spPr bwMode="auto">
            <a:xfrm>
              <a:off x="0" y="256369"/>
              <a:ext cx="4826746" cy="25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Text Details Text Details Text Details.</a:t>
              </a:r>
            </a:p>
          </p:txBody>
        </p:sp>
      </p:grpSp>
      <p:sp>
        <p:nvSpPr>
          <p:cNvPr id="55" name="矩形 17"/>
          <p:cNvSpPr>
            <a:spLocks noChangeArrowheads="1"/>
          </p:cNvSpPr>
          <p:nvPr/>
        </p:nvSpPr>
        <p:spPr bwMode="auto">
          <a:xfrm>
            <a:off x="1152306" y="2348477"/>
            <a:ext cx="1947660" cy="2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algn="ctr" defTabSz="1218565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analysis of the above images is entered here,</a:t>
            </a:r>
          </a:p>
        </p:txBody>
      </p:sp>
      <p:sp>
        <p:nvSpPr>
          <p:cNvPr id="56" name="矩形 17"/>
          <p:cNvSpPr>
            <a:spLocks noChangeArrowheads="1"/>
          </p:cNvSpPr>
          <p:nvPr/>
        </p:nvSpPr>
        <p:spPr bwMode="auto">
          <a:xfrm>
            <a:off x="3006161" y="1772615"/>
            <a:ext cx="1947660" cy="2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algn="ctr" defTabSz="1218565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analysis of the above images is entered here,</a:t>
            </a:r>
          </a:p>
        </p:txBody>
      </p:sp>
      <p:sp>
        <p:nvSpPr>
          <p:cNvPr id="57" name="矩形 17"/>
          <p:cNvSpPr>
            <a:spLocks noChangeArrowheads="1"/>
          </p:cNvSpPr>
          <p:nvPr/>
        </p:nvSpPr>
        <p:spPr bwMode="auto">
          <a:xfrm>
            <a:off x="5279338" y="1196753"/>
            <a:ext cx="1947660" cy="2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algn="ctr" defTabSz="1218565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analysis of the above images is entered here,</a:t>
            </a:r>
          </a:p>
        </p:txBody>
      </p:sp>
      <p:sp>
        <p:nvSpPr>
          <p:cNvPr id="58" name="矩形 17"/>
          <p:cNvSpPr>
            <a:spLocks noChangeArrowheads="1"/>
          </p:cNvSpPr>
          <p:nvPr/>
        </p:nvSpPr>
        <p:spPr bwMode="auto">
          <a:xfrm>
            <a:off x="7407490" y="1772615"/>
            <a:ext cx="1947660" cy="2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algn="ctr" defTabSz="1218565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analysis of the above images is entered here,</a:t>
            </a:r>
          </a:p>
        </p:txBody>
      </p:sp>
      <p:sp>
        <p:nvSpPr>
          <p:cNvPr id="59" name="矩形 17"/>
          <p:cNvSpPr>
            <a:spLocks noChangeArrowheads="1"/>
          </p:cNvSpPr>
          <p:nvPr/>
        </p:nvSpPr>
        <p:spPr bwMode="auto">
          <a:xfrm>
            <a:off x="9260908" y="2348477"/>
            <a:ext cx="1947660" cy="2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algn="ctr" defTabSz="1218565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comprehensive analysis of the above images is entered here,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bldLvl="0" autoUpdateAnimBg="0"/>
      <p:bldP spid="56" grpId="0" bldLvl="0" autoUpdateAnimBg="0"/>
      <p:bldP spid="57" grpId="0" bldLvl="0" autoUpdateAnimBg="0"/>
      <p:bldP spid="58" grpId="0" bldLvl="0" autoUpdateAnimBg="0"/>
      <p:bldP spid="59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07568" y="4005065"/>
            <a:ext cx="2230363" cy="1630572"/>
            <a:chOff x="1458841" y="2943034"/>
            <a:chExt cx="1887144" cy="1379472"/>
          </a:xfrm>
          <a:solidFill>
            <a:schemeClr val="accent4"/>
          </a:solidFill>
        </p:grpSpPr>
        <p:sp>
          <p:nvSpPr>
            <p:cNvPr id="3" name="矩形 7"/>
            <p:cNvSpPr/>
            <p:nvPr/>
          </p:nvSpPr>
          <p:spPr>
            <a:xfrm flipH="1" flipV="1">
              <a:off x="1458841" y="2943034"/>
              <a:ext cx="1862287" cy="1379472"/>
            </a:xfrm>
            <a:custGeom>
              <a:avLst/>
              <a:gdLst/>
              <a:ahLst/>
              <a:cxnLst/>
              <a:rect l="l" t="t" r="r" b="b"/>
              <a:pathLst>
                <a:path w="4824536" h="2880320">
                  <a:moveTo>
                    <a:pt x="3763347" y="2880320"/>
                  </a:moveTo>
                  <a:lnTo>
                    <a:pt x="2646548" y="2880320"/>
                  </a:lnTo>
                  <a:lnTo>
                    <a:pt x="1529749" y="2880320"/>
                  </a:lnTo>
                  <a:lnTo>
                    <a:pt x="0" y="2880320"/>
                  </a:lnTo>
                  <a:lnTo>
                    <a:pt x="0" y="1584176"/>
                  </a:lnTo>
                  <a:lnTo>
                    <a:pt x="0" y="1296144"/>
                  </a:lnTo>
                  <a:lnTo>
                    <a:pt x="0" y="1061189"/>
                  </a:lnTo>
                  <a:cubicBezTo>
                    <a:pt x="0" y="475110"/>
                    <a:pt x="475110" y="0"/>
                    <a:pt x="1061189" y="0"/>
                  </a:cubicBezTo>
                  <a:lnTo>
                    <a:pt x="2177988" y="0"/>
                  </a:lnTo>
                  <a:lnTo>
                    <a:pt x="3294787" y="0"/>
                  </a:lnTo>
                  <a:lnTo>
                    <a:pt x="4824536" y="0"/>
                  </a:lnTo>
                  <a:lnTo>
                    <a:pt x="4824536" y="1296144"/>
                  </a:lnTo>
                  <a:lnTo>
                    <a:pt x="4824536" y="1584176"/>
                  </a:lnTo>
                  <a:lnTo>
                    <a:pt x="4824536" y="1819131"/>
                  </a:lnTo>
                  <a:cubicBezTo>
                    <a:pt x="4824536" y="2405210"/>
                    <a:pt x="4349426" y="2880320"/>
                    <a:pt x="3763347" y="2880320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1639942" y="4060156"/>
              <a:ext cx="1706043" cy="0"/>
            </a:xfrm>
            <a:prstGeom prst="line">
              <a:avLst/>
            </a:prstGeom>
            <a:grpFill/>
            <a:ln w="19050" cap="flat" cmpd="sng" algn="ctr">
              <a:noFill/>
              <a:prstDash val="sysDash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780574" y="3240784"/>
              <a:ext cx="1198749" cy="29683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1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1500" y="3486992"/>
              <a:ext cx="1462734" cy="4166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paragraph text.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45807" y="1700810"/>
            <a:ext cx="3007201" cy="2170207"/>
            <a:chOff x="685067" y="915566"/>
            <a:chExt cx="2728160" cy="1968576"/>
          </a:xfrm>
          <a:solidFill>
            <a:schemeClr val="accent1"/>
          </a:solidFill>
        </p:grpSpPr>
        <p:sp>
          <p:nvSpPr>
            <p:cNvPr id="8" name="矩形 7"/>
            <p:cNvSpPr/>
            <p:nvPr/>
          </p:nvSpPr>
          <p:spPr>
            <a:xfrm flipH="1">
              <a:off x="685067" y="915566"/>
              <a:ext cx="2728160" cy="1968576"/>
            </a:xfrm>
            <a:custGeom>
              <a:avLst/>
              <a:gdLst/>
              <a:ahLst/>
              <a:cxnLst/>
              <a:rect l="l" t="t" r="r" b="b"/>
              <a:pathLst>
                <a:path w="4824536" h="2880320">
                  <a:moveTo>
                    <a:pt x="3763347" y="2880320"/>
                  </a:moveTo>
                  <a:lnTo>
                    <a:pt x="2646548" y="2880320"/>
                  </a:lnTo>
                  <a:lnTo>
                    <a:pt x="1529749" y="2880320"/>
                  </a:lnTo>
                  <a:lnTo>
                    <a:pt x="0" y="2880320"/>
                  </a:lnTo>
                  <a:lnTo>
                    <a:pt x="0" y="1584176"/>
                  </a:lnTo>
                  <a:lnTo>
                    <a:pt x="0" y="1296144"/>
                  </a:lnTo>
                  <a:lnTo>
                    <a:pt x="0" y="1061189"/>
                  </a:lnTo>
                  <a:cubicBezTo>
                    <a:pt x="0" y="475110"/>
                    <a:pt x="475110" y="0"/>
                    <a:pt x="1061189" y="0"/>
                  </a:cubicBezTo>
                  <a:lnTo>
                    <a:pt x="2177988" y="0"/>
                  </a:lnTo>
                  <a:lnTo>
                    <a:pt x="3294787" y="0"/>
                  </a:lnTo>
                  <a:lnTo>
                    <a:pt x="4824536" y="0"/>
                  </a:lnTo>
                  <a:lnTo>
                    <a:pt x="4824536" y="1296144"/>
                  </a:lnTo>
                  <a:lnTo>
                    <a:pt x="4824536" y="1584176"/>
                  </a:lnTo>
                  <a:lnTo>
                    <a:pt x="4824536" y="1819131"/>
                  </a:lnTo>
                  <a:cubicBezTo>
                    <a:pt x="4824536" y="2405210"/>
                    <a:pt x="4349426" y="2880320"/>
                    <a:pt x="3763347" y="2880320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1351018"/>
              <a:ext cx="1825587" cy="31826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1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5027" y="1635645"/>
              <a:ext cx="2062774" cy="2652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paragraph text.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8271" y="3982836"/>
            <a:ext cx="2635938" cy="1972661"/>
            <a:chOff x="3390310" y="2983512"/>
            <a:chExt cx="2333818" cy="1746336"/>
          </a:xfrm>
          <a:solidFill>
            <a:schemeClr val="accent2"/>
          </a:solidFill>
        </p:grpSpPr>
        <p:sp>
          <p:nvSpPr>
            <p:cNvPr id="12" name="矩形 7"/>
            <p:cNvSpPr/>
            <p:nvPr/>
          </p:nvSpPr>
          <p:spPr>
            <a:xfrm flipH="1">
              <a:off x="3390310" y="2983512"/>
              <a:ext cx="2333818" cy="1746336"/>
            </a:xfrm>
            <a:custGeom>
              <a:avLst/>
              <a:gdLst/>
              <a:ahLst/>
              <a:cxnLst/>
              <a:rect l="l" t="t" r="r" b="b"/>
              <a:pathLst>
                <a:path w="4824536" h="2880320">
                  <a:moveTo>
                    <a:pt x="3763347" y="2880320"/>
                  </a:moveTo>
                  <a:lnTo>
                    <a:pt x="2646548" y="2880320"/>
                  </a:lnTo>
                  <a:lnTo>
                    <a:pt x="1529749" y="2880320"/>
                  </a:lnTo>
                  <a:lnTo>
                    <a:pt x="0" y="2880320"/>
                  </a:lnTo>
                  <a:lnTo>
                    <a:pt x="0" y="1584176"/>
                  </a:lnTo>
                  <a:lnTo>
                    <a:pt x="0" y="1296144"/>
                  </a:lnTo>
                  <a:lnTo>
                    <a:pt x="0" y="1061189"/>
                  </a:lnTo>
                  <a:cubicBezTo>
                    <a:pt x="0" y="475110"/>
                    <a:pt x="475110" y="0"/>
                    <a:pt x="1061189" y="0"/>
                  </a:cubicBezTo>
                  <a:lnTo>
                    <a:pt x="2177988" y="0"/>
                  </a:lnTo>
                  <a:lnTo>
                    <a:pt x="3294787" y="0"/>
                  </a:lnTo>
                  <a:lnTo>
                    <a:pt x="4824536" y="0"/>
                  </a:lnTo>
                  <a:lnTo>
                    <a:pt x="4824536" y="1296144"/>
                  </a:lnTo>
                  <a:lnTo>
                    <a:pt x="4824536" y="1584176"/>
                  </a:lnTo>
                  <a:lnTo>
                    <a:pt x="4824536" y="1819131"/>
                  </a:lnTo>
                  <a:cubicBezTo>
                    <a:pt x="4824536" y="2405210"/>
                    <a:pt x="4349426" y="2880320"/>
                    <a:pt x="3763347" y="2880320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0702" y="3281209"/>
              <a:ext cx="1352006" cy="310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1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0613" y="3598912"/>
              <a:ext cx="2062773" cy="258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paragraph text.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76039" y="2241065"/>
            <a:ext cx="2200987" cy="1630572"/>
            <a:chOff x="3467029" y="1542643"/>
            <a:chExt cx="1862287" cy="1379472"/>
          </a:xfrm>
          <a:solidFill>
            <a:schemeClr val="accent3"/>
          </a:solidFill>
        </p:grpSpPr>
        <p:sp>
          <p:nvSpPr>
            <p:cNvPr id="16" name="矩形 7"/>
            <p:cNvSpPr/>
            <p:nvPr/>
          </p:nvSpPr>
          <p:spPr>
            <a:xfrm flipH="1" flipV="1">
              <a:off x="3467029" y="1542643"/>
              <a:ext cx="1862287" cy="1379472"/>
            </a:xfrm>
            <a:custGeom>
              <a:avLst/>
              <a:gdLst/>
              <a:ahLst/>
              <a:cxnLst/>
              <a:rect l="l" t="t" r="r" b="b"/>
              <a:pathLst>
                <a:path w="4824536" h="2880320">
                  <a:moveTo>
                    <a:pt x="3763347" y="2880320"/>
                  </a:moveTo>
                  <a:lnTo>
                    <a:pt x="2646548" y="2880320"/>
                  </a:lnTo>
                  <a:lnTo>
                    <a:pt x="1529749" y="2880320"/>
                  </a:lnTo>
                  <a:lnTo>
                    <a:pt x="0" y="2880320"/>
                  </a:lnTo>
                  <a:lnTo>
                    <a:pt x="0" y="1584176"/>
                  </a:lnTo>
                  <a:lnTo>
                    <a:pt x="0" y="1296144"/>
                  </a:lnTo>
                  <a:lnTo>
                    <a:pt x="0" y="1061189"/>
                  </a:lnTo>
                  <a:cubicBezTo>
                    <a:pt x="0" y="475110"/>
                    <a:pt x="475110" y="0"/>
                    <a:pt x="1061189" y="0"/>
                  </a:cubicBezTo>
                  <a:lnTo>
                    <a:pt x="2177988" y="0"/>
                  </a:lnTo>
                  <a:lnTo>
                    <a:pt x="3294787" y="0"/>
                  </a:lnTo>
                  <a:lnTo>
                    <a:pt x="4824536" y="0"/>
                  </a:lnTo>
                  <a:lnTo>
                    <a:pt x="4824536" y="1296144"/>
                  </a:lnTo>
                  <a:lnTo>
                    <a:pt x="4824536" y="1584176"/>
                  </a:lnTo>
                  <a:lnTo>
                    <a:pt x="4824536" y="1819131"/>
                  </a:lnTo>
                  <a:cubicBezTo>
                    <a:pt x="4824536" y="2405210"/>
                    <a:pt x="4349426" y="2880320"/>
                    <a:pt x="3763347" y="2880320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1730" y="1885058"/>
              <a:ext cx="1395882" cy="296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1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5565" y="2148963"/>
              <a:ext cx="1496959" cy="416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paragraph text.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50590" y="1641149"/>
            <a:ext cx="3829312" cy="1080896"/>
            <a:chOff x="755576" y="1770370"/>
            <a:chExt cx="2872358" cy="810672"/>
          </a:xfrm>
        </p:grpSpPr>
        <p:sp>
          <p:nvSpPr>
            <p:cNvPr id="20" name="TextBox 19"/>
            <p:cNvSpPr txBox="1"/>
            <p:nvPr/>
          </p:nvSpPr>
          <p:spPr>
            <a:xfrm>
              <a:off x="755576" y="1770370"/>
              <a:ext cx="2800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 text.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0317" y="2211710"/>
              <a:ext cx="279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the content Please enter the text please enter the text content please enter the text content.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50232" y="3445259"/>
            <a:ext cx="3729670" cy="52320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content Please enter the text please enter the text content please enter the text content.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652">
      <a:dk1>
        <a:sysClr val="windowText" lastClr="000000"/>
      </a:dk1>
      <a:lt1>
        <a:sysClr val="window" lastClr="FFFFFF"/>
      </a:lt1>
      <a:dk2>
        <a:srgbClr val="768CC6"/>
      </a:dk2>
      <a:lt2>
        <a:srgbClr val="3855A3"/>
      </a:lt2>
      <a:accent1>
        <a:srgbClr val="3855A3"/>
      </a:accent1>
      <a:accent2>
        <a:srgbClr val="768CC6"/>
      </a:accent2>
      <a:accent3>
        <a:srgbClr val="3855A3"/>
      </a:accent3>
      <a:accent4>
        <a:srgbClr val="768CC6"/>
      </a:accent4>
      <a:accent5>
        <a:srgbClr val="3855A3"/>
      </a:accent5>
      <a:accent6>
        <a:srgbClr val="768CC6"/>
      </a:accent6>
      <a:hlink>
        <a:srgbClr val="0563C1"/>
      </a:hlink>
      <a:folHlink>
        <a:srgbClr val="954F72"/>
      </a:folHlink>
    </a:clrScheme>
    <a:fontScheme name="qmlljbp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2459</Words>
  <Application>Microsoft Office PowerPoint</Application>
  <PresentationFormat>宽屏</PresentationFormat>
  <Paragraphs>436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方正细谭黑简体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Click here to add a title.</vt:lpstr>
      <vt:lpstr>Click here to add a title.</vt:lpstr>
      <vt:lpstr>Click here to add a title</vt:lpstr>
      <vt:lpstr>Click here to add a title.</vt:lpstr>
      <vt:lpstr>Click here to add a title.</vt:lpstr>
      <vt:lpstr>Click here to add a title.</vt:lpstr>
      <vt:lpstr>Click here to add a title.</vt:lpstr>
      <vt:lpstr>PowerPoint 演示文稿</vt:lpstr>
      <vt:lpstr>Click here to add a title</vt:lpstr>
      <vt:lpstr>Click here to add a title.</vt:lpstr>
      <vt:lpstr>Click here to add a title.</vt:lpstr>
      <vt:lpstr>Click here to add a title</vt:lpstr>
      <vt:lpstr>Click here to add a title.</vt:lpstr>
      <vt:lpstr>PowerPoint 演示文稿</vt:lpstr>
      <vt:lpstr>Click here to add a title.</vt:lpstr>
      <vt:lpstr>Click here to add a title.</vt:lpstr>
      <vt:lpstr>Click here to add a title.</vt:lpstr>
      <vt:lpstr>Click here to add a title.</vt:lpstr>
      <vt:lpstr>Click here to add a title.</vt:lpstr>
      <vt:lpstr>Click here to add a title.</vt:lpstr>
      <vt:lpstr>Click here to add a title.</vt:lpstr>
      <vt:lpstr>PowerPoint 演示文稿</vt:lpstr>
      <vt:lpstr>Click here to add a title.</vt:lpstr>
      <vt:lpstr>Click here to add a title.</vt:lpstr>
      <vt:lpstr>Click here to add a title.</vt:lpstr>
      <vt:lpstr>Click here to add a title.</vt:lpstr>
      <vt:lpstr>Click here to add a title.</vt:lpstr>
      <vt:lpstr>Click here to add a title.</vt:lpstr>
      <vt:lpstr>PowerPoint 演示文稿</vt:lpstr>
      <vt:lpstr>Click here to add a title.</vt:lpstr>
      <vt:lpstr>Click here to add a title.</vt:lpstr>
      <vt:lpstr>Click here to add a title.</vt:lpstr>
      <vt:lpstr>Click here to add a title.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蓝色青花</dc:title>
  <dc:creator>第一PPT</dc:creator>
  <cp:keywords>www.1ppt.com</cp:keywords>
  <dc:description>www.1ppt.com</dc:description>
  <cp:lastModifiedBy>宇 之灵</cp:lastModifiedBy>
  <cp:revision>40</cp:revision>
  <dcterms:created xsi:type="dcterms:W3CDTF">2015-05-05T08:02:00Z</dcterms:created>
  <dcterms:modified xsi:type="dcterms:W3CDTF">2020-08-28T01:56:41Z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