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17" r:id="rId2"/>
    <p:sldId id="418" r:id="rId3"/>
    <p:sldId id="419" r:id="rId4"/>
    <p:sldId id="392" r:id="rId5"/>
    <p:sldId id="394" r:id="rId6"/>
    <p:sldId id="346" r:id="rId7"/>
    <p:sldId id="407" r:id="rId8"/>
    <p:sldId id="422" r:id="rId9"/>
    <p:sldId id="396" r:id="rId10"/>
    <p:sldId id="341" r:id="rId11"/>
    <p:sldId id="404" r:id="rId12"/>
    <p:sldId id="374" r:id="rId13"/>
    <p:sldId id="382" r:id="rId14"/>
    <p:sldId id="423" r:id="rId15"/>
    <p:sldId id="366" r:id="rId16"/>
    <p:sldId id="428" r:id="rId17"/>
    <p:sldId id="427" r:id="rId18"/>
    <p:sldId id="408" r:id="rId19"/>
    <p:sldId id="424" r:id="rId20"/>
    <p:sldId id="375" r:id="rId21"/>
    <p:sldId id="410" r:id="rId22"/>
    <p:sldId id="387" r:id="rId23"/>
    <p:sldId id="406" r:id="rId24"/>
    <p:sldId id="426"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p15:clr>
            <a:srgbClr val="A4A3A4"/>
          </p15:clr>
        </p15:guide>
        <p15:guide id="2" orient="horz" pos="4178">
          <p15:clr>
            <a:srgbClr val="A4A3A4"/>
          </p15:clr>
        </p15:guide>
        <p15:guide id="3" orient="horz" pos="3407">
          <p15:clr>
            <a:srgbClr val="A4A3A4"/>
          </p15:clr>
        </p15:guide>
        <p15:guide id="4" pos="25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264457"/>
    <a:srgbClr val="1F2533"/>
    <a:srgbClr val="283746"/>
    <a:srgbClr val="7493B0"/>
    <a:srgbClr val="212121"/>
    <a:srgbClr val="5C5C5C"/>
    <a:srgbClr val="C0C0C0"/>
    <a:srgbClr val="05ABDF"/>
    <a:srgbClr val="08A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1150" autoAdjust="0"/>
  </p:normalViewPr>
  <p:slideViewPr>
    <p:cSldViewPr snapToGrid="0" showGuides="1">
      <p:cViewPr varScale="1">
        <p:scale>
          <a:sx n="72" d="100"/>
          <a:sy n="72" d="100"/>
        </p:scale>
        <p:origin x="660" y="72"/>
      </p:cViewPr>
      <p:guideLst>
        <p:guide orient="horz" pos="323"/>
        <p:guide orient="horz" pos="4178"/>
        <p:guide orient="horz" pos="3407"/>
        <p:guide pos="2502"/>
      </p:guideLst>
    </p:cSldViewPr>
  </p:slideViewPr>
  <p:notesTextViewPr>
    <p:cViewPr>
      <p:scale>
        <a:sx n="150" d="100"/>
        <a:sy n="15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rgbClr val="264457"/>
              </a:solidFill>
              <a:prstDash val="solid"/>
              <a:round/>
            </a:ln>
            <a:effectLst/>
          </c:spPr>
          <c:marker>
            <c:symbol val="circle"/>
            <c:size val="4"/>
            <c:spPr>
              <a:solidFill>
                <a:schemeClr val="bg2">
                  <a:lumMod val="25000"/>
                </a:schemeClr>
              </a:solidFill>
              <a:ln w="9506"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2DE-4FED-9DD9-66E4968D0C3A}"/>
            </c:ext>
          </c:extLst>
        </c:ser>
        <c:ser>
          <c:idx val="1"/>
          <c:order val="1"/>
          <c:tx>
            <c:strRef>
              <c:f>Sheet1!$C$1</c:f>
              <c:strCache>
                <c:ptCount val="1"/>
                <c:pt idx="0">
                  <c:v>系列 2</c:v>
                </c:pt>
              </c:strCache>
            </c:strRef>
          </c:tx>
          <c:spPr>
            <a:ln w="38022" cap="rnd" cmpd="sng" algn="ctr">
              <a:solidFill>
                <a:srgbClr val="212121"/>
              </a:solidFill>
              <a:prstDash val="solid"/>
              <a:round/>
            </a:ln>
            <a:effectLst/>
          </c:spPr>
          <c:marker>
            <c:symbol val="circle"/>
            <c:size val="4"/>
            <c:spPr>
              <a:solidFill>
                <a:srgbClr val="D11D26"/>
              </a:solidFill>
              <a:ln w="9506" cap="flat" cmpd="sng" algn="ctr">
                <a:solidFill>
                  <a:srgbClr val="569C00"/>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2DE-4FED-9DD9-66E4968D0C3A}"/>
            </c:ext>
          </c:extLst>
        </c:ser>
        <c:ser>
          <c:idx val="2"/>
          <c:order val="2"/>
          <c:tx>
            <c:strRef>
              <c:f>Sheet1!$D$1</c:f>
              <c:strCache>
                <c:ptCount val="1"/>
                <c:pt idx="0">
                  <c:v>系列 3</c:v>
                </c:pt>
              </c:strCache>
            </c:strRef>
          </c:tx>
          <c:spPr>
            <a:ln w="38022" cap="rnd" cmpd="sng" algn="ctr">
              <a:solidFill>
                <a:schemeClr val="tx1">
                  <a:lumMod val="50000"/>
                  <a:lumOff val="50000"/>
                </a:schemeClr>
              </a:solidFill>
              <a:prstDash val="solid"/>
              <a:round/>
            </a:ln>
            <a:effectLst/>
          </c:spPr>
          <c:marker>
            <c:symbol val="circle"/>
            <c:size val="4"/>
            <c:spPr>
              <a:solidFill>
                <a:schemeClr val="accent2">
                  <a:lumMod val="60000"/>
                  <a:lumOff val="40000"/>
                </a:schemeClr>
              </a:solidFill>
              <a:ln w="9506" cap="flat" cmpd="sng" algn="ctr">
                <a:solidFill>
                  <a:schemeClr val="accent2">
                    <a:lumMod val="60000"/>
                    <a:lumOff val="40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2DE-4FED-9DD9-66E4968D0C3A}"/>
            </c:ext>
          </c:extLst>
        </c:ser>
        <c:dLbls>
          <c:showLegendKey val="0"/>
          <c:showVal val="0"/>
          <c:showCatName val="0"/>
          <c:showSerName val="0"/>
          <c:showPercent val="0"/>
          <c:showBubbleSize val="0"/>
        </c:dLbls>
        <c:marker val="1"/>
        <c:smooth val="0"/>
        <c:axId val="122689024"/>
        <c:axId val="122690944"/>
      </c:lineChart>
      <c:catAx>
        <c:axId val="122689024"/>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pPr>
            <a:endParaRPr lang="zh-CN"/>
          </a:p>
        </c:txPr>
        <c:crossAx val="122690944"/>
        <c:crosses val="autoZero"/>
        <c:auto val="1"/>
        <c:lblAlgn val="ctr"/>
        <c:lblOffset val="100"/>
        <c:noMultiLvlLbl val="0"/>
      </c:catAx>
      <c:valAx>
        <c:axId val="122690944"/>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2689024"/>
        <c:crosses val="autoZero"/>
        <c:crossBetween val="between"/>
      </c:valAx>
      <c:spPr>
        <a:noFill/>
        <a:ln w="25348">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D8F48-F448-498C-BC5E-BE0E68EB1BB6}" type="datetimeFigureOut">
              <a:rPr lang="zh-CN" altLang="en-US" smtClean="0"/>
              <a:t>2020/8/30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441E-D7CC-4F7E-8F33-8F60A988A428}" type="slidenum">
              <a:rPr lang="zh-CN" altLang="en-US" smtClean="0"/>
              <a:t>‹#›</a:t>
            </a:fld>
            <a:endParaRPr lang="zh-CN" altLang="en-US"/>
          </a:p>
        </p:txBody>
      </p:sp>
    </p:spTree>
    <p:extLst>
      <p:ext uri="{BB962C8B-B14F-4D97-AF65-F5344CB8AC3E}">
        <p14:creationId xmlns:p14="http://schemas.microsoft.com/office/powerpoint/2010/main" val="348949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E6F1F-924D-4DA8-A19F-377E61A1DA5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7" name="Rectangle 5"/>
          <p:cNvSpPr>
            <a:spLocks noChangeArrowheads="1"/>
          </p:cNvSpPr>
          <p:nvPr userDrawn="1"/>
        </p:nvSpPr>
        <p:spPr bwMode="auto">
          <a:xfrm>
            <a:off x="1" y="0"/>
            <a:ext cx="12192000" cy="6858000"/>
          </a:xfrm>
          <a:prstGeom prst="rect">
            <a:avLst/>
          </a:prstGeom>
          <a:solidFill>
            <a:srgbClr val="1F2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med"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V="1">
            <a:off x="5779756" y="976652"/>
            <a:ext cx="132300" cy="132300"/>
          </a:xfrm>
          <a:prstGeom prst="ellips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V="1">
            <a:off x="6029849" y="976652"/>
            <a:ext cx="132300" cy="132300"/>
          </a:xfrm>
          <a:prstGeom prst="ellipse">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V="1">
            <a:off x="6279942" y="976652"/>
            <a:ext cx="132300" cy="132300"/>
          </a:xfrm>
          <a:prstGeom prst="ellips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V="1">
            <a:off x="6530036" y="976652"/>
            <a:ext cx="132300" cy="132300"/>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V="1">
            <a:off x="6780130" y="976652"/>
            <a:ext cx="132300" cy="132300"/>
          </a:xfrm>
          <a:prstGeom prst="ellipse">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V="1">
            <a:off x="5279570" y="976652"/>
            <a:ext cx="132300" cy="132300"/>
          </a:xfrm>
          <a:prstGeom prst="ellipse">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V="1">
            <a:off x="5529663" y="976652"/>
            <a:ext cx="132300" cy="132300"/>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71200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12" name="矩形 11"/>
          <p:cNvSpPr/>
          <p:nvPr userDrawn="1"/>
        </p:nvSpPr>
        <p:spPr>
          <a:xfrm>
            <a:off x="8896728" y="64311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p:transition spd="med"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transition spd="med"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7" name="Rectangle 5"/>
          <p:cNvSpPr>
            <a:spLocks noChangeArrowheads="1"/>
          </p:cNvSpPr>
          <p:nvPr userDrawn="1"/>
        </p:nvSpPr>
        <p:spPr bwMode="auto">
          <a:xfrm>
            <a:off x="1" y="0"/>
            <a:ext cx="12192000" cy="6858000"/>
          </a:xfrm>
          <a:prstGeom prst="rect">
            <a:avLst/>
          </a:prstGeom>
          <a:solidFill>
            <a:srgbClr val="1F2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8" name="Group 12"/>
          <p:cNvGrpSpPr>
            <a:grpSpLocks noChangeAspect="1"/>
          </p:cNvGrpSpPr>
          <p:nvPr userDrawn="1"/>
        </p:nvGrpSpPr>
        <p:grpSpPr bwMode="auto">
          <a:xfrm>
            <a:off x="0" y="1587"/>
            <a:ext cx="12192000" cy="6856413"/>
            <a:chOff x="-1045" y="-609"/>
            <a:chExt cx="7678" cy="4319"/>
          </a:xfrm>
        </p:grpSpPr>
        <p:sp>
          <p:nvSpPr>
            <p:cNvPr id="9" name="Freeform 13"/>
            <p:cNvSpPr/>
            <p:nvPr/>
          </p:nvSpPr>
          <p:spPr bwMode="auto">
            <a:xfrm>
              <a:off x="-1045" y="2399"/>
              <a:ext cx="1425" cy="1311"/>
            </a:xfrm>
            <a:custGeom>
              <a:avLst/>
              <a:gdLst>
                <a:gd name="T0" fmla="*/ 0 w 1425"/>
                <a:gd name="T1" fmla="*/ 0 h 1311"/>
                <a:gd name="T2" fmla="*/ 0 w 1425"/>
                <a:gd name="T3" fmla="*/ 20 h 1311"/>
                <a:gd name="T4" fmla="*/ 1403 w 1425"/>
                <a:gd name="T5" fmla="*/ 1311 h 1311"/>
                <a:gd name="T6" fmla="*/ 1425 w 1425"/>
                <a:gd name="T7" fmla="*/ 1311 h 1311"/>
                <a:gd name="T8" fmla="*/ 0 w 1425"/>
                <a:gd name="T9" fmla="*/ 0 h 1311"/>
              </a:gdLst>
              <a:ahLst/>
              <a:cxnLst>
                <a:cxn ang="0">
                  <a:pos x="T0" y="T1"/>
                </a:cxn>
                <a:cxn ang="0">
                  <a:pos x="T2" y="T3"/>
                </a:cxn>
                <a:cxn ang="0">
                  <a:pos x="T4" y="T5"/>
                </a:cxn>
                <a:cxn ang="0">
                  <a:pos x="T6" y="T7"/>
                </a:cxn>
                <a:cxn ang="0">
                  <a:pos x="T8" y="T9"/>
                </a:cxn>
              </a:cxnLst>
              <a:rect l="0" t="0" r="r" b="b"/>
              <a:pathLst>
                <a:path w="1425" h="1311">
                  <a:moveTo>
                    <a:pt x="0" y="0"/>
                  </a:moveTo>
                  <a:lnTo>
                    <a:pt x="0" y="20"/>
                  </a:lnTo>
                  <a:lnTo>
                    <a:pt x="1403" y="1311"/>
                  </a:lnTo>
                  <a:lnTo>
                    <a:pt x="1425" y="131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045" y="2022"/>
              <a:ext cx="1833" cy="1688"/>
            </a:xfrm>
            <a:custGeom>
              <a:avLst/>
              <a:gdLst>
                <a:gd name="T0" fmla="*/ 0 w 1833"/>
                <a:gd name="T1" fmla="*/ 0 h 1688"/>
                <a:gd name="T2" fmla="*/ 0 w 1833"/>
                <a:gd name="T3" fmla="*/ 20 h 1688"/>
                <a:gd name="T4" fmla="*/ 1809 w 1833"/>
                <a:gd name="T5" fmla="*/ 1688 h 1688"/>
                <a:gd name="T6" fmla="*/ 1833 w 1833"/>
                <a:gd name="T7" fmla="*/ 1688 h 1688"/>
                <a:gd name="T8" fmla="*/ 0 w 1833"/>
                <a:gd name="T9" fmla="*/ 0 h 1688"/>
              </a:gdLst>
              <a:ahLst/>
              <a:cxnLst>
                <a:cxn ang="0">
                  <a:pos x="T0" y="T1"/>
                </a:cxn>
                <a:cxn ang="0">
                  <a:pos x="T2" y="T3"/>
                </a:cxn>
                <a:cxn ang="0">
                  <a:pos x="T4" y="T5"/>
                </a:cxn>
                <a:cxn ang="0">
                  <a:pos x="T6" y="T7"/>
                </a:cxn>
                <a:cxn ang="0">
                  <a:pos x="T8" y="T9"/>
                </a:cxn>
              </a:cxnLst>
              <a:rect l="0" t="0" r="r" b="b"/>
              <a:pathLst>
                <a:path w="1833" h="1688">
                  <a:moveTo>
                    <a:pt x="0" y="0"/>
                  </a:moveTo>
                  <a:lnTo>
                    <a:pt x="0" y="20"/>
                  </a:lnTo>
                  <a:lnTo>
                    <a:pt x="1809" y="1688"/>
                  </a:lnTo>
                  <a:lnTo>
                    <a:pt x="1833" y="1688"/>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865" y="-609"/>
              <a:ext cx="4711" cy="4319"/>
            </a:xfrm>
            <a:custGeom>
              <a:avLst/>
              <a:gdLst>
                <a:gd name="T0" fmla="*/ 22 w 4711"/>
                <a:gd name="T1" fmla="*/ 0 h 4319"/>
                <a:gd name="T2" fmla="*/ 0 w 4711"/>
                <a:gd name="T3" fmla="*/ 0 h 4319"/>
                <a:gd name="T4" fmla="*/ 4689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9"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562"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1045" y="707"/>
              <a:ext cx="3260" cy="3003"/>
            </a:xfrm>
            <a:custGeom>
              <a:avLst/>
              <a:gdLst>
                <a:gd name="T0" fmla="*/ 0 w 3260"/>
                <a:gd name="T1" fmla="*/ 0 h 3003"/>
                <a:gd name="T2" fmla="*/ 0 w 3260"/>
                <a:gd name="T3" fmla="*/ 22 h 3003"/>
                <a:gd name="T4" fmla="*/ 3236 w 3260"/>
                <a:gd name="T5" fmla="*/ 3003 h 3003"/>
                <a:gd name="T6" fmla="*/ 3260 w 3260"/>
                <a:gd name="T7" fmla="*/ 3003 h 3003"/>
                <a:gd name="T8" fmla="*/ 0 w 3260"/>
                <a:gd name="T9" fmla="*/ 0 h 3003"/>
              </a:gdLst>
              <a:ahLst/>
              <a:cxnLst>
                <a:cxn ang="0">
                  <a:pos x="T0" y="T1"/>
                </a:cxn>
                <a:cxn ang="0">
                  <a:pos x="T2" y="T3"/>
                </a:cxn>
                <a:cxn ang="0">
                  <a:pos x="T4" y="T5"/>
                </a:cxn>
                <a:cxn ang="0">
                  <a:pos x="T6" y="T7"/>
                </a:cxn>
                <a:cxn ang="0">
                  <a:pos x="T8" y="T9"/>
                </a:cxn>
              </a:cxnLst>
              <a:rect l="0" t="0" r="r" b="b"/>
              <a:pathLst>
                <a:path w="3260" h="3003">
                  <a:moveTo>
                    <a:pt x="0" y="0"/>
                  </a:moveTo>
                  <a:lnTo>
                    <a:pt x="0" y="22"/>
                  </a:lnTo>
                  <a:lnTo>
                    <a:pt x="3236" y="3003"/>
                  </a:lnTo>
                  <a:lnTo>
                    <a:pt x="3260" y="3003"/>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1045" y="-607"/>
              <a:ext cx="4686" cy="4317"/>
            </a:xfrm>
            <a:custGeom>
              <a:avLst/>
              <a:gdLst>
                <a:gd name="T0" fmla="*/ 0 w 4686"/>
                <a:gd name="T1" fmla="*/ 0 h 4317"/>
                <a:gd name="T2" fmla="*/ 0 w 4686"/>
                <a:gd name="T3" fmla="*/ 20 h 4317"/>
                <a:gd name="T4" fmla="*/ 4664 w 4686"/>
                <a:gd name="T5" fmla="*/ 4317 h 4317"/>
                <a:gd name="T6" fmla="*/ 4686 w 4686"/>
                <a:gd name="T7" fmla="*/ 4317 h 4317"/>
                <a:gd name="T8" fmla="*/ 0 w 4686"/>
                <a:gd name="T9" fmla="*/ 0 h 4317"/>
              </a:gdLst>
              <a:ahLst/>
              <a:cxnLst>
                <a:cxn ang="0">
                  <a:pos x="T0" y="T1"/>
                </a:cxn>
                <a:cxn ang="0">
                  <a:pos x="T2" y="T3"/>
                </a:cxn>
                <a:cxn ang="0">
                  <a:pos x="T4" y="T5"/>
                </a:cxn>
                <a:cxn ang="0">
                  <a:pos x="T6" y="T7"/>
                </a:cxn>
                <a:cxn ang="0">
                  <a:pos x="T8" y="T9"/>
                </a:cxn>
              </a:cxnLst>
              <a:rect l="0" t="0" r="r" b="b"/>
              <a:pathLst>
                <a:path w="4686" h="4317">
                  <a:moveTo>
                    <a:pt x="0" y="0"/>
                  </a:moveTo>
                  <a:lnTo>
                    <a:pt x="0" y="20"/>
                  </a:lnTo>
                  <a:lnTo>
                    <a:pt x="4664" y="4317"/>
                  </a:lnTo>
                  <a:lnTo>
                    <a:pt x="4686" y="431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1045" y="895"/>
              <a:ext cx="3056" cy="2815"/>
            </a:xfrm>
            <a:custGeom>
              <a:avLst/>
              <a:gdLst>
                <a:gd name="T0" fmla="*/ 0 w 3056"/>
                <a:gd name="T1" fmla="*/ 0 h 2815"/>
                <a:gd name="T2" fmla="*/ 0 w 3056"/>
                <a:gd name="T3" fmla="*/ 22 h 2815"/>
                <a:gd name="T4" fmla="*/ 3034 w 3056"/>
                <a:gd name="T5" fmla="*/ 2815 h 2815"/>
                <a:gd name="T6" fmla="*/ 3056 w 3056"/>
                <a:gd name="T7" fmla="*/ 2815 h 2815"/>
                <a:gd name="T8" fmla="*/ 0 w 3056"/>
                <a:gd name="T9" fmla="*/ 0 h 2815"/>
              </a:gdLst>
              <a:ahLst/>
              <a:cxnLst>
                <a:cxn ang="0">
                  <a:pos x="T0" y="T1"/>
                </a:cxn>
                <a:cxn ang="0">
                  <a:pos x="T2" y="T3"/>
                </a:cxn>
                <a:cxn ang="0">
                  <a:pos x="T4" y="T5"/>
                </a:cxn>
                <a:cxn ang="0">
                  <a:pos x="T6" y="T7"/>
                </a:cxn>
                <a:cxn ang="0">
                  <a:pos x="T8" y="T9"/>
                </a:cxn>
              </a:cxnLst>
              <a:rect l="0" t="0" r="r" b="b"/>
              <a:pathLst>
                <a:path w="3056" h="2815">
                  <a:moveTo>
                    <a:pt x="0" y="0"/>
                  </a:moveTo>
                  <a:lnTo>
                    <a:pt x="0" y="22"/>
                  </a:lnTo>
                  <a:lnTo>
                    <a:pt x="3034" y="2815"/>
                  </a:lnTo>
                  <a:lnTo>
                    <a:pt x="3056" y="2815"/>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1045" y="520"/>
              <a:ext cx="3464" cy="3190"/>
            </a:xfrm>
            <a:custGeom>
              <a:avLst/>
              <a:gdLst>
                <a:gd name="T0" fmla="*/ 0 w 3464"/>
                <a:gd name="T1" fmla="*/ 0 h 3190"/>
                <a:gd name="T2" fmla="*/ 0 w 3464"/>
                <a:gd name="T3" fmla="*/ 20 h 3190"/>
                <a:gd name="T4" fmla="*/ 3440 w 3464"/>
                <a:gd name="T5" fmla="*/ 3190 h 3190"/>
                <a:gd name="T6" fmla="*/ 3464 w 3464"/>
                <a:gd name="T7" fmla="*/ 3190 h 3190"/>
                <a:gd name="T8" fmla="*/ 0 w 3464"/>
                <a:gd name="T9" fmla="*/ 0 h 3190"/>
              </a:gdLst>
              <a:ahLst/>
              <a:cxnLst>
                <a:cxn ang="0">
                  <a:pos x="T0" y="T1"/>
                </a:cxn>
                <a:cxn ang="0">
                  <a:pos x="T2" y="T3"/>
                </a:cxn>
                <a:cxn ang="0">
                  <a:pos x="T4" y="T5"/>
                </a:cxn>
                <a:cxn ang="0">
                  <a:pos x="T6" y="T7"/>
                </a:cxn>
                <a:cxn ang="0">
                  <a:pos x="T8" y="T9"/>
                </a:cxn>
              </a:cxnLst>
              <a:rect l="0" t="0" r="r" b="b"/>
              <a:pathLst>
                <a:path w="3464" h="3190">
                  <a:moveTo>
                    <a:pt x="0" y="0"/>
                  </a:moveTo>
                  <a:lnTo>
                    <a:pt x="0" y="20"/>
                  </a:lnTo>
                  <a:lnTo>
                    <a:pt x="3440" y="3190"/>
                  </a:lnTo>
                  <a:lnTo>
                    <a:pt x="3464" y="319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
            <p:cNvSpPr/>
            <p:nvPr/>
          </p:nvSpPr>
          <p:spPr bwMode="auto">
            <a:xfrm>
              <a:off x="-1045" y="1646"/>
              <a:ext cx="2239" cy="2064"/>
            </a:xfrm>
            <a:custGeom>
              <a:avLst/>
              <a:gdLst>
                <a:gd name="T0" fmla="*/ 0 w 2239"/>
                <a:gd name="T1" fmla="*/ 0 h 2064"/>
                <a:gd name="T2" fmla="*/ 0 w 2239"/>
                <a:gd name="T3" fmla="*/ 22 h 2064"/>
                <a:gd name="T4" fmla="*/ 2217 w 2239"/>
                <a:gd name="T5" fmla="*/ 2064 h 2064"/>
                <a:gd name="T6" fmla="*/ 2239 w 2239"/>
                <a:gd name="T7" fmla="*/ 2064 h 2064"/>
                <a:gd name="T8" fmla="*/ 0 w 2239"/>
                <a:gd name="T9" fmla="*/ 0 h 2064"/>
              </a:gdLst>
              <a:ahLst/>
              <a:cxnLst>
                <a:cxn ang="0">
                  <a:pos x="T0" y="T1"/>
                </a:cxn>
                <a:cxn ang="0">
                  <a:pos x="T2" y="T3"/>
                </a:cxn>
                <a:cxn ang="0">
                  <a:pos x="T4" y="T5"/>
                </a:cxn>
                <a:cxn ang="0">
                  <a:pos x="T6" y="T7"/>
                </a:cxn>
                <a:cxn ang="0">
                  <a:pos x="T8" y="T9"/>
                </a:cxn>
              </a:cxnLst>
              <a:rect l="0" t="0" r="r" b="b"/>
              <a:pathLst>
                <a:path w="2239" h="2064">
                  <a:moveTo>
                    <a:pt x="0" y="0"/>
                  </a:moveTo>
                  <a:lnTo>
                    <a:pt x="0" y="22"/>
                  </a:lnTo>
                  <a:lnTo>
                    <a:pt x="2217" y="2064"/>
                  </a:lnTo>
                  <a:lnTo>
                    <a:pt x="2239" y="206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2"/>
            <p:cNvSpPr/>
            <p:nvPr/>
          </p:nvSpPr>
          <p:spPr bwMode="auto">
            <a:xfrm>
              <a:off x="1378"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3"/>
            <p:cNvSpPr/>
            <p:nvPr/>
          </p:nvSpPr>
          <p:spPr bwMode="auto">
            <a:xfrm>
              <a:off x="2601" y="-609"/>
              <a:ext cx="4032" cy="3714"/>
            </a:xfrm>
            <a:custGeom>
              <a:avLst/>
              <a:gdLst>
                <a:gd name="T0" fmla="*/ 22 w 4032"/>
                <a:gd name="T1" fmla="*/ 0 h 3714"/>
                <a:gd name="T2" fmla="*/ 0 w 4032"/>
                <a:gd name="T3" fmla="*/ 0 h 3714"/>
                <a:gd name="T4" fmla="*/ 4032 w 4032"/>
                <a:gd name="T5" fmla="*/ 3714 h 3714"/>
                <a:gd name="T6" fmla="*/ 4032 w 4032"/>
                <a:gd name="T7" fmla="*/ 3694 h 3714"/>
                <a:gd name="T8" fmla="*/ 22 w 4032"/>
                <a:gd name="T9" fmla="*/ 0 h 3714"/>
              </a:gdLst>
              <a:ahLst/>
              <a:cxnLst>
                <a:cxn ang="0">
                  <a:pos x="T0" y="T1"/>
                </a:cxn>
                <a:cxn ang="0">
                  <a:pos x="T2" y="T3"/>
                </a:cxn>
                <a:cxn ang="0">
                  <a:pos x="T4" y="T5"/>
                </a:cxn>
                <a:cxn ang="0">
                  <a:pos x="T6" y="T7"/>
                </a:cxn>
                <a:cxn ang="0">
                  <a:pos x="T8" y="T9"/>
                </a:cxn>
              </a:cxnLst>
              <a:rect l="0" t="0" r="r" b="b"/>
              <a:pathLst>
                <a:path w="4032" h="3714">
                  <a:moveTo>
                    <a:pt x="22" y="0"/>
                  </a:moveTo>
                  <a:lnTo>
                    <a:pt x="0" y="0"/>
                  </a:lnTo>
                  <a:lnTo>
                    <a:pt x="4032" y="3714"/>
                  </a:lnTo>
                  <a:lnTo>
                    <a:pt x="4032" y="369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
            <p:cNvSpPr/>
            <p:nvPr/>
          </p:nvSpPr>
          <p:spPr bwMode="auto">
            <a:xfrm>
              <a:off x="-253"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5"/>
            <p:cNvSpPr/>
            <p:nvPr/>
          </p:nvSpPr>
          <p:spPr bwMode="auto">
            <a:xfrm>
              <a:off x="766" y="-609"/>
              <a:ext cx="4710" cy="4319"/>
            </a:xfrm>
            <a:custGeom>
              <a:avLst/>
              <a:gdLst>
                <a:gd name="T0" fmla="*/ 22 w 4710"/>
                <a:gd name="T1" fmla="*/ 0 h 4319"/>
                <a:gd name="T2" fmla="*/ 0 w 4710"/>
                <a:gd name="T3" fmla="*/ 0 h 4319"/>
                <a:gd name="T4" fmla="*/ 4688 w 4710"/>
                <a:gd name="T5" fmla="*/ 4319 h 4319"/>
                <a:gd name="T6" fmla="*/ 4710 w 4710"/>
                <a:gd name="T7" fmla="*/ 4319 h 4319"/>
                <a:gd name="T8" fmla="*/ 22 w 4710"/>
                <a:gd name="T9" fmla="*/ 0 h 4319"/>
              </a:gdLst>
              <a:ahLst/>
              <a:cxnLst>
                <a:cxn ang="0">
                  <a:pos x="T0" y="T1"/>
                </a:cxn>
                <a:cxn ang="0">
                  <a:pos x="T2" y="T3"/>
                </a:cxn>
                <a:cxn ang="0">
                  <a:pos x="T4" y="T5"/>
                </a:cxn>
                <a:cxn ang="0">
                  <a:pos x="T6" y="T7"/>
                </a:cxn>
                <a:cxn ang="0">
                  <a:pos x="T8" y="T9"/>
                </a:cxn>
              </a:cxnLst>
              <a:rect l="0" t="0" r="r" b="b"/>
              <a:pathLst>
                <a:path w="4710" h="4319">
                  <a:moveTo>
                    <a:pt x="22" y="0"/>
                  </a:moveTo>
                  <a:lnTo>
                    <a:pt x="0" y="0"/>
                  </a:lnTo>
                  <a:lnTo>
                    <a:pt x="4688" y="4319"/>
                  </a:lnTo>
                  <a:lnTo>
                    <a:pt x="4710"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6"/>
            <p:cNvSpPr/>
            <p:nvPr/>
          </p:nvSpPr>
          <p:spPr bwMode="auto">
            <a:xfrm>
              <a:off x="-1045" y="-232"/>
              <a:ext cx="4278" cy="3942"/>
            </a:xfrm>
            <a:custGeom>
              <a:avLst/>
              <a:gdLst>
                <a:gd name="T0" fmla="*/ 0 w 4278"/>
                <a:gd name="T1" fmla="*/ 0 h 3942"/>
                <a:gd name="T2" fmla="*/ 0 w 4278"/>
                <a:gd name="T3" fmla="*/ 22 h 3942"/>
                <a:gd name="T4" fmla="*/ 4256 w 4278"/>
                <a:gd name="T5" fmla="*/ 3942 h 3942"/>
                <a:gd name="T6" fmla="*/ 4278 w 4278"/>
                <a:gd name="T7" fmla="*/ 3942 h 3942"/>
                <a:gd name="T8" fmla="*/ 0 w 4278"/>
                <a:gd name="T9" fmla="*/ 0 h 3942"/>
              </a:gdLst>
              <a:ahLst/>
              <a:cxnLst>
                <a:cxn ang="0">
                  <a:pos x="T0" y="T1"/>
                </a:cxn>
                <a:cxn ang="0">
                  <a:pos x="T2" y="T3"/>
                </a:cxn>
                <a:cxn ang="0">
                  <a:pos x="T4" y="T5"/>
                </a:cxn>
                <a:cxn ang="0">
                  <a:pos x="T6" y="T7"/>
                </a:cxn>
                <a:cxn ang="0">
                  <a:pos x="T8" y="T9"/>
                </a:cxn>
              </a:cxnLst>
              <a:rect l="0" t="0" r="r" b="b"/>
              <a:pathLst>
                <a:path w="4278" h="3942">
                  <a:moveTo>
                    <a:pt x="0" y="0"/>
                  </a:moveTo>
                  <a:lnTo>
                    <a:pt x="0" y="22"/>
                  </a:lnTo>
                  <a:lnTo>
                    <a:pt x="4256" y="3942"/>
                  </a:lnTo>
                  <a:lnTo>
                    <a:pt x="4278" y="394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
            <p:cNvSpPr/>
            <p:nvPr/>
          </p:nvSpPr>
          <p:spPr bwMode="auto">
            <a:xfrm>
              <a:off x="154"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
            <p:cNvSpPr/>
            <p:nvPr/>
          </p:nvSpPr>
          <p:spPr bwMode="auto">
            <a:xfrm>
              <a:off x="-1045" y="144"/>
              <a:ext cx="3872" cy="3566"/>
            </a:xfrm>
            <a:custGeom>
              <a:avLst/>
              <a:gdLst>
                <a:gd name="T0" fmla="*/ 0 w 3872"/>
                <a:gd name="T1" fmla="*/ 0 h 3566"/>
                <a:gd name="T2" fmla="*/ 0 w 3872"/>
                <a:gd name="T3" fmla="*/ 20 h 3566"/>
                <a:gd name="T4" fmla="*/ 3848 w 3872"/>
                <a:gd name="T5" fmla="*/ 3566 h 3566"/>
                <a:gd name="T6" fmla="*/ 3872 w 3872"/>
                <a:gd name="T7" fmla="*/ 3566 h 3566"/>
                <a:gd name="T8" fmla="*/ 0 w 3872"/>
                <a:gd name="T9" fmla="*/ 0 h 3566"/>
              </a:gdLst>
              <a:ahLst/>
              <a:cxnLst>
                <a:cxn ang="0">
                  <a:pos x="T0" y="T1"/>
                </a:cxn>
                <a:cxn ang="0">
                  <a:pos x="T2" y="T3"/>
                </a:cxn>
                <a:cxn ang="0">
                  <a:pos x="T4" y="T5"/>
                </a:cxn>
                <a:cxn ang="0">
                  <a:pos x="T6" y="T7"/>
                </a:cxn>
                <a:cxn ang="0">
                  <a:pos x="T8" y="T9"/>
                </a:cxn>
              </a:cxnLst>
              <a:rect l="0" t="0" r="r" b="b"/>
              <a:pathLst>
                <a:path w="3872" h="3566">
                  <a:moveTo>
                    <a:pt x="0" y="0"/>
                  </a:moveTo>
                  <a:lnTo>
                    <a:pt x="0" y="20"/>
                  </a:lnTo>
                  <a:lnTo>
                    <a:pt x="3848" y="3566"/>
                  </a:lnTo>
                  <a:lnTo>
                    <a:pt x="3872" y="356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5252" y="-609"/>
              <a:ext cx="1381" cy="1274"/>
            </a:xfrm>
            <a:custGeom>
              <a:avLst/>
              <a:gdLst>
                <a:gd name="T0" fmla="*/ 22 w 1381"/>
                <a:gd name="T1" fmla="*/ 0 h 1274"/>
                <a:gd name="T2" fmla="*/ 0 w 1381"/>
                <a:gd name="T3" fmla="*/ 0 h 1274"/>
                <a:gd name="T4" fmla="*/ 1381 w 1381"/>
                <a:gd name="T5" fmla="*/ 1274 h 1274"/>
                <a:gd name="T6" fmla="*/ 1381 w 1381"/>
                <a:gd name="T7" fmla="*/ 1252 h 1274"/>
                <a:gd name="T8" fmla="*/ 22 w 1381"/>
                <a:gd name="T9" fmla="*/ 0 h 1274"/>
              </a:gdLst>
              <a:ahLst/>
              <a:cxnLst>
                <a:cxn ang="0">
                  <a:pos x="T0" y="T1"/>
                </a:cxn>
                <a:cxn ang="0">
                  <a:pos x="T2" y="T3"/>
                </a:cxn>
                <a:cxn ang="0">
                  <a:pos x="T4" y="T5"/>
                </a:cxn>
                <a:cxn ang="0">
                  <a:pos x="T6" y="T7"/>
                </a:cxn>
                <a:cxn ang="0">
                  <a:pos x="T8" y="T9"/>
                </a:cxn>
              </a:cxnLst>
              <a:rect l="0" t="0" r="r" b="b"/>
              <a:pathLst>
                <a:path w="1381" h="1274">
                  <a:moveTo>
                    <a:pt x="22" y="0"/>
                  </a:moveTo>
                  <a:lnTo>
                    <a:pt x="0" y="0"/>
                  </a:lnTo>
                  <a:lnTo>
                    <a:pt x="1381" y="1274"/>
                  </a:lnTo>
                  <a:lnTo>
                    <a:pt x="1381" y="125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5863" y="-609"/>
              <a:ext cx="770" cy="709"/>
            </a:xfrm>
            <a:custGeom>
              <a:avLst/>
              <a:gdLst>
                <a:gd name="T0" fmla="*/ 24 w 770"/>
                <a:gd name="T1" fmla="*/ 0 h 709"/>
                <a:gd name="T2" fmla="*/ 0 w 770"/>
                <a:gd name="T3" fmla="*/ 0 h 709"/>
                <a:gd name="T4" fmla="*/ 770 w 770"/>
                <a:gd name="T5" fmla="*/ 709 h 709"/>
                <a:gd name="T6" fmla="*/ 770 w 770"/>
                <a:gd name="T7" fmla="*/ 689 h 709"/>
                <a:gd name="T8" fmla="*/ 24 w 770"/>
                <a:gd name="T9" fmla="*/ 0 h 709"/>
              </a:gdLst>
              <a:ahLst/>
              <a:cxnLst>
                <a:cxn ang="0">
                  <a:pos x="T0" y="T1"/>
                </a:cxn>
                <a:cxn ang="0">
                  <a:pos x="T2" y="T3"/>
                </a:cxn>
                <a:cxn ang="0">
                  <a:pos x="T4" y="T5"/>
                </a:cxn>
                <a:cxn ang="0">
                  <a:pos x="T6" y="T7"/>
                </a:cxn>
                <a:cxn ang="0">
                  <a:pos x="T8" y="T9"/>
                </a:cxn>
              </a:cxnLst>
              <a:rect l="0" t="0" r="r" b="b"/>
              <a:pathLst>
                <a:path w="770" h="709">
                  <a:moveTo>
                    <a:pt x="24" y="0"/>
                  </a:moveTo>
                  <a:lnTo>
                    <a:pt x="0" y="0"/>
                  </a:lnTo>
                  <a:lnTo>
                    <a:pt x="770" y="709"/>
                  </a:lnTo>
                  <a:lnTo>
                    <a:pt x="770" y="68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p:nvPr/>
          </p:nvSpPr>
          <p:spPr bwMode="auto">
            <a:xfrm>
              <a:off x="3417" y="-609"/>
              <a:ext cx="3216" cy="2964"/>
            </a:xfrm>
            <a:custGeom>
              <a:avLst/>
              <a:gdLst>
                <a:gd name="T0" fmla="*/ 22 w 3216"/>
                <a:gd name="T1" fmla="*/ 0 h 2964"/>
                <a:gd name="T2" fmla="*/ 0 w 3216"/>
                <a:gd name="T3" fmla="*/ 0 h 2964"/>
                <a:gd name="T4" fmla="*/ 3216 w 3216"/>
                <a:gd name="T5" fmla="*/ 2964 h 2964"/>
                <a:gd name="T6" fmla="*/ 3216 w 3216"/>
                <a:gd name="T7" fmla="*/ 2944 h 2964"/>
                <a:gd name="T8" fmla="*/ 22 w 3216"/>
                <a:gd name="T9" fmla="*/ 0 h 2964"/>
              </a:gdLst>
              <a:ahLst/>
              <a:cxnLst>
                <a:cxn ang="0">
                  <a:pos x="T0" y="T1"/>
                </a:cxn>
                <a:cxn ang="0">
                  <a:pos x="T2" y="T3"/>
                </a:cxn>
                <a:cxn ang="0">
                  <a:pos x="T4" y="T5"/>
                </a:cxn>
                <a:cxn ang="0">
                  <a:pos x="T6" y="T7"/>
                </a:cxn>
                <a:cxn ang="0">
                  <a:pos x="T8" y="T9"/>
                </a:cxn>
              </a:cxnLst>
              <a:rect l="0" t="0" r="r" b="b"/>
              <a:pathLst>
                <a:path w="3216" h="2964">
                  <a:moveTo>
                    <a:pt x="22" y="0"/>
                  </a:moveTo>
                  <a:lnTo>
                    <a:pt x="0" y="0"/>
                  </a:lnTo>
                  <a:lnTo>
                    <a:pt x="3216" y="2964"/>
                  </a:lnTo>
                  <a:lnTo>
                    <a:pt x="3216" y="294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
            <p:cNvSpPr/>
            <p:nvPr/>
          </p:nvSpPr>
          <p:spPr bwMode="auto">
            <a:xfrm>
              <a:off x="4232" y="-609"/>
              <a:ext cx="2401" cy="2213"/>
            </a:xfrm>
            <a:custGeom>
              <a:avLst/>
              <a:gdLst>
                <a:gd name="T0" fmla="*/ 22 w 2401"/>
                <a:gd name="T1" fmla="*/ 0 h 2213"/>
                <a:gd name="T2" fmla="*/ 0 w 2401"/>
                <a:gd name="T3" fmla="*/ 0 h 2213"/>
                <a:gd name="T4" fmla="*/ 2401 w 2401"/>
                <a:gd name="T5" fmla="*/ 2213 h 2213"/>
                <a:gd name="T6" fmla="*/ 2401 w 2401"/>
                <a:gd name="T7" fmla="*/ 2193 h 2213"/>
                <a:gd name="T8" fmla="*/ 22 w 2401"/>
                <a:gd name="T9" fmla="*/ 0 h 2213"/>
              </a:gdLst>
              <a:ahLst/>
              <a:cxnLst>
                <a:cxn ang="0">
                  <a:pos x="T0" y="T1"/>
                </a:cxn>
                <a:cxn ang="0">
                  <a:pos x="T2" y="T3"/>
                </a:cxn>
                <a:cxn ang="0">
                  <a:pos x="T4" y="T5"/>
                </a:cxn>
                <a:cxn ang="0">
                  <a:pos x="T6" y="T7"/>
                </a:cxn>
                <a:cxn ang="0">
                  <a:pos x="T8" y="T9"/>
                </a:cxn>
              </a:cxnLst>
              <a:rect l="0" t="0" r="r" b="b"/>
              <a:pathLst>
                <a:path w="2401" h="2213">
                  <a:moveTo>
                    <a:pt x="22" y="0"/>
                  </a:moveTo>
                  <a:lnTo>
                    <a:pt x="0" y="0"/>
                  </a:lnTo>
                  <a:lnTo>
                    <a:pt x="2401" y="2213"/>
                  </a:lnTo>
                  <a:lnTo>
                    <a:pt x="2401" y="2193"/>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3"/>
            <p:cNvSpPr/>
            <p:nvPr/>
          </p:nvSpPr>
          <p:spPr bwMode="auto">
            <a:xfrm>
              <a:off x="6067" y="-609"/>
              <a:ext cx="566" cy="523"/>
            </a:xfrm>
            <a:custGeom>
              <a:avLst/>
              <a:gdLst>
                <a:gd name="T0" fmla="*/ 22 w 566"/>
                <a:gd name="T1" fmla="*/ 0 h 523"/>
                <a:gd name="T2" fmla="*/ 0 w 566"/>
                <a:gd name="T3" fmla="*/ 0 h 523"/>
                <a:gd name="T4" fmla="*/ 566 w 566"/>
                <a:gd name="T5" fmla="*/ 523 h 523"/>
                <a:gd name="T6" fmla="*/ 566 w 566"/>
                <a:gd name="T7" fmla="*/ 501 h 523"/>
                <a:gd name="T8" fmla="*/ 22 w 566"/>
                <a:gd name="T9" fmla="*/ 0 h 523"/>
              </a:gdLst>
              <a:ahLst/>
              <a:cxnLst>
                <a:cxn ang="0">
                  <a:pos x="T0" y="T1"/>
                </a:cxn>
                <a:cxn ang="0">
                  <a:pos x="T2" y="T3"/>
                </a:cxn>
                <a:cxn ang="0">
                  <a:pos x="T4" y="T5"/>
                </a:cxn>
                <a:cxn ang="0">
                  <a:pos x="T6" y="T7"/>
                </a:cxn>
                <a:cxn ang="0">
                  <a:pos x="T8" y="T9"/>
                </a:cxn>
              </a:cxnLst>
              <a:rect l="0" t="0" r="r" b="b"/>
              <a:pathLst>
                <a:path w="566" h="523">
                  <a:moveTo>
                    <a:pt x="22" y="0"/>
                  </a:moveTo>
                  <a:lnTo>
                    <a:pt x="0" y="0"/>
                  </a:lnTo>
                  <a:lnTo>
                    <a:pt x="566" y="523"/>
                  </a:lnTo>
                  <a:lnTo>
                    <a:pt x="566" y="501"/>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
            <p:cNvSpPr/>
            <p:nvPr/>
          </p:nvSpPr>
          <p:spPr bwMode="auto">
            <a:xfrm>
              <a:off x="6475" y="-609"/>
              <a:ext cx="158" cy="146"/>
            </a:xfrm>
            <a:custGeom>
              <a:avLst/>
              <a:gdLst>
                <a:gd name="T0" fmla="*/ 22 w 158"/>
                <a:gd name="T1" fmla="*/ 0 h 146"/>
                <a:gd name="T2" fmla="*/ 0 w 158"/>
                <a:gd name="T3" fmla="*/ 0 h 146"/>
                <a:gd name="T4" fmla="*/ 158 w 158"/>
                <a:gd name="T5" fmla="*/ 146 h 146"/>
                <a:gd name="T6" fmla="*/ 158 w 158"/>
                <a:gd name="T7" fmla="*/ 126 h 146"/>
                <a:gd name="T8" fmla="*/ 22 w 158"/>
                <a:gd name="T9" fmla="*/ 0 h 146"/>
              </a:gdLst>
              <a:ahLst/>
              <a:cxnLst>
                <a:cxn ang="0">
                  <a:pos x="T0" y="T1"/>
                </a:cxn>
                <a:cxn ang="0">
                  <a:pos x="T2" y="T3"/>
                </a:cxn>
                <a:cxn ang="0">
                  <a:pos x="T4" y="T5"/>
                </a:cxn>
                <a:cxn ang="0">
                  <a:pos x="T6" y="T7"/>
                </a:cxn>
                <a:cxn ang="0">
                  <a:pos x="T8" y="T9"/>
                </a:cxn>
              </a:cxnLst>
              <a:rect l="0" t="0" r="r" b="b"/>
              <a:pathLst>
                <a:path w="158" h="146">
                  <a:moveTo>
                    <a:pt x="22" y="0"/>
                  </a:moveTo>
                  <a:lnTo>
                    <a:pt x="0" y="0"/>
                  </a:lnTo>
                  <a:lnTo>
                    <a:pt x="158" y="146"/>
                  </a:lnTo>
                  <a:lnTo>
                    <a:pt x="158" y="12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
            <p:cNvSpPr/>
            <p:nvPr/>
          </p:nvSpPr>
          <p:spPr bwMode="auto">
            <a:xfrm>
              <a:off x="5048" y="-609"/>
              <a:ext cx="1585" cy="1462"/>
            </a:xfrm>
            <a:custGeom>
              <a:avLst/>
              <a:gdLst>
                <a:gd name="T0" fmla="*/ 22 w 1585"/>
                <a:gd name="T1" fmla="*/ 0 h 1462"/>
                <a:gd name="T2" fmla="*/ 0 w 1585"/>
                <a:gd name="T3" fmla="*/ 0 h 1462"/>
                <a:gd name="T4" fmla="*/ 1585 w 1585"/>
                <a:gd name="T5" fmla="*/ 1462 h 1462"/>
                <a:gd name="T6" fmla="*/ 1585 w 1585"/>
                <a:gd name="T7" fmla="*/ 1440 h 1462"/>
                <a:gd name="T8" fmla="*/ 22 w 1585"/>
                <a:gd name="T9" fmla="*/ 0 h 1462"/>
              </a:gdLst>
              <a:ahLst/>
              <a:cxnLst>
                <a:cxn ang="0">
                  <a:pos x="T0" y="T1"/>
                </a:cxn>
                <a:cxn ang="0">
                  <a:pos x="T2" y="T3"/>
                </a:cxn>
                <a:cxn ang="0">
                  <a:pos x="T4" y="T5"/>
                </a:cxn>
                <a:cxn ang="0">
                  <a:pos x="T6" y="T7"/>
                </a:cxn>
                <a:cxn ang="0">
                  <a:pos x="T8" y="T9"/>
                </a:cxn>
              </a:cxnLst>
              <a:rect l="0" t="0" r="r" b="b"/>
              <a:pathLst>
                <a:path w="1585" h="1462">
                  <a:moveTo>
                    <a:pt x="22" y="0"/>
                  </a:moveTo>
                  <a:lnTo>
                    <a:pt x="0" y="0"/>
                  </a:lnTo>
                  <a:lnTo>
                    <a:pt x="1585" y="1462"/>
                  </a:lnTo>
                  <a:lnTo>
                    <a:pt x="1585" y="1440"/>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6"/>
            <p:cNvSpPr/>
            <p:nvPr/>
          </p:nvSpPr>
          <p:spPr bwMode="auto">
            <a:xfrm>
              <a:off x="5454" y="-609"/>
              <a:ext cx="1179" cy="1085"/>
            </a:xfrm>
            <a:custGeom>
              <a:avLst/>
              <a:gdLst>
                <a:gd name="T0" fmla="*/ 24 w 1179"/>
                <a:gd name="T1" fmla="*/ 0 h 1085"/>
                <a:gd name="T2" fmla="*/ 0 w 1179"/>
                <a:gd name="T3" fmla="*/ 0 h 1085"/>
                <a:gd name="T4" fmla="*/ 1179 w 1179"/>
                <a:gd name="T5" fmla="*/ 1085 h 1085"/>
                <a:gd name="T6" fmla="*/ 1179 w 1179"/>
                <a:gd name="T7" fmla="*/ 1065 h 1085"/>
                <a:gd name="T8" fmla="*/ 24 w 1179"/>
                <a:gd name="T9" fmla="*/ 0 h 1085"/>
              </a:gdLst>
              <a:ahLst/>
              <a:cxnLst>
                <a:cxn ang="0">
                  <a:pos x="T0" y="T1"/>
                </a:cxn>
                <a:cxn ang="0">
                  <a:pos x="T2" y="T3"/>
                </a:cxn>
                <a:cxn ang="0">
                  <a:pos x="T4" y="T5"/>
                </a:cxn>
                <a:cxn ang="0">
                  <a:pos x="T6" y="T7"/>
                </a:cxn>
                <a:cxn ang="0">
                  <a:pos x="T8" y="T9"/>
                </a:cxn>
              </a:cxnLst>
              <a:rect l="0" t="0" r="r" b="b"/>
              <a:pathLst>
                <a:path w="1179" h="1085">
                  <a:moveTo>
                    <a:pt x="24" y="0"/>
                  </a:moveTo>
                  <a:lnTo>
                    <a:pt x="0" y="0"/>
                  </a:lnTo>
                  <a:lnTo>
                    <a:pt x="1179" y="1085"/>
                  </a:lnTo>
                  <a:lnTo>
                    <a:pt x="1179" y="1065"/>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
            <p:cNvSpPr/>
            <p:nvPr/>
          </p:nvSpPr>
          <p:spPr bwMode="auto">
            <a:xfrm>
              <a:off x="3213" y="-609"/>
              <a:ext cx="3420" cy="3152"/>
            </a:xfrm>
            <a:custGeom>
              <a:avLst/>
              <a:gdLst>
                <a:gd name="T0" fmla="*/ 22 w 3420"/>
                <a:gd name="T1" fmla="*/ 0 h 3152"/>
                <a:gd name="T2" fmla="*/ 0 w 3420"/>
                <a:gd name="T3" fmla="*/ 0 h 3152"/>
                <a:gd name="T4" fmla="*/ 3420 w 3420"/>
                <a:gd name="T5" fmla="*/ 3152 h 3152"/>
                <a:gd name="T6" fmla="*/ 3420 w 3420"/>
                <a:gd name="T7" fmla="*/ 3132 h 3152"/>
                <a:gd name="T8" fmla="*/ 22 w 3420"/>
                <a:gd name="T9" fmla="*/ 0 h 3152"/>
              </a:gdLst>
              <a:ahLst/>
              <a:cxnLst>
                <a:cxn ang="0">
                  <a:pos x="T0" y="T1"/>
                </a:cxn>
                <a:cxn ang="0">
                  <a:pos x="T2" y="T3"/>
                </a:cxn>
                <a:cxn ang="0">
                  <a:pos x="T4" y="T5"/>
                </a:cxn>
                <a:cxn ang="0">
                  <a:pos x="T6" y="T7"/>
                </a:cxn>
                <a:cxn ang="0">
                  <a:pos x="T8" y="T9"/>
                </a:cxn>
              </a:cxnLst>
              <a:rect l="0" t="0" r="r" b="b"/>
              <a:pathLst>
                <a:path w="3420" h="3152">
                  <a:moveTo>
                    <a:pt x="22" y="0"/>
                  </a:moveTo>
                  <a:lnTo>
                    <a:pt x="0" y="0"/>
                  </a:lnTo>
                  <a:lnTo>
                    <a:pt x="3420" y="3152"/>
                  </a:lnTo>
                  <a:lnTo>
                    <a:pt x="3420" y="313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
            <p:cNvSpPr/>
            <p:nvPr/>
          </p:nvSpPr>
          <p:spPr bwMode="auto">
            <a:xfrm>
              <a:off x="3824" y="-609"/>
              <a:ext cx="2809" cy="2589"/>
            </a:xfrm>
            <a:custGeom>
              <a:avLst/>
              <a:gdLst>
                <a:gd name="T0" fmla="*/ 24 w 2809"/>
                <a:gd name="T1" fmla="*/ 0 h 2589"/>
                <a:gd name="T2" fmla="*/ 0 w 2809"/>
                <a:gd name="T3" fmla="*/ 0 h 2589"/>
                <a:gd name="T4" fmla="*/ 2809 w 2809"/>
                <a:gd name="T5" fmla="*/ 2589 h 2589"/>
                <a:gd name="T6" fmla="*/ 2809 w 2809"/>
                <a:gd name="T7" fmla="*/ 2567 h 2589"/>
                <a:gd name="T8" fmla="*/ 24 w 2809"/>
                <a:gd name="T9" fmla="*/ 0 h 2589"/>
              </a:gdLst>
              <a:ahLst/>
              <a:cxnLst>
                <a:cxn ang="0">
                  <a:pos x="T0" y="T1"/>
                </a:cxn>
                <a:cxn ang="0">
                  <a:pos x="T2" y="T3"/>
                </a:cxn>
                <a:cxn ang="0">
                  <a:pos x="T4" y="T5"/>
                </a:cxn>
                <a:cxn ang="0">
                  <a:pos x="T6" y="T7"/>
                </a:cxn>
                <a:cxn ang="0">
                  <a:pos x="T8" y="T9"/>
                </a:cxn>
              </a:cxnLst>
              <a:rect l="0" t="0" r="r" b="b"/>
              <a:pathLst>
                <a:path w="2809" h="2589">
                  <a:moveTo>
                    <a:pt x="24" y="0"/>
                  </a:moveTo>
                  <a:lnTo>
                    <a:pt x="0" y="0"/>
                  </a:lnTo>
                  <a:lnTo>
                    <a:pt x="2809" y="2589"/>
                  </a:lnTo>
                  <a:lnTo>
                    <a:pt x="2809" y="256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
            <p:cNvSpPr/>
            <p:nvPr/>
          </p:nvSpPr>
          <p:spPr bwMode="auto">
            <a:xfrm>
              <a:off x="1582"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0"/>
            <p:cNvSpPr/>
            <p:nvPr/>
          </p:nvSpPr>
          <p:spPr bwMode="auto">
            <a:xfrm>
              <a:off x="2193" y="-609"/>
              <a:ext cx="4440" cy="4091"/>
            </a:xfrm>
            <a:custGeom>
              <a:avLst/>
              <a:gdLst>
                <a:gd name="T0" fmla="*/ 24 w 4440"/>
                <a:gd name="T1" fmla="*/ 0 h 4091"/>
                <a:gd name="T2" fmla="*/ 0 w 4440"/>
                <a:gd name="T3" fmla="*/ 0 h 4091"/>
                <a:gd name="T4" fmla="*/ 4440 w 4440"/>
                <a:gd name="T5" fmla="*/ 4091 h 4091"/>
                <a:gd name="T6" fmla="*/ 4440 w 4440"/>
                <a:gd name="T7" fmla="*/ 4071 h 4091"/>
                <a:gd name="T8" fmla="*/ 24 w 4440"/>
                <a:gd name="T9" fmla="*/ 0 h 4091"/>
              </a:gdLst>
              <a:ahLst/>
              <a:cxnLst>
                <a:cxn ang="0">
                  <a:pos x="T0" y="T1"/>
                </a:cxn>
                <a:cxn ang="0">
                  <a:pos x="T2" y="T3"/>
                </a:cxn>
                <a:cxn ang="0">
                  <a:pos x="T4" y="T5"/>
                </a:cxn>
                <a:cxn ang="0">
                  <a:pos x="T6" y="T7"/>
                </a:cxn>
                <a:cxn ang="0">
                  <a:pos x="T8" y="T9"/>
                </a:cxn>
              </a:cxnLst>
              <a:rect l="0" t="0" r="r" b="b"/>
              <a:pathLst>
                <a:path w="4440" h="4091">
                  <a:moveTo>
                    <a:pt x="24" y="0"/>
                  </a:moveTo>
                  <a:lnTo>
                    <a:pt x="0" y="0"/>
                  </a:lnTo>
                  <a:lnTo>
                    <a:pt x="4440" y="4091"/>
                  </a:lnTo>
                  <a:lnTo>
                    <a:pt x="4440" y="4071"/>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1"/>
            <p:cNvSpPr/>
            <p:nvPr/>
          </p:nvSpPr>
          <p:spPr bwMode="auto">
            <a:xfrm>
              <a:off x="-1045" y="1834"/>
              <a:ext cx="2037" cy="1876"/>
            </a:xfrm>
            <a:custGeom>
              <a:avLst/>
              <a:gdLst>
                <a:gd name="T0" fmla="*/ 0 w 2037"/>
                <a:gd name="T1" fmla="*/ 0 h 1876"/>
                <a:gd name="T2" fmla="*/ 0 w 2037"/>
                <a:gd name="T3" fmla="*/ 22 h 1876"/>
                <a:gd name="T4" fmla="*/ 2013 w 2037"/>
                <a:gd name="T5" fmla="*/ 1876 h 1876"/>
                <a:gd name="T6" fmla="*/ 2037 w 2037"/>
                <a:gd name="T7" fmla="*/ 1876 h 1876"/>
                <a:gd name="T8" fmla="*/ 0 w 2037"/>
                <a:gd name="T9" fmla="*/ 0 h 1876"/>
              </a:gdLst>
              <a:ahLst/>
              <a:cxnLst>
                <a:cxn ang="0">
                  <a:pos x="T0" y="T1"/>
                </a:cxn>
                <a:cxn ang="0">
                  <a:pos x="T2" y="T3"/>
                </a:cxn>
                <a:cxn ang="0">
                  <a:pos x="T4" y="T5"/>
                </a:cxn>
                <a:cxn ang="0">
                  <a:pos x="T6" y="T7"/>
                </a:cxn>
                <a:cxn ang="0">
                  <a:pos x="T8" y="T9"/>
                </a:cxn>
              </a:cxnLst>
              <a:rect l="0" t="0" r="r" b="b"/>
              <a:pathLst>
                <a:path w="2037" h="1876">
                  <a:moveTo>
                    <a:pt x="0" y="0"/>
                  </a:moveTo>
                  <a:lnTo>
                    <a:pt x="0" y="22"/>
                  </a:lnTo>
                  <a:lnTo>
                    <a:pt x="2013" y="1876"/>
                  </a:lnTo>
                  <a:lnTo>
                    <a:pt x="2037" y="187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
            <p:cNvSpPr/>
            <p:nvPr/>
          </p:nvSpPr>
          <p:spPr bwMode="auto">
            <a:xfrm>
              <a:off x="358"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
            <p:cNvSpPr/>
            <p:nvPr/>
          </p:nvSpPr>
          <p:spPr bwMode="auto">
            <a:xfrm>
              <a:off x="1989" y="-609"/>
              <a:ext cx="4644" cy="4279"/>
            </a:xfrm>
            <a:custGeom>
              <a:avLst/>
              <a:gdLst>
                <a:gd name="T0" fmla="*/ 24 w 4644"/>
                <a:gd name="T1" fmla="*/ 0 h 4279"/>
                <a:gd name="T2" fmla="*/ 0 w 4644"/>
                <a:gd name="T3" fmla="*/ 0 h 4279"/>
                <a:gd name="T4" fmla="*/ 4644 w 4644"/>
                <a:gd name="T5" fmla="*/ 4279 h 4279"/>
                <a:gd name="T6" fmla="*/ 4644 w 4644"/>
                <a:gd name="T7" fmla="*/ 4257 h 4279"/>
                <a:gd name="T8" fmla="*/ 24 w 4644"/>
                <a:gd name="T9" fmla="*/ 0 h 4279"/>
              </a:gdLst>
              <a:ahLst/>
              <a:cxnLst>
                <a:cxn ang="0">
                  <a:pos x="T0" y="T1"/>
                </a:cxn>
                <a:cxn ang="0">
                  <a:pos x="T2" y="T3"/>
                </a:cxn>
                <a:cxn ang="0">
                  <a:pos x="T4" y="T5"/>
                </a:cxn>
                <a:cxn ang="0">
                  <a:pos x="T6" y="T7"/>
                </a:cxn>
                <a:cxn ang="0">
                  <a:pos x="T8" y="T9"/>
                </a:cxn>
              </a:cxnLst>
              <a:rect l="0" t="0" r="r" b="b"/>
              <a:pathLst>
                <a:path w="4644" h="4279">
                  <a:moveTo>
                    <a:pt x="24" y="0"/>
                  </a:moveTo>
                  <a:lnTo>
                    <a:pt x="0" y="0"/>
                  </a:lnTo>
                  <a:lnTo>
                    <a:pt x="4644" y="4279"/>
                  </a:lnTo>
                  <a:lnTo>
                    <a:pt x="4644" y="425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4"/>
            <p:cNvSpPr/>
            <p:nvPr/>
          </p:nvSpPr>
          <p:spPr bwMode="auto">
            <a:xfrm>
              <a:off x="-1045" y="-44"/>
              <a:ext cx="4074" cy="3754"/>
            </a:xfrm>
            <a:custGeom>
              <a:avLst/>
              <a:gdLst>
                <a:gd name="T0" fmla="*/ 0 w 4074"/>
                <a:gd name="T1" fmla="*/ 0 h 3754"/>
                <a:gd name="T2" fmla="*/ 0 w 4074"/>
                <a:gd name="T3" fmla="*/ 22 h 3754"/>
                <a:gd name="T4" fmla="*/ 4052 w 4074"/>
                <a:gd name="T5" fmla="*/ 3754 h 3754"/>
                <a:gd name="T6" fmla="*/ 4074 w 4074"/>
                <a:gd name="T7" fmla="*/ 3754 h 3754"/>
                <a:gd name="T8" fmla="*/ 0 w 4074"/>
                <a:gd name="T9" fmla="*/ 0 h 3754"/>
              </a:gdLst>
              <a:ahLst/>
              <a:cxnLst>
                <a:cxn ang="0">
                  <a:pos x="T0" y="T1"/>
                </a:cxn>
                <a:cxn ang="0">
                  <a:pos x="T2" y="T3"/>
                </a:cxn>
                <a:cxn ang="0">
                  <a:pos x="T4" y="T5"/>
                </a:cxn>
                <a:cxn ang="0">
                  <a:pos x="T6" y="T7"/>
                </a:cxn>
                <a:cxn ang="0">
                  <a:pos x="T8" y="T9"/>
                </a:cxn>
              </a:cxnLst>
              <a:rect l="0" t="0" r="r" b="b"/>
              <a:pathLst>
                <a:path w="4074" h="3754">
                  <a:moveTo>
                    <a:pt x="0" y="0"/>
                  </a:moveTo>
                  <a:lnTo>
                    <a:pt x="0" y="22"/>
                  </a:lnTo>
                  <a:lnTo>
                    <a:pt x="4052" y="3754"/>
                  </a:lnTo>
                  <a:lnTo>
                    <a:pt x="4074" y="375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5"/>
            <p:cNvSpPr/>
            <p:nvPr/>
          </p:nvSpPr>
          <p:spPr bwMode="auto">
            <a:xfrm>
              <a:off x="-49" y="-609"/>
              <a:ext cx="4709" cy="4319"/>
            </a:xfrm>
            <a:custGeom>
              <a:avLst/>
              <a:gdLst>
                <a:gd name="T0" fmla="*/ 22 w 4709"/>
                <a:gd name="T1" fmla="*/ 0 h 4319"/>
                <a:gd name="T2" fmla="*/ 0 w 4709"/>
                <a:gd name="T3" fmla="*/ 0 h 4319"/>
                <a:gd name="T4" fmla="*/ 4687 w 4709"/>
                <a:gd name="T5" fmla="*/ 4319 h 4319"/>
                <a:gd name="T6" fmla="*/ 4709 w 4709"/>
                <a:gd name="T7" fmla="*/ 4319 h 4319"/>
                <a:gd name="T8" fmla="*/ 22 w 4709"/>
                <a:gd name="T9" fmla="*/ 0 h 4319"/>
              </a:gdLst>
              <a:ahLst/>
              <a:cxnLst>
                <a:cxn ang="0">
                  <a:pos x="T0" y="T1"/>
                </a:cxn>
                <a:cxn ang="0">
                  <a:pos x="T2" y="T3"/>
                </a:cxn>
                <a:cxn ang="0">
                  <a:pos x="T4" y="T5"/>
                </a:cxn>
                <a:cxn ang="0">
                  <a:pos x="T6" y="T7"/>
                </a:cxn>
                <a:cxn ang="0">
                  <a:pos x="T8" y="T9"/>
                </a:cxn>
              </a:cxnLst>
              <a:rect l="0" t="0" r="r" b="b"/>
              <a:pathLst>
                <a:path w="4709" h="4319">
                  <a:moveTo>
                    <a:pt x="22" y="0"/>
                  </a:moveTo>
                  <a:lnTo>
                    <a:pt x="0" y="0"/>
                  </a:lnTo>
                  <a:lnTo>
                    <a:pt x="4687" y="4319"/>
                  </a:lnTo>
                  <a:lnTo>
                    <a:pt x="4709"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6"/>
            <p:cNvSpPr/>
            <p:nvPr/>
          </p:nvSpPr>
          <p:spPr bwMode="auto">
            <a:xfrm>
              <a:off x="-1045" y="-421"/>
              <a:ext cx="4482" cy="4131"/>
            </a:xfrm>
            <a:custGeom>
              <a:avLst/>
              <a:gdLst>
                <a:gd name="T0" fmla="*/ 0 w 4482"/>
                <a:gd name="T1" fmla="*/ 0 h 4131"/>
                <a:gd name="T2" fmla="*/ 0 w 4482"/>
                <a:gd name="T3" fmla="*/ 22 h 4131"/>
                <a:gd name="T4" fmla="*/ 4460 w 4482"/>
                <a:gd name="T5" fmla="*/ 4131 h 4131"/>
                <a:gd name="T6" fmla="*/ 4482 w 4482"/>
                <a:gd name="T7" fmla="*/ 4131 h 4131"/>
                <a:gd name="T8" fmla="*/ 0 w 4482"/>
                <a:gd name="T9" fmla="*/ 0 h 4131"/>
              </a:gdLst>
              <a:ahLst/>
              <a:cxnLst>
                <a:cxn ang="0">
                  <a:pos x="T0" y="T1"/>
                </a:cxn>
                <a:cxn ang="0">
                  <a:pos x="T2" y="T3"/>
                </a:cxn>
                <a:cxn ang="0">
                  <a:pos x="T4" y="T5"/>
                </a:cxn>
                <a:cxn ang="0">
                  <a:pos x="T6" y="T7"/>
                </a:cxn>
                <a:cxn ang="0">
                  <a:pos x="T8" y="T9"/>
                </a:cxn>
              </a:cxnLst>
              <a:rect l="0" t="0" r="r" b="b"/>
              <a:pathLst>
                <a:path w="4482" h="4131">
                  <a:moveTo>
                    <a:pt x="0" y="0"/>
                  </a:moveTo>
                  <a:lnTo>
                    <a:pt x="0" y="22"/>
                  </a:lnTo>
                  <a:lnTo>
                    <a:pt x="4460" y="4131"/>
                  </a:lnTo>
                  <a:lnTo>
                    <a:pt x="4482" y="413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7"/>
            <p:cNvSpPr/>
            <p:nvPr/>
          </p:nvSpPr>
          <p:spPr bwMode="auto">
            <a:xfrm>
              <a:off x="-1045" y="1271"/>
              <a:ext cx="2647" cy="2439"/>
            </a:xfrm>
            <a:custGeom>
              <a:avLst/>
              <a:gdLst>
                <a:gd name="T0" fmla="*/ 0 w 2647"/>
                <a:gd name="T1" fmla="*/ 0 h 2439"/>
                <a:gd name="T2" fmla="*/ 0 w 2647"/>
                <a:gd name="T3" fmla="*/ 20 h 2439"/>
                <a:gd name="T4" fmla="*/ 2625 w 2647"/>
                <a:gd name="T5" fmla="*/ 2439 h 2439"/>
                <a:gd name="T6" fmla="*/ 2647 w 2647"/>
                <a:gd name="T7" fmla="*/ 2439 h 2439"/>
                <a:gd name="T8" fmla="*/ 0 w 2647"/>
                <a:gd name="T9" fmla="*/ 0 h 2439"/>
              </a:gdLst>
              <a:ahLst/>
              <a:cxnLst>
                <a:cxn ang="0">
                  <a:pos x="T0" y="T1"/>
                </a:cxn>
                <a:cxn ang="0">
                  <a:pos x="T2" y="T3"/>
                </a:cxn>
                <a:cxn ang="0">
                  <a:pos x="T4" y="T5"/>
                </a:cxn>
                <a:cxn ang="0">
                  <a:pos x="T6" y="T7"/>
                </a:cxn>
                <a:cxn ang="0">
                  <a:pos x="T8" y="T9"/>
                </a:cxn>
              </a:cxnLst>
              <a:rect l="0" t="0" r="r" b="b"/>
              <a:pathLst>
                <a:path w="2647" h="2439">
                  <a:moveTo>
                    <a:pt x="0" y="0"/>
                  </a:moveTo>
                  <a:lnTo>
                    <a:pt x="0" y="20"/>
                  </a:lnTo>
                  <a:lnTo>
                    <a:pt x="2625" y="2439"/>
                  </a:lnTo>
                  <a:lnTo>
                    <a:pt x="2647" y="243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8"/>
            <p:cNvSpPr/>
            <p:nvPr/>
          </p:nvSpPr>
          <p:spPr bwMode="auto">
            <a:xfrm>
              <a:off x="-1045" y="1083"/>
              <a:ext cx="2851" cy="2627"/>
            </a:xfrm>
            <a:custGeom>
              <a:avLst/>
              <a:gdLst>
                <a:gd name="T0" fmla="*/ 0 w 2851"/>
                <a:gd name="T1" fmla="*/ 0 h 2627"/>
                <a:gd name="T2" fmla="*/ 0 w 2851"/>
                <a:gd name="T3" fmla="*/ 20 h 2627"/>
                <a:gd name="T4" fmla="*/ 2829 w 2851"/>
                <a:gd name="T5" fmla="*/ 2627 h 2627"/>
                <a:gd name="T6" fmla="*/ 2851 w 2851"/>
                <a:gd name="T7" fmla="*/ 2627 h 2627"/>
                <a:gd name="T8" fmla="*/ 0 w 2851"/>
                <a:gd name="T9" fmla="*/ 0 h 2627"/>
              </a:gdLst>
              <a:ahLst/>
              <a:cxnLst>
                <a:cxn ang="0">
                  <a:pos x="T0" y="T1"/>
                </a:cxn>
                <a:cxn ang="0">
                  <a:pos x="T2" y="T3"/>
                </a:cxn>
                <a:cxn ang="0">
                  <a:pos x="T4" y="T5"/>
                </a:cxn>
                <a:cxn ang="0">
                  <a:pos x="T6" y="T7"/>
                </a:cxn>
                <a:cxn ang="0">
                  <a:pos x="T8" y="T9"/>
                </a:cxn>
              </a:cxnLst>
              <a:rect l="0" t="0" r="r" b="b"/>
              <a:pathLst>
                <a:path w="2851" h="2627">
                  <a:moveTo>
                    <a:pt x="0" y="0"/>
                  </a:moveTo>
                  <a:lnTo>
                    <a:pt x="0" y="20"/>
                  </a:lnTo>
                  <a:lnTo>
                    <a:pt x="2829" y="2627"/>
                  </a:lnTo>
                  <a:lnTo>
                    <a:pt x="2851" y="262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9"/>
            <p:cNvSpPr/>
            <p:nvPr/>
          </p:nvSpPr>
          <p:spPr bwMode="auto">
            <a:xfrm>
              <a:off x="3009" y="-609"/>
              <a:ext cx="3624" cy="3340"/>
            </a:xfrm>
            <a:custGeom>
              <a:avLst/>
              <a:gdLst>
                <a:gd name="T0" fmla="*/ 22 w 3624"/>
                <a:gd name="T1" fmla="*/ 0 h 3340"/>
                <a:gd name="T2" fmla="*/ 0 w 3624"/>
                <a:gd name="T3" fmla="*/ 0 h 3340"/>
                <a:gd name="T4" fmla="*/ 3624 w 3624"/>
                <a:gd name="T5" fmla="*/ 3340 h 3340"/>
                <a:gd name="T6" fmla="*/ 3624 w 3624"/>
                <a:gd name="T7" fmla="*/ 3318 h 3340"/>
                <a:gd name="T8" fmla="*/ 22 w 3624"/>
                <a:gd name="T9" fmla="*/ 0 h 3340"/>
              </a:gdLst>
              <a:ahLst/>
              <a:cxnLst>
                <a:cxn ang="0">
                  <a:pos x="T0" y="T1"/>
                </a:cxn>
                <a:cxn ang="0">
                  <a:pos x="T2" y="T3"/>
                </a:cxn>
                <a:cxn ang="0">
                  <a:pos x="T4" y="T5"/>
                </a:cxn>
                <a:cxn ang="0">
                  <a:pos x="T6" y="T7"/>
                </a:cxn>
                <a:cxn ang="0">
                  <a:pos x="T8" y="T9"/>
                </a:cxn>
              </a:cxnLst>
              <a:rect l="0" t="0" r="r" b="b"/>
              <a:pathLst>
                <a:path w="3624" h="3340">
                  <a:moveTo>
                    <a:pt x="22" y="0"/>
                  </a:moveTo>
                  <a:lnTo>
                    <a:pt x="0" y="0"/>
                  </a:lnTo>
                  <a:lnTo>
                    <a:pt x="3624" y="3340"/>
                  </a:lnTo>
                  <a:lnTo>
                    <a:pt x="3624" y="3318"/>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0"/>
            <p:cNvSpPr/>
            <p:nvPr/>
          </p:nvSpPr>
          <p:spPr bwMode="auto">
            <a:xfrm>
              <a:off x="3619" y="-609"/>
              <a:ext cx="3014" cy="2775"/>
            </a:xfrm>
            <a:custGeom>
              <a:avLst/>
              <a:gdLst>
                <a:gd name="T0" fmla="*/ 24 w 3014"/>
                <a:gd name="T1" fmla="*/ 0 h 2775"/>
                <a:gd name="T2" fmla="*/ 0 w 3014"/>
                <a:gd name="T3" fmla="*/ 0 h 2775"/>
                <a:gd name="T4" fmla="*/ 3014 w 3014"/>
                <a:gd name="T5" fmla="*/ 2775 h 2775"/>
                <a:gd name="T6" fmla="*/ 3014 w 3014"/>
                <a:gd name="T7" fmla="*/ 2755 h 2775"/>
                <a:gd name="T8" fmla="*/ 24 w 3014"/>
                <a:gd name="T9" fmla="*/ 0 h 2775"/>
              </a:gdLst>
              <a:ahLst/>
              <a:cxnLst>
                <a:cxn ang="0">
                  <a:pos x="T0" y="T1"/>
                </a:cxn>
                <a:cxn ang="0">
                  <a:pos x="T2" y="T3"/>
                </a:cxn>
                <a:cxn ang="0">
                  <a:pos x="T4" y="T5"/>
                </a:cxn>
                <a:cxn ang="0">
                  <a:pos x="T6" y="T7"/>
                </a:cxn>
                <a:cxn ang="0">
                  <a:pos x="T8" y="T9"/>
                </a:cxn>
              </a:cxnLst>
              <a:rect l="0" t="0" r="r" b="b"/>
              <a:pathLst>
                <a:path w="3014" h="2775">
                  <a:moveTo>
                    <a:pt x="24" y="0"/>
                  </a:moveTo>
                  <a:lnTo>
                    <a:pt x="0" y="0"/>
                  </a:lnTo>
                  <a:lnTo>
                    <a:pt x="3014" y="2775"/>
                  </a:lnTo>
                  <a:lnTo>
                    <a:pt x="3014" y="2755"/>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1"/>
            <p:cNvSpPr/>
            <p:nvPr/>
          </p:nvSpPr>
          <p:spPr bwMode="auto">
            <a:xfrm>
              <a:off x="970" y="-609"/>
              <a:ext cx="4711" cy="4319"/>
            </a:xfrm>
            <a:custGeom>
              <a:avLst/>
              <a:gdLst>
                <a:gd name="T0" fmla="*/ 22 w 4711"/>
                <a:gd name="T1" fmla="*/ 0 h 4319"/>
                <a:gd name="T2" fmla="*/ 0 w 4711"/>
                <a:gd name="T3" fmla="*/ 0 h 4319"/>
                <a:gd name="T4" fmla="*/ 4689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9"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2"/>
            <p:cNvSpPr/>
            <p:nvPr/>
          </p:nvSpPr>
          <p:spPr bwMode="auto">
            <a:xfrm>
              <a:off x="1784" y="-609"/>
              <a:ext cx="4711" cy="4319"/>
            </a:xfrm>
            <a:custGeom>
              <a:avLst/>
              <a:gdLst>
                <a:gd name="T0" fmla="*/ 24 w 4711"/>
                <a:gd name="T1" fmla="*/ 0 h 4319"/>
                <a:gd name="T2" fmla="*/ 0 w 4711"/>
                <a:gd name="T3" fmla="*/ 0 h 4319"/>
                <a:gd name="T4" fmla="*/ 4689 w 4711"/>
                <a:gd name="T5" fmla="*/ 4319 h 4319"/>
                <a:gd name="T6" fmla="*/ 4711 w 4711"/>
                <a:gd name="T7" fmla="*/ 4319 h 4319"/>
                <a:gd name="T8" fmla="*/ 24 w 4711"/>
                <a:gd name="T9" fmla="*/ 0 h 4319"/>
              </a:gdLst>
              <a:ahLst/>
              <a:cxnLst>
                <a:cxn ang="0">
                  <a:pos x="T0" y="T1"/>
                </a:cxn>
                <a:cxn ang="0">
                  <a:pos x="T2" y="T3"/>
                </a:cxn>
                <a:cxn ang="0">
                  <a:pos x="T4" y="T5"/>
                </a:cxn>
                <a:cxn ang="0">
                  <a:pos x="T6" y="T7"/>
                </a:cxn>
                <a:cxn ang="0">
                  <a:pos x="T8" y="T9"/>
                </a:cxn>
              </a:cxnLst>
              <a:rect l="0" t="0" r="r" b="b"/>
              <a:pathLst>
                <a:path w="4711" h="4319">
                  <a:moveTo>
                    <a:pt x="24" y="0"/>
                  </a:moveTo>
                  <a:lnTo>
                    <a:pt x="0" y="0"/>
                  </a:lnTo>
                  <a:lnTo>
                    <a:pt x="4689" y="4319"/>
                  </a:lnTo>
                  <a:lnTo>
                    <a:pt x="4711"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3"/>
            <p:cNvSpPr/>
            <p:nvPr/>
          </p:nvSpPr>
          <p:spPr bwMode="auto">
            <a:xfrm>
              <a:off x="-457"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4"/>
            <p:cNvSpPr/>
            <p:nvPr/>
          </p:nvSpPr>
          <p:spPr bwMode="auto">
            <a:xfrm>
              <a:off x="1174"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5"/>
            <p:cNvSpPr/>
            <p:nvPr/>
          </p:nvSpPr>
          <p:spPr bwMode="auto">
            <a:xfrm>
              <a:off x="-1045" y="332"/>
              <a:ext cx="3668" cy="3378"/>
            </a:xfrm>
            <a:custGeom>
              <a:avLst/>
              <a:gdLst>
                <a:gd name="T0" fmla="*/ 0 w 3668"/>
                <a:gd name="T1" fmla="*/ 0 h 3378"/>
                <a:gd name="T2" fmla="*/ 0 w 3668"/>
                <a:gd name="T3" fmla="*/ 20 h 3378"/>
                <a:gd name="T4" fmla="*/ 3644 w 3668"/>
                <a:gd name="T5" fmla="*/ 3378 h 3378"/>
                <a:gd name="T6" fmla="*/ 3668 w 3668"/>
                <a:gd name="T7" fmla="*/ 3378 h 3378"/>
                <a:gd name="T8" fmla="*/ 0 w 3668"/>
                <a:gd name="T9" fmla="*/ 0 h 3378"/>
              </a:gdLst>
              <a:ahLst/>
              <a:cxnLst>
                <a:cxn ang="0">
                  <a:pos x="T0" y="T1"/>
                </a:cxn>
                <a:cxn ang="0">
                  <a:pos x="T2" y="T3"/>
                </a:cxn>
                <a:cxn ang="0">
                  <a:pos x="T4" y="T5"/>
                </a:cxn>
                <a:cxn ang="0">
                  <a:pos x="T6" y="T7"/>
                </a:cxn>
                <a:cxn ang="0">
                  <a:pos x="T8" y="T9"/>
                </a:cxn>
              </a:cxnLst>
              <a:rect l="0" t="0" r="r" b="b"/>
              <a:pathLst>
                <a:path w="3668" h="3378">
                  <a:moveTo>
                    <a:pt x="0" y="0"/>
                  </a:moveTo>
                  <a:lnTo>
                    <a:pt x="0" y="20"/>
                  </a:lnTo>
                  <a:lnTo>
                    <a:pt x="3644" y="3378"/>
                  </a:lnTo>
                  <a:lnTo>
                    <a:pt x="3668" y="3378"/>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6"/>
            <p:cNvSpPr/>
            <p:nvPr/>
          </p:nvSpPr>
          <p:spPr bwMode="auto">
            <a:xfrm>
              <a:off x="-661"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7"/>
            <p:cNvSpPr/>
            <p:nvPr/>
          </p:nvSpPr>
          <p:spPr bwMode="auto">
            <a:xfrm>
              <a:off x="6271" y="-609"/>
              <a:ext cx="362" cy="335"/>
            </a:xfrm>
            <a:custGeom>
              <a:avLst/>
              <a:gdLst>
                <a:gd name="T0" fmla="*/ 22 w 362"/>
                <a:gd name="T1" fmla="*/ 0 h 335"/>
                <a:gd name="T2" fmla="*/ 0 w 362"/>
                <a:gd name="T3" fmla="*/ 0 h 335"/>
                <a:gd name="T4" fmla="*/ 362 w 362"/>
                <a:gd name="T5" fmla="*/ 335 h 335"/>
                <a:gd name="T6" fmla="*/ 362 w 362"/>
                <a:gd name="T7" fmla="*/ 312 h 335"/>
                <a:gd name="T8" fmla="*/ 22 w 362"/>
                <a:gd name="T9" fmla="*/ 0 h 335"/>
              </a:gdLst>
              <a:ahLst/>
              <a:cxnLst>
                <a:cxn ang="0">
                  <a:pos x="T0" y="T1"/>
                </a:cxn>
                <a:cxn ang="0">
                  <a:pos x="T2" y="T3"/>
                </a:cxn>
                <a:cxn ang="0">
                  <a:pos x="T4" y="T5"/>
                </a:cxn>
                <a:cxn ang="0">
                  <a:pos x="T6" y="T7"/>
                </a:cxn>
                <a:cxn ang="0">
                  <a:pos x="T8" y="T9"/>
                </a:cxn>
              </a:cxnLst>
              <a:rect l="0" t="0" r="r" b="b"/>
              <a:pathLst>
                <a:path w="362" h="335">
                  <a:moveTo>
                    <a:pt x="22" y="0"/>
                  </a:moveTo>
                  <a:lnTo>
                    <a:pt x="0" y="0"/>
                  </a:lnTo>
                  <a:lnTo>
                    <a:pt x="362" y="335"/>
                  </a:lnTo>
                  <a:lnTo>
                    <a:pt x="362" y="31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8"/>
            <p:cNvSpPr/>
            <p:nvPr/>
          </p:nvSpPr>
          <p:spPr bwMode="auto">
            <a:xfrm>
              <a:off x="4436" y="-609"/>
              <a:ext cx="2197" cy="2024"/>
            </a:xfrm>
            <a:custGeom>
              <a:avLst/>
              <a:gdLst>
                <a:gd name="T0" fmla="*/ 22 w 2197"/>
                <a:gd name="T1" fmla="*/ 0 h 2024"/>
                <a:gd name="T2" fmla="*/ 0 w 2197"/>
                <a:gd name="T3" fmla="*/ 0 h 2024"/>
                <a:gd name="T4" fmla="*/ 2197 w 2197"/>
                <a:gd name="T5" fmla="*/ 2024 h 2024"/>
                <a:gd name="T6" fmla="*/ 2197 w 2197"/>
                <a:gd name="T7" fmla="*/ 2004 h 2024"/>
                <a:gd name="T8" fmla="*/ 22 w 2197"/>
                <a:gd name="T9" fmla="*/ 0 h 2024"/>
              </a:gdLst>
              <a:ahLst/>
              <a:cxnLst>
                <a:cxn ang="0">
                  <a:pos x="T0" y="T1"/>
                </a:cxn>
                <a:cxn ang="0">
                  <a:pos x="T2" y="T3"/>
                </a:cxn>
                <a:cxn ang="0">
                  <a:pos x="T4" y="T5"/>
                </a:cxn>
                <a:cxn ang="0">
                  <a:pos x="T6" y="T7"/>
                </a:cxn>
                <a:cxn ang="0">
                  <a:pos x="T8" y="T9"/>
                </a:cxn>
              </a:cxnLst>
              <a:rect l="0" t="0" r="r" b="b"/>
              <a:pathLst>
                <a:path w="2197" h="2024">
                  <a:moveTo>
                    <a:pt x="22" y="0"/>
                  </a:moveTo>
                  <a:lnTo>
                    <a:pt x="0" y="0"/>
                  </a:lnTo>
                  <a:lnTo>
                    <a:pt x="2197" y="2024"/>
                  </a:lnTo>
                  <a:lnTo>
                    <a:pt x="2197" y="200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0" y="-609"/>
              <a:ext cx="1993" cy="1836"/>
            </a:xfrm>
            <a:custGeom>
              <a:avLst/>
              <a:gdLst>
                <a:gd name="T0" fmla="*/ 22 w 1993"/>
                <a:gd name="T1" fmla="*/ 0 h 1836"/>
                <a:gd name="T2" fmla="*/ 0 w 1993"/>
                <a:gd name="T3" fmla="*/ 0 h 1836"/>
                <a:gd name="T4" fmla="*/ 1993 w 1993"/>
                <a:gd name="T5" fmla="*/ 1836 h 1836"/>
                <a:gd name="T6" fmla="*/ 1993 w 1993"/>
                <a:gd name="T7" fmla="*/ 1816 h 1836"/>
                <a:gd name="T8" fmla="*/ 22 w 1993"/>
                <a:gd name="T9" fmla="*/ 0 h 1836"/>
              </a:gdLst>
              <a:ahLst/>
              <a:cxnLst>
                <a:cxn ang="0">
                  <a:pos x="T0" y="T1"/>
                </a:cxn>
                <a:cxn ang="0">
                  <a:pos x="T2" y="T3"/>
                </a:cxn>
                <a:cxn ang="0">
                  <a:pos x="T4" y="T5"/>
                </a:cxn>
                <a:cxn ang="0">
                  <a:pos x="T6" y="T7"/>
                </a:cxn>
                <a:cxn ang="0">
                  <a:pos x="T8" y="T9"/>
                </a:cxn>
              </a:cxnLst>
              <a:rect l="0" t="0" r="r" b="b"/>
              <a:pathLst>
                <a:path w="1993" h="1836">
                  <a:moveTo>
                    <a:pt x="22" y="0"/>
                  </a:moveTo>
                  <a:lnTo>
                    <a:pt x="0" y="0"/>
                  </a:lnTo>
                  <a:lnTo>
                    <a:pt x="1993" y="1836"/>
                  </a:lnTo>
                  <a:lnTo>
                    <a:pt x="1993" y="181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5659" y="-609"/>
              <a:ext cx="974" cy="897"/>
            </a:xfrm>
            <a:custGeom>
              <a:avLst/>
              <a:gdLst>
                <a:gd name="T0" fmla="*/ 24 w 974"/>
                <a:gd name="T1" fmla="*/ 0 h 897"/>
                <a:gd name="T2" fmla="*/ 0 w 974"/>
                <a:gd name="T3" fmla="*/ 0 h 897"/>
                <a:gd name="T4" fmla="*/ 974 w 974"/>
                <a:gd name="T5" fmla="*/ 897 h 897"/>
                <a:gd name="T6" fmla="*/ 974 w 974"/>
                <a:gd name="T7" fmla="*/ 877 h 897"/>
                <a:gd name="T8" fmla="*/ 24 w 974"/>
                <a:gd name="T9" fmla="*/ 0 h 897"/>
              </a:gdLst>
              <a:ahLst/>
              <a:cxnLst>
                <a:cxn ang="0">
                  <a:pos x="T0" y="T1"/>
                </a:cxn>
                <a:cxn ang="0">
                  <a:pos x="T2" y="T3"/>
                </a:cxn>
                <a:cxn ang="0">
                  <a:pos x="T4" y="T5"/>
                </a:cxn>
                <a:cxn ang="0">
                  <a:pos x="T6" y="T7"/>
                </a:cxn>
                <a:cxn ang="0">
                  <a:pos x="T8" y="T9"/>
                </a:cxn>
              </a:cxnLst>
              <a:rect l="0" t="0" r="r" b="b"/>
              <a:pathLst>
                <a:path w="974" h="897">
                  <a:moveTo>
                    <a:pt x="24" y="0"/>
                  </a:moveTo>
                  <a:lnTo>
                    <a:pt x="0" y="0"/>
                  </a:lnTo>
                  <a:lnTo>
                    <a:pt x="974" y="897"/>
                  </a:lnTo>
                  <a:lnTo>
                    <a:pt x="974" y="87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028" y="-609"/>
              <a:ext cx="2605" cy="2401"/>
            </a:xfrm>
            <a:custGeom>
              <a:avLst/>
              <a:gdLst>
                <a:gd name="T0" fmla="*/ 24 w 2605"/>
                <a:gd name="T1" fmla="*/ 0 h 2401"/>
                <a:gd name="T2" fmla="*/ 0 w 2605"/>
                <a:gd name="T3" fmla="*/ 0 h 2401"/>
                <a:gd name="T4" fmla="*/ 2605 w 2605"/>
                <a:gd name="T5" fmla="*/ 2401 h 2401"/>
                <a:gd name="T6" fmla="*/ 2605 w 2605"/>
                <a:gd name="T7" fmla="*/ 2379 h 2401"/>
                <a:gd name="T8" fmla="*/ 24 w 2605"/>
                <a:gd name="T9" fmla="*/ 0 h 2401"/>
              </a:gdLst>
              <a:ahLst/>
              <a:cxnLst>
                <a:cxn ang="0">
                  <a:pos x="T0" y="T1"/>
                </a:cxn>
                <a:cxn ang="0">
                  <a:pos x="T2" y="T3"/>
                </a:cxn>
                <a:cxn ang="0">
                  <a:pos x="T4" y="T5"/>
                </a:cxn>
                <a:cxn ang="0">
                  <a:pos x="T6" y="T7"/>
                </a:cxn>
                <a:cxn ang="0">
                  <a:pos x="T8" y="T9"/>
                </a:cxn>
              </a:cxnLst>
              <a:rect l="0" t="0" r="r" b="b"/>
              <a:pathLst>
                <a:path w="2605" h="2401">
                  <a:moveTo>
                    <a:pt x="24" y="0"/>
                  </a:moveTo>
                  <a:lnTo>
                    <a:pt x="0" y="0"/>
                  </a:lnTo>
                  <a:lnTo>
                    <a:pt x="2605" y="2401"/>
                  </a:lnTo>
                  <a:lnTo>
                    <a:pt x="2605" y="237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
            <p:cNvSpPr/>
            <p:nvPr/>
          </p:nvSpPr>
          <p:spPr bwMode="auto">
            <a:xfrm>
              <a:off x="4844" y="-609"/>
              <a:ext cx="1789" cy="1650"/>
            </a:xfrm>
            <a:custGeom>
              <a:avLst/>
              <a:gdLst>
                <a:gd name="T0" fmla="*/ 22 w 1789"/>
                <a:gd name="T1" fmla="*/ 0 h 1650"/>
                <a:gd name="T2" fmla="*/ 0 w 1789"/>
                <a:gd name="T3" fmla="*/ 0 h 1650"/>
                <a:gd name="T4" fmla="*/ 1789 w 1789"/>
                <a:gd name="T5" fmla="*/ 1650 h 1650"/>
                <a:gd name="T6" fmla="*/ 1789 w 1789"/>
                <a:gd name="T7" fmla="*/ 1628 h 1650"/>
                <a:gd name="T8" fmla="*/ 22 w 1789"/>
                <a:gd name="T9" fmla="*/ 0 h 1650"/>
              </a:gdLst>
              <a:ahLst/>
              <a:cxnLst>
                <a:cxn ang="0">
                  <a:pos x="T0" y="T1"/>
                </a:cxn>
                <a:cxn ang="0">
                  <a:pos x="T2" y="T3"/>
                </a:cxn>
                <a:cxn ang="0">
                  <a:pos x="T4" y="T5"/>
                </a:cxn>
                <a:cxn ang="0">
                  <a:pos x="T6" y="T7"/>
                </a:cxn>
                <a:cxn ang="0">
                  <a:pos x="T8" y="T9"/>
                </a:cxn>
              </a:cxnLst>
              <a:rect l="0" t="0" r="r" b="b"/>
              <a:pathLst>
                <a:path w="1789" h="1650">
                  <a:moveTo>
                    <a:pt x="22" y="0"/>
                  </a:moveTo>
                  <a:lnTo>
                    <a:pt x="0" y="0"/>
                  </a:lnTo>
                  <a:lnTo>
                    <a:pt x="1789" y="1650"/>
                  </a:lnTo>
                  <a:lnTo>
                    <a:pt x="1789" y="1628"/>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3"/>
            <p:cNvSpPr/>
            <p:nvPr/>
          </p:nvSpPr>
          <p:spPr bwMode="auto">
            <a:xfrm>
              <a:off x="2397" y="-609"/>
              <a:ext cx="4236" cy="3903"/>
            </a:xfrm>
            <a:custGeom>
              <a:avLst/>
              <a:gdLst>
                <a:gd name="T0" fmla="*/ 24 w 4236"/>
                <a:gd name="T1" fmla="*/ 0 h 3903"/>
                <a:gd name="T2" fmla="*/ 0 w 4236"/>
                <a:gd name="T3" fmla="*/ 0 h 3903"/>
                <a:gd name="T4" fmla="*/ 4236 w 4236"/>
                <a:gd name="T5" fmla="*/ 3903 h 3903"/>
                <a:gd name="T6" fmla="*/ 4236 w 4236"/>
                <a:gd name="T7" fmla="*/ 3883 h 3903"/>
                <a:gd name="T8" fmla="*/ 24 w 4236"/>
                <a:gd name="T9" fmla="*/ 0 h 3903"/>
              </a:gdLst>
              <a:ahLst/>
              <a:cxnLst>
                <a:cxn ang="0">
                  <a:pos x="T0" y="T1"/>
                </a:cxn>
                <a:cxn ang="0">
                  <a:pos x="T2" y="T3"/>
                </a:cxn>
                <a:cxn ang="0">
                  <a:pos x="T4" y="T5"/>
                </a:cxn>
                <a:cxn ang="0">
                  <a:pos x="T6" y="T7"/>
                </a:cxn>
                <a:cxn ang="0">
                  <a:pos x="T8" y="T9"/>
                </a:cxn>
              </a:cxnLst>
              <a:rect l="0" t="0" r="r" b="b"/>
              <a:pathLst>
                <a:path w="4236" h="3903">
                  <a:moveTo>
                    <a:pt x="24" y="0"/>
                  </a:moveTo>
                  <a:lnTo>
                    <a:pt x="0" y="0"/>
                  </a:lnTo>
                  <a:lnTo>
                    <a:pt x="4236" y="3903"/>
                  </a:lnTo>
                  <a:lnTo>
                    <a:pt x="4236" y="3883"/>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4"/>
            <p:cNvSpPr/>
            <p:nvPr/>
          </p:nvSpPr>
          <p:spPr bwMode="auto">
            <a:xfrm>
              <a:off x="2805" y="-609"/>
              <a:ext cx="3828" cy="3528"/>
            </a:xfrm>
            <a:custGeom>
              <a:avLst/>
              <a:gdLst>
                <a:gd name="T0" fmla="*/ 22 w 3828"/>
                <a:gd name="T1" fmla="*/ 0 h 3528"/>
                <a:gd name="T2" fmla="*/ 0 w 3828"/>
                <a:gd name="T3" fmla="*/ 0 h 3528"/>
                <a:gd name="T4" fmla="*/ 3828 w 3828"/>
                <a:gd name="T5" fmla="*/ 3528 h 3528"/>
                <a:gd name="T6" fmla="*/ 3828 w 3828"/>
                <a:gd name="T7" fmla="*/ 3506 h 3528"/>
                <a:gd name="T8" fmla="*/ 22 w 3828"/>
                <a:gd name="T9" fmla="*/ 0 h 3528"/>
              </a:gdLst>
              <a:ahLst/>
              <a:cxnLst>
                <a:cxn ang="0">
                  <a:pos x="T0" y="T1"/>
                </a:cxn>
                <a:cxn ang="0">
                  <a:pos x="T2" y="T3"/>
                </a:cxn>
                <a:cxn ang="0">
                  <a:pos x="T4" y="T5"/>
                </a:cxn>
                <a:cxn ang="0">
                  <a:pos x="T6" y="T7"/>
                </a:cxn>
                <a:cxn ang="0">
                  <a:pos x="T8" y="T9"/>
                </a:cxn>
              </a:cxnLst>
              <a:rect l="0" t="0" r="r" b="b"/>
              <a:pathLst>
                <a:path w="3828" h="3528">
                  <a:moveTo>
                    <a:pt x="22" y="0"/>
                  </a:moveTo>
                  <a:lnTo>
                    <a:pt x="0" y="0"/>
                  </a:lnTo>
                  <a:lnTo>
                    <a:pt x="3828" y="3528"/>
                  </a:lnTo>
                  <a:lnTo>
                    <a:pt x="3828" y="350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5"/>
            <p:cNvSpPr/>
            <p:nvPr/>
          </p:nvSpPr>
          <p:spPr bwMode="auto">
            <a:xfrm>
              <a:off x="-1045" y="2210"/>
              <a:ext cx="1629" cy="1500"/>
            </a:xfrm>
            <a:custGeom>
              <a:avLst/>
              <a:gdLst>
                <a:gd name="T0" fmla="*/ 0 w 1629"/>
                <a:gd name="T1" fmla="*/ 0 h 1500"/>
                <a:gd name="T2" fmla="*/ 0 w 1629"/>
                <a:gd name="T3" fmla="*/ 20 h 1500"/>
                <a:gd name="T4" fmla="*/ 1605 w 1629"/>
                <a:gd name="T5" fmla="*/ 1500 h 1500"/>
                <a:gd name="T6" fmla="*/ 1629 w 1629"/>
                <a:gd name="T7" fmla="*/ 1500 h 1500"/>
                <a:gd name="T8" fmla="*/ 0 w 1629"/>
                <a:gd name="T9" fmla="*/ 0 h 1500"/>
              </a:gdLst>
              <a:ahLst/>
              <a:cxnLst>
                <a:cxn ang="0">
                  <a:pos x="T0" y="T1"/>
                </a:cxn>
                <a:cxn ang="0">
                  <a:pos x="T2" y="T3"/>
                </a:cxn>
                <a:cxn ang="0">
                  <a:pos x="T4" y="T5"/>
                </a:cxn>
                <a:cxn ang="0">
                  <a:pos x="T6" y="T7"/>
                </a:cxn>
                <a:cxn ang="0">
                  <a:pos x="T8" y="T9"/>
                </a:cxn>
              </a:cxnLst>
              <a:rect l="0" t="0" r="r" b="b"/>
              <a:pathLst>
                <a:path w="1629" h="1500">
                  <a:moveTo>
                    <a:pt x="0" y="0"/>
                  </a:moveTo>
                  <a:lnTo>
                    <a:pt x="0" y="20"/>
                  </a:lnTo>
                  <a:lnTo>
                    <a:pt x="1605" y="1500"/>
                  </a:lnTo>
                  <a:lnTo>
                    <a:pt x="1629" y="150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6"/>
            <p:cNvSpPr/>
            <p:nvPr/>
          </p:nvSpPr>
          <p:spPr bwMode="auto">
            <a:xfrm>
              <a:off x="-1045" y="3526"/>
              <a:ext cx="202" cy="184"/>
            </a:xfrm>
            <a:custGeom>
              <a:avLst/>
              <a:gdLst>
                <a:gd name="T0" fmla="*/ 178 w 202"/>
                <a:gd name="T1" fmla="*/ 184 h 184"/>
                <a:gd name="T2" fmla="*/ 202 w 202"/>
                <a:gd name="T3" fmla="*/ 184 h 184"/>
                <a:gd name="T4" fmla="*/ 0 w 202"/>
                <a:gd name="T5" fmla="*/ 0 h 184"/>
                <a:gd name="T6" fmla="*/ 0 w 202"/>
                <a:gd name="T7" fmla="*/ 20 h 184"/>
                <a:gd name="T8" fmla="*/ 178 w 202"/>
                <a:gd name="T9" fmla="*/ 184 h 184"/>
              </a:gdLst>
              <a:ahLst/>
              <a:cxnLst>
                <a:cxn ang="0">
                  <a:pos x="T0" y="T1"/>
                </a:cxn>
                <a:cxn ang="0">
                  <a:pos x="T2" y="T3"/>
                </a:cxn>
                <a:cxn ang="0">
                  <a:pos x="T4" y="T5"/>
                </a:cxn>
                <a:cxn ang="0">
                  <a:pos x="T6" y="T7"/>
                </a:cxn>
                <a:cxn ang="0">
                  <a:pos x="T8" y="T9"/>
                </a:cxn>
              </a:cxnLst>
              <a:rect l="0" t="0" r="r" b="b"/>
              <a:pathLst>
                <a:path w="202" h="184">
                  <a:moveTo>
                    <a:pt x="178" y="184"/>
                  </a:moveTo>
                  <a:lnTo>
                    <a:pt x="202" y="184"/>
                  </a:lnTo>
                  <a:lnTo>
                    <a:pt x="0" y="0"/>
                  </a:lnTo>
                  <a:lnTo>
                    <a:pt x="0" y="20"/>
                  </a:lnTo>
                  <a:lnTo>
                    <a:pt x="178" y="184"/>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7"/>
            <p:cNvSpPr/>
            <p:nvPr/>
          </p:nvSpPr>
          <p:spPr bwMode="auto">
            <a:xfrm>
              <a:off x="-1045" y="2961"/>
              <a:ext cx="812" cy="749"/>
            </a:xfrm>
            <a:custGeom>
              <a:avLst/>
              <a:gdLst>
                <a:gd name="T0" fmla="*/ 0 w 812"/>
                <a:gd name="T1" fmla="*/ 0 h 749"/>
                <a:gd name="T2" fmla="*/ 0 w 812"/>
                <a:gd name="T3" fmla="*/ 22 h 749"/>
                <a:gd name="T4" fmla="*/ 790 w 812"/>
                <a:gd name="T5" fmla="*/ 749 h 749"/>
                <a:gd name="T6" fmla="*/ 812 w 812"/>
                <a:gd name="T7" fmla="*/ 749 h 749"/>
                <a:gd name="T8" fmla="*/ 0 w 812"/>
                <a:gd name="T9" fmla="*/ 0 h 749"/>
              </a:gdLst>
              <a:ahLst/>
              <a:cxnLst>
                <a:cxn ang="0">
                  <a:pos x="T0" y="T1"/>
                </a:cxn>
                <a:cxn ang="0">
                  <a:pos x="T2" y="T3"/>
                </a:cxn>
                <a:cxn ang="0">
                  <a:pos x="T4" y="T5"/>
                </a:cxn>
                <a:cxn ang="0">
                  <a:pos x="T6" y="T7"/>
                </a:cxn>
                <a:cxn ang="0">
                  <a:pos x="T8" y="T9"/>
                </a:cxn>
              </a:cxnLst>
              <a:rect l="0" t="0" r="r" b="b"/>
              <a:pathLst>
                <a:path w="812" h="749">
                  <a:moveTo>
                    <a:pt x="0" y="0"/>
                  </a:moveTo>
                  <a:lnTo>
                    <a:pt x="0" y="22"/>
                  </a:lnTo>
                  <a:lnTo>
                    <a:pt x="790" y="749"/>
                  </a:lnTo>
                  <a:lnTo>
                    <a:pt x="812" y="74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8"/>
            <p:cNvSpPr/>
            <p:nvPr/>
          </p:nvSpPr>
          <p:spPr bwMode="auto">
            <a:xfrm>
              <a:off x="-1045" y="2585"/>
              <a:ext cx="1221" cy="1125"/>
            </a:xfrm>
            <a:custGeom>
              <a:avLst/>
              <a:gdLst>
                <a:gd name="T0" fmla="*/ 0 w 1221"/>
                <a:gd name="T1" fmla="*/ 0 h 1125"/>
                <a:gd name="T2" fmla="*/ 0 w 1221"/>
                <a:gd name="T3" fmla="*/ 22 h 1125"/>
                <a:gd name="T4" fmla="*/ 1199 w 1221"/>
                <a:gd name="T5" fmla="*/ 1125 h 1125"/>
                <a:gd name="T6" fmla="*/ 1221 w 1221"/>
                <a:gd name="T7" fmla="*/ 1125 h 1125"/>
                <a:gd name="T8" fmla="*/ 0 w 1221"/>
                <a:gd name="T9" fmla="*/ 0 h 1125"/>
              </a:gdLst>
              <a:ahLst/>
              <a:cxnLst>
                <a:cxn ang="0">
                  <a:pos x="T0" y="T1"/>
                </a:cxn>
                <a:cxn ang="0">
                  <a:pos x="T2" y="T3"/>
                </a:cxn>
                <a:cxn ang="0">
                  <a:pos x="T4" y="T5"/>
                </a:cxn>
                <a:cxn ang="0">
                  <a:pos x="T6" y="T7"/>
                </a:cxn>
                <a:cxn ang="0">
                  <a:pos x="T8" y="T9"/>
                </a:cxn>
              </a:cxnLst>
              <a:rect l="0" t="0" r="r" b="b"/>
              <a:pathLst>
                <a:path w="1221" h="1125">
                  <a:moveTo>
                    <a:pt x="0" y="0"/>
                  </a:moveTo>
                  <a:lnTo>
                    <a:pt x="0" y="22"/>
                  </a:lnTo>
                  <a:lnTo>
                    <a:pt x="1199" y="1125"/>
                  </a:lnTo>
                  <a:lnTo>
                    <a:pt x="1221" y="1125"/>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9"/>
            <p:cNvSpPr/>
            <p:nvPr/>
          </p:nvSpPr>
          <p:spPr bwMode="auto">
            <a:xfrm>
              <a:off x="-1045" y="3338"/>
              <a:ext cx="404" cy="372"/>
            </a:xfrm>
            <a:custGeom>
              <a:avLst/>
              <a:gdLst>
                <a:gd name="T0" fmla="*/ 0 w 404"/>
                <a:gd name="T1" fmla="*/ 0 h 372"/>
                <a:gd name="T2" fmla="*/ 0 w 404"/>
                <a:gd name="T3" fmla="*/ 20 h 372"/>
                <a:gd name="T4" fmla="*/ 382 w 404"/>
                <a:gd name="T5" fmla="*/ 372 h 372"/>
                <a:gd name="T6" fmla="*/ 404 w 404"/>
                <a:gd name="T7" fmla="*/ 372 h 372"/>
                <a:gd name="T8" fmla="*/ 0 w 404"/>
                <a:gd name="T9" fmla="*/ 0 h 372"/>
              </a:gdLst>
              <a:ahLst/>
              <a:cxnLst>
                <a:cxn ang="0">
                  <a:pos x="T0" y="T1"/>
                </a:cxn>
                <a:cxn ang="0">
                  <a:pos x="T2" y="T3"/>
                </a:cxn>
                <a:cxn ang="0">
                  <a:pos x="T4" y="T5"/>
                </a:cxn>
                <a:cxn ang="0">
                  <a:pos x="T6" y="T7"/>
                </a:cxn>
                <a:cxn ang="0">
                  <a:pos x="T8" y="T9"/>
                </a:cxn>
              </a:cxnLst>
              <a:rect l="0" t="0" r="r" b="b"/>
              <a:pathLst>
                <a:path w="404" h="372">
                  <a:moveTo>
                    <a:pt x="0" y="0"/>
                  </a:moveTo>
                  <a:lnTo>
                    <a:pt x="0" y="20"/>
                  </a:lnTo>
                  <a:lnTo>
                    <a:pt x="382" y="372"/>
                  </a:lnTo>
                  <a:lnTo>
                    <a:pt x="404" y="37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0"/>
            <p:cNvSpPr/>
            <p:nvPr/>
          </p:nvSpPr>
          <p:spPr bwMode="auto">
            <a:xfrm>
              <a:off x="-1045" y="1459"/>
              <a:ext cx="2443" cy="2251"/>
            </a:xfrm>
            <a:custGeom>
              <a:avLst/>
              <a:gdLst>
                <a:gd name="T0" fmla="*/ 0 w 2443"/>
                <a:gd name="T1" fmla="*/ 0 h 2251"/>
                <a:gd name="T2" fmla="*/ 0 w 2443"/>
                <a:gd name="T3" fmla="*/ 21 h 2251"/>
                <a:gd name="T4" fmla="*/ 2421 w 2443"/>
                <a:gd name="T5" fmla="*/ 2251 h 2251"/>
                <a:gd name="T6" fmla="*/ 2443 w 2443"/>
                <a:gd name="T7" fmla="*/ 2251 h 2251"/>
                <a:gd name="T8" fmla="*/ 0 w 2443"/>
                <a:gd name="T9" fmla="*/ 0 h 2251"/>
              </a:gdLst>
              <a:ahLst/>
              <a:cxnLst>
                <a:cxn ang="0">
                  <a:pos x="T0" y="T1"/>
                </a:cxn>
                <a:cxn ang="0">
                  <a:pos x="T2" y="T3"/>
                </a:cxn>
                <a:cxn ang="0">
                  <a:pos x="T4" y="T5"/>
                </a:cxn>
                <a:cxn ang="0">
                  <a:pos x="T6" y="T7"/>
                </a:cxn>
                <a:cxn ang="0">
                  <a:pos x="T8" y="T9"/>
                </a:cxn>
              </a:cxnLst>
              <a:rect l="0" t="0" r="r" b="b"/>
              <a:pathLst>
                <a:path w="2443" h="2251">
                  <a:moveTo>
                    <a:pt x="0" y="0"/>
                  </a:moveTo>
                  <a:lnTo>
                    <a:pt x="0" y="21"/>
                  </a:lnTo>
                  <a:lnTo>
                    <a:pt x="2421" y="2251"/>
                  </a:lnTo>
                  <a:lnTo>
                    <a:pt x="2443" y="225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1"/>
            <p:cNvSpPr/>
            <p:nvPr/>
          </p:nvSpPr>
          <p:spPr bwMode="auto">
            <a:xfrm>
              <a:off x="-1045" y="3149"/>
              <a:ext cx="608" cy="561"/>
            </a:xfrm>
            <a:custGeom>
              <a:avLst/>
              <a:gdLst>
                <a:gd name="T0" fmla="*/ 0 w 608"/>
                <a:gd name="T1" fmla="*/ 0 h 561"/>
                <a:gd name="T2" fmla="*/ 0 w 608"/>
                <a:gd name="T3" fmla="*/ 20 h 561"/>
                <a:gd name="T4" fmla="*/ 586 w 608"/>
                <a:gd name="T5" fmla="*/ 561 h 561"/>
                <a:gd name="T6" fmla="*/ 608 w 608"/>
                <a:gd name="T7" fmla="*/ 561 h 561"/>
                <a:gd name="T8" fmla="*/ 0 w 608"/>
                <a:gd name="T9" fmla="*/ 0 h 561"/>
              </a:gdLst>
              <a:ahLst/>
              <a:cxnLst>
                <a:cxn ang="0">
                  <a:pos x="T0" y="T1"/>
                </a:cxn>
                <a:cxn ang="0">
                  <a:pos x="T2" y="T3"/>
                </a:cxn>
                <a:cxn ang="0">
                  <a:pos x="T4" y="T5"/>
                </a:cxn>
                <a:cxn ang="0">
                  <a:pos x="T6" y="T7"/>
                </a:cxn>
                <a:cxn ang="0">
                  <a:pos x="T8" y="T9"/>
                </a:cxn>
              </a:cxnLst>
              <a:rect l="0" t="0" r="r" b="b"/>
              <a:pathLst>
                <a:path w="608" h="561">
                  <a:moveTo>
                    <a:pt x="0" y="0"/>
                  </a:moveTo>
                  <a:lnTo>
                    <a:pt x="0" y="20"/>
                  </a:lnTo>
                  <a:lnTo>
                    <a:pt x="586" y="561"/>
                  </a:lnTo>
                  <a:lnTo>
                    <a:pt x="608" y="56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2"/>
            <p:cNvSpPr/>
            <p:nvPr/>
          </p:nvSpPr>
          <p:spPr bwMode="auto">
            <a:xfrm>
              <a:off x="-1045" y="2773"/>
              <a:ext cx="1016" cy="937"/>
            </a:xfrm>
            <a:custGeom>
              <a:avLst/>
              <a:gdLst>
                <a:gd name="T0" fmla="*/ 0 w 1016"/>
                <a:gd name="T1" fmla="*/ 0 h 937"/>
                <a:gd name="T2" fmla="*/ 0 w 1016"/>
                <a:gd name="T3" fmla="*/ 22 h 937"/>
                <a:gd name="T4" fmla="*/ 994 w 1016"/>
                <a:gd name="T5" fmla="*/ 937 h 937"/>
                <a:gd name="T6" fmla="*/ 1016 w 1016"/>
                <a:gd name="T7" fmla="*/ 937 h 937"/>
                <a:gd name="T8" fmla="*/ 0 w 1016"/>
                <a:gd name="T9" fmla="*/ 0 h 937"/>
              </a:gdLst>
              <a:ahLst/>
              <a:cxnLst>
                <a:cxn ang="0">
                  <a:pos x="T0" y="T1"/>
                </a:cxn>
                <a:cxn ang="0">
                  <a:pos x="T2" y="T3"/>
                </a:cxn>
                <a:cxn ang="0">
                  <a:pos x="T4" y="T5"/>
                </a:cxn>
                <a:cxn ang="0">
                  <a:pos x="T6" y="T7"/>
                </a:cxn>
                <a:cxn ang="0">
                  <a:pos x="T8" y="T9"/>
                </a:cxn>
              </a:cxnLst>
              <a:rect l="0" t="0" r="r" b="b"/>
              <a:pathLst>
                <a:path w="1016" h="937">
                  <a:moveTo>
                    <a:pt x="0" y="0"/>
                  </a:moveTo>
                  <a:lnTo>
                    <a:pt x="0" y="22"/>
                  </a:lnTo>
                  <a:lnTo>
                    <a:pt x="994" y="937"/>
                  </a:lnTo>
                  <a:lnTo>
                    <a:pt x="1016" y="93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9" name="Freeform 9"/>
          <p:cNvSpPr/>
          <p:nvPr userDrawn="1"/>
        </p:nvSpPr>
        <p:spPr bwMode="auto">
          <a:xfrm>
            <a:off x="0" y="0"/>
            <a:ext cx="8116150" cy="6858000"/>
          </a:xfrm>
          <a:custGeom>
            <a:avLst/>
            <a:gdLst>
              <a:gd name="T0" fmla="*/ 3034 w 6038"/>
              <a:gd name="T1" fmla="*/ 5102 h 5102"/>
              <a:gd name="T2" fmla="*/ 0 w 6038"/>
              <a:gd name="T3" fmla="*/ 5102 h 5102"/>
              <a:gd name="T4" fmla="*/ 0 w 6038"/>
              <a:gd name="T5" fmla="*/ 0 h 5102"/>
              <a:gd name="T6" fmla="*/ 6038 w 6038"/>
              <a:gd name="T7" fmla="*/ 0 h 5102"/>
              <a:gd name="T8" fmla="*/ 3034 w 6038"/>
              <a:gd name="T9" fmla="*/ 5102 h 5102"/>
            </a:gdLst>
            <a:ahLst/>
            <a:cxnLst>
              <a:cxn ang="0">
                <a:pos x="T0" y="T1"/>
              </a:cxn>
              <a:cxn ang="0">
                <a:pos x="T2" y="T3"/>
              </a:cxn>
              <a:cxn ang="0">
                <a:pos x="T4" y="T5"/>
              </a:cxn>
              <a:cxn ang="0">
                <a:pos x="T6" y="T7"/>
              </a:cxn>
              <a:cxn ang="0">
                <a:pos x="T8" y="T9"/>
              </a:cxn>
            </a:cxnLst>
            <a:rect l="0" t="0" r="r" b="b"/>
            <a:pathLst>
              <a:path w="6038" h="5102">
                <a:moveTo>
                  <a:pt x="3034" y="5102"/>
                </a:moveTo>
                <a:lnTo>
                  <a:pt x="0" y="5102"/>
                </a:lnTo>
                <a:lnTo>
                  <a:pt x="0" y="0"/>
                </a:lnTo>
                <a:lnTo>
                  <a:pt x="6038" y="0"/>
                </a:lnTo>
                <a:lnTo>
                  <a:pt x="3034" y="5102"/>
                </a:lnTo>
                <a:close/>
              </a:path>
            </a:pathLst>
          </a:custGeom>
          <a:solidFill>
            <a:srgbClr val="1F2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med"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7" name="Rectangle 5"/>
          <p:cNvSpPr>
            <a:spLocks noChangeArrowheads="1"/>
          </p:cNvSpPr>
          <p:nvPr userDrawn="1"/>
        </p:nvSpPr>
        <p:spPr bwMode="auto">
          <a:xfrm>
            <a:off x="1" y="0"/>
            <a:ext cx="12192000" cy="6858000"/>
          </a:xfrm>
          <a:prstGeom prst="rect">
            <a:avLst/>
          </a:prstGeom>
          <a:solidFill>
            <a:srgbClr val="1F2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4"/>
          <p:cNvGrpSpPr>
            <a:grpSpLocks noChangeAspect="1"/>
          </p:cNvGrpSpPr>
          <p:nvPr userDrawn="1"/>
        </p:nvGrpSpPr>
        <p:grpSpPr bwMode="auto">
          <a:xfrm>
            <a:off x="0" y="-3175"/>
            <a:ext cx="12201525" cy="6861175"/>
            <a:chOff x="-2" y="-2"/>
            <a:chExt cx="7686" cy="4322"/>
          </a:xfrm>
        </p:grpSpPr>
        <p:sp>
          <p:nvSpPr>
            <p:cNvPr id="8" name="Freeform 5"/>
            <p:cNvSpPr/>
            <p:nvPr/>
          </p:nvSpPr>
          <p:spPr bwMode="auto">
            <a:xfrm>
              <a:off x="-2" y="3006"/>
              <a:ext cx="1427" cy="1314"/>
            </a:xfrm>
            <a:custGeom>
              <a:avLst/>
              <a:gdLst>
                <a:gd name="T0" fmla="*/ 0 w 1427"/>
                <a:gd name="T1" fmla="*/ 0 h 1314"/>
                <a:gd name="T2" fmla="*/ 0 w 1427"/>
                <a:gd name="T3" fmla="*/ 20 h 1314"/>
                <a:gd name="T4" fmla="*/ 1403 w 1427"/>
                <a:gd name="T5" fmla="*/ 1314 h 1314"/>
                <a:gd name="T6" fmla="*/ 1427 w 1427"/>
                <a:gd name="T7" fmla="*/ 1314 h 1314"/>
                <a:gd name="T8" fmla="*/ 0 w 1427"/>
                <a:gd name="T9" fmla="*/ 0 h 1314"/>
              </a:gdLst>
              <a:ahLst/>
              <a:cxnLst>
                <a:cxn ang="0">
                  <a:pos x="T0" y="T1"/>
                </a:cxn>
                <a:cxn ang="0">
                  <a:pos x="T2" y="T3"/>
                </a:cxn>
                <a:cxn ang="0">
                  <a:pos x="T4" y="T5"/>
                </a:cxn>
                <a:cxn ang="0">
                  <a:pos x="T6" y="T7"/>
                </a:cxn>
                <a:cxn ang="0">
                  <a:pos x="T8" y="T9"/>
                </a:cxn>
              </a:cxnLst>
              <a:rect l="0" t="0" r="r" b="b"/>
              <a:pathLst>
                <a:path w="1427" h="1314">
                  <a:moveTo>
                    <a:pt x="0" y="0"/>
                  </a:moveTo>
                  <a:lnTo>
                    <a:pt x="0" y="20"/>
                  </a:lnTo>
                  <a:lnTo>
                    <a:pt x="1403" y="1314"/>
                  </a:lnTo>
                  <a:lnTo>
                    <a:pt x="1427" y="131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2" y="2630"/>
              <a:ext cx="1835" cy="1690"/>
            </a:xfrm>
            <a:custGeom>
              <a:avLst/>
              <a:gdLst>
                <a:gd name="T0" fmla="*/ 0 w 1835"/>
                <a:gd name="T1" fmla="*/ 0 h 1690"/>
                <a:gd name="T2" fmla="*/ 0 w 1835"/>
                <a:gd name="T3" fmla="*/ 22 h 1690"/>
                <a:gd name="T4" fmla="*/ 1811 w 1835"/>
                <a:gd name="T5" fmla="*/ 1690 h 1690"/>
                <a:gd name="T6" fmla="*/ 1835 w 1835"/>
                <a:gd name="T7" fmla="*/ 1690 h 1690"/>
                <a:gd name="T8" fmla="*/ 0 w 1835"/>
                <a:gd name="T9" fmla="*/ 0 h 1690"/>
              </a:gdLst>
              <a:ahLst/>
              <a:cxnLst>
                <a:cxn ang="0">
                  <a:pos x="T0" y="T1"/>
                </a:cxn>
                <a:cxn ang="0">
                  <a:pos x="T2" y="T3"/>
                </a:cxn>
                <a:cxn ang="0">
                  <a:pos x="T4" y="T5"/>
                </a:cxn>
                <a:cxn ang="0">
                  <a:pos x="T6" y="T7"/>
                </a:cxn>
                <a:cxn ang="0">
                  <a:pos x="T8" y="T9"/>
                </a:cxn>
              </a:cxnLst>
              <a:rect l="0" t="0" r="r" b="b"/>
              <a:pathLst>
                <a:path w="1835" h="1690">
                  <a:moveTo>
                    <a:pt x="0" y="0"/>
                  </a:moveTo>
                  <a:lnTo>
                    <a:pt x="0" y="22"/>
                  </a:lnTo>
                  <a:lnTo>
                    <a:pt x="1811" y="1690"/>
                  </a:lnTo>
                  <a:lnTo>
                    <a:pt x="1835" y="169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78" y="-2"/>
              <a:ext cx="4716" cy="4322"/>
            </a:xfrm>
            <a:custGeom>
              <a:avLst/>
              <a:gdLst>
                <a:gd name="T0" fmla="*/ 24 w 4716"/>
                <a:gd name="T1" fmla="*/ 0 h 4322"/>
                <a:gd name="T2" fmla="*/ 0 w 4716"/>
                <a:gd name="T3" fmla="*/ 0 h 4322"/>
                <a:gd name="T4" fmla="*/ 4694 w 4716"/>
                <a:gd name="T5" fmla="*/ 4322 h 4322"/>
                <a:gd name="T6" fmla="*/ 4716 w 4716"/>
                <a:gd name="T7" fmla="*/ 4322 h 4322"/>
                <a:gd name="T8" fmla="*/ 24 w 4716"/>
                <a:gd name="T9" fmla="*/ 0 h 4322"/>
              </a:gdLst>
              <a:ahLst/>
              <a:cxnLst>
                <a:cxn ang="0">
                  <a:pos x="T0" y="T1"/>
                </a:cxn>
                <a:cxn ang="0">
                  <a:pos x="T2" y="T3"/>
                </a:cxn>
                <a:cxn ang="0">
                  <a:pos x="T4" y="T5"/>
                </a:cxn>
                <a:cxn ang="0">
                  <a:pos x="T6" y="T7"/>
                </a:cxn>
                <a:cxn ang="0">
                  <a:pos x="T8" y="T9"/>
                </a:cxn>
              </a:cxnLst>
              <a:rect l="0" t="0" r="r" b="b"/>
              <a:pathLst>
                <a:path w="4716" h="4322">
                  <a:moveTo>
                    <a:pt x="24" y="0"/>
                  </a:moveTo>
                  <a:lnTo>
                    <a:pt x="0" y="0"/>
                  </a:lnTo>
                  <a:lnTo>
                    <a:pt x="4694" y="4322"/>
                  </a:lnTo>
                  <a:lnTo>
                    <a:pt x="4716" y="4322"/>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1607"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2" y="1314"/>
              <a:ext cx="3263" cy="3006"/>
            </a:xfrm>
            <a:custGeom>
              <a:avLst/>
              <a:gdLst>
                <a:gd name="T0" fmla="*/ 0 w 3263"/>
                <a:gd name="T1" fmla="*/ 0 h 3006"/>
                <a:gd name="T2" fmla="*/ 0 w 3263"/>
                <a:gd name="T3" fmla="*/ 22 h 3006"/>
                <a:gd name="T4" fmla="*/ 3241 w 3263"/>
                <a:gd name="T5" fmla="*/ 3006 h 3006"/>
                <a:gd name="T6" fmla="*/ 3263 w 3263"/>
                <a:gd name="T7" fmla="*/ 3006 h 3006"/>
                <a:gd name="T8" fmla="*/ 0 w 3263"/>
                <a:gd name="T9" fmla="*/ 0 h 3006"/>
              </a:gdLst>
              <a:ahLst/>
              <a:cxnLst>
                <a:cxn ang="0">
                  <a:pos x="T0" y="T1"/>
                </a:cxn>
                <a:cxn ang="0">
                  <a:pos x="T2" y="T3"/>
                </a:cxn>
                <a:cxn ang="0">
                  <a:pos x="T4" y="T5"/>
                </a:cxn>
                <a:cxn ang="0">
                  <a:pos x="T6" y="T7"/>
                </a:cxn>
                <a:cxn ang="0">
                  <a:pos x="T8" y="T9"/>
                </a:cxn>
              </a:cxnLst>
              <a:rect l="0" t="0" r="r" b="b"/>
              <a:pathLst>
                <a:path w="3263" h="3006">
                  <a:moveTo>
                    <a:pt x="0" y="0"/>
                  </a:moveTo>
                  <a:lnTo>
                    <a:pt x="0" y="22"/>
                  </a:lnTo>
                  <a:lnTo>
                    <a:pt x="3241" y="3006"/>
                  </a:lnTo>
                  <a:lnTo>
                    <a:pt x="3263" y="300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2" y="-2"/>
              <a:ext cx="4692" cy="4322"/>
            </a:xfrm>
            <a:custGeom>
              <a:avLst/>
              <a:gdLst>
                <a:gd name="T0" fmla="*/ 0 w 4692"/>
                <a:gd name="T1" fmla="*/ 0 h 4322"/>
                <a:gd name="T2" fmla="*/ 0 w 4692"/>
                <a:gd name="T3" fmla="*/ 22 h 4322"/>
                <a:gd name="T4" fmla="*/ 4670 w 4692"/>
                <a:gd name="T5" fmla="*/ 4322 h 4322"/>
                <a:gd name="T6" fmla="*/ 4692 w 4692"/>
                <a:gd name="T7" fmla="*/ 4322 h 4322"/>
                <a:gd name="T8" fmla="*/ 0 w 4692"/>
                <a:gd name="T9" fmla="*/ 0 h 4322"/>
              </a:gdLst>
              <a:ahLst/>
              <a:cxnLst>
                <a:cxn ang="0">
                  <a:pos x="T0" y="T1"/>
                </a:cxn>
                <a:cxn ang="0">
                  <a:pos x="T2" y="T3"/>
                </a:cxn>
                <a:cxn ang="0">
                  <a:pos x="T4" y="T5"/>
                </a:cxn>
                <a:cxn ang="0">
                  <a:pos x="T6" y="T7"/>
                </a:cxn>
                <a:cxn ang="0">
                  <a:pos x="T8" y="T9"/>
                </a:cxn>
              </a:cxnLst>
              <a:rect l="0" t="0" r="r" b="b"/>
              <a:pathLst>
                <a:path w="4692" h="4322">
                  <a:moveTo>
                    <a:pt x="0" y="0"/>
                  </a:moveTo>
                  <a:lnTo>
                    <a:pt x="0" y="22"/>
                  </a:lnTo>
                  <a:lnTo>
                    <a:pt x="4670" y="4322"/>
                  </a:lnTo>
                  <a:lnTo>
                    <a:pt x="4692" y="432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2" y="1502"/>
              <a:ext cx="3058" cy="2818"/>
            </a:xfrm>
            <a:custGeom>
              <a:avLst/>
              <a:gdLst>
                <a:gd name="T0" fmla="*/ 0 w 3058"/>
                <a:gd name="T1" fmla="*/ 0 h 2818"/>
                <a:gd name="T2" fmla="*/ 0 w 3058"/>
                <a:gd name="T3" fmla="*/ 22 h 2818"/>
                <a:gd name="T4" fmla="*/ 3036 w 3058"/>
                <a:gd name="T5" fmla="*/ 2818 h 2818"/>
                <a:gd name="T6" fmla="*/ 3058 w 3058"/>
                <a:gd name="T7" fmla="*/ 2818 h 2818"/>
                <a:gd name="T8" fmla="*/ 0 w 3058"/>
                <a:gd name="T9" fmla="*/ 0 h 2818"/>
              </a:gdLst>
              <a:ahLst/>
              <a:cxnLst>
                <a:cxn ang="0">
                  <a:pos x="T0" y="T1"/>
                </a:cxn>
                <a:cxn ang="0">
                  <a:pos x="T2" y="T3"/>
                </a:cxn>
                <a:cxn ang="0">
                  <a:pos x="T4" y="T5"/>
                </a:cxn>
                <a:cxn ang="0">
                  <a:pos x="T6" y="T7"/>
                </a:cxn>
                <a:cxn ang="0">
                  <a:pos x="T8" y="T9"/>
                </a:cxn>
              </a:cxnLst>
              <a:rect l="0" t="0" r="r" b="b"/>
              <a:pathLst>
                <a:path w="3058" h="2818">
                  <a:moveTo>
                    <a:pt x="0" y="0"/>
                  </a:moveTo>
                  <a:lnTo>
                    <a:pt x="0" y="22"/>
                  </a:lnTo>
                  <a:lnTo>
                    <a:pt x="3036" y="2818"/>
                  </a:lnTo>
                  <a:lnTo>
                    <a:pt x="3058" y="2818"/>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2" y="1126"/>
              <a:ext cx="3467" cy="3194"/>
            </a:xfrm>
            <a:custGeom>
              <a:avLst/>
              <a:gdLst>
                <a:gd name="T0" fmla="*/ 0 w 3467"/>
                <a:gd name="T1" fmla="*/ 0 h 3194"/>
                <a:gd name="T2" fmla="*/ 0 w 3467"/>
                <a:gd name="T3" fmla="*/ 22 h 3194"/>
                <a:gd name="T4" fmla="*/ 3445 w 3467"/>
                <a:gd name="T5" fmla="*/ 3194 h 3194"/>
                <a:gd name="T6" fmla="*/ 3467 w 3467"/>
                <a:gd name="T7" fmla="*/ 3194 h 3194"/>
                <a:gd name="T8" fmla="*/ 0 w 3467"/>
                <a:gd name="T9" fmla="*/ 0 h 3194"/>
              </a:gdLst>
              <a:ahLst/>
              <a:cxnLst>
                <a:cxn ang="0">
                  <a:pos x="T0" y="T1"/>
                </a:cxn>
                <a:cxn ang="0">
                  <a:pos x="T2" y="T3"/>
                </a:cxn>
                <a:cxn ang="0">
                  <a:pos x="T4" y="T5"/>
                </a:cxn>
                <a:cxn ang="0">
                  <a:pos x="T6" y="T7"/>
                </a:cxn>
                <a:cxn ang="0">
                  <a:pos x="T8" y="T9"/>
                </a:cxn>
              </a:cxnLst>
              <a:rect l="0" t="0" r="r" b="b"/>
              <a:pathLst>
                <a:path w="3467" h="3194">
                  <a:moveTo>
                    <a:pt x="0" y="0"/>
                  </a:moveTo>
                  <a:lnTo>
                    <a:pt x="0" y="22"/>
                  </a:lnTo>
                  <a:lnTo>
                    <a:pt x="3445" y="3194"/>
                  </a:lnTo>
                  <a:lnTo>
                    <a:pt x="3467" y="319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2" y="2255"/>
              <a:ext cx="2242" cy="2065"/>
            </a:xfrm>
            <a:custGeom>
              <a:avLst/>
              <a:gdLst>
                <a:gd name="T0" fmla="*/ 0 w 2242"/>
                <a:gd name="T1" fmla="*/ 0 h 2065"/>
                <a:gd name="T2" fmla="*/ 0 w 2242"/>
                <a:gd name="T3" fmla="*/ 20 h 2065"/>
                <a:gd name="T4" fmla="*/ 2220 w 2242"/>
                <a:gd name="T5" fmla="*/ 2065 h 2065"/>
                <a:gd name="T6" fmla="*/ 2242 w 2242"/>
                <a:gd name="T7" fmla="*/ 2065 h 2065"/>
                <a:gd name="T8" fmla="*/ 0 w 2242"/>
                <a:gd name="T9" fmla="*/ 0 h 2065"/>
              </a:gdLst>
              <a:ahLst/>
              <a:cxnLst>
                <a:cxn ang="0">
                  <a:pos x="T0" y="T1"/>
                </a:cxn>
                <a:cxn ang="0">
                  <a:pos x="T2" y="T3"/>
                </a:cxn>
                <a:cxn ang="0">
                  <a:pos x="T4" y="T5"/>
                </a:cxn>
                <a:cxn ang="0">
                  <a:pos x="T6" y="T7"/>
                </a:cxn>
                <a:cxn ang="0">
                  <a:pos x="T8" y="T9"/>
                </a:cxn>
              </a:cxnLst>
              <a:rect l="0" t="0" r="r" b="b"/>
              <a:pathLst>
                <a:path w="2242" h="2065">
                  <a:moveTo>
                    <a:pt x="0" y="0"/>
                  </a:moveTo>
                  <a:lnTo>
                    <a:pt x="0" y="20"/>
                  </a:lnTo>
                  <a:lnTo>
                    <a:pt x="2220" y="2065"/>
                  </a:lnTo>
                  <a:lnTo>
                    <a:pt x="2242" y="2065"/>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2424"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3649" y="-2"/>
              <a:ext cx="4035" cy="3717"/>
            </a:xfrm>
            <a:custGeom>
              <a:avLst/>
              <a:gdLst>
                <a:gd name="T0" fmla="*/ 22 w 4035"/>
                <a:gd name="T1" fmla="*/ 0 h 3717"/>
                <a:gd name="T2" fmla="*/ 0 w 4035"/>
                <a:gd name="T3" fmla="*/ 0 h 3717"/>
                <a:gd name="T4" fmla="*/ 4035 w 4035"/>
                <a:gd name="T5" fmla="*/ 3717 h 3717"/>
                <a:gd name="T6" fmla="*/ 4035 w 4035"/>
                <a:gd name="T7" fmla="*/ 3695 h 3717"/>
                <a:gd name="T8" fmla="*/ 22 w 4035"/>
                <a:gd name="T9" fmla="*/ 0 h 3717"/>
              </a:gdLst>
              <a:ahLst/>
              <a:cxnLst>
                <a:cxn ang="0">
                  <a:pos x="T0" y="T1"/>
                </a:cxn>
                <a:cxn ang="0">
                  <a:pos x="T2" y="T3"/>
                </a:cxn>
                <a:cxn ang="0">
                  <a:pos x="T4" y="T5"/>
                </a:cxn>
                <a:cxn ang="0">
                  <a:pos x="T6" y="T7"/>
                </a:cxn>
                <a:cxn ang="0">
                  <a:pos x="T8" y="T9"/>
                </a:cxn>
              </a:cxnLst>
              <a:rect l="0" t="0" r="r" b="b"/>
              <a:pathLst>
                <a:path w="4035" h="3717">
                  <a:moveTo>
                    <a:pt x="22" y="0"/>
                  </a:moveTo>
                  <a:lnTo>
                    <a:pt x="0" y="0"/>
                  </a:lnTo>
                  <a:lnTo>
                    <a:pt x="4035" y="3717"/>
                  </a:lnTo>
                  <a:lnTo>
                    <a:pt x="4035" y="3695"/>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791" y="-2"/>
              <a:ext cx="4715" cy="4322"/>
            </a:xfrm>
            <a:custGeom>
              <a:avLst/>
              <a:gdLst>
                <a:gd name="T0" fmla="*/ 22 w 4715"/>
                <a:gd name="T1" fmla="*/ 0 h 4322"/>
                <a:gd name="T2" fmla="*/ 0 w 4715"/>
                <a:gd name="T3" fmla="*/ 0 h 4322"/>
                <a:gd name="T4" fmla="*/ 4691 w 4715"/>
                <a:gd name="T5" fmla="*/ 4322 h 4322"/>
                <a:gd name="T6" fmla="*/ 4715 w 4715"/>
                <a:gd name="T7" fmla="*/ 4322 h 4322"/>
                <a:gd name="T8" fmla="*/ 22 w 4715"/>
                <a:gd name="T9" fmla="*/ 0 h 4322"/>
              </a:gdLst>
              <a:ahLst/>
              <a:cxnLst>
                <a:cxn ang="0">
                  <a:pos x="T0" y="T1"/>
                </a:cxn>
                <a:cxn ang="0">
                  <a:pos x="T2" y="T3"/>
                </a:cxn>
                <a:cxn ang="0">
                  <a:pos x="T4" y="T5"/>
                </a:cxn>
                <a:cxn ang="0">
                  <a:pos x="T6" y="T7"/>
                </a:cxn>
                <a:cxn ang="0">
                  <a:pos x="T8" y="T9"/>
                </a:cxn>
              </a:cxnLst>
              <a:rect l="0" t="0" r="r" b="b"/>
              <a:pathLst>
                <a:path w="4715" h="4322">
                  <a:moveTo>
                    <a:pt x="22" y="0"/>
                  </a:moveTo>
                  <a:lnTo>
                    <a:pt x="0" y="0"/>
                  </a:lnTo>
                  <a:lnTo>
                    <a:pt x="4691" y="4322"/>
                  </a:lnTo>
                  <a:lnTo>
                    <a:pt x="4715"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1811"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 y="374"/>
              <a:ext cx="4283" cy="3946"/>
            </a:xfrm>
            <a:custGeom>
              <a:avLst/>
              <a:gdLst>
                <a:gd name="T0" fmla="*/ 0 w 4283"/>
                <a:gd name="T1" fmla="*/ 0 h 3946"/>
                <a:gd name="T2" fmla="*/ 0 w 4283"/>
                <a:gd name="T3" fmla="*/ 20 h 3946"/>
                <a:gd name="T4" fmla="*/ 4261 w 4283"/>
                <a:gd name="T5" fmla="*/ 3946 h 3946"/>
                <a:gd name="T6" fmla="*/ 4283 w 4283"/>
                <a:gd name="T7" fmla="*/ 3946 h 3946"/>
                <a:gd name="T8" fmla="*/ 0 w 4283"/>
                <a:gd name="T9" fmla="*/ 0 h 3946"/>
              </a:gdLst>
              <a:ahLst/>
              <a:cxnLst>
                <a:cxn ang="0">
                  <a:pos x="T0" y="T1"/>
                </a:cxn>
                <a:cxn ang="0">
                  <a:pos x="T2" y="T3"/>
                </a:cxn>
                <a:cxn ang="0">
                  <a:pos x="T4" y="T5"/>
                </a:cxn>
                <a:cxn ang="0">
                  <a:pos x="T6" y="T7"/>
                </a:cxn>
                <a:cxn ang="0">
                  <a:pos x="T8" y="T9"/>
                </a:cxn>
              </a:cxnLst>
              <a:rect l="0" t="0" r="r" b="b"/>
              <a:pathLst>
                <a:path w="4283" h="3946">
                  <a:moveTo>
                    <a:pt x="0" y="0"/>
                  </a:moveTo>
                  <a:lnTo>
                    <a:pt x="0" y="20"/>
                  </a:lnTo>
                  <a:lnTo>
                    <a:pt x="4261" y="3946"/>
                  </a:lnTo>
                  <a:lnTo>
                    <a:pt x="4283" y="394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1199"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2" y="751"/>
              <a:ext cx="3875" cy="3569"/>
            </a:xfrm>
            <a:custGeom>
              <a:avLst/>
              <a:gdLst>
                <a:gd name="T0" fmla="*/ 0 w 3875"/>
                <a:gd name="T1" fmla="*/ 0 h 3569"/>
                <a:gd name="T2" fmla="*/ 0 w 3875"/>
                <a:gd name="T3" fmla="*/ 20 h 3569"/>
                <a:gd name="T4" fmla="*/ 3853 w 3875"/>
                <a:gd name="T5" fmla="*/ 3569 h 3569"/>
                <a:gd name="T6" fmla="*/ 3875 w 3875"/>
                <a:gd name="T7" fmla="*/ 3569 h 3569"/>
                <a:gd name="T8" fmla="*/ 0 w 3875"/>
                <a:gd name="T9" fmla="*/ 0 h 3569"/>
              </a:gdLst>
              <a:ahLst/>
              <a:cxnLst>
                <a:cxn ang="0">
                  <a:pos x="T0" y="T1"/>
                </a:cxn>
                <a:cxn ang="0">
                  <a:pos x="T2" y="T3"/>
                </a:cxn>
                <a:cxn ang="0">
                  <a:pos x="T4" y="T5"/>
                </a:cxn>
                <a:cxn ang="0">
                  <a:pos x="T6" y="T7"/>
                </a:cxn>
                <a:cxn ang="0">
                  <a:pos x="T8" y="T9"/>
                </a:cxn>
              </a:cxnLst>
              <a:rect l="0" t="0" r="r" b="b"/>
              <a:pathLst>
                <a:path w="3875" h="3569">
                  <a:moveTo>
                    <a:pt x="0" y="0"/>
                  </a:moveTo>
                  <a:lnTo>
                    <a:pt x="0" y="20"/>
                  </a:lnTo>
                  <a:lnTo>
                    <a:pt x="3853" y="3569"/>
                  </a:lnTo>
                  <a:lnTo>
                    <a:pt x="3875" y="356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6301" y="-2"/>
              <a:ext cx="1383" cy="1274"/>
            </a:xfrm>
            <a:custGeom>
              <a:avLst/>
              <a:gdLst>
                <a:gd name="T0" fmla="*/ 24 w 1383"/>
                <a:gd name="T1" fmla="*/ 0 h 1274"/>
                <a:gd name="T2" fmla="*/ 0 w 1383"/>
                <a:gd name="T3" fmla="*/ 0 h 1274"/>
                <a:gd name="T4" fmla="*/ 1383 w 1383"/>
                <a:gd name="T5" fmla="*/ 1274 h 1274"/>
                <a:gd name="T6" fmla="*/ 1383 w 1383"/>
                <a:gd name="T7" fmla="*/ 1252 h 1274"/>
                <a:gd name="T8" fmla="*/ 24 w 1383"/>
                <a:gd name="T9" fmla="*/ 0 h 1274"/>
              </a:gdLst>
              <a:ahLst/>
              <a:cxnLst>
                <a:cxn ang="0">
                  <a:pos x="T0" y="T1"/>
                </a:cxn>
                <a:cxn ang="0">
                  <a:pos x="T2" y="T3"/>
                </a:cxn>
                <a:cxn ang="0">
                  <a:pos x="T4" y="T5"/>
                </a:cxn>
                <a:cxn ang="0">
                  <a:pos x="T6" y="T7"/>
                </a:cxn>
                <a:cxn ang="0">
                  <a:pos x="T8" y="T9"/>
                </a:cxn>
              </a:cxnLst>
              <a:rect l="0" t="0" r="r" b="b"/>
              <a:pathLst>
                <a:path w="1383" h="1274">
                  <a:moveTo>
                    <a:pt x="24" y="0"/>
                  </a:moveTo>
                  <a:lnTo>
                    <a:pt x="0" y="0"/>
                  </a:lnTo>
                  <a:lnTo>
                    <a:pt x="1383" y="1274"/>
                  </a:lnTo>
                  <a:lnTo>
                    <a:pt x="1383" y="1252"/>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6913" y="-2"/>
              <a:ext cx="771" cy="709"/>
            </a:xfrm>
            <a:custGeom>
              <a:avLst/>
              <a:gdLst>
                <a:gd name="T0" fmla="*/ 22 w 771"/>
                <a:gd name="T1" fmla="*/ 0 h 709"/>
                <a:gd name="T2" fmla="*/ 0 w 771"/>
                <a:gd name="T3" fmla="*/ 0 h 709"/>
                <a:gd name="T4" fmla="*/ 771 w 771"/>
                <a:gd name="T5" fmla="*/ 709 h 709"/>
                <a:gd name="T6" fmla="*/ 771 w 771"/>
                <a:gd name="T7" fmla="*/ 689 h 709"/>
                <a:gd name="T8" fmla="*/ 22 w 771"/>
                <a:gd name="T9" fmla="*/ 0 h 709"/>
              </a:gdLst>
              <a:ahLst/>
              <a:cxnLst>
                <a:cxn ang="0">
                  <a:pos x="T0" y="T1"/>
                </a:cxn>
                <a:cxn ang="0">
                  <a:pos x="T2" y="T3"/>
                </a:cxn>
                <a:cxn ang="0">
                  <a:pos x="T4" y="T5"/>
                </a:cxn>
                <a:cxn ang="0">
                  <a:pos x="T6" y="T7"/>
                </a:cxn>
                <a:cxn ang="0">
                  <a:pos x="T8" y="T9"/>
                </a:cxn>
              </a:cxnLst>
              <a:rect l="0" t="0" r="r" b="b"/>
              <a:pathLst>
                <a:path w="771" h="709">
                  <a:moveTo>
                    <a:pt x="22" y="0"/>
                  </a:moveTo>
                  <a:lnTo>
                    <a:pt x="0" y="0"/>
                  </a:lnTo>
                  <a:lnTo>
                    <a:pt x="771" y="709"/>
                  </a:lnTo>
                  <a:lnTo>
                    <a:pt x="771" y="68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4464" y="-2"/>
              <a:ext cx="3220" cy="2966"/>
            </a:xfrm>
            <a:custGeom>
              <a:avLst/>
              <a:gdLst>
                <a:gd name="T0" fmla="*/ 24 w 3220"/>
                <a:gd name="T1" fmla="*/ 0 h 2966"/>
                <a:gd name="T2" fmla="*/ 0 w 3220"/>
                <a:gd name="T3" fmla="*/ 0 h 2966"/>
                <a:gd name="T4" fmla="*/ 3220 w 3220"/>
                <a:gd name="T5" fmla="*/ 2966 h 2966"/>
                <a:gd name="T6" fmla="*/ 3220 w 3220"/>
                <a:gd name="T7" fmla="*/ 2944 h 2966"/>
                <a:gd name="T8" fmla="*/ 24 w 3220"/>
                <a:gd name="T9" fmla="*/ 0 h 2966"/>
              </a:gdLst>
              <a:ahLst/>
              <a:cxnLst>
                <a:cxn ang="0">
                  <a:pos x="T0" y="T1"/>
                </a:cxn>
                <a:cxn ang="0">
                  <a:pos x="T2" y="T3"/>
                </a:cxn>
                <a:cxn ang="0">
                  <a:pos x="T4" y="T5"/>
                </a:cxn>
                <a:cxn ang="0">
                  <a:pos x="T6" y="T7"/>
                </a:cxn>
                <a:cxn ang="0">
                  <a:pos x="T8" y="T9"/>
                </a:cxn>
              </a:cxnLst>
              <a:rect l="0" t="0" r="r" b="b"/>
              <a:pathLst>
                <a:path w="3220" h="2966">
                  <a:moveTo>
                    <a:pt x="24" y="0"/>
                  </a:moveTo>
                  <a:lnTo>
                    <a:pt x="0" y="0"/>
                  </a:lnTo>
                  <a:lnTo>
                    <a:pt x="3220" y="2966"/>
                  </a:lnTo>
                  <a:lnTo>
                    <a:pt x="3220" y="2944"/>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5280" y="-2"/>
              <a:ext cx="2404" cy="2213"/>
            </a:xfrm>
            <a:custGeom>
              <a:avLst/>
              <a:gdLst>
                <a:gd name="T0" fmla="*/ 24 w 2404"/>
                <a:gd name="T1" fmla="*/ 0 h 2213"/>
                <a:gd name="T2" fmla="*/ 0 w 2404"/>
                <a:gd name="T3" fmla="*/ 0 h 2213"/>
                <a:gd name="T4" fmla="*/ 2404 w 2404"/>
                <a:gd name="T5" fmla="*/ 2213 h 2213"/>
                <a:gd name="T6" fmla="*/ 2404 w 2404"/>
                <a:gd name="T7" fmla="*/ 2193 h 2213"/>
                <a:gd name="T8" fmla="*/ 24 w 2404"/>
                <a:gd name="T9" fmla="*/ 0 h 2213"/>
              </a:gdLst>
              <a:ahLst/>
              <a:cxnLst>
                <a:cxn ang="0">
                  <a:pos x="T0" y="T1"/>
                </a:cxn>
                <a:cxn ang="0">
                  <a:pos x="T2" y="T3"/>
                </a:cxn>
                <a:cxn ang="0">
                  <a:pos x="T4" y="T5"/>
                </a:cxn>
                <a:cxn ang="0">
                  <a:pos x="T6" y="T7"/>
                </a:cxn>
                <a:cxn ang="0">
                  <a:pos x="T8" y="T9"/>
                </a:cxn>
              </a:cxnLst>
              <a:rect l="0" t="0" r="r" b="b"/>
              <a:pathLst>
                <a:path w="2404" h="2213">
                  <a:moveTo>
                    <a:pt x="24" y="0"/>
                  </a:moveTo>
                  <a:lnTo>
                    <a:pt x="0" y="0"/>
                  </a:lnTo>
                  <a:lnTo>
                    <a:pt x="2404" y="2213"/>
                  </a:lnTo>
                  <a:lnTo>
                    <a:pt x="2404" y="2193"/>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7118" y="-2"/>
              <a:ext cx="566" cy="521"/>
            </a:xfrm>
            <a:custGeom>
              <a:avLst/>
              <a:gdLst>
                <a:gd name="T0" fmla="*/ 22 w 566"/>
                <a:gd name="T1" fmla="*/ 0 h 521"/>
                <a:gd name="T2" fmla="*/ 0 w 566"/>
                <a:gd name="T3" fmla="*/ 0 h 521"/>
                <a:gd name="T4" fmla="*/ 566 w 566"/>
                <a:gd name="T5" fmla="*/ 521 h 521"/>
                <a:gd name="T6" fmla="*/ 566 w 566"/>
                <a:gd name="T7" fmla="*/ 501 h 521"/>
                <a:gd name="T8" fmla="*/ 22 w 566"/>
                <a:gd name="T9" fmla="*/ 0 h 521"/>
              </a:gdLst>
              <a:ahLst/>
              <a:cxnLst>
                <a:cxn ang="0">
                  <a:pos x="T0" y="T1"/>
                </a:cxn>
                <a:cxn ang="0">
                  <a:pos x="T2" y="T3"/>
                </a:cxn>
                <a:cxn ang="0">
                  <a:pos x="T4" y="T5"/>
                </a:cxn>
                <a:cxn ang="0">
                  <a:pos x="T6" y="T7"/>
                </a:cxn>
                <a:cxn ang="0">
                  <a:pos x="T8" y="T9"/>
                </a:cxn>
              </a:cxnLst>
              <a:rect l="0" t="0" r="r" b="b"/>
              <a:pathLst>
                <a:path w="566" h="521">
                  <a:moveTo>
                    <a:pt x="22" y="0"/>
                  </a:moveTo>
                  <a:lnTo>
                    <a:pt x="0" y="0"/>
                  </a:lnTo>
                  <a:lnTo>
                    <a:pt x="566" y="521"/>
                  </a:lnTo>
                  <a:lnTo>
                    <a:pt x="566" y="501"/>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7526" y="-2"/>
              <a:ext cx="158" cy="146"/>
            </a:xfrm>
            <a:custGeom>
              <a:avLst/>
              <a:gdLst>
                <a:gd name="T0" fmla="*/ 22 w 158"/>
                <a:gd name="T1" fmla="*/ 0 h 146"/>
                <a:gd name="T2" fmla="*/ 0 w 158"/>
                <a:gd name="T3" fmla="*/ 0 h 146"/>
                <a:gd name="T4" fmla="*/ 158 w 158"/>
                <a:gd name="T5" fmla="*/ 146 h 146"/>
                <a:gd name="T6" fmla="*/ 158 w 158"/>
                <a:gd name="T7" fmla="*/ 124 h 146"/>
                <a:gd name="T8" fmla="*/ 22 w 158"/>
                <a:gd name="T9" fmla="*/ 0 h 146"/>
              </a:gdLst>
              <a:ahLst/>
              <a:cxnLst>
                <a:cxn ang="0">
                  <a:pos x="T0" y="T1"/>
                </a:cxn>
                <a:cxn ang="0">
                  <a:pos x="T2" y="T3"/>
                </a:cxn>
                <a:cxn ang="0">
                  <a:pos x="T4" y="T5"/>
                </a:cxn>
                <a:cxn ang="0">
                  <a:pos x="T6" y="T7"/>
                </a:cxn>
                <a:cxn ang="0">
                  <a:pos x="T8" y="T9"/>
                </a:cxn>
              </a:cxnLst>
              <a:rect l="0" t="0" r="r" b="b"/>
              <a:pathLst>
                <a:path w="158" h="146">
                  <a:moveTo>
                    <a:pt x="22" y="0"/>
                  </a:moveTo>
                  <a:lnTo>
                    <a:pt x="0" y="0"/>
                  </a:lnTo>
                  <a:lnTo>
                    <a:pt x="158" y="146"/>
                  </a:lnTo>
                  <a:lnTo>
                    <a:pt x="158" y="12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6097" y="-2"/>
              <a:ext cx="1587" cy="1462"/>
            </a:xfrm>
            <a:custGeom>
              <a:avLst/>
              <a:gdLst>
                <a:gd name="T0" fmla="*/ 24 w 1587"/>
                <a:gd name="T1" fmla="*/ 0 h 1462"/>
                <a:gd name="T2" fmla="*/ 0 w 1587"/>
                <a:gd name="T3" fmla="*/ 0 h 1462"/>
                <a:gd name="T4" fmla="*/ 1587 w 1587"/>
                <a:gd name="T5" fmla="*/ 1462 h 1462"/>
                <a:gd name="T6" fmla="*/ 1587 w 1587"/>
                <a:gd name="T7" fmla="*/ 1440 h 1462"/>
                <a:gd name="T8" fmla="*/ 24 w 1587"/>
                <a:gd name="T9" fmla="*/ 0 h 1462"/>
              </a:gdLst>
              <a:ahLst/>
              <a:cxnLst>
                <a:cxn ang="0">
                  <a:pos x="T0" y="T1"/>
                </a:cxn>
                <a:cxn ang="0">
                  <a:pos x="T2" y="T3"/>
                </a:cxn>
                <a:cxn ang="0">
                  <a:pos x="T4" y="T5"/>
                </a:cxn>
                <a:cxn ang="0">
                  <a:pos x="T6" y="T7"/>
                </a:cxn>
                <a:cxn ang="0">
                  <a:pos x="T8" y="T9"/>
                </a:cxn>
              </a:cxnLst>
              <a:rect l="0" t="0" r="r" b="b"/>
              <a:pathLst>
                <a:path w="1587" h="1462">
                  <a:moveTo>
                    <a:pt x="24" y="0"/>
                  </a:moveTo>
                  <a:lnTo>
                    <a:pt x="0" y="0"/>
                  </a:lnTo>
                  <a:lnTo>
                    <a:pt x="1587" y="1462"/>
                  </a:lnTo>
                  <a:lnTo>
                    <a:pt x="1587" y="1440"/>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6505" y="-2"/>
              <a:ext cx="1179" cy="1085"/>
            </a:xfrm>
            <a:custGeom>
              <a:avLst/>
              <a:gdLst>
                <a:gd name="T0" fmla="*/ 24 w 1179"/>
                <a:gd name="T1" fmla="*/ 0 h 1085"/>
                <a:gd name="T2" fmla="*/ 0 w 1179"/>
                <a:gd name="T3" fmla="*/ 0 h 1085"/>
                <a:gd name="T4" fmla="*/ 1179 w 1179"/>
                <a:gd name="T5" fmla="*/ 1085 h 1085"/>
                <a:gd name="T6" fmla="*/ 1179 w 1179"/>
                <a:gd name="T7" fmla="*/ 1063 h 1085"/>
                <a:gd name="T8" fmla="*/ 24 w 1179"/>
                <a:gd name="T9" fmla="*/ 0 h 1085"/>
              </a:gdLst>
              <a:ahLst/>
              <a:cxnLst>
                <a:cxn ang="0">
                  <a:pos x="T0" y="T1"/>
                </a:cxn>
                <a:cxn ang="0">
                  <a:pos x="T2" y="T3"/>
                </a:cxn>
                <a:cxn ang="0">
                  <a:pos x="T4" y="T5"/>
                </a:cxn>
                <a:cxn ang="0">
                  <a:pos x="T6" y="T7"/>
                </a:cxn>
                <a:cxn ang="0">
                  <a:pos x="T8" y="T9"/>
                </a:cxn>
              </a:cxnLst>
              <a:rect l="0" t="0" r="r" b="b"/>
              <a:pathLst>
                <a:path w="1179" h="1085">
                  <a:moveTo>
                    <a:pt x="24" y="0"/>
                  </a:moveTo>
                  <a:lnTo>
                    <a:pt x="0" y="0"/>
                  </a:lnTo>
                  <a:lnTo>
                    <a:pt x="1179" y="1085"/>
                  </a:lnTo>
                  <a:lnTo>
                    <a:pt x="1179" y="1063"/>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4261" y="-2"/>
              <a:ext cx="3423" cy="3152"/>
            </a:xfrm>
            <a:custGeom>
              <a:avLst/>
              <a:gdLst>
                <a:gd name="T0" fmla="*/ 22 w 3423"/>
                <a:gd name="T1" fmla="*/ 0 h 3152"/>
                <a:gd name="T2" fmla="*/ 0 w 3423"/>
                <a:gd name="T3" fmla="*/ 0 h 3152"/>
                <a:gd name="T4" fmla="*/ 3423 w 3423"/>
                <a:gd name="T5" fmla="*/ 3152 h 3152"/>
                <a:gd name="T6" fmla="*/ 3423 w 3423"/>
                <a:gd name="T7" fmla="*/ 3132 h 3152"/>
                <a:gd name="T8" fmla="*/ 22 w 3423"/>
                <a:gd name="T9" fmla="*/ 0 h 3152"/>
              </a:gdLst>
              <a:ahLst/>
              <a:cxnLst>
                <a:cxn ang="0">
                  <a:pos x="T0" y="T1"/>
                </a:cxn>
                <a:cxn ang="0">
                  <a:pos x="T2" y="T3"/>
                </a:cxn>
                <a:cxn ang="0">
                  <a:pos x="T4" y="T5"/>
                </a:cxn>
                <a:cxn ang="0">
                  <a:pos x="T6" y="T7"/>
                </a:cxn>
                <a:cxn ang="0">
                  <a:pos x="T8" y="T9"/>
                </a:cxn>
              </a:cxnLst>
              <a:rect l="0" t="0" r="r" b="b"/>
              <a:pathLst>
                <a:path w="3423" h="3152">
                  <a:moveTo>
                    <a:pt x="22" y="0"/>
                  </a:moveTo>
                  <a:lnTo>
                    <a:pt x="0" y="0"/>
                  </a:lnTo>
                  <a:lnTo>
                    <a:pt x="3423" y="3152"/>
                  </a:lnTo>
                  <a:lnTo>
                    <a:pt x="3423" y="313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4872" y="-2"/>
              <a:ext cx="2812" cy="2590"/>
            </a:xfrm>
            <a:custGeom>
              <a:avLst/>
              <a:gdLst>
                <a:gd name="T0" fmla="*/ 24 w 2812"/>
                <a:gd name="T1" fmla="*/ 0 h 2590"/>
                <a:gd name="T2" fmla="*/ 0 w 2812"/>
                <a:gd name="T3" fmla="*/ 0 h 2590"/>
                <a:gd name="T4" fmla="*/ 2812 w 2812"/>
                <a:gd name="T5" fmla="*/ 2590 h 2590"/>
                <a:gd name="T6" fmla="*/ 2812 w 2812"/>
                <a:gd name="T7" fmla="*/ 2568 h 2590"/>
                <a:gd name="T8" fmla="*/ 24 w 2812"/>
                <a:gd name="T9" fmla="*/ 0 h 2590"/>
              </a:gdLst>
              <a:ahLst/>
              <a:cxnLst>
                <a:cxn ang="0">
                  <a:pos x="T0" y="T1"/>
                </a:cxn>
                <a:cxn ang="0">
                  <a:pos x="T2" y="T3"/>
                </a:cxn>
                <a:cxn ang="0">
                  <a:pos x="T4" y="T5"/>
                </a:cxn>
                <a:cxn ang="0">
                  <a:pos x="T6" y="T7"/>
                </a:cxn>
                <a:cxn ang="0">
                  <a:pos x="T8" y="T9"/>
                </a:cxn>
              </a:cxnLst>
              <a:rect l="0" t="0" r="r" b="b"/>
              <a:pathLst>
                <a:path w="2812" h="2590">
                  <a:moveTo>
                    <a:pt x="24" y="0"/>
                  </a:moveTo>
                  <a:lnTo>
                    <a:pt x="0" y="0"/>
                  </a:lnTo>
                  <a:lnTo>
                    <a:pt x="2812" y="2590"/>
                  </a:lnTo>
                  <a:lnTo>
                    <a:pt x="2812" y="2568"/>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2628"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3241" y="-2"/>
              <a:ext cx="4443" cy="4094"/>
            </a:xfrm>
            <a:custGeom>
              <a:avLst/>
              <a:gdLst>
                <a:gd name="T0" fmla="*/ 22 w 4443"/>
                <a:gd name="T1" fmla="*/ 0 h 4094"/>
                <a:gd name="T2" fmla="*/ 0 w 4443"/>
                <a:gd name="T3" fmla="*/ 0 h 4094"/>
                <a:gd name="T4" fmla="*/ 4443 w 4443"/>
                <a:gd name="T5" fmla="*/ 4094 h 4094"/>
                <a:gd name="T6" fmla="*/ 4443 w 4443"/>
                <a:gd name="T7" fmla="*/ 4072 h 4094"/>
                <a:gd name="T8" fmla="*/ 22 w 4443"/>
                <a:gd name="T9" fmla="*/ 0 h 4094"/>
              </a:gdLst>
              <a:ahLst/>
              <a:cxnLst>
                <a:cxn ang="0">
                  <a:pos x="T0" y="T1"/>
                </a:cxn>
                <a:cxn ang="0">
                  <a:pos x="T2" y="T3"/>
                </a:cxn>
                <a:cxn ang="0">
                  <a:pos x="T4" y="T5"/>
                </a:cxn>
                <a:cxn ang="0">
                  <a:pos x="T6" y="T7"/>
                </a:cxn>
                <a:cxn ang="0">
                  <a:pos x="T8" y="T9"/>
                </a:cxn>
              </a:cxnLst>
              <a:rect l="0" t="0" r="r" b="b"/>
              <a:pathLst>
                <a:path w="4443" h="4094">
                  <a:moveTo>
                    <a:pt x="22" y="0"/>
                  </a:moveTo>
                  <a:lnTo>
                    <a:pt x="0" y="0"/>
                  </a:lnTo>
                  <a:lnTo>
                    <a:pt x="4443" y="4094"/>
                  </a:lnTo>
                  <a:lnTo>
                    <a:pt x="4443" y="407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2" y="2441"/>
              <a:ext cx="2038" cy="1879"/>
            </a:xfrm>
            <a:custGeom>
              <a:avLst/>
              <a:gdLst>
                <a:gd name="T0" fmla="*/ 0 w 2038"/>
                <a:gd name="T1" fmla="*/ 0 h 1879"/>
                <a:gd name="T2" fmla="*/ 0 w 2038"/>
                <a:gd name="T3" fmla="*/ 22 h 1879"/>
                <a:gd name="T4" fmla="*/ 2016 w 2038"/>
                <a:gd name="T5" fmla="*/ 1879 h 1879"/>
                <a:gd name="T6" fmla="*/ 2038 w 2038"/>
                <a:gd name="T7" fmla="*/ 1879 h 1879"/>
                <a:gd name="T8" fmla="*/ 0 w 2038"/>
                <a:gd name="T9" fmla="*/ 0 h 1879"/>
              </a:gdLst>
              <a:ahLst/>
              <a:cxnLst>
                <a:cxn ang="0">
                  <a:pos x="T0" y="T1"/>
                </a:cxn>
                <a:cxn ang="0">
                  <a:pos x="T2" y="T3"/>
                </a:cxn>
                <a:cxn ang="0">
                  <a:pos x="T4" y="T5"/>
                </a:cxn>
                <a:cxn ang="0">
                  <a:pos x="T6" y="T7"/>
                </a:cxn>
                <a:cxn ang="0">
                  <a:pos x="T8" y="T9"/>
                </a:cxn>
              </a:cxnLst>
              <a:rect l="0" t="0" r="r" b="b"/>
              <a:pathLst>
                <a:path w="2038" h="1879">
                  <a:moveTo>
                    <a:pt x="0" y="0"/>
                  </a:moveTo>
                  <a:lnTo>
                    <a:pt x="0" y="22"/>
                  </a:lnTo>
                  <a:lnTo>
                    <a:pt x="2016" y="1879"/>
                  </a:lnTo>
                  <a:lnTo>
                    <a:pt x="2038" y="187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1403"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3036" y="-2"/>
              <a:ext cx="4648" cy="4280"/>
            </a:xfrm>
            <a:custGeom>
              <a:avLst/>
              <a:gdLst>
                <a:gd name="T0" fmla="*/ 22 w 4648"/>
                <a:gd name="T1" fmla="*/ 0 h 4280"/>
                <a:gd name="T2" fmla="*/ 0 w 4648"/>
                <a:gd name="T3" fmla="*/ 0 h 4280"/>
                <a:gd name="T4" fmla="*/ 4648 w 4648"/>
                <a:gd name="T5" fmla="*/ 4280 h 4280"/>
                <a:gd name="T6" fmla="*/ 4648 w 4648"/>
                <a:gd name="T7" fmla="*/ 4260 h 4280"/>
                <a:gd name="T8" fmla="*/ 22 w 4648"/>
                <a:gd name="T9" fmla="*/ 0 h 4280"/>
              </a:gdLst>
              <a:ahLst/>
              <a:cxnLst>
                <a:cxn ang="0">
                  <a:pos x="T0" y="T1"/>
                </a:cxn>
                <a:cxn ang="0">
                  <a:pos x="T2" y="T3"/>
                </a:cxn>
                <a:cxn ang="0">
                  <a:pos x="T4" y="T5"/>
                </a:cxn>
                <a:cxn ang="0">
                  <a:pos x="T6" y="T7"/>
                </a:cxn>
                <a:cxn ang="0">
                  <a:pos x="T8" y="T9"/>
                </a:cxn>
              </a:cxnLst>
              <a:rect l="0" t="0" r="r" b="b"/>
              <a:pathLst>
                <a:path w="4648" h="4280">
                  <a:moveTo>
                    <a:pt x="22" y="0"/>
                  </a:moveTo>
                  <a:lnTo>
                    <a:pt x="0" y="0"/>
                  </a:lnTo>
                  <a:lnTo>
                    <a:pt x="4648" y="4280"/>
                  </a:lnTo>
                  <a:lnTo>
                    <a:pt x="4648" y="4260"/>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2" y="563"/>
              <a:ext cx="4079" cy="3757"/>
            </a:xfrm>
            <a:custGeom>
              <a:avLst/>
              <a:gdLst>
                <a:gd name="T0" fmla="*/ 0 w 4079"/>
                <a:gd name="T1" fmla="*/ 0 h 3757"/>
                <a:gd name="T2" fmla="*/ 0 w 4079"/>
                <a:gd name="T3" fmla="*/ 20 h 3757"/>
                <a:gd name="T4" fmla="*/ 4057 w 4079"/>
                <a:gd name="T5" fmla="*/ 3757 h 3757"/>
                <a:gd name="T6" fmla="*/ 4079 w 4079"/>
                <a:gd name="T7" fmla="*/ 3757 h 3757"/>
                <a:gd name="T8" fmla="*/ 0 w 4079"/>
                <a:gd name="T9" fmla="*/ 0 h 3757"/>
              </a:gdLst>
              <a:ahLst/>
              <a:cxnLst>
                <a:cxn ang="0">
                  <a:pos x="T0" y="T1"/>
                </a:cxn>
                <a:cxn ang="0">
                  <a:pos x="T2" y="T3"/>
                </a:cxn>
                <a:cxn ang="0">
                  <a:pos x="T4" y="T5"/>
                </a:cxn>
                <a:cxn ang="0">
                  <a:pos x="T6" y="T7"/>
                </a:cxn>
                <a:cxn ang="0">
                  <a:pos x="T8" y="T9"/>
                </a:cxn>
              </a:cxnLst>
              <a:rect l="0" t="0" r="r" b="b"/>
              <a:pathLst>
                <a:path w="4079" h="3757">
                  <a:moveTo>
                    <a:pt x="0" y="0"/>
                  </a:moveTo>
                  <a:lnTo>
                    <a:pt x="0" y="20"/>
                  </a:lnTo>
                  <a:lnTo>
                    <a:pt x="4057" y="3757"/>
                  </a:lnTo>
                  <a:lnTo>
                    <a:pt x="4079" y="375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995" y="-2"/>
              <a:ext cx="4715" cy="4322"/>
            </a:xfrm>
            <a:custGeom>
              <a:avLst/>
              <a:gdLst>
                <a:gd name="T0" fmla="*/ 22 w 4715"/>
                <a:gd name="T1" fmla="*/ 0 h 4322"/>
                <a:gd name="T2" fmla="*/ 0 w 4715"/>
                <a:gd name="T3" fmla="*/ 0 h 4322"/>
                <a:gd name="T4" fmla="*/ 4693 w 4715"/>
                <a:gd name="T5" fmla="*/ 4322 h 4322"/>
                <a:gd name="T6" fmla="*/ 4715 w 4715"/>
                <a:gd name="T7" fmla="*/ 4322 h 4322"/>
                <a:gd name="T8" fmla="*/ 22 w 4715"/>
                <a:gd name="T9" fmla="*/ 0 h 4322"/>
              </a:gdLst>
              <a:ahLst/>
              <a:cxnLst>
                <a:cxn ang="0">
                  <a:pos x="T0" y="T1"/>
                </a:cxn>
                <a:cxn ang="0">
                  <a:pos x="T2" y="T3"/>
                </a:cxn>
                <a:cxn ang="0">
                  <a:pos x="T4" y="T5"/>
                </a:cxn>
                <a:cxn ang="0">
                  <a:pos x="T6" y="T7"/>
                </a:cxn>
                <a:cxn ang="0">
                  <a:pos x="T8" y="T9"/>
                </a:cxn>
              </a:cxnLst>
              <a:rect l="0" t="0" r="r" b="b"/>
              <a:pathLst>
                <a:path w="4715" h="4322">
                  <a:moveTo>
                    <a:pt x="22" y="0"/>
                  </a:moveTo>
                  <a:lnTo>
                    <a:pt x="0" y="0"/>
                  </a:lnTo>
                  <a:lnTo>
                    <a:pt x="4693" y="4322"/>
                  </a:lnTo>
                  <a:lnTo>
                    <a:pt x="4715"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2" y="186"/>
              <a:ext cx="4488" cy="4134"/>
            </a:xfrm>
            <a:custGeom>
              <a:avLst/>
              <a:gdLst>
                <a:gd name="T0" fmla="*/ 0 w 4488"/>
                <a:gd name="T1" fmla="*/ 0 h 4134"/>
                <a:gd name="T2" fmla="*/ 0 w 4488"/>
                <a:gd name="T3" fmla="*/ 22 h 4134"/>
                <a:gd name="T4" fmla="*/ 4466 w 4488"/>
                <a:gd name="T5" fmla="*/ 4134 h 4134"/>
                <a:gd name="T6" fmla="*/ 4488 w 4488"/>
                <a:gd name="T7" fmla="*/ 4134 h 4134"/>
                <a:gd name="T8" fmla="*/ 0 w 4488"/>
                <a:gd name="T9" fmla="*/ 0 h 4134"/>
              </a:gdLst>
              <a:ahLst/>
              <a:cxnLst>
                <a:cxn ang="0">
                  <a:pos x="T0" y="T1"/>
                </a:cxn>
                <a:cxn ang="0">
                  <a:pos x="T2" y="T3"/>
                </a:cxn>
                <a:cxn ang="0">
                  <a:pos x="T4" y="T5"/>
                </a:cxn>
                <a:cxn ang="0">
                  <a:pos x="T6" y="T7"/>
                </a:cxn>
                <a:cxn ang="0">
                  <a:pos x="T8" y="T9"/>
                </a:cxn>
              </a:cxnLst>
              <a:rect l="0" t="0" r="r" b="b"/>
              <a:pathLst>
                <a:path w="4488" h="4134">
                  <a:moveTo>
                    <a:pt x="0" y="0"/>
                  </a:moveTo>
                  <a:lnTo>
                    <a:pt x="0" y="22"/>
                  </a:lnTo>
                  <a:lnTo>
                    <a:pt x="4466" y="4134"/>
                  </a:lnTo>
                  <a:lnTo>
                    <a:pt x="4488" y="413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2" y="1879"/>
              <a:ext cx="2650" cy="2441"/>
            </a:xfrm>
            <a:custGeom>
              <a:avLst/>
              <a:gdLst>
                <a:gd name="T0" fmla="*/ 0 w 2650"/>
                <a:gd name="T1" fmla="*/ 0 h 2441"/>
                <a:gd name="T2" fmla="*/ 0 w 2650"/>
                <a:gd name="T3" fmla="*/ 20 h 2441"/>
                <a:gd name="T4" fmla="*/ 2628 w 2650"/>
                <a:gd name="T5" fmla="*/ 2441 h 2441"/>
                <a:gd name="T6" fmla="*/ 2650 w 2650"/>
                <a:gd name="T7" fmla="*/ 2441 h 2441"/>
                <a:gd name="T8" fmla="*/ 0 w 2650"/>
                <a:gd name="T9" fmla="*/ 0 h 2441"/>
              </a:gdLst>
              <a:ahLst/>
              <a:cxnLst>
                <a:cxn ang="0">
                  <a:pos x="T0" y="T1"/>
                </a:cxn>
                <a:cxn ang="0">
                  <a:pos x="T2" y="T3"/>
                </a:cxn>
                <a:cxn ang="0">
                  <a:pos x="T4" y="T5"/>
                </a:cxn>
                <a:cxn ang="0">
                  <a:pos x="T6" y="T7"/>
                </a:cxn>
                <a:cxn ang="0">
                  <a:pos x="T8" y="T9"/>
                </a:cxn>
              </a:cxnLst>
              <a:rect l="0" t="0" r="r" b="b"/>
              <a:pathLst>
                <a:path w="2650" h="2441">
                  <a:moveTo>
                    <a:pt x="0" y="0"/>
                  </a:moveTo>
                  <a:lnTo>
                    <a:pt x="0" y="20"/>
                  </a:lnTo>
                  <a:lnTo>
                    <a:pt x="2628" y="2441"/>
                  </a:lnTo>
                  <a:lnTo>
                    <a:pt x="2650" y="244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2" y="1690"/>
              <a:ext cx="2854" cy="2630"/>
            </a:xfrm>
            <a:custGeom>
              <a:avLst/>
              <a:gdLst>
                <a:gd name="T0" fmla="*/ 0 w 2854"/>
                <a:gd name="T1" fmla="*/ 0 h 2630"/>
                <a:gd name="T2" fmla="*/ 0 w 2854"/>
                <a:gd name="T3" fmla="*/ 20 h 2630"/>
                <a:gd name="T4" fmla="*/ 2832 w 2854"/>
                <a:gd name="T5" fmla="*/ 2630 h 2630"/>
                <a:gd name="T6" fmla="*/ 2854 w 2854"/>
                <a:gd name="T7" fmla="*/ 2630 h 2630"/>
                <a:gd name="T8" fmla="*/ 0 w 2854"/>
                <a:gd name="T9" fmla="*/ 0 h 2630"/>
              </a:gdLst>
              <a:ahLst/>
              <a:cxnLst>
                <a:cxn ang="0">
                  <a:pos x="T0" y="T1"/>
                </a:cxn>
                <a:cxn ang="0">
                  <a:pos x="T2" y="T3"/>
                </a:cxn>
                <a:cxn ang="0">
                  <a:pos x="T4" y="T5"/>
                </a:cxn>
                <a:cxn ang="0">
                  <a:pos x="T6" y="T7"/>
                </a:cxn>
                <a:cxn ang="0">
                  <a:pos x="T8" y="T9"/>
                </a:cxn>
              </a:cxnLst>
              <a:rect l="0" t="0" r="r" b="b"/>
              <a:pathLst>
                <a:path w="2854" h="2630">
                  <a:moveTo>
                    <a:pt x="0" y="0"/>
                  </a:moveTo>
                  <a:lnTo>
                    <a:pt x="0" y="20"/>
                  </a:lnTo>
                  <a:lnTo>
                    <a:pt x="2832" y="2630"/>
                  </a:lnTo>
                  <a:lnTo>
                    <a:pt x="2854" y="263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4057" y="-2"/>
              <a:ext cx="3627" cy="3341"/>
            </a:xfrm>
            <a:custGeom>
              <a:avLst/>
              <a:gdLst>
                <a:gd name="T0" fmla="*/ 22 w 3627"/>
                <a:gd name="T1" fmla="*/ 0 h 3341"/>
                <a:gd name="T2" fmla="*/ 0 w 3627"/>
                <a:gd name="T3" fmla="*/ 0 h 3341"/>
                <a:gd name="T4" fmla="*/ 3627 w 3627"/>
                <a:gd name="T5" fmla="*/ 3341 h 3341"/>
                <a:gd name="T6" fmla="*/ 3627 w 3627"/>
                <a:gd name="T7" fmla="*/ 3321 h 3341"/>
                <a:gd name="T8" fmla="*/ 22 w 3627"/>
                <a:gd name="T9" fmla="*/ 0 h 3341"/>
              </a:gdLst>
              <a:ahLst/>
              <a:cxnLst>
                <a:cxn ang="0">
                  <a:pos x="T0" y="T1"/>
                </a:cxn>
                <a:cxn ang="0">
                  <a:pos x="T2" y="T3"/>
                </a:cxn>
                <a:cxn ang="0">
                  <a:pos x="T4" y="T5"/>
                </a:cxn>
                <a:cxn ang="0">
                  <a:pos x="T6" y="T7"/>
                </a:cxn>
                <a:cxn ang="0">
                  <a:pos x="T8" y="T9"/>
                </a:cxn>
              </a:cxnLst>
              <a:rect l="0" t="0" r="r" b="b"/>
              <a:pathLst>
                <a:path w="3627" h="3341">
                  <a:moveTo>
                    <a:pt x="22" y="0"/>
                  </a:moveTo>
                  <a:lnTo>
                    <a:pt x="0" y="0"/>
                  </a:lnTo>
                  <a:lnTo>
                    <a:pt x="3627" y="3341"/>
                  </a:lnTo>
                  <a:lnTo>
                    <a:pt x="3627" y="3321"/>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4668" y="-2"/>
              <a:ext cx="3016" cy="2778"/>
            </a:xfrm>
            <a:custGeom>
              <a:avLst/>
              <a:gdLst>
                <a:gd name="T0" fmla="*/ 24 w 3016"/>
                <a:gd name="T1" fmla="*/ 0 h 2778"/>
                <a:gd name="T2" fmla="*/ 0 w 3016"/>
                <a:gd name="T3" fmla="*/ 0 h 2778"/>
                <a:gd name="T4" fmla="*/ 3016 w 3016"/>
                <a:gd name="T5" fmla="*/ 2778 h 2778"/>
                <a:gd name="T6" fmla="*/ 3016 w 3016"/>
                <a:gd name="T7" fmla="*/ 2756 h 2778"/>
                <a:gd name="T8" fmla="*/ 24 w 3016"/>
                <a:gd name="T9" fmla="*/ 0 h 2778"/>
              </a:gdLst>
              <a:ahLst/>
              <a:cxnLst>
                <a:cxn ang="0">
                  <a:pos x="T0" y="T1"/>
                </a:cxn>
                <a:cxn ang="0">
                  <a:pos x="T2" y="T3"/>
                </a:cxn>
                <a:cxn ang="0">
                  <a:pos x="T4" y="T5"/>
                </a:cxn>
                <a:cxn ang="0">
                  <a:pos x="T6" y="T7"/>
                </a:cxn>
                <a:cxn ang="0">
                  <a:pos x="T8" y="T9"/>
                </a:cxn>
              </a:cxnLst>
              <a:rect l="0" t="0" r="r" b="b"/>
              <a:pathLst>
                <a:path w="3016" h="2778">
                  <a:moveTo>
                    <a:pt x="24" y="0"/>
                  </a:moveTo>
                  <a:lnTo>
                    <a:pt x="0" y="0"/>
                  </a:lnTo>
                  <a:lnTo>
                    <a:pt x="3016" y="2778"/>
                  </a:lnTo>
                  <a:lnTo>
                    <a:pt x="3016" y="2756"/>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2016" y="-2"/>
              <a:ext cx="4715" cy="4322"/>
            </a:xfrm>
            <a:custGeom>
              <a:avLst/>
              <a:gdLst>
                <a:gd name="T0" fmla="*/ 22 w 4715"/>
                <a:gd name="T1" fmla="*/ 0 h 4322"/>
                <a:gd name="T2" fmla="*/ 0 w 4715"/>
                <a:gd name="T3" fmla="*/ 0 h 4322"/>
                <a:gd name="T4" fmla="*/ 4691 w 4715"/>
                <a:gd name="T5" fmla="*/ 4322 h 4322"/>
                <a:gd name="T6" fmla="*/ 4715 w 4715"/>
                <a:gd name="T7" fmla="*/ 4322 h 4322"/>
                <a:gd name="T8" fmla="*/ 22 w 4715"/>
                <a:gd name="T9" fmla="*/ 0 h 4322"/>
              </a:gdLst>
              <a:ahLst/>
              <a:cxnLst>
                <a:cxn ang="0">
                  <a:pos x="T0" y="T1"/>
                </a:cxn>
                <a:cxn ang="0">
                  <a:pos x="T2" y="T3"/>
                </a:cxn>
                <a:cxn ang="0">
                  <a:pos x="T4" y="T5"/>
                </a:cxn>
                <a:cxn ang="0">
                  <a:pos x="T6" y="T7"/>
                </a:cxn>
                <a:cxn ang="0">
                  <a:pos x="T8" y="T9"/>
                </a:cxn>
              </a:cxnLst>
              <a:rect l="0" t="0" r="r" b="b"/>
              <a:pathLst>
                <a:path w="4715" h="4322">
                  <a:moveTo>
                    <a:pt x="22" y="0"/>
                  </a:moveTo>
                  <a:lnTo>
                    <a:pt x="0" y="0"/>
                  </a:lnTo>
                  <a:lnTo>
                    <a:pt x="4691" y="4322"/>
                  </a:lnTo>
                  <a:lnTo>
                    <a:pt x="4715"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2832" y="-2"/>
              <a:ext cx="4716" cy="4322"/>
            </a:xfrm>
            <a:custGeom>
              <a:avLst/>
              <a:gdLst>
                <a:gd name="T0" fmla="*/ 22 w 4716"/>
                <a:gd name="T1" fmla="*/ 0 h 4322"/>
                <a:gd name="T2" fmla="*/ 0 w 4716"/>
                <a:gd name="T3" fmla="*/ 0 h 4322"/>
                <a:gd name="T4" fmla="*/ 4692 w 4716"/>
                <a:gd name="T5" fmla="*/ 4322 h 4322"/>
                <a:gd name="T6" fmla="*/ 4716 w 4716"/>
                <a:gd name="T7" fmla="*/ 4322 h 4322"/>
                <a:gd name="T8" fmla="*/ 22 w 4716"/>
                <a:gd name="T9" fmla="*/ 0 h 4322"/>
              </a:gdLst>
              <a:ahLst/>
              <a:cxnLst>
                <a:cxn ang="0">
                  <a:pos x="T0" y="T1"/>
                </a:cxn>
                <a:cxn ang="0">
                  <a:pos x="T2" y="T3"/>
                </a:cxn>
                <a:cxn ang="0">
                  <a:pos x="T4" y="T5"/>
                </a:cxn>
                <a:cxn ang="0">
                  <a:pos x="T6" y="T7"/>
                </a:cxn>
                <a:cxn ang="0">
                  <a:pos x="T8" y="T9"/>
                </a:cxn>
              </a:cxnLst>
              <a:rect l="0" t="0" r="r" b="b"/>
              <a:pathLst>
                <a:path w="4716" h="4322">
                  <a:moveTo>
                    <a:pt x="22" y="0"/>
                  </a:moveTo>
                  <a:lnTo>
                    <a:pt x="0" y="0"/>
                  </a:lnTo>
                  <a:lnTo>
                    <a:pt x="4692" y="4322"/>
                  </a:lnTo>
                  <a:lnTo>
                    <a:pt x="4716"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586" y="-2"/>
              <a:ext cx="4716" cy="4322"/>
            </a:xfrm>
            <a:custGeom>
              <a:avLst/>
              <a:gdLst>
                <a:gd name="T0" fmla="*/ 25 w 4716"/>
                <a:gd name="T1" fmla="*/ 0 h 4322"/>
                <a:gd name="T2" fmla="*/ 0 w 4716"/>
                <a:gd name="T3" fmla="*/ 0 h 4322"/>
                <a:gd name="T4" fmla="*/ 4694 w 4716"/>
                <a:gd name="T5" fmla="*/ 4322 h 4322"/>
                <a:gd name="T6" fmla="*/ 4716 w 4716"/>
                <a:gd name="T7" fmla="*/ 4322 h 4322"/>
                <a:gd name="T8" fmla="*/ 25 w 4716"/>
                <a:gd name="T9" fmla="*/ 0 h 4322"/>
              </a:gdLst>
              <a:ahLst/>
              <a:cxnLst>
                <a:cxn ang="0">
                  <a:pos x="T0" y="T1"/>
                </a:cxn>
                <a:cxn ang="0">
                  <a:pos x="T2" y="T3"/>
                </a:cxn>
                <a:cxn ang="0">
                  <a:pos x="T4" y="T5"/>
                </a:cxn>
                <a:cxn ang="0">
                  <a:pos x="T6" y="T7"/>
                </a:cxn>
                <a:cxn ang="0">
                  <a:pos x="T8" y="T9"/>
                </a:cxn>
              </a:cxnLst>
              <a:rect l="0" t="0" r="r" b="b"/>
              <a:pathLst>
                <a:path w="4716" h="4322">
                  <a:moveTo>
                    <a:pt x="25" y="0"/>
                  </a:moveTo>
                  <a:lnTo>
                    <a:pt x="0" y="0"/>
                  </a:lnTo>
                  <a:lnTo>
                    <a:pt x="4694" y="4322"/>
                  </a:lnTo>
                  <a:lnTo>
                    <a:pt x="4716" y="4322"/>
                  </a:lnTo>
                  <a:lnTo>
                    <a:pt x="25"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2220" y="-2"/>
              <a:ext cx="4715" cy="4322"/>
            </a:xfrm>
            <a:custGeom>
              <a:avLst/>
              <a:gdLst>
                <a:gd name="T0" fmla="*/ 22 w 4715"/>
                <a:gd name="T1" fmla="*/ 0 h 4322"/>
                <a:gd name="T2" fmla="*/ 0 w 4715"/>
                <a:gd name="T3" fmla="*/ 0 h 4322"/>
                <a:gd name="T4" fmla="*/ 4691 w 4715"/>
                <a:gd name="T5" fmla="*/ 4322 h 4322"/>
                <a:gd name="T6" fmla="*/ 4715 w 4715"/>
                <a:gd name="T7" fmla="*/ 4322 h 4322"/>
                <a:gd name="T8" fmla="*/ 22 w 4715"/>
                <a:gd name="T9" fmla="*/ 0 h 4322"/>
              </a:gdLst>
              <a:ahLst/>
              <a:cxnLst>
                <a:cxn ang="0">
                  <a:pos x="T0" y="T1"/>
                </a:cxn>
                <a:cxn ang="0">
                  <a:pos x="T2" y="T3"/>
                </a:cxn>
                <a:cxn ang="0">
                  <a:pos x="T4" y="T5"/>
                </a:cxn>
                <a:cxn ang="0">
                  <a:pos x="T6" y="T7"/>
                </a:cxn>
                <a:cxn ang="0">
                  <a:pos x="T8" y="T9"/>
                </a:cxn>
              </a:cxnLst>
              <a:rect l="0" t="0" r="r" b="b"/>
              <a:pathLst>
                <a:path w="4715" h="4322">
                  <a:moveTo>
                    <a:pt x="22" y="0"/>
                  </a:moveTo>
                  <a:lnTo>
                    <a:pt x="0" y="0"/>
                  </a:lnTo>
                  <a:lnTo>
                    <a:pt x="4691" y="4322"/>
                  </a:lnTo>
                  <a:lnTo>
                    <a:pt x="4715" y="432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2" y="937"/>
              <a:ext cx="3671" cy="3383"/>
            </a:xfrm>
            <a:custGeom>
              <a:avLst/>
              <a:gdLst>
                <a:gd name="T0" fmla="*/ 0 w 3671"/>
                <a:gd name="T1" fmla="*/ 0 h 3383"/>
                <a:gd name="T2" fmla="*/ 0 w 3671"/>
                <a:gd name="T3" fmla="*/ 22 h 3383"/>
                <a:gd name="T4" fmla="*/ 3649 w 3671"/>
                <a:gd name="T5" fmla="*/ 3383 h 3383"/>
                <a:gd name="T6" fmla="*/ 3671 w 3671"/>
                <a:gd name="T7" fmla="*/ 3383 h 3383"/>
                <a:gd name="T8" fmla="*/ 0 w 3671"/>
                <a:gd name="T9" fmla="*/ 0 h 3383"/>
              </a:gdLst>
              <a:ahLst/>
              <a:cxnLst>
                <a:cxn ang="0">
                  <a:pos x="T0" y="T1"/>
                </a:cxn>
                <a:cxn ang="0">
                  <a:pos x="T2" y="T3"/>
                </a:cxn>
                <a:cxn ang="0">
                  <a:pos x="T4" y="T5"/>
                </a:cxn>
                <a:cxn ang="0">
                  <a:pos x="T6" y="T7"/>
                </a:cxn>
                <a:cxn ang="0">
                  <a:pos x="T8" y="T9"/>
                </a:cxn>
              </a:cxnLst>
              <a:rect l="0" t="0" r="r" b="b"/>
              <a:pathLst>
                <a:path w="3671" h="3383">
                  <a:moveTo>
                    <a:pt x="0" y="0"/>
                  </a:moveTo>
                  <a:lnTo>
                    <a:pt x="0" y="22"/>
                  </a:lnTo>
                  <a:lnTo>
                    <a:pt x="3649" y="3383"/>
                  </a:lnTo>
                  <a:lnTo>
                    <a:pt x="3671" y="3383"/>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382" y="-2"/>
              <a:ext cx="4716" cy="4322"/>
            </a:xfrm>
            <a:custGeom>
              <a:avLst/>
              <a:gdLst>
                <a:gd name="T0" fmla="*/ 24 w 4716"/>
                <a:gd name="T1" fmla="*/ 0 h 4322"/>
                <a:gd name="T2" fmla="*/ 0 w 4716"/>
                <a:gd name="T3" fmla="*/ 0 h 4322"/>
                <a:gd name="T4" fmla="*/ 4694 w 4716"/>
                <a:gd name="T5" fmla="*/ 4322 h 4322"/>
                <a:gd name="T6" fmla="*/ 4716 w 4716"/>
                <a:gd name="T7" fmla="*/ 4322 h 4322"/>
                <a:gd name="T8" fmla="*/ 24 w 4716"/>
                <a:gd name="T9" fmla="*/ 0 h 4322"/>
              </a:gdLst>
              <a:ahLst/>
              <a:cxnLst>
                <a:cxn ang="0">
                  <a:pos x="T0" y="T1"/>
                </a:cxn>
                <a:cxn ang="0">
                  <a:pos x="T2" y="T3"/>
                </a:cxn>
                <a:cxn ang="0">
                  <a:pos x="T4" y="T5"/>
                </a:cxn>
                <a:cxn ang="0">
                  <a:pos x="T6" y="T7"/>
                </a:cxn>
                <a:cxn ang="0">
                  <a:pos x="T8" y="T9"/>
                </a:cxn>
              </a:cxnLst>
              <a:rect l="0" t="0" r="r" b="b"/>
              <a:pathLst>
                <a:path w="4716" h="4322">
                  <a:moveTo>
                    <a:pt x="24" y="0"/>
                  </a:moveTo>
                  <a:lnTo>
                    <a:pt x="0" y="0"/>
                  </a:lnTo>
                  <a:lnTo>
                    <a:pt x="4694" y="4322"/>
                  </a:lnTo>
                  <a:lnTo>
                    <a:pt x="4716" y="4322"/>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7322" y="-2"/>
              <a:ext cx="362" cy="332"/>
            </a:xfrm>
            <a:custGeom>
              <a:avLst/>
              <a:gdLst>
                <a:gd name="T0" fmla="*/ 22 w 362"/>
                <a:gd name="T1" fmla="*/ 0 h 332"/>
                <a:gd name="T2" fmla="*/ 0 w 362"/>
                <a:gd name="T3" fmla="*/ 0 h 332"/>
                <a:gd name="T4" fmla="*/ 362 w 362"/>
                <a:gd name="T5" fmla="*/ 332 h 332"/>
                <a:gd name="T6" fmla="*/ 362 w 362"/>
                <a:gd name="T7" fmla="*/ 312 h 332"/>
                <a:gd name="T8" fmla="*/ 22 w 362"/>
                <a:gd name="T9" fmla="*/ 0 h 332"/>
              </a:gdLst>
              <a:ahLst/>
              <a:cxnLst>
                <a:cxn ang="0">
                  <a:pos x="T0" y="T1"/>
                </a:cxn>
                <a:cxn ang="0">
                  <a:pos x="T2" y="T3"/>
                </a:cxn>
                <a:cxn ang="0">
                  <a:pos x="T4" y="T5"/>
                </a:cxn>
                <a:cxn ang="0">
                  <a:pos x="T6" y="T7"/>
                </a:cxn>
                <a:cxn ang="0">
                  <a:pos x="T8" y="T9"/>
                </a:cxn>
              </a:cxnLst>
              <a:rect l="0" t="0" r="r" b="b"/>
              <a:pathLst>
                <a:path w="362" h="332">
                  <a:moveTo>
                    <a:pt x="22" y="0"/>
                  </a:moveTo>
                  <a:lnTo>
                    <a:pt x="0" y="0"/>
                  </a:lnTo>
                  <a:lnTo>
                    <a:pt x="362" y="332"/>
                  </a:lnTo>
                  <a:lnTo>
                    <a:pt x="362" y="31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5484" y="-2"/>
              <a:ext cx="2200" cy="2025"/>
            </a:xfrm>
            <a:custGeom>
              <a:avLst/>
              <a:gdLst>
                <a:gd name="T0" fmla="*/ 24 w 2200"/>
                <a:gd name="T1" fmla="*/ 0 h 2025"/>
                <a:gd name="T2" fmla="*/ 0 w 2200"/>
                <a:gd name="T3" fmla="*/ 0 h 2025"/>
                <a:gd name="T4" fmla="*/ 2200 w 2200"/>
                <a:gd name="T5" fmla="*/ 2025 h 2025"/>
                <a:gd name="T6" fmla="*/ 2200 w 2200"/>
                <a:gd name="T7" fmla="*/ 2005 h 2025"/>
                <a:gd name="T8" fmla="*/ 24 w 2200"/>
                <a:gd name="T9" fmla="*/ 0 h 2025"/>
              </a:gdLst>
              <a:ahLst/>
              <a:cxnLst>
                <a:cxn ang="0">
                  <a:pos x="T0" y="T1"/>
                </a:cxn>
                <a:cxn ang="0">
                  <a:pos x="T2" y="T3"/>
                </a:cxn>
                <a:cxn ang="0">
                  <a:pos x="T4" y="T5"/>
                </a:cxn>
                <a:cxn ang="0">
                  <a:pos x="T6" y="T7"/>
                </a:cxn>
                <a:cxn ang="0">
                  <a:pos x="T8" y="T9"/>
                </a:cxn>
              </a:cxnLst>
              <a:rect l="0" t="0" r="r" b="b"/>
              <a:pathLst>
                <a:path w="2200" h="2025">
                  <a:moveTo>
                    <a:pt x="24" y="0"/>
                  </a:moveTo>
                  <a:lnTo>
                    <a:pt x="0" y="0"/>
                  </a:lnTo>
                  <a:lnTo>
                    <a:pt x="2200" y="2025"/>
                  </a:lnTo>
                  <a:lnTo>
                    <a:pt x="2200" y="2005"/>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5688" y="-2"/>
              <a:ext cx="1996" cy="1837"/>
            </a:xfrm>
            <a:custGeom>
              <a:avLst/>
              <a:gdLst>
                <a:gd name="T0" fmla="*/ 24 w 1996"/>
                <a:gd name="T1" fmla="*/ 0 h 1837"/>
                <a:gd name="T2" fmla="*/ 0 w 1996"/>
                <a:gd name="T3" fmla="*/ 0 h 1837"/>
                <a:gd name="T4" fmla="*/ 1996 w 1996"/>
                <a:gd name="T5" fmla="*/ 1837 h 1837"/>
                <a:gd name="T6" fmla="*/ 1996 w 1996"/>
                <a:gd name="T7" fmla="*/ 1817 h 1837"/>
                <a:gd name="T8" fmla="*/ 24 w 1996"/>
                <a:gd name="T9" fmla="*/ 0 h 1837"/>
              </a:gdLst>
              <a:ahLst/>
              <a:cxnLst>
                <a:cxn ang="0">
                  <a:pos x="T0" y="T1"/>
                </a:cxn>
                <a:cxn ang="0">
                  <a:pos x="T2" y="T3"/>
                </a:cxn>
                <a:cxn ang="0">
                  <a:pos x="T4" y="T5"/>
                </a:cxn>
                <a:cxn ang="0">
                  <a:pos x="T6" y="T7"/>
                </a:cxn>
                <a:cxn ang="0">
                  <a:pos x="T8" y="T9"/>
                </a:cxn>
              </a:cxnLst>
              <a:rect l="0" t="0" r="r" b="b"/>
              <a:pathLst>
                <a:path w="1996" h="1837">
                  <a:moveTo>
                    <a:pt x="24" y="0"/>
                  </a:moveTo>
                  <a:lnTo>
                    <a:pt x="0" y="0"/>
                  </a:lnTo>
                  <a:lnTo>
                    <a:pt x="1996" y="1837"/>
                  </a:lnTo>
                  <a:lnTo>
                    <a:pt x="1996" y="181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6709" y="-2"/>
              <a:ext cx="975" cy="897"/>
            </a:xfrm>
            <a:custGeom>
              <a:avLst/>
              <a:gdLst>
                <a:gd name="T0" fmla="*/ 22 w 975"/>
                <a:gd name="T1" fmla="*/ 0 h 897"/>
                <a:gd name="T2" fmla="*/ 0 w 975"/>
                <a:gd name="T3" fmla="*/ 0 h 897"/>
                <a:gd name="T4" fmla="*/ 975 w 975"/>
                <a:gd name="T5" fmla="*/ 897 h 897"/>
                <a:gd name="T6" fmla="*/ 975 w 975"/>
                <a:gd name="T7" fmla="*/ 877 h 897"/>
                <a:gd name="T8" fmla="*/ 22 w 975"/>
                <a:gd name="T9" fmla="*/ 0 h 897"/>
              </a:gdLst>
              <a:ahLst/>
              <a:cxnLst>
                <a:cxn ang="0">
                  <a:pos x="T0" y="T1"/>
                </a:cxn>
                <a:cxn ang="0">
                  <a:pos x="T2" y="T3"/>
                </a:cxn>
                <a:cxn ang="0">
                  <a:pos x="T4" y="T5"/>
                </a:cxn>
                <a:cxn ang="0">
                  <a:pos x="T6" y="T7"/>
                </a:cxn>
                <a:cxn ang="0">
                  <a:pos x="T8" y="T9"/>
                </a:cxn>
              </a:cxnLst>
              <a:rect l="0" t="0" r="r" b="b"/>
              <a:pathLst>
                <a:path w="975" h="897">
                  <a:moveTo>
                    <a:pt x="22" y="0"/>
                  </a:moveTo>
                  <a:lnTo>
                    <a:pt x="0" y="0"/>
                  </a:lnTo>
                  <a:lnTo>
                    <a:pt x="975" y="897"/>
                  </a:lnTo>
                  <a:lnTo>
                    <a:pt x="975" y="877"/>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5076" y="-2"/>
              <a:ext cx="2608" cy="2401"/>
            </a:xfrm>
            <a:custGeom>
              <a:avLst/>
              <a:gdLst>
                <a:gd name="T0" fmla="*/ 24 w 2608"/>
                <a:gd name="T1" fmla="*/ 0 h 2401"/>
                <a:gd name="T2" fmla="*/ 0 w 2608"/>
                <a:gd name="T3" fmla="*/ 0 h 2401"/>
                <a:gd name="T4" fmla="*/ 2608 w 2608"/>
                <a:gd name="T5" fmla="*/ 2401 h 2401"/>
                <a:gd name="T6" fmla="*/ 2608 w 2608"/>
                <a:gd name="T7" fmla="*/ 2379 h 2401"/>
                <a:gd name="T8" fmla="*/ 24 w 2608"/>
                <a:gd name="T9" fmla="*/ 0 h 2401"/>
              </a:gdLst>
              <a:ahLst/>
              <a:cxnLst>
                <a:cxn ang="0">
                  <a:pos x="T0" y="T1"/>
                </a:cxn>
                <a:cxn ang="0">
                  <a:pos x="T2" y="T3"/>
                </a:cxn>
                <a:cxn ang="0">
                  <a:pos x="T4" y="T5"/>
                </a:cxn>
                <a:cxn ang="0">
                  <a:pos x="T6" y="T7"/>
                </a:cxn>
                <a:cxn ang="0">
                  <a:pos x="T8" y="T9"/>
                </a:cxn>
              </a:cxnLst>
              <a:rect l="0" t="0" r="r" b="b"/>
              <a:pathLst>
                <a:path w="2608" h="2401">
                  <a:moveTo>
                    <a:pt x="24" y="0"/>
                  </a:moveTo>
                  <a:lnTo>
                    <a:pt x="0" y="0"/>
                  </a:lnTo>
                  <a:lnTo>
                    <a:pt x="2608" y="2401"/>
                  </a:lnTo>
                  <a:lnTo>
                    <a:pt x="2608" y="237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5893" y="-2"/>
              <a:ext cx="1791" cy="1648"/>
            </a:xfrm>
            <a:custGeom>
              <a:avLst/>
              <a:gdLst>
                <a:gd name="T0" fmla="*/ 24 w 1791"/>
                <a:gd name="T1" fmla="*/ 0 h 1648"/>
                <a:gd name="T2" fmla="*/ 0 w 1791"/>
                <a:gd name="T3" fmla="*/ 0 h 1648"/>
                <a:gd name="T4" fmla="*/ 1791 w 1791"/>
                <a:gd name="T5" fmla="*/ 1648 h 1648"/>
                <a:gd name="T6" fmla="*/ 1791 w 1791"/>
                <a:gd name="T7" fmla="*/ 1628 h 1648"/>
                <a:gd name="T8" fmla="*/ 24 w 1791"/>
                <a:gd name="T9" fmla="*/ 0 h 1648"/>
              </a:gdLst>
              <a:ahLst/>
              <a:cxnLst>
                <a:cxn ang="0">
                  <a:pos x="T0" y="T1"/>
                </a:cxn>
                <a:cxn ang="0">
                  <a:pos x="T2" y="T3"/>
                </a:cxn>
                <a:cxn ang="0">
                  <a:pos x="T4" y="T5"/>
                </a:cxn>
                <a:cxn ang="0">
                  <a:pos x="T6" y="T7"/>
                </a:cxn>
                <a:cxn ang="0">
                  <a:pos x="T8" y="T9"/>
                </a:cxn>
              </a:cxnLst>
              <a:rect l="0" t="0" r="r" b="b"/>
              <a:pathLst>
                <a:path w="1791" h="1648">
                  <a:moveTo>
                    <a:pt x="24" y="0"/>
                  </a:moveTo>
                  <a:lnTo>
                    <a:pt x="0" y="0"/>
                  </a:lnTo>
                  <a:lnTo>
                    <a:pt x="1791" y="1648"/>
                  </a:lnTo>
                  <a:lnTo>
                    <a:pt x="1791" y="1628"/>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3445" y="-2"/>
              <a:ext cx="4239" cy="3905"/>
            </a:xfrm>
            <a:custGeom>
              <a:avLst/>
              <a:gdLst>
                <a:gd name="T0" fmla="*/ 22 w 4239"/>
                <a:gd name="T1" fmla="*/ 0 h 3905"/>
                <a:gd name="T2" fmla="*/ 0 w 4239"/>
                <a:gd name="T3" fmla="*/ 0 h 3905"/>
                <a:gd name="T4" fmla="*/ 4239 w 4239"/>
                <a:gd name="T5" fmla="*/ 3905 h 3905"/>
                <a:gd name="T6" fmla="*/ 4239 w 4239"/>
                <a:gd name="T7" fmla="*/ 3883 h 3905"/>
                <a:gd name="T8" fmla="*/ 22 w 4239"/>
                <a:gd name="T9" fmla="*/ 0 h 3905"/>
              </a:gdLst>
              <a:ahLst/>
              <a:cxnLst>
                <a:cxn ang="0">
                  <a:pos x="T0" y="T1"/>
                </a:cxn>
                <a:cxn ang="0">
                  <a:pos x="T2" y="T3"/>
                </a:cxn>
                <a:cxn ang="0">
                  <a:pos x="T4" y="T5"/>
                </a:cxn>
                <a:cxn ang="0">
                  <a:pos x="T6" y="T7"/>
                </a:cxn>
                <a:cxn ang="0">
                  <a:pos x="T8" y="T9"/>
                </a:cxn>
              </a:cxnLst>
              <a:rect l="0" t="0" r="r" b="b"/>
              <a:pathLst>
                <a:path w="4239" h="3905">
                  <a:moveTo>
                    <a:pt x="22" y="0"/>
                  </a:moveTo>
                  <a:lnTo>
                    <a:pt x="0" y="0"/>
                  </a:lnTo>
                  <a:lnTo>
                    <a:pt x="4239" y="3905"/>
                  </a:lnTo>
                  <a:lnTo>
                    <a:pt x="4239" y="3883"/>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3853" y="-2"/>
              <a:ext cx="3831" cy="3529"/>
            </a:xfrm>
            <a:custGeom>
              <a:avLst/>
              <a:gdLst>
                <a:gd name="T0" fmla="*/ 22 w 3831"/>
                <a:gd name="T1" fmla="*/ 0 h 3529"/>
                <a:gd name="T2" fmla="*/ 0 w 3831"/>
                <a:gd name="T3" fmla="*/ 0 h 3529"/>
                <a:gd name="T4" fmla="*/ 3831 w 3831"/>
                <a:gd name="T5" fmla="*/ 3529 h 3529"/>
                <a:gd name="T6" fmla="*/ 3831 w 3831"/>
                <a:gd name="T7" fmla="*/ 3509 h 3529"/>
                <a:gd name="T8" fmla="*/ 22 w 3831"/>
                <a:gd name="T9" fmla="*/ 0 h 3529"/>
              </a:gdLst>
              <a:ahLst/>
              <a:cxnLst>
                <a:cxn ang="0">
                  <a:pos x="T0" y="T1"/>
                </a:cxn>
                <a:cxn ang="0">
                  <a:pos x="T2" y="T3"/>
                </a:cxn>
                <a:cxn ang="0">
                  <a:pos x="T4" y="T5"/>
                </a:cxn>
                <a:cxn ang="0">
                  <a:pos x="T6" y="T7"/>
                </a:cxn>
                <a:cxn ang="0">
                  <a:pos x="T8" y="T9"/>
                </a:cxn>
              </a:cxnLst>
              <a:rect l="0" t="0" r="r" b="b"/>
              <a:pathLst>
                <a:path w="3831" h="3529">
                  <a:moveTo>
                    <a:pt x="22" y="0"/>
                  </a:moveTo>
                  <a:lnTo>
                    <a:pt x="0" y="0"/>
                  </a:lnTo>
                  <a:lnTo>
                    <a:pt x="3831" y="3529"/>
                  </a:lnTo>
                  <a:lnTo>
                    <a:pt x="3831" y="350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2" y="2818"/>
              <a:ext cx="1631" cy="1502"/>
            </a:xfrm>
            <a:custGeom>
              <a:avLst/>
              <a:gdLst>
                <a:gd name="T0" fmla="*/ 0 w 1631"/>
                <a:gd name="T1" fmla="*/ 0 h 1502"/>
                <a:gd name="T2" fmla="*/ 0 w 1631"/>
                <a:gd name="T3" fmla="*/ 22 h 1502"/>
                <a:gd name="T4" fmla="*/ 1607 w 1631"/>
                <a:gd name="T5" fmla="*/ 1502 h 1502"/>
                <a:gd name="T6" fmla="*/ 1631 w 1631"/>
                <a:gd name="T7" fmla="*/ 1502 h 1502"/>
                <a:gd name="T8" fmla="*/ 0 w 1631"/>
                <a:gd name="T9" fmla="*/ 0 h 1502"/>
              </a:gdLst>
              <a:ahLst/>
              <a:cxnLst>
                <a:cxn ang="0">
                  <a:pos x="T0" y="T1"/>
                </a:cxn>
                <a:cxn ang="0">
                  <a:pos x="T2" y="T3"/>
                </a:cxn>
                <a:cxn ang="0">
                  <a:pos x="T4" y="T5"/>
                </a:cxn>
                <a:cxn ang="0">
                  <a:pos x="T6" y="T7"/>
                </a:cxn>
                <a:cxn ang="0">
                  <a:pos x="T8" y="T9"/>
                </a:cxn>
              </a:cxnLst>
              <a:rect l="0" t="0" r="r" b="b"/>
              <a:pathLst>
                <a:path w="1631" h="1502">
                  <a:moveTo>
                    <a:pt x="0" y="0"/>
                  </a:moveTo>
                  <a:lnTo>
                    <a:pt x="0" y="22"/>
                  </a:lnTo>
                  <a:lnTo>
                    <a:pt x="1607" y="1502"/>
                  </a:lnTo>
                  <a:lnTo>
                    <a:pt x="1631" y="150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2" y="4134"/>
              <a:ext cx="202" cy="186"/>
            </a:xfrm>
            <a:custGeom>
              <a:avLst/>
              <a:gdLst>
                <a:gd name="T0" fmla="*/ 178 w 202"/>
                <a:gd name="T1" fmla="*/ 186 h 186"/>
                <a:gd name="T2" fmla="*/ 202 w 202"/>
                <a:gd name="T3" fmla="*/ 186 h 186"/>
                <a:gd name="T4" fmla="*/ 0 w 202"/>
                <a:gd name="T5" fmla="*/ 0 h 186"/>
                <a:gd name="T6" fmla="*/ 0 w 202"/>
                <a:gd name="T7" fmla="*/ 22 h 186"/>
                <a:gd name="T8" fmla="*/ 178 w 202"/>
                <a:gd name="T9" fmla="*/ 186 h 186"/>
              </a:gdLst>
              <a:ahLst/>
              <a:cxnLst>
                <a:cxn ang="0">
                  <a:pos x="T0" y="T1"/>
                </a:cxn>
                <a:cxn ang="0">
                  <a:pos x="T2" y="T3"/>
                </a:cxn>
                <a:cxn ang="0">
                  <a:pos x="T4" y="T5"/>
                </a:cxn>
                <a:cxn ang="0">
                  <a:pos x="T6" y="T7"/>
                </a:cxn>
                <a:cxn ang="0">
                  <a:pos x="T8" y="T9"/>
                </a:cxn>
              </a:cxnLst>
              <a:rect l="0" t="0" r="r" b="b"/>
              <a:pathLst>
                <a:path w="202" h="186">
                  <a:moveTo>
                    <a:pt x="178" y="186"/>
                  </a:moveTo>
                  <a:lnTo>
                    <a:pt x="202" y="186"/>
                  </a:lnTo>
                  <a:lnTo>
                    <a:pt x="0" y="0"/>
                  </a:lnTo>
                  <a:lnTo>
                    <a:pt x="0" y="22"/>
                  </a:lnTo>
                  <a:lnTo>
                    <a:pt x="178" y="186"/>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2" y="3571"/>
              <a:ext cx="815" cy="749"/>
            </a:xfrm>
            <a:custGeom>
              <a:avLst/>
              <a:gdLst>
                <a:gd name="T0" fmla="*/ 0 w 815"/>
                <a:gd name="T1" fmla="*/ 0 h 749"/>
                <a:gd name="T2" fmla="*/ 0 w 815"/>
                <a:gd name="T3" fmla="*/ 20 h 749"/>
                <a:gd name="T4" fmla="*/ 791 w 815"/>
                <a:gd name="T5" fmla="*/ 749 h 749"/>
                <a:gd name="T6" fmla="*/ 815 w 815"/>
                <a:gd name="T7" fmla="*/ 749 h 749"/>
                <a:gd name="T8" fmla="*/ 0 w 815"/>
                <a:gd name="T9" fmla="*/ 0 h 749"/>
              </a:gdLst>
              <a:ahLst/>
              <a:cxnLst>
                <a:cxn ang="0">
                  <a:pos x="T0" y="T1"/>
                </a:cxn>
                <a:cxn ang="0">
                  <a:pos x="T2" y="T3"/>
                </a:cxn>
                <a:cxn ang="0">
                  <a:pos x="T4" y="T5"/>
                </a:cxn>
                <a:cxn ang="0">
                  <a:pos x="T6" y="T7"/>
                </a:cxn>
                <a:cxn ang="0">
                  <a:pos x="T8" y="T9"/>
                </a:cxn>
              </a:cxnLst>
              <a:rect l="0" t="0" r="r" b="b"/>
              <a:pathLst>
                <a:path w="815" h="749">
                  <a:moveTo>
                    <a:pt x="0" y="0"/>
                  </a:moveTo>
                  <a:lnTo>
                    <a:pt x="0" y="20"/>
                  </a:lnTo>
                  <a:lnTo>
                    <a:pt x="791" y="749"/>
                  </a:lnTo>
                  <a:lnTo>
                    <a:pt x="815" y="74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2" y="3194"/>
              <a:ext cx="1223" cy="1126"/>
            </a:xfrm>
            <a:custGeom>
              <a:avLst/>
              <a:gdLst>
                <a:gd name="T0" fmla="*/ 0 w 1223"/>
                <a:gd name="T1" fmla="*/ 0 h 1126"/>
                <a:gd name="T2" fmla="*/ 0 w 1223"/>
                <a:gd name="T3" fmla="*/ 20 h 1126"/>
                <a:gd name="T4" fmla="*/ 1199 w 1223"/>
                <a:gd name="T5" fmla="*/ 1126 h 1126"/>
                <a:gd name="T6" fmla="*/ 1223 w 1223"/>
                <a:gd name="T7" fmla="*/ 1126 h 1126"/>
                <a:gd name="T8" fmla="*/ 0 w 1223"/>
                <a:gd name="T9" fmla="*/ 0 h 1126"/>
              </a:gdLst>
              <a:ahLst/>
              <a:cxnLst>
                <a:cxn ang="0">
                  <a:pos x="T0" y="T1"/>
                </a:cxn>
                <a:cxn ang="0">
                  <a:pos x="T2" y="T3"/>
                </a:cxn>
                <a:cxn ang="0">
                  <a:pos x="T4" y="T5"/>
                </a:cxn>
                <a:cxn ang="0">
                  <a:pos x="T6" y="T7"/>
                </a:cxn>
                <a:cxn ang="0">
                  <a:pos x="T8" y="T9"/>
                </a:cxn>
              </a:cxnLst>
              <a:rect l="0" t="0" r="r" b="b"/>
              <a:pathLst>
                <a:path w="1223" h="1126">
                  <a:moveTo>
                    <a:pt x="0" y="0"/>
                  </a:moveTo>
                  <a:lnTo>
                    <a:pt x="0" y="20"/>
                  </a:lnTo>
                  <a:lnTo>
                    <a:pt x="1199" y="1126"/>
                  </a:lnTo>
                  <a:lnTo>
                    <a:pt x="1223" y="112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p:nvPr/>
          </p:nvSpPr>
          <p:spPr bwMode="auto">
            <a:xfrm>
              <a:off x="-2" y="3946"/>
              <a:ext cx="406" cy="374"/>
            </a:xfrm>
            <a:custGeom>
              <a:avLst/>
              <a:gdLst>
                <a:gd name="T0" fmla="*/ 0 w 406"/>
                <a:gd name="T1" fmla="*/ 0 h 374"/>
                <a:gd name="T2" fmla="*/ 0 w 406"/>
                <a:gd name="T3" fmla="*/ 22 h 374"/>
                <a:gd name="T4" fmla="*/ 382 w 406"/>
                <a:gd name="T5" fmla="*/ 374 h 374"/>
                <a:gd name="T6" fmla="*/ 406 w 406"/>
                <a:gd name="T7" fmla="*/ 374 h 374"/>
                <a:gd name="T8" fmla="*/ 0 w 406"/>
                <a:gd name="T9" fmla="*/ 0 h 374"/>
              </a:gdLst>
              <a:ahLst/>
              <a:cxnLst>
                <a:cxn ang="0">
                  <a:pos x="T0" y="T1"/>
                </a:cxn>
                <a:cxn ang="0">
                  <a:pos x="T2" y="T3"/>
                </a:cxn>
                <a:cxn ang="0">
                  <a:pos x="T4" y="T5"/>
                </a:cxn>
                <a:cxn ang="0">
                  <a:pos x="T6" y="T7"/>
                </a:cxn>
                <a:cxn ang="0">
                  <a:pos x="T8" y="T9"/>
                </a:cxn>
              </a:cxnLst>
              <a:rect l="0" t="0" r="r" b="b"/>
              <a:pathLst>
                <a:path w="406" h="374">
                  <a:moveTo>
                    <a:pt x="0" y="0"/>
                  </a:moveTo>
                  <a:lnTo>
                    <a:pt x="0" y="22"/>
                  </a:lnTo>
                  <a:lnTo>
                    <a:pt x="382" y="374"/>
                  </a:lnTo>
                  <a:lnTo>
                    <a:pt x="406" y="37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2" y="2067"/>
              <a:ext cx="2446" cy="2253"/>
            </a:xfrm>
            <a:custGeom>
              <a:avLst/>
              <a:gdLst>
                <a:gd name="T0" fmla="*/ 0 w 2446"/>
                <a:gd name="T1" fmla="*/ 0 h 2253"/>
                <a:gd name="T2" fmla="*/ 0 w 2446"/>
                <a:gd name="T3" fmla="*/ 20 h 2253"/>
                <a:gd name="T4" fmla="*/ 2424 w 2446"/>
                <a:gd name="T5" fmla="*/ 2253 h 2253"/>
                <a:gd name="T6" fmla="*/ 2446 w 2446"/>
                <a:gd name="T7" fmla="*/ 2253 h 2253"/>
                <a:gd name="T8" fmla="*/ 0 w 2446"/>
                <a:gd name="T9" fmla="*/ 0 h 2253"/>
              </a:gdLst>
              <a:ahLst/>
              <a:cxnLst>
                <a:cxn ang="0">
                  <a:pos x="T0" y="T1"/>
                </a:cxn>
                <a:cxn ang="0">
                  <a:pos x="T2" y="T3"/>
                </a:cxn>
                <a:cxn ang="0">
                  <a:pos x="T4" y="T5"/>
                </a:cxn>
                <a:cxn ang="0">
                  <a:pos x="T6" y="T7"/>
                </a:cxn>
                <a:cxn ang="0">
                  <a:pos x="T8" y="T9"/>
                </a:cxn>
              </a:cxnLst>
              <a:rect l="0" t="0" r="r" b="b"/>
              <a:pathLst>
                <a:path w="2446" h="2253">
                  <a:moveTo>
                    <a:pt x="0" y="0"/>
                  </a:moveTo>
                  <a:lnTo>
                    <a:pt x="0" y="20"/>
                  </a:lnTo>
                  <a:lnTo>
                    <a:pt x="2424" y="2253"/>
                  </a:lnTo>
                  <a:lnTo>
                    <a:pt x="2446" y="2253"/>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2" y="3757"/>
              <a:ext cx="611" cy="563"/>
            </a:xfrm>
            <a:custGeom>
              <a:avLst/>
              <a:gdLst>
                <a:gd name="T0" fmla="*/ 0 w 611"/>
                <a:gd name="T1" fmla="*/ 0 h 563"/>
                <a:gd name="T2" fmla="*/ 0 w 611"/>
                <a:gd name="T3" fmla="*/ 22 h 563"/>
                <a:gd name="T4" fmla="*/ 586 w 611"/>
                <a:gd name="T5" fmla="*/ 563 h 563"/>
                <a:gd name="T6" fmla="*/ 611 w 611"/>
                <a:gd name="T7" fmla="*/ 563 h 563"/>
                <a:gd name="T8" fmla="*/ 0 w 611"/>
                <a:gd name="T9" fmla="*/ 0 h 563"/>
              </a:gdLst>
              <a:ahLst/>
              <a:cxnLst>
                <a:cxn ang="0">
                  <a:pos x="T0" y="T1"/>
                </a:cxn>
                <a:cxn ang="0">
                  <a:pos x="T2" y="T3"/>
                </a:cxn>
                <a:cxn ang="0">
                  <a:pos x="T4" y="T5"/>
                </a:cxn>
                <a:cxn ang="0">
                  <a:pos x="T6" y="T7"/>
                </a:cxn>
                <a:cxn ang="0">
                  <a:pos x="T8" y="T9"/>
                </a:cxn>
              </a:cxnLst>
              <a:rect l="0" t="0" r="r" b="b"/>
              <a:pathLst>
                <a:path w="611" h="563">
                  <a:moveTo>
                    <a:pt x="0" y="0"/>
                  </a:moveTo>
                  <a:lnTo>
                    <a:pt x="0" y="22"/>
                  </a:lnTo>
                  <a:lnTo>
                    <a:pt x="586" y="563"/>
                  </a:lnTo>
                  <a:lnTo>
                    <a:pt x="611" y="563"/>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2" y="3383"/>
              <a:ext cx="1019" cy="937"/>
            </a:xfrm>
            <a:custGeom>
              <a:avLst/>
              <a:gdLst>
                <a:gd name="T0" fmla="*/ 0 w 1019"/>
                <a:gd name="T1" fmla="*/ 0 h 937"/>
                <a:gd name="T2" fmla="*/ 0 w 1019"/>
                <a:gd name="T3" fmla="*/ 20 h 937"/>
                <a:gd name="T4" fmla="*/ 995 w 1019"/>
                <a:gd name="T5" fmla="*/ 937 h 937"/>
                <a:gd name="T6" fmla="*/ 1019 w 1019"/>
                <a:gd name="T7" fmla="*/ 937 h 937"/>
                <a:gd name="T8" fmla="*/ 0 w 1019"/>
                <a:gd name="T9" fmla="*/ 0 h 937"/>
              </a:gdLst>
              <a:ahLst/>
              <a:cxnLst>
                <a:cxn ang="0">
                  <a:pos x="T0" y="T1"/>
                </a:cxn>
                <a:cxn ang="0">
                  <a:pos x="T2" y="T3"/>
                </a:cxn>
                <a:cxn ang="0">
                  <a:pos x="T4" y="T5"/>
                </a:cxn>
                <a:cxn ang="0">
                  <a:pos x="T6" y="T7"/>
                </a:cxn>
                <a:cxn ang="0">
                  <a:pos x="T8" y="T9"/>
                </a:cxn>
              </a:cxnLst>
              <a:rect l="0" t="0" r="r" b="b"/>
              <a:pathLst>
                <a:path w="1019" h="937">
                  <a:moveTo>
                    <a:pt x="0" y="0"/>
                  </a:moveTo>
                  <a:lnTo>
                    <a:pt x="0" y="20"/>
                  </a:lnTo>
                  <a:lnTo>
                    <a:pt x="995" y="937"/>
                  </a:lnTo>
                  <a:lnTo>
                    <a:pt x="1019" y="93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0" name="Rectangle 5"/>
          <p:cNvSpPr>
            <a:spLocks noChangeArrowheads="1"/>
          </p:cNvSpPr>
          <p:nvPr userDrawn="1"/>
        </p:nvSpPr>
        <p:spPr bwMode="auto">
          <a:xfrm>
            <a:off x="0" y="1230313"/>
            <a:ext cx="12188825" cy="4403725"/>
          </a:xfrm>
          <a:prstGeom prst="rect">
            <a:avLst/>
          </a:prstGeom>
          <a:solidFill>
            <a:srgbClr val="1F2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med"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2020/8/30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7" name="Rectangle 5"/>
          <p:cNvSpPr>
            <a:spLocks noChangeArrowheads="1"/>
          </p:cNvSpPr>
          <p:nvPr userDrawn="1"/>
        </p:nvSpPr>
        <p:spPr bwMode="auto">
          <a:xfrm>
            <a:off x="1" y="0"/>
            <a:ext cx="12192000" cy="6858000"/>
          </a:xfrm>
          <a:prstGeom prst="rect">
            <a:avLst/>
          </a:prstGeom>
          <a:solidFill>
            <a:srgbClr val="1F2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8" name="Group 12"/>
          <p:cNvGrpSpPr>
            <a:grpSpLocks noChangeAspect="1"/>
          </p:cNvGrpSpPr>
          <p:nvPr userDrawn="1"/>
        </p:nvGrpSpPr>
        <p:grpSpPr bwMode="auto">
          <a:xfrm>
            <a:off x="0" y="1587"/>
            <a:ext cx="12192000" cy="6856413"/>
            <a:chOff x="-1045" y="-609"/>
            <a:chExt cx="7678" cy="4319"/>
          </a:xfrm>
        </p:grpSpPr>
        <p:sp>
          <p:nvSpPr>
            <p:cNvPr id="9" name="Freeform 13"/>
            <p:cNvSpPr/>
            <p:nvPr/>
          </p:nvSpPr>
          <p:spPr bwMode="auto">
            <a:xfrm>
              <a:off x="-1045" y="2399"/>
              <a:ext cx="1425" cy="1311"/>
            </a:xfrm>
            <a:custGeom>
              <a:avLst/>
              <a:gdLst>
                <a:gd name="T0" fmla="*/ 0 w 1425"/>
                <a:gd name="T1" fmla="*/ 0 h 1311"/>
                <a:gd name="T2" fmla="*/ 0 w 1425"/>
                <a:gd name="T3" fmla="*/ 20 h 1311"/>
                <a:gd name="T4" fmla="*/ 1403 w 1425"/>
                <a:gd name="T5" fmla="*/ 1311 h 1311"/>
                <a:gd name="T6" fmla="*/ 1425 w 1425"/>
                <a:gd name="T7" fmla="*/ 1311 h 1311"/>
                <a:gd name="T8" fmla="*/ 0 w 1425"/>
                <a:gd name="T9" fmla="*/ 0 h 1311"/>
              </a:gdLst>
              <a:ahLst/>
              <a:cxnLst>
                <a:cxn ang="0">
                  <a:pos x="T0" y="T1"/>
                </a:cxn>
                <a:cxn ang="0">
                  <a:pos x="T2" y="T3"/>
                </a:cxn>
                <a:cxn ang="0">
                  <a:pos x="T4" y="T5"/>
                </a:cxn>
                <a:cxn ang="0">
                  <a:pos x="T6" y="T7"/>
                </a:cxn>
                <a:cxn ang="0">
                  <a:pos x="T8" y="T9"/>
                </a:cxn>
              </a:cxnLst>
              <a:rect l="0" t="0" r="r" b="b"/>
              <a:pathLst>
                <a:path w="1425" h="1311">
                  <a:moveTo>
                    <a:pt x="0" y="0"/>
                  </a:moveTo>
                  <a:lnTo>
                    <a:pt x="0" y="20"/>
                  </a:lnTo>
                  <a:lnTo>
                    <a:pt x="1403" y="1311"/>
                  </a:lnTo>
                  <a:lnTo>
                    <a:pt x="1425" y="131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045" y="2022"/>
              <a:ext cx="1833" cy="1688"/>
            </a:xfrm>
            <a:custGeom>
              <a:avLst/>
              <a:gdLst>
                <a:gd name="T0" fmla="*/ 0 w 1833"/>
                <a:gd name="T1" fmla="*/ 0 h 1688"/>
                <a:gd name="T2" fmla="*/ 0 w 1833"/>
                <a:gd name="T3" fmla="*/ 20 h 1688"/>
                <a:gd name="T4" fmla="*/ 1809 w 1833"/>
                <a:gd name="T5" fmla="*/ 1688 h 1688"/>
                <a:gd name="T6" fmla="*/ 1833 w 1833"/>
                <a:gd name="T7" fmla="*/ 1688 h 1688"/>
                <a:gd name="T8" fmla="*/ 0 w 1833"/>
                <a:gd name="T9" fmla="*/ 0 h 1688"/>
              </a:gdLst>
              <a:ahLst/>
              <a:cxnLst>
                <a:cxn ang="0">
                  <a:pos x="T0" y="T1"/>
                </a:cxn>
                <a:cxn ang="0">
                  <a:pos x="T2" y="T3"/>
                </a:cxn>
                <a:cxn ang="0">
                  <a:pos x="T4" y="T5"/>
                </a:cxn>
                <a:cxn ang="0">
                  <a:pos x="T6" y="T7"/>
                </a:cxn>
                <a:cxn ang="0">
                  <a:pos x="T8" y="T9"/>
                </a:cxn>
              </a:cxnLst>
              <a:rect l="0" t="0" r="r" b="b"/>
              <a:pathLst>
                <a:path w="1833" h="1688">
                  <a:moveTo>
                    <a:pt x="0" y="0"/>
                  </a:moveTo>
                  <a:lnTo>
                    <a:pt x="0" y="20"/>
                  </a:lnTo>
                  <a:lnTo>
                    <a:pt x="1809" y="1688"/>
                  </a:lnTo>
                  <a:lnTo>
                    <a:pt x="1833" y="1688"/>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865" y="-609"/>
              <a:ext cx="4711" cy="4319"/>
            </a:xfrm>
            <a:custGeom>
              <a:avLst/>
              <a:gdLst>
                <a:gd name="T0" fmla="*/ 22 w 4711"/>
                <a:gd name="T1" fmla="*/ 0 h 4319"/>
                <a:gd name="T2" fmla="*/ 0 w 4711"/>
                <a:gd name="T3" fmla="*/ 0 h 4319"/>
                <a:gd name="T4" fmla="*/ 4689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9"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562"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1045" y="707"/>
              <a:ext cx="3260" cy="3003"/>
            </a:xfrm>
            <a:custGeom>
              <a:avLst/>
              <a:gdLst>
                <a:gd name="T0" fmla="*/ 0 w 3260"/>
                <a:gd name="T1" fmla="*/ 0 h 3003"/>
                <a:gd name="T2" fmla="*/ 0 w 3260"/>
                <a:gd name="T3" fmla="*/ 22 h 3003"/>
                <a:gd name="T4" fmla="*/ 3236 w 3260"/>
                <a:gd name="T5" fmla="*/ 3003 h 3003"/>
                <a:gd name="T6" fmla="*/ 3260 w 3260"/>
                <a:gd name="T7" fmla="*/ 3003 h 3003"/>
                <a:gd name="T8" fmla="*/ 0 w 3260"/>
                <a:gd name="T9" fmla="*/ 0 h 3003"/>
              </a:gdLst>
              <a:ahLst/>
              <a:cxnLst>
                <a:cxn ang="0">
                  <a:pos x="T0" y="T1"/>
                </a:cxn>
                <a:cxn ang="0">
                  <a:pos x="T2" y="T3"/>
                </a:cxn>
                <a:cxn ang="0">
                  <a:pos x="T4" y="T5"/>
                </a:cxn>
                <a:cxn ang="0">
                  <a:pos x="T6" y="T7"/>
                </a:cxn>
                <a:cxn ang="0">
                  <a:pos x="T8" y="T9"/>
                </a:cxn>
              </a:cxnLst>
              <a:rect l="0" t="0" r="r" b="b"/>
              <a:pathLst>
                <a:path w="3260" h="3003">
                  <a:moveTo>
                    <a:pt x="0" y="0"/>
                  </a:moveTo>
                  <a:lnTo>
                    <a:pt x="0" y="22"/>
                  </a:lnTo>
                  <a:lnTo>
                    <a:pt x="3236" y="3003"/>
                  </a:lnTo>
                  <a:lnTo>
                    <a:pt x="3260" y="3003"/>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1045" y="-607"/>
              <a:ext cx="4686" cy="4317"/>
            </a:xfrm>
            <a:custGeom>
              <a:avLst/>
              <a:gdLst>
                <a:gd name="T0" fmla="*/ 0 w 4686"/>
                <a:gd name="T1" fmla="*/ 0 h 4317"/>
                <a:gd name="T2" fmla="*/ 0 w 4686"/>
                <a:gd name="T3" fmla="*/ 20 h 4317"/>
                <a:gd name="T4" fmla="*/ 4664 w 4686"/>
                <a:gd name="T5" fmla="*/ 4317 h 4317"/>
                <a:gd name="T6" fmla="*/ 4686 w 4686"/>
                <a:gd name="T7" fmla="*/ 4317 h 4317"/>
                <a:gd name="T8" fmla="*/ 0 w 4686"/>
                <a:gd name="T9" fmla="*/ 0 h 4317"/>
              </a:gdLst>
              <a:ahLst/>
              <a:cxnLst>
                <a:cxn ang="0">
                  <a:pos x="T0" y="T1"/>
                </a:cxn>
                <a:cxn ang="0">
                  <a:pos x="T2" y="T3"/>
                </a:cxn>
                <a:cxn ang="0">
                  <a:pos x="T4" y="T5"/>
                </a:cxn>
                <a:cxn ang="0">
                  <a:pos x="T6" y="T7"/>
                </a:cxn>
                <a:cxn ang="0">
                  <a:pos x="T8" y="T9"/>
                </a:cxn>
              </a:cxnLst>
              <a:rect l="0" t="0" r="r" b="b"/>
              <a:pathLst>
                <a:path w="4686" h="4317">
                  <a:moveTo>
                    <a:pt x="0" y="0"/>
                  </a:moveTo>
                  <a:lnTo>
                    <a:pt x="0" y="20"/>
                  </a:lnTo>
                  <a:lnTo>
                    <a:pt x="4664" y="4317"/>
                  </a:lnTo>
                  <a:lnTo>
                    <a:pt x="4686" y="431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1045" y="895"/>
              <a:ext cx="3056" cy="2815"/>
            </a:xfrm>
            <a:custGeom>
              <a:avLst/>
              <a:gdLst>
                <a:gd name="T0" fmla="*/ 0 w 3056"/>
                <a:gd name="T1" fmla="*/ 0 h 2815"/>
                <a:gd name="T2" fmla="*/ 0 w 3056"/>
                <a:gd name="T3" fmla="*/ 22 h 2815"/>
                <a:gd name="T4" fmla="*/ 3034 w 3056"/>
                <a:gd name="T5" fmla="*/ 2815 h 2815"/>
                <a:gd name="T6" fmla="*/ 3056 w 3056"/>
                <a:gd name="T7" fmla="*/ 2815 h 2815"/>
                <a:gd name="T8" fmla="*/ 0 w 3056"/>
                <a:gd name="T9" fmla="*/ 0 h 2815"/>
              </a:gdLst>
              <a:ahLst/>
              <a:cxnLst>
                <a:cxn ang="0">
                  <a:pos x="T0" y="T1"/>
                </a:cxn>
                <a:cxn ang="0">
                  <a:pos x="T2" y="T3"/>
                </a:cxn>
                <a:cxn ang="0">
                  <a:pos x="T4" y="T5"/>
                </a:cxn>
                <a:cxn ang="0">
                  <a:pos x="T6" y="T7"/>
                </a:cxn>
                <a:cxn ang="0">
                  <a:pos x="T8" y="T9"/>
                </a:cxn>
              </a:cxnLst>
              <a:rect l="0" t="0" r="r" b="b"/>
              <a:pathLst>
                <a:path w="3056" h="2815">
                  <a:moveTo>
                    <a:pt x="0" y="0"/>
                  </a:moveTo>
                  <a:lnTo>
                    <a:pt x="0" y="22"/>
                  </a:lnTo>
                  <a:lnTo>
                    <a:pt x="3034" y="2815"/>
                  </a:lnTo>
                  <a:lnTo>
                    <a:pt x="3056" y="2815"/>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1045" y="520"/>
              <a:ext cx="3464" cy="3190"/>
            </a:xfrm>
            <a:custGeom>
              <a:avLst/>
              <a:gdLst>
                <a:gd name="T0" fmla="*/ 0 w 3464"/>
                <a:gd name="T1" fmla="*/ 0 h 3190"/>
                <a:gd name="T2" fmla="*/ 0 w 3464"/>
                <a:gd name="T3" fmla="*/ 20 h 3190"/>
                <a:gd name="T4" fmla="*/ 3440 w 3464"/>
                <a:gd name="T5" fmla="*/ 3190 h 3190"/>
                <a:gd name="T6" fmla="*/ 3464 w 3464"/>
                <a:gd name="T7" fmla="*/ 3190 h 3190"/>
                <a:gd name="T8" fmla="*/ 0 w 3464"/>
                <a:gd name="T9" fmla="*/ 0 h 3190"/>
              </a:gdLst>
              <a:ahLst/>
              <a:cxnLst>
                <a:cxn ang="0">
                  <a:pos x="T0" y="T1"/>
                </a:cxn>
                <a:cxn ang="0">
                  <a:pos x="T2" y="T3"/>
                </a:cxn>
                <a:cxn ang="0">
                  <a:pos x="T4" y="T5"/>
                </a:cxn>
                <a:cxn ang="0">
                  <a:pos x="T6" y="T7"/>
                </a:cxn>
                <a:cxn ang="0">
                  <a:pos x="T8" y="T9"/>
                </a:cxn>
              </a:cxnLst>
              <a:rect l="0" t="0" r="r" b="b"/>
              <a:pathLst>
                <a:path w="3464" h="3190">
                  <a:moveTo>
                    <a:pt x="0" y="0"/>
                  </a:moveTo>
                  <a:lnTo>
                    <a:pt x="0" y="20"/>
                  </a:lnTo>
                  <a:lnTo>
                    <a:pt x="3440" y="3190"/>
                  </a:lnTo>
                  <a:lnTo>
                    <a:pt x="3464" y="319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
            <p:cNvSpPr/>
            <p:nvPr/>
          </p:nvSpPr>
          <p:spPr bwMode="auto">
            <a:xfrm>
              <a:off x="-1045" y="1646"/>
              <a:ext cx="2239" cy="2064"/>
            </a:xfrm>
            <a:custGeom>
              <a:avLst/>
              <a:gdLst>
                <a:gd name="T0" fmla="*/ 0 w 2239"/>
                <a:gd name="T1" fmla="*/ 0 h 2064"/>
                <a:gd name="T2" fmla="*/ 0 w 2239"/>
                <a:gd name="T3" fmla="*/ 22 h 2064"/>
                <a:gd name="T4" fmla="*/ 2217 w 2239"/>
                <a:gd name="T5" fmla="*/ 2064 h 2064"/>
                <a:gd name="T6" fmla="*/ 2239 w 2239"/>
                <a:gd name="T7" fmla="*/ 2064 h 2064"/>
                <a:gd name="T8" fmla="*/ 0 w 2239"/>
                <a:gd name="T9" fmla="*/ 0 h 2064"/>
              </a:gdLst>
              <a:ahLst/>
              <a:cxnLst>
                <a:cxn ang="0">
                  <a:pos x="T0" y="T1"/>
                </a:cxn>
                <a:cxn ang="0">
                  <a:pos x="T2" y="T3"/>
                </a:cxn>
                <a:cxn ang="0">
                  <a:pos x="T4" y="T5"/>
                </a:cxn>
                <a:cxn ang="0">
                  <a:pos x="T6" y="T7"/>
                </a:cxn>
                <a:cxn ang="0">
                  <a:pos x="T8" y="T9"/>
                </a:cxn>
              </a:cxnLst>
              <a:rect l="0" t="0" r="r" b="b"/>
              <a:pathLst>
                <a:path w="2239" h="2064">
                  <a:moveTo>
                    <a:pt x="0" y="0"/>
                  </a:moveTo>
                  <a:lnTo>
                    <a:pt x="0" y="22"/>
                  </a:lnTo>
                  <a:lnTo>
                    <a:pt x="2217" y="2064"/>
                  </a:lnTo>
                  <a:lnTo>
                    <a:pt x="2239" y="206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2"/>
            <p:cNvSpPr/>
            <p:nvPr/>
          </p:nvSpPr>
          <p:spPr bwMode="auto">
            <a:xfrm>
              <a:off x="1378"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3"/>
            <p:cNvSpPr/>
            <p:nvPr/>
          </p:nvSpPr>
          <p:spPr bwMode="auto">
            <a:xfrm>
              <a:off x="2601" y="-609"/>
              <a:ext cx="4032" cy="3714"/>
            </a:xfrm>
            <a:custGeom>
              <a:avLst/>
              <a:gdLst>
                <a:gd name="T0" fmla="*/ 22 w 4032"/>
                <a:gd name="T1" fmla="*/ 0 h 3714"/>
                <a:gd name="T2" fmla="*/ 0 w 4032"/>
                <a:gd name="T3" fmla="*/ 0 h 3714"/>
                <a:gd name="T4" fmla="*/ 4032 w 4032"/>
                <a:gd name="T5" fmla="*/ 3714 h 3714"/>
                <a:gd name="T6" fmla="*/ 4032 w 4032"/>
                <a:gd name="T7" fmla="*/ 3694 h 3714"/>
                <a:gd name="T8" fmla="*/ 22 w 4032"/>
                <a:gd name="T9" fmla="*/ 0 h 3714"/>
              </a:gdLst>
              <a:ahLst/>
              <a:cxnLst>
                <a:cxn ang="0">
                  <a:pos x="T0" y="T1"/>
                </a:cxn>
                <a:cxn ang="0">
                  <a:pos x="T2" y="T3"/>
                </a:cxn>
                <a:cxn ang="0">
                  <a:pos x="T4" y="T5"/>
                </a:cxn>
                <a:cxn ang="0">
                  <a:pos x="T6" y="T7"/>
                </a:cxn>
                <a:cxn ang="0">
                  <a:pos x="T8" y="T9"/>
                </a:cxn>
              </a:cxnLst>
              <a:rect l="0" t="0" r="r" b="b"/>
              <a:pathLst>
                <a:path w="4032" h="3714">
                  <a:moveTo>
                    <a:pt x="22" y="0"/>
                  </a:moveTo>
                  <a:lnTo>
                    <a:pt x="0" y="0"/>
                  </a:lnTo>
                  <a:lnTo>
                    <a:pt x="4032" y="3714"/>
                  </a:lnTo>
                  <a:lnTo>
                    <a:pt x="4032" y="369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
            <p:cNvSpPr/>
            <p:nvPr/>
          </p:nvSpPr>
          <p:spPr bwMode="auto">
            <a:xfrm>
              <a:off x="-253"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5"/>
            <p:cNvSpPr/>
            <p:nvPr/>
          </p:nvSpPr>
          <p:spPr bwMode="auto">
            <a:xfrm>
              <a:off x="766" y="-609"/>
              <a:ext cx="4710" cy="4319"/>
            </a:xfrm>
            <a:custGeom>
              <a:avLst/>
              <a:gdLst>
                <a:gd name="T0" fmla="*/ 22 w 4710"/>
                <a:gd name="T1" fmla="*/ 0 h 4319"/>
                <a:gd name="T2" fmla="*/ 0 w 4710"/>
                <a:gd name="T3" fmla="*/ 0 h 4319"/>
                <a:gd name="T4" fmla="*/ 4688 w 4710"/>
                <a:gd name="T5" fmla="*/ 4319 h 4319"/>
                <a:gd name="T6" fmla="*/ 4710 w 4710"/>
                <a:gd name="T7" fmla="*/ 4319 h 4319"/>
                <a:gd name="T8" fmla="*/ 22 w 4710"/>
                <a:gd name="T9" fmla="*/ 0 h 4319"/>
              </a:gdLst>
              <a:ahLst/>
              <a:cxnLst>
                <a:cxn ang="0">
                  <a:pos x="T0" y="T1"/>
                </a:cxn>
                <a:cxn ang="0">
                  <a:pos x="T2" y="T3"/>
                </a:cxn>
                <a:cxn ang="0">
                  <a:pos x="T4" y="T5"/>
                </a:cxn>
                <a:cxn ang="0">
                  <a:pos x="T6" y="T7"/>
                </a:cxn>
                <a:cxn ang="0">
                  <a:pos x="T8" y="T9"/>
                </a:cxn>
              </a:cxnLst>
              <a:rect l="0" t="0" r="r" b="b"/>
              <a:pathLst>
                <a:path w="4710" h="4319">
                  <a:moveTo>
                    <a:pt x="22" y="0"/>
                  </a:moveTo>
                  <a:lnTo>
                    <a:pt x="0" y="0"/>
                  </a:lnTo>
                  <a:lnTo>
                    <a:pt x="4688" y="4319"/>
                  </a:lnTo>
                  <a:lnTo>
                    <a:pt x="4710"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6"/>
            <p:cNvSpPr/>
            <p:nvPr/>
          </p:nvSpPr>
          <p:spPr bwMode="auto">
            <a:xfrm>
              <a:off x="-1045" y="-232"/>
              <a:ext cx="4278" cy="3942"/>
            </a:xfrm>
            <a:custGeom>
              <a:avLst/>
              <a:gdLst>
                <a:gd name="T0" fmla="*/ 0 w 4278"/>
                <a:gd name="T1" fmla="*/ 0 h 3942"/>
                <a:gd name="T2" fmla="*/ 0 w 4278"/>
                <a:gd name="T3" fmla="*/ 22 h 3942"/>
                <a:gd name="T4" fmla="*/ 4256 w 4278"/>
                <a:gd name="T5" fmla="*/ 3942 h 3942"/>
                <a:gd name="T6" fmla="*/ 4278 w 4278"/>
                <a:gd name="T7" fmla="*/ 3942 h 3942"/>
                <a:gd name="T8" fmla="*/ 0 w 4278"/>
                <a:gd name="T9" fmla="*/ 0 h 3942"/>
              </a:gdLst>
              <a:ahLst/>
              <a:cxnLst>
                <a:cxn ang="0">
                  <a:pos x="T0" y="T1"/>
                </a:cxn>
                <a:cxn ang="0">
                  <a:pos x="T2" y="T3"/>
                </a:cxn>
                <a:cxn ang="0">
                  <a:pos x="T4" y="T5"/>
                </a:cxn>
                <a:cxn ang="0">
                  <a:pos x="T6" y="T7"/>
                </a:cxn>
                <a:cxn ang="0">
                  <a:pos x="T8" y="T9"/>
                </a:cxn>
              </a:cxnLst>
              <a:rect l="0" t="0" r="r" b="b"/>
              <a:pathLst>
                <a:path w="4278" h="3942">
                  <a:moveTo>
                    <a:pt x="0" y="0"/>
                  </a:moveTo>
                  <a:lnTo>
                    <a:pt x="0" y="22"/>
                  </a:lnTo>
                  <a:lnTo>
                    <a:pt x="4256" y="3942"/>
                  </a:lnTo>
                  <a:lnTo>
                    <a:pt x="4278" y="394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
            <p:cNvSpPr/>
            <p:nvPr/>
          </p:nvSpPr>
          <p:spPr bwMode="auto">
            <a:xfrm>
              <a:off x="154"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
            <p:cNvSpPr/>
            <p:nvPr/>
          </p:nvSpPr>
          <p:spPr bwMode="auto">
            <a:xfrm>
              <a:off x="-1045" y="144"/>
              <a:ext cx="3872" cy="3566"/>
            </a:xfrm>
            <a:custGeom>
              <a:avLst/>
              <a:gdLst>
                <a:gd name="T0" fmla="*/ 0 w 3872"/>
                <a:gd name="T1" fmla="*/ 0 h 3566"/>
                <a:gd name="T2" fmla="*/ 0 w 3872"/>
                <a:gd name="T3" fmla="*/ 20 h 3566"/>
                <a:gd name="T4" fmla="*/ 3848 w 3872"/>
                <a:gd name="T5" fmla="*/ 3566 h 3566"/>
                <a:gd name="T6" fmla="*/ 3872 w 3872"/>
                <a:gd name="T7" fmla="*/ 3566 h 3566"/>
                <a:gd name="T8" fmla="*/ 0 w 3872"/>
                <a:gd name="T9" fmla="*/ 0 h 3566"/>
              </a:gdLst>
              <a:ahLst/>
              <a:cxnLst>
                <a:cxn ang="0">
                  <a:pos x="T0" y="T1"/>
                </a:cxn>
                <a:cxn ang="0">
                  <a:pos x="T2" y="T3"/>
                </a:cxn>
                <a:cxn ang="0">
                  <a:pos x="T4" y="T5"/>
                </a:cxn>
                <a:cxn ang="0">
                  <a:pos x="T6" y="T7"/>
                </a:cxn>
                <a:cxn ang="0">
                  <a:pos x="T8" y="T9"/>
                </a:cxn>
              </a:cxnLst>
              <a:rect l="0" t="0" r="r" b="b"/>
              <a:pathLst>
                <a:path w="3872" h="3566">
                  <a:moveTo>
                    <a:pt x="0" y="0"/>
                  </a:moveTo>
                  <a:lnTo>
                    <a:pt x="0" y="20"/>
                  </a:lnTo>
                  <a:lnTo>
                    <a:pt x="3848" y="3566"/>
                  </a:lnTo>
                  <a:lnTo>
                    <a:pt x="3872" y="356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5252" y="-609"/>
              <a:ext cx="1381" cy="1274"/>
            </a:xfrm>
            <a:custGeom>
              <a:avLst/>
              <a:gdLst>
                <a:gd name="T0" fmla="*/ 22 w 1381"/>
                <a:gd name="T1" fmla="*/ 0 h 1274"/>
                <a:gd name="T2" fmla="*/ 0 w 1381"/>
                <a:gd name="T3" fmla="*/ 0 h 1274"/>
                <a:gd name="T4" fmla="*/ 1381 w 1381"/>
                <a:gd name="T5" fmla="*/ 1274 h 1274"/>
                <a:gd name="T6" fmla="*/ 1381 w 1381"/>
                <a:gd name="T7" fmla="*/ 1252 h 1274"/>
                <a:gd name="T8" fmla="*/ 22 w 1381"/>
                <a:gd name="T9" fmla="*/ 0 h 1274"/>
              </a:gdLst>
              <a:ahLst/>
              <a:cxnLst>
                <a:cxn ang="0">
                  <a:pos x="T0" y="T1"/>
                </a:cxn>
                <a:cxn ang="0">
                  <a:pos x="T2" y="T3"/>
                </a:cxn>
                <a:cxn ang="0">
                  <a:pos x="T4" y="T5"/>
                </a:cxn>
                <a:cxn ang="0">
                  <a:pos x="T6" y="T7"/>
                </a:cxn>
                <a:cxn ang="0">
                  <a:pos x="T8" y="T9"/>
                </a:cxn>
              </a:cxnLst>
              <a:rect l="0" t="0" r="r" b="b"/>
              <a:pathLst>
                <a:path w="1381" h="1274">
                  <a:moveTo>
                    <a:pt x="22" y="0"/>
                  </a:moveTo>
                  <a:lnTo>
                    <a:pt x="0" y="0"/>
                  </a:lnTo>
                  <a:lnTo>
                    <a:pt x="1381" y="1274"/>
                  </a:lnTo>
                  <a:lnTo>
                    <a:pt x="1381" y="125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5863" y="-609"/>
              <a:ext cx="770" cy="709"/>
            </a:xfrm>
            <a:custGeom>
              <a:avLst/>
              <a:gdLst>
                <a:gd name="T0" fmla="*/ 24 w 770"/>
                <a:gd name="T1" fmla="*/ 0 h 709"/>
                <a:gd name="T2" fmla="*/ 0 w 770"/>
                <a:gd name="T3" fmla="*/ 0 h 709"/>
                <a:gd name="T4" fmla="*/ 770 w 770"/>
                <a:gd name="T5" fmla="*/ 709 h 709"/>
                <a:gd name="T6" fmla="*/ 770 w 770"/>
                <a:gd name="T7" fmla="*/ 689 h 709"/>
                <a:gd name="T8" fmla="*/ 24 w 770"/>
                <a:gd name="T9" fmla="*/ 0 h 709"/>
              </a:gdLst>
              <a:ahLst/>
              <a:cxnLst>
                <a:cxn ang="0">
                  <a:pos x="T0" y="T1"/>
                </a:cxn>
                <a:cxn ang="0">
                  <a:pos x="T2" y="T3"/>
                </a:cxn>
                <a:cxn ang="0">
                  <a:pos x="T4" y="T5"/>
                </a:cxn>
                <a:cxn ang="0">
                  <a:pos x="T6" y="T7"/>
                </a:cxn>
                <a:cxn ang="0">
                  <a:pos x="T8" y="T9"/>
                </a:cxn>
              </a:cxnLst>
              <a:rect l="0" t="0" r="r" b="b"/>
              <a:pathLst>
                <a:path w="770" h="709">
                  <a:moveTo>
                    <a:pt x="24" y="0"/>
                  </a:moveTo>
                  <a:lnTo>
                    <a:pt x="0" y="0"/>
                  </a:lnTo>
                  <a:lnTo>
                    <a:pt x="770" y="709"/>
                  </a:lnTo>
                  <a:lnTo>
                    <a:pt x="770" y="68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p:nvPr/>
          </p:nvSpPr>
          <p:spPr bwMode="auto">
            <a:xfrm>
              <a:off x="3417" y="-609"/>
              <a:ext cx="3216" cy="2964"/>
            </a:xfrm>
            <a:custGeom>
              <a:avLst/>
              <a:gdLst>
                <a:gd name="T0" fmla="*/ 22 w 3216"/>
                <a:gd name="T1" fmla="*/ 0 h 2964"/>
                <a:gd name="T2" fmla="*/ 0 w 3216"/>
                <a:gd name="T3" fmla="*/ 0 h 2964"/>
                <a:gd name="T4" fmla="*/ 3216 w 3216"/>
                <a:gd name="T5" fmla="*/ 2964 h 2964"/>
                <a:gd name="T6" fmla="*/ 3216 w 3216"/>
                <a:gd name="T7" fmla="*/ 2944 h 2964"/>
                <a:gd name="T8" fmla="*/ 22 w 3216"/>
                <a:gd name="T9" fmla="*/ 0 h 2964"/>
              </a:gdLst>
              <a:ahLst/>
              <a:cxnLst>
                <a:cxn ang="0">
                  <a:pos x="T0" y="T1"/>
                </a:cxn>
                <a:cxn ang="0">
                  <a:pos x="T2" y="T3"/>
                </a:cxn>
                <a:cxn ang="0">
                  <a:pos x="T4" y="T5"/>
                </a:cxn>
                <a:cxn ang="0">
                  <a:pos x="T6" y="T7"/>
                </a:cxn>
                <a:cxn ang="0">
                  <a:pos x="T8" y="T9"/>
                </a:cxn>
              </a:cxnLst>
              <a:rect l="0" t="0" r="r" b="b"/>
              <a:pathLst>
                <a:path w="3216" h="2964">
                  <a:moveTo>
                    <a:pt x="22" y="0"/>
                  </a:moveTo>
                  <a:lnTo>
                    <a:pt x="0" y="0"/>
                  </a:lnTo>
                  <a:lnTo>
                    <a:pt x="3216" y="2964"/>
                  </a:lnTo>
                  <a:lnTo>
                    <a:pt x="3216" y="294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
            <p:cNvSpPr/>
            <p:nvPr/>
          </p:nvSpPr>
          <p:spPr bwMode="auto">
            <a:xfrm>
              <a:off x="4232" y="-609"/>
              <a:ext cx="2401" cy="2213"/>
            </a:xfrm>
            <a:custGeom>
              <a:avLst/>
              <a:gdLst>
                <a:gd name="T0" fmla="*/ 22 w 2401"/>
                <a:gd name="T1" fmla="*/ 0 h 2213"/>
                <a:gd name="T2" fmla="*/ 0 w 2401"/>
                <a:gd name="T3" fmla="*/ 0 h 2213"/>
                <a:gd name="T4" fmla="*/ 2401 w 2401"/>
                <a:gd name="T5" fmla="*/ 2213 h 2213"/>
                <a:gd name="T6" fmla="*/ 2401 w 2401"/>
                <a:gd name="T7" fmla="*/ 2193 h 2213"/>
                <a:gd name="T8" fmla="*/ 22 w 2401"/>
                <a:gd name="T9" fmla="*/ 0 h 2213"/>
              </a:gdLst>
              <a:ahLst/>
              <a:cxnLst>
                <a:cxn ang="0">
                  <a:pos x="T0" y="T1"/>
                </a:cxn>
                <a:cxn ang="0">
                  <a:pos x="T2" y="T3"/>
                </a:cxn>
                <a:cxn ang="0">
                  <a:pos x="T4" y="T5"/>
                </a:cxn>
                <a:cxn ang="0">
                  <a:pos x="T6" y="T7"/>
                </a:cxn>
                <a:cxn ang="0">
                  <a:pos x="T8" y="T9"/>
                </a:cxn>
              </a:cxnLst>
              <a:rect l="0" t="0" r="r" b="b"/>
              <a:pathLst>
                <a:path w="2401" h="2213">
                  <a:moveTo>
                    <a:pt x="22" y="0"/>
                  </a:moveTo>
                  <a:lnTo>
                    <a:pt x="0" y="0"/>
                  </a:lnTo>
                  <a:lnTo>
                    <a:pt x="2401" y="2213"/>
                  </a:lnTo>
                  <a:lnTo>
                    <a:pt x="2401" y="2193"/>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3"/>
            <p:cNvSpPr/>
            <p:nvPr/>
          </p:nvSpPr>
          <p:spPr bwMode="auto">
            <a:xfrm>
              <a:off x="6067" y="-609"/>
              <a:ext cx="566" cy="523"/>
            </a:xfrm>
            <a:custGeom>
              <a:avLst/>
              <a:gdLst>
                <a:gd name="T0" fmla="*/ 22 w 566"/>
                <a:gd name="T1" fmla="*/ 0 h 523"/>
                <a:gd name="T2" fmla="*/ 0 w 566"/>
                <a:gd name="T3" fmla="*/ 0 h 523"/>
                <a:gd name="T4" fmla="*/ 566 w 566"/>
                <a:gd name="T5" fmla="*/ 523 h 523"/>
                <a:gd name="T6" fmla="*/ 566 w 566"/>
                <a:gd name="T7" fmla="*/ 501 h 523"/>
                <a:gd name="T8" fmla="*/ 22 w 566"/>
                <a:gd name="T9" fmla="*/ 0 h 523"/>
              </a:gdLst>
              <a:ahLst/>
              <a:cxnLst>
                <a:cxn ang="0">
                  <a:pos x="T0" y="T1"/>
                </a:cxn>
                <a:cxn ang="0">
                  <a:pos x="T2" y="T3"/>
                </a:cxn>
                <a:cxn ang="0">
                  <a:pos x="T4" y="T5"/>
                </a:cxn>
                <a:cxn ang="0">
                  <a:pos x="T6" y="T7"/>
                </a:cxn>
                <a:cxn ang="0">
                  <a:pos x="T8" y="T9"/>
                </a:cxn>
              </a:cxnLst>
              <a:rect l="0" t="0" r="r" b="b"/>
              <a:pathLst>
                <a:path w="566" h="523">
                  <a:moveTo>
                    <a:pt x="22" y="0"/>
                  </a:moveTo>
                  <a:lnTo>
                    <a:pt x="0" y="0"/>
                  </a:lnTo>
                  <a:lnTo>
                    <a:pt x="566" y="523"/>
                  </a:lnTo>
                  <a:lnTo>
                    <a:pt x="566" y="501"/>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
            <p:cNvSpPr/>
            <p:nvPr/>
          </p:nvSpPr>
          <p:spPr bwMode="auto">
            <a:xfrm>
              <a:off x="6475" y="-609"/>
              <a:ext cx="158" cy="146"/>
            </a:xfrm>
            <a:custGeom>
              <a:avLst/>
              <a:gdLst>
                <a:gd name="T0" fmla="*/ 22 w 158"/>
                <a:gd name="T1" fmla="*/ 0 h 146"/>
                <a:gd name="T2" fmla="*/ 0 w 158"/>
                <a:gd name="T3" fmla="*/ 0 h 146"/>
                <a:gd name="T4" fmla="*/ 158 w 158"/>
                <a:gd name="T5" fmla="*/ 146 h 146"/>
                <a:gd name="T6" fmla="*/ 158 w 158"/>
                <a:gd name="T7" fmla="*/ 126 h 146"/>
                <a:gd name="T8" fmla="*/ 22 w 158"/>
                <a:gd name="T9" fmla="*/ 0 h 146"/>
              </a:gdLst>
              <a:ahLst/>
              <a:cxnLst>
                <a:cxn ang="0">
                  <a:pos x="T0" y="T1"/>
                </a:cxn>
                <a:cxn ang="0">
                  <a:pos x="T2" y="T3"/>
                </a:cxn>
                <a:cxn ang="0">
                  <a:pos x="T4" y="T5"/>
                </a:cxn>
                <a:cxn ang="0">
                  <a:pos x="T6" y="T7"/>
                </a:cxn>
                <a:cxn ang="0">
                  <a:pos x="T8" y="T9"/>
                </a:cxn>
              </a:cxnLst>
              <a:rect l="0" t="0" r="r" b="b"/>
              <a:pathLst>
                <a:path w="158" h="146">
                  <a:moveTo>
                    <a:pt x="22" y="0"/>
                  </a:moveTo>
                  <a:lnTo>
                    <a:pt x="0" y="0"/>
                  </a:lnTo>
                  <a:lnTo>
                    <a:pt x="158" y="146"/>
                  </a:lnTo>
                  <a:lnTo>
                    <a:pt x="158" y="12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
            <p:cNvSpPr/>
            <p:nvPr/>
          </p:nvSpPr>
          <p:spPr bwMode="auto">
            <a:xfrm>
              <a:off x="5048" y="-609"/>
              <a:ext cx="1585" cy="1462"/>
            </a:xfrm>
            <a:custGeom>
              <a:avLst/>
              <a:gdLst>
                <a:gd name="T0" fmla="*/ 22 w 1585"/>
                <a:gd name="T1" fmla="*/ 0 h 1462"/>
                <a:gd name="T2" fmla="*/ 0 w 1585"/>
                <a:gd name="T3" fmla="*/ 0 h 1462"/>
                <a:gd name="T4" fmla="*/ 1585 w 1585"/>
                <a:gd name="T5" fmla="*/ 1462 h 1462"/>
                <a:gd name="T6" fmla="*/ 1585 w 1585"/>
                <a:gd name="T7" fmla="*/ 1440 h 1462"/>
                <a:gd name="T8" fmla="*/ 22 w 1585"/>
                <a:gd name="T9" fmla="*/ 0 h 1462"/>
              </a:gdLst>
              <a:ahLst/>
              <a:cxnLst>
                <a:cxn ang="0">
                  <a:pos x="T0" y="T1"/>
                </a:cxn>
                <a:cxn ang="0">
                  <a:pos x="T2" y="T3"/>
                </a:cxn>
                <a:cxn ang="0">
                  <a:pos x="T4" y="T5"/>
                </a:cxn>
                <a:cxn ang="0">
                  <a:pos x="T6" y="T7"/>
                </a:cxn>
                <a:cxn ang="0">
                  <a:pos x="T8" y="T9"/>
                </a:cxn>
              </a:cxnLst>
              <a:rect l="0" t="0" r="r" b="b"/>
              <a:pathLst>
                <a:path w="1585" h="1462">
                  <a:moveTo>
                    <a:pt x="22" y="0"/>
                  </a:moveTo>
                  <a:lnTo>
                    <a:pt x="0" y="0"/>
                  </a:lnTo>
                  <a:lnTo>
                    <a:pt x="1585" y="1462"/>
                  </a:lnTo>
                  <a:lnTo>
                    <a:pt x="1585" y="1440"/>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6"/>
            <p:cNvSpPr/>
            <p:nvPr/>
          </p:nvSpPr>
          <p:spPr bwMode="auto">
            <a:xfrm>
              <a:off x="5454" y="-609"/>
              <a:ext cx="1179" cy="1085"/>
            </a:xfrm>
            <a:custGeom>
              <a:avLst/>
              <a:gdLst>
                <a:gd name="T0" fmla="*/ 24 w 1179"/>
                <a:gd name="T1" fmla="*/ 0 h 1085"/>
                <a:gd name="T2" fmla="*/ 0 w 1179"/>
                <a:gd name="T3" fmla="*/ 0 h 1085"/>
                <a:gd name="T4" fmla="*/ 1179 w 1179"/>
                <a:gd name="T5" fmla="*/ 1085 h 1085"/>
                <a:gd name="T6" fmla="*/ 1179 w 1179"/>
                <a:gd name="T7" fmla="*/ 1065 h 1085"/>
                <a:gd name="T8" fmla="*/ 24 w 1179"/>
                <a:gd name="T9" fmla="*/ 0 h 1085"/>
              </a:gdLst>
              <a:ahLst/>
              <a:cxnLst>
                <a:cxn ang="0">
                  <a:pos x="T0" y="T1"/>
                </a:cxn>
                <a:cxn ang="0">
                  <a:pos x="T2" y="T3"/>
                </a:cxn>
                <a:cxn ang="0">
                  <a:pos x="T4" y="T5"/>
                </a:cxn>
                <a:cxn ang="0">
                  <a:pos x="T6" y="T7"/>
                </a:cxn>
                <a:cxn ang="0">
                  <a:pos x="T8" y="T9"/>
                </a:cxn>
              </a:cxnLst>
              <a:rect l="0" t="0" r="r" b="b"/>
              <a:pathLst>
                <a:path w="1179" h="1085">
                  <a:moveTo>
                    <a:pt x="24" y="0"/>
                  </a:moveTo>
                  <a:lnTo>
                    <a:pt x="0" y="0"/>
                  </a:lnTo>
                  <a:lnTo>
                    <a:pt x="1179" y="1085"/>
                  </a:lnTo>
                  <a:lnTo>
                    <a:pt x="1179" y="1065"/>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
            <p:cNvSpPr/>
            <p:nvPr/>
          </p:nvSpPr>
          <p:spPr bwMode="auto">
            <a:xfrm>
              <a:off x="3213" y="-609"/>
              <a:ext cx="3420" cy="3152"/>
            </a:xfrm>
            <a:custGeom>
              <a:avLst/>
              <a:gdLst>
                <a:gd name="T0" fmla="*/ 22 w 3420"/>
                <a:gd name="T1" fmla="*/ 0 h 3152"/>
                <a:gd name="T2" fmla="*/ 0 w 3420"/>
                <a:gd name="T3" fmla="*/ 0 h 3152"/>
                <a:gd name="T4" fmla="*/ 3420 w 3420"/>
                <a:gd name="T5" fmla="*/ 3152 h 3152"/>
                <a:gd name="T6" fmla="*/ 3420 w 3420"/>
                <a:gd name="T7" fmla="*/ 3132 h 3152"/>
                <a:gd name="T8" fmla="*/ 22 w 3420"/>
                <a:gd name="T9" fmla="*/ 0 h 3152"/>
              </a:gdLst>
              <a:ahLst/>
              <a:cxnLst>
                <a:cxn ang="0">
                  <a:pos x="T0" y="T1"/>
                </a:cxn>
                <a:cxn ang="0">
                  <a:pos x="T2" y="T3"/>
                </a:cxn>
                <a:cxn ang="0">
                  <a:pos x="T4" y="T5"/>
                </a:cxn>
                <a:cxn ang="0">
                  <a:pos x="T6" y="T7"/>
                </a:cxn>
                <a:cxn ang="0">
                  <a:pos x="T8" y="T9"/>
                </a:cxn>
              </a:cxnLst>
              <a:rect l="0" t="0" r="r" b="b"/>
              <a:pathLst>
                <a:path w="3420" h="3152">
                  <a:moveTo>
                    <a:pt x="22" y="0"/>
                  </a:moveTo>
                  <a:lnTo>
                    <a:pt x="0" y="0"/>
                  </a:lnTo>
                  <a:lnTo>
                    <a:pt x="3420" y="3152"/>
                  </a:lnTo>
                  <a:lnTo>
                    <a:pt x="3420" y="313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
            <p:cNvSpPr/>
            <p:nvPr/>
          </p:nvSpPr>
          <p:spPr bwMode="auto">
            <a:xfrm>
              <a:off x="3824" y="-609"/>
              <a:ext cx="2809" cy="2589"/>
            </a:xfrm>
            <a:custGeom>
              <a:avLst/>
              <a:gdLst>
                <a:gd name="T0" fmla="*/ 24 w 2809"/>
                <a:gd name="T1" fmla="*/ 0 h 2589"/>
                <a:gd name="T2" fmla="*/ 0 w 2809"/>
                <a:gd name="T3" fmla="*/ 0 h 2589"/>
                <a:gd name="T4" fmla="*/ 2809 w 2809"/>
                <a:gd name="T5" fmla="*/ 2589 h 2589"/>
                <a:gd name="T6" fmla="*/ 2809 w 2809"/>
                <a:gd name="T7" fmla="*/ 2567 h 2589"/>
                <a:gd name="T8" fmla="*/ 24 w 2809"/>
                <a:gd name="T9" fmla="*/ 0 h 2589"/>
              </a:gdLst>
              <a:ahLst/>
              <a:cxnLst>
                <a:cxn ang="0">
                  <a:pos x="T0" y="T1"/>
                </a:cxn>
                <a:cxn ang="0">
                  <a:pos x="T2" y="T3"/>
                </a:cxn>
                <a:cxn ang="0">
                  <a:pos x="T4" y="T5"/>
                </a:cxn>
                <a:cxn ang="0">
                  <a:pos x="T6" y="T7"/>
                </a:cxn>
                <a:cxn ang="0">
                  <a:pos x="T8" y="T9"/>
                </a:cxn>
              </a:cxnLst>
              <a:rect l="0" t="0" r="r" b="b"/>
              <a:pathLst>
                <a:path w="2809" h="2589">
                  <a:moveTo>
                    <a:pt x="24" y="0"/>
                  </a:moveTo>
                  <a:lnTo>
                    <a:pt x="0" y="0"/>
                  </a:lnTo>
                  <a:lnTo>
                    <a:pt x="2809" y="2589"/>
                  </a:lnTo>
                  <a:lnTo>
                    <a:pt x="2809" y="256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
            <p:cNvSpPr/>
            <p:nvPr/>
          </p:nvSpPr>
          <p:spPr bwMode="auto">
            <a:xfrm>
              <a:off x="1582"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0"/>
            <p:cNvSpPr/>
            <p:nvPr/>
          </p:nvSpPr>
          <p:spPr bwMode="auto">
            <a:xfrm>
              <a:off x="2193" y="-609"/>
              <a:ext cx="4440" cy="4091"/>
            </a:xfrm>
            <a:custGeom>
              <a:avLst/>
              <a:gdLst>
                <a:gd name="T0" fmla="*/ 24 w 4440"/>
                <a:gd name="T1" fmla="*/ 0 h 4091"/>
                <a:gd name="T2" fmla="*/ 0 w 4440"/>
                <a:gd name="T3" fmla="*/ 0 h 4091"/>
                <a:gd name="T4" fmla="*/ 4440 w 4440"/>
                <a:gd name="T5" fmla="*/ 4091 h 4091"/>
                <a:gd name="T6" fmla="*/ 4440 w 4440"/>
                <a:gd name="T7" fmla="*/ 4071 h 4091"/>
                <a:gd name="T8" fmla="*/ 24 w 4440"/>
                <a:gd name="T9" fmla="*/ 0 h 4091"/>
              </a:gdLst>
              <a:ahLst/>
              <a:cxnLst>
                <a:cxn ang="0">
                  <a:pos x="T0" y="T1"/>
                </a:cxn>
                <a:cxn ang="0">
                  <a:pos x="T2" y="T3"/>
                </a:cxn>
                <a:cxn ang="0">
                  <a:pos x="T4" y="T5"/>
                </a:cxn>
                <a:cxn ang="0">
                  <a:pos x="T6" y="T7"/>
                </a:cxn>
                <a:cxn ang="0">
                  <a:pos x="T8" y="T9"/>
                </a:cxn>
              </a:cxnLst>
              <a:rect l="0" t="0" r="r" b="b"/>
              <a:pathLst>
                <a:path w="4440" h="4091">
                  <a:moveTo>
                    <a:pt x="24" y="0"/>
                  </a:moveTo>
                  <a:lnTo>
                    <a:pt x="0" y="0"/>
                  </a:lnTo>
                  <a:lnTo>
                    <a:pt x="4440" y="4091"/>
                  </a:lnTo>
                  <a:lnTo>
                    <a:pt x="4440" y="4071"/>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1"/>
            <p:cNvSpPr/>
            <p:nvPr/>
          </p:nvSpPr>
          <p:spPr bwMode="auto">
            <a:xfrm>
              <a:off x="-1045" y="1834"/>
              <a:ext cx="2037" cy="1876"/>
            </a:xfrm>
            <a:custGeom>
              <a:avLst/>
              <a:gdLst>
                <a:gd name="T0" fmla="*/ 0 w 2037"/>
                <a:gd name="T1" fmla="*/ 0 h 1876"/>
                <a:gd name="T2" fmla="*/ 0 w 2037"/>
                <a:gd name="T3" fmla="*/ 22 h 1876"/>
                <a:gd name="T4" fmla="*/ 2013 w 2037"/>
                <a:gd name="T5" fmla="*/ 1876 h 1876"/>
                <a:gd name="T6" fmla="*/ 2037 w 2037"/>
                <a:gd name="T7" fmla="*/ 1876 h 1876"/>
                <a:gd name="T8" fmla="*/ 0 w 2037"/>
                <a:gd name="T9" fmla="*/ 0 h 1876"/>
              </a:gdLst>
              <a:ahLst/>
              <a:cxnLst>
                <a:cxn ang="0">
                  <a:pos x="T0" y="T1"/>
                </a:cxn>
                <a:cxn ang="0">
                  <a:pos x="T2" y="T3"/>
                </a:cxn>
                <a:cxn ang="0">
                  <a:pos x="T4" y="T5"/>
                </a:cxn>
                <a:cxn ang="0">
                  <a:pos x="T6" y="T7"/>
                </a:cxn>
                <a:cxn ang="0">
                  <a:pos x="T8" y="T9"/>
                </a:cxn>
              </a:cxnLst>
              <a:rect l="0" t="0" r="r" b="b"/>
              <a:pathLst>
                <a:path w="2037" h="1876">
                  <a:moveTo>
                    <a:pt x="0" y="0"/>
                  </a:moveTo>
                  <a:lnTo>
                    <a:pt x="0" y="22"/>
                  </a:lnTo>
                  <a:lnTo>
                    <a:pt x="2013" y="1876"/>
                  </a:lnTo>
                  <a:lnTo>
                    <a:pt x="2037" y="1876"/>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
            <p:cNvSpPr/>
            <p:nvPr/>
          </p:nvSpPr>
          <p:spPr bwMode="auto">
            <a:xfrm>
              <a:off x="358" y="-609"/>
              <a:ext cx="4710" cy="4319"/>
            </a:xfrm>
            <a:custGeom>
              <a:avLst/>
              <a:gdLst>
                <a:gd name="T0" fmla="*/ 24 w 4710"/>
                <a:gd name="T1" fmla="*/ 0 h 4319"/>
                <a:gd name="T2" fmla="*/ 0 w 4710"/>
                <a:gd name="T3" fmla="*/ 0 h 4319"/>
                <a:gd name="T4" fmla="*/ 4688 w 4710"/>
                <a:gd name="T5" fmla="*/ 4319 h 4319"/>
                <a:gd name="T6" fmla="*/ 4710 w 4710"/>
                <a:gd name="T7" fmla="*/ 4319 h 4319"/>
                <a:gd name="T8" fmla="*/ 24 w 4710"/>
                <a:gd name="T9" fmla="*/ 0 h 4319"/>
              </a:gdLst>
              <a:ahLst/>
              <a:cxnLst>
                <a:cxn ang="0">
                  <a:pos x="T0" y="T1"/>
                </a:cxn>
                <a:cxn ang="0">
                  <a:pos x="T2" y="T3"/>
                </a:cxn>
                <a:cxn ang="0">
                  <a:pos x="T4" y="T5"/>
                </a:cxn>
                <a:cxn ang="0">
                  <a:pos x="T6" y="T7"/>
                </a:cxn>
                <a:cxn ang="0">
                  <a:pos x="T8" y="T9"/>
                </a:cxn>
              </a:cxnLst>
              <a:rect l="0" t="0" r="r" b="b"/>
              <a:pathLst>
                <a:path w="4710" h="4319">
                  <a:moveTo>
                    <a:pt x="24" y="0"/>
                  </a:moveTo>
                  <a:lnTo>
                    <a:pt x="0" y="0"/>
                  </a:lnTo>
                  <a:lnTo>
                    <a:pt x="4688" y="4319"/>
                  </a:lnTo>
                  <a:lnTo>
                    <a:pt x="4710"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
            <p:cNvSpPr/>
            <p:nvPr/>
          </p:nvSpPr>
          <p:spPr bwMode="auto">
            <a:xfrm>
              <a:off x="1989" y="-609"/>
              <a:ext cx="4644" cy="4279"/>
            </a:xfrm>
            <a:custGeom>
              <a:avLst/>
              <a:gdLst>
                <a:gd name="T0" fmla="*/ 24 w 4644"/>
                <a:gd name="T1" fmla="*/ 0 h 4279"/>
                <a:gd name="T2" fmla="*/ 0 w 4644"/>
                <a:gd name="T3" fmla="*/ 0 h 4279"/>
                <a:gd name="T4" fmla="*/ 4644 w 4644"/>
                <a:gd name="T5" fmla="*/ 4279 h 4279"/>
                <a:gd name="T6" fmla="*/ 4644 w 4644"/>
                <a:gd name="T7" fmla="*/ 4257 h 4279"/>
                <a:gd name="T8" fmla="*/ 24 w 4644"/>
                <a:gd name="T9" fmla="*/ 0 h 4279"/>
              </a:gdLst>
              <a:ahLst/>
              <a:cxnLst>
                <a:cxn ang="0">
                  <a:pos x="T0" y="T1"/>
                </a:cxn>
                <a:cxn ang="0">
                  <a:pos x="T2" y="T3"/>
                </a:cxn>
                <a:cxn ang="0">
                  <a:pos x="T4" y="T5"/>
                </a:cxn>
                <a:cxn ang="0">
                  <a:pos x="T6" y="T7"/>
                </a:cxn>
                <a:cxn ang="0">
                  <a:pos x="T8" y="T9"/>
                </a:cxn>
              </a:cxnLst>
              <a:rect l="0" t="0" r="r" b="b"/>
              <a:pathLst>
                <a:path w="4644" h="4279">
                  <a:moveTo>
                    <a:pt x="24" y="0"/>
                  </a:moveTo>
                  <a:lnTo>
                    <a:pt x="0" y="0"/>
                  </a:lnTo>
                  <a:lnTo>
                    <a:pt x="4644" y="4279"/>
                  </a:lnTo>
                  <a:lnTo>
                    <a:pt x="4644" y="425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4"/>
            <p:cNvSpPr/>
            <p:nvPr/>
          </p:nvSpPr>
          <p:spPr bwMode="auto">
            <a:xfrm>
              <a:off x="-1045" y="-44"/>
              <a:ext cx="4074" cy="3754"/>
            </a:xfrm>
            <a:custGeom>
              <a:avLst/>
              <a:gdLst>
                <a:gd name="T0" fmla="*/ 0 w 4074"/>
                <a:gd name="T1" fmla="*/ 0 h 3754"/>
                <a:gd name="T2" fmla="*/ 0 w 4074"/>
                <a:gd name="T3" fmla="*/ 22 h 3754"/>
                <a:gd name="T4" fmla="*/ 4052 w 4074"/>
                <a:gd name="T5" fmla="*/ 3754 h 3754"/>
                <a:gd name="T6" fmla="*/ 4074 w 4074"/>
                <a:gd name="T7" fmla="*/ 3754 h 3754"/>
                <a:gd name="T8" fmla="*/ 0 w 4074"/>
                <a:gd name="T9" fmla="*/ 0 h 3754"/>
              </a:gdLst>
              <a:ahLst/>
              <a:cxnLst>
                <a:cxn ang="0">
                  <a:pos x="T0" y="T1"/>
                </a:cxn>
                <a:cxn ang="0">
                  <a:pos x="T2" y="T3"/>
                </a:cxn>
                <a:cxn ang="0">
                  <a:pos x="T4" y="T5"/>
                </a:cxn>
                <a:cxn ang="0">
                  <a:pos x="T6" y="T7"/>
                </a:cxn>
                <a:cxn ang="0">
                  <a:pos x="T8" y="T9"/>
                </a:cxn>
              </a:cxnLst>
              <a:rect l="0" t="0" r="r" b="b"/>
              <a:pathLst>
                <a:path w="4074" h="3754">
                  <a:moveTo>
                    <a:pt x="0" y="0"/>
                  </a:moveTo>
                  <a:lnTo>
                    <a:pt x="0" y="22"/>
                  </a:lnTo>
                  <a:lnTo>
                    <a:pt x="4052" y="3754"/>
                  </a:lnTo>
                  <a:lnTo>
                    <a:pt x="4074" y="3754"/>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5"/>
            <p:cNvSpPr/>
            <p:nvPr/>
          </p:nvSpPr>
          <p:spPr bwMode="auto">
            <a:xfrm>
              <a:off x="-49" y="-609"/>
              <a:ext cx="4709" cy="4319"/>
            </a:xfrm>
            <a:custGeom>
              <a:avLst/>
              <a:gdLst>
                <a:gd name="T0" fmla="*/ 22 w 4709"/>
                <a:gd name="T1" fmla="*/ 0 h 4319"/>
                <a:gd name="T2" fmla="*/ 0 w 4709"/>
                <a:gd name="T3" fmla="*/ 0 h 4319"/>
                <a:gd name="T4" fmla="*/ 4687 w 4709"/>
                <a:gd name="T5" fmla="*/ 4319 h 4319"/>
                <a:gd name="T6" fmla="*/ 4709 w 4709"/>
                <a:gd name="T7" fmla="*/ 4319 h 4319"/>
                <a:gd name="T8" fmla="*/ 22 w 4709"/>
                <a:gd name="T9" fmla="*/ 0 h 4319"/>
              </a:gdLst>
              <a:ahLst/>
              <a:cxnLst>
                <a:cxn ang="0">
                  <a:pos x="T0" y="T1"/>
                </a:cxn>
                <a:cxn ang="0">
                  <a:pos x="T2" y="T3"/>
                </a:cxn>
                <a:cxn ang="0">
                  <a:pos x="T4" y="T5"/>
                </a:cxn>
                <a:cxn ang="0">
                  <a:pos x="T6" y="T7"/>
                </a:cxn>
                <a:cxn ang="0">
                  <a:pos x="T8" y="T9"/>
                </a:cxn>
              </a:cxnLst>
              <a:rect l="0" t="0" r="r" b="b"/>
              <a:pathLst>
                <a:path w="4709" h="4319">
                  <a:moveTo>
                    <a:pt x="22" y="0"/>
                  </a:moveTo>
                  <a:lnTo>
                    <a:pt x="0" y="0"/>
                  </a:lnTo>
                  <a:lnTo>
                    <a:pt x="4687" y="4319"/>
                  </a:lnTo>
                  <a:lnTo>
                    <a:pt x="4709"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6"/>
            <p:cNvSpPr/>
            <p:nvPr/>
          </p:nvSpPr>
          <p:spPr bwMode="auto">
            <a:xfrm>
              <a:off x="-1045" y="-421"/>
              <a:ext cx="4482" cy="4131"/>
            </a:xfrm>
            <a:custGeom>
              <a:avLst/>
              <a:gdLst>
                <a:gd name="T0" fmla="*/ 0 w 4482"/>
                <a:gd name="T1" fmla="*/ 0 h 4131"/>
                <a:gd name="T2" fmla="*/ 0 w 4482"/>
                <a:gd name="T3" fmla="*/ 22 h 4131"/>
                <a:gd name="T4" fmla="*/ 4460 w 4482"/>
                <a:gd name="T5" fmla="*/ 4131 h 4131"/>
                <a:gd name="T6" fmla="*/ 4482 w 4482"/>
                <a:gd name="T7" fmla="*/ 4131 h 4131"/>
                <a:gd name="T8" fmla="*/ 0 w 4482"/>
                <a:gd name="T9" fmla="*/ 0 h 4131"/>
              </a:gdLst>
              <a:ahLst/>
              <a:cxnLst>
                <a:cxn ang="0">
                  <a:pos x="T0" y="T1"/>
                </a:cxn>
                <a:cxn ang="0">
                  <a:pos x="T2" y="T3"/>
                </a:cxn>
                <a:cxn ang="0">
                  <a:pos x="T4" y="T5"/>
                </a:cxn>
                <a:cxn ang="0">
                  <a:pos x="T6" y="T7"/>
                </a:cxn>
                <a:cxn ang="0">
                  <a:pos x="T8" y="T9"/>
                </a:cxn>
              </a:cxnLst>
              <a:rect l="0" t="0" r="r" b="b"/>
              <a:pathLst>
                <a:path w="4482" h="4131">
                  <a:moveTo>
                    <a:pt x="0" y="0"/>
                  </a:moveTo>
                  <a:lnTo>
                    <a:pt x="0" y="22"/>
                  </a:lnTo>
                  <a:lnTo>
                    <a:pt x="4460" y="4131"/>
                  </a:lnTo>
                  <a:lnTo>
                    <a:pt x="4482" y="413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7"/>
            <p:cNvSpPr/>
            <p:nvPr/>
          </p:nvSpPr>
          <p:spPr bwMode="auto">
            <a:xfrm>
              <a:off x="-1045" y="1271"/>
              <a:ext cx="2647" cy="2439"/>
            </a:xfrm>
            <a:custGeom>
              <a:avLst/>
              <a:gdLst>
                <a:gd name="T0" fmla="*/ 0 w 2647"/>
                <a:gd name="T1" fmla="*/ 0 h 2439"/>
                <a:gd name="T2" fmla="*/ 0 w 2647"/>
                <a:gd name="T3" fmla="*/ 20 h 2439"/>
                <a:gd name="T4" fmla="*/ 2625 w 2647"/>
                <a:gd name="T5" fmla="*/ 2439 h 2439"/>
                <a:gd name="T6" fmla="*/ 2647 w 2647"/>
                <a:gd name="T7" fmla="*/ 2439 h 2439"/>
                <a:gd name="T8" fmla="*/ 0 w 2647"/>
                <a:gd name="T9" fmla="*/ 0 h 2439"/>
              </a:gdLst>
              <a:ahLst/>
              <a:cxnLst>
                <a:cxn ang="0">
                  <a:pos x="T0" y="T1"/>
                </a:cxn>
                <a:cxn ang="0">
                  <a:pos x="T2" y="T3"/>
                </a:cxn>
                <a:cxn ang="0">
                  <a:pos x="T4" y="T5"/>
                </a:cxn>
                <a:cxn ang="0">
                  <a:pos x="T6" y="T7"/>
                </a:cxn>
                <a:cxn ang="0">
                  <a:pos x="T8" y="T9"/>
                </a:cxn>
              </a:cxnLst>
              <a:rect l="0" t="0" r="r" b="b"/>
              <a:pathLst>
                <a:path w="2647" h="2439">
                  <a:moveTo>
                    <a:pt x="0" y="0"/>
                  </a:moveTo>
                  <a:lnTo>
                    <a:pt x="0" y="20"/>
                  </a:lnTo>
                  <a:lnTo>
                    <a:pt x="2625" y="2439"/>
                  </a:lnTo>
                  <a:lnTo>
                    <a:pt x="2647" y="243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8"/>
            <p:cNvSpPr/>
            <p:nvPr/>
          </p:nvSpPr>
          <p:spPr bwMode="auto">
            <a:xfrm>
              <a:off x="-1045" y="1083"/>
              <a:ext cx="2851" cy="2627"/>
            </a:xfrm>
            <a:custGeom>
              <a:avLst/>
              <a:gdLst>
                <a:gd name="T0" fmla="*/ 0 w 2851"/>
                <a:gd name="T1" fmla="*/ 0 h 2627"/>
                <a:gd name="T2" fmla="*/ 0 w 2851"/>
                <a:gd name="T3" fmla="*/ 20 h 2627"/>
                <a:gd name="T4" fmla="*/ 2829 w 2851"/>
                <a:gd name="T5" fmla="*/ 2627 h 2627"/>
                <a:gd name="T6" fmla="*/ 2851 w 2851"/>
                <a:gd name="T7" fmla="*/ 2627 h 2627"/>
                <a:gd name="T8" fmla="*/ 0 w 2851"/>
                <a:gd name="T9" fmla="*/ 0 h 2627"/>
              </a:gdLst>
              <a:ahLst/>
              <a:cxnLst>
                <a:cxn ang="0">
                  <a:pos x="T0" y="T1"/>
                </a:cxn>
                <a:cxn ang="0">
                  <a:pos x="T2" y="T3"/>
                </a:cxn>
                <a:cxn ang="0">
                  <a:pos x="T4" y="T5"/>
                </a:cxn>
                <a:cxn ang="0">
                  <a:pos x="T6" y="T7"/>
                </a:cxn>
                <a:cxn ang="0">
                  <a:pos x="T8" y="T9"/>
                </a:cxn>
              </a:cxnLst>
              <a:rect l="0" t="0" r="r" b="b"/>
              <a:pathLst>
                <a:path w="2851" h="2627">
                  <a:moveTo>
                    <a:pt x="0" y="0"/>
                  </a:moveTo>
                  <a:lnTo>
                    <a:pt x="0" y="20"/>
                  </a:lnTo>
                  <a:lnTo>
                    <a:pt x="2829" y="2627"/>
                  </a:lnTo>
                  <a:lnTo>
                    <a:pt x="2851" y="262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9"/>
            <p:cNvSpPr/>
            <p:nvPr/>
          </p:nvSpPr>
          <p:spPr bwMode="auto">
            <a:xfrm>
              <a:off x="3009" y="-609"/>
              <a:ext cx="3624" cy="3340"/>
            </a:xfrm>
            <a:custGeom>
              <a:avLst/>
              <a:gdLst>
                <a:gd name="T0" fmla="*/ 22 w 3624"/>
                <a:gd name="T1" fmla="*/ 0 h 3340"/>
                <a:gd name="T2" fmla="*/ 0 w 3624"/>
                <a:gd name="T3" fmla="*/ 0 h 3340"/>
                <a:gd name="T4" fmla="*/ 3624 w 3624"/>
                <a:gd name="T5" fmla="*/ 3340 h 3340"/>
                <a:gd name="T6" fmla="*/ 3624 w 3624"/>
                <a:gd name="T7" fmla="*/ 3318 h 3340"/>
                <a:gd name="T8" fmla="*/ 22 w 3624"/>
                <a:gd name="T9" fmla="*/ 0 h 3340"/>
              </a:gdLst>
              <a:ahLst/>
              <a:cxnLst>
                <a:cxn ang="0">
                  <a:pos x="T0" y="T1"/>
                </a:cxn>
                <a:cxn ang="0">
                  <a:pos x="T2" y="T3"/>
                </a:cxn>
                <a:cxn ang="0">
                  <a:pos x="T4" y="T5"/>
                </a:cxn>
                <a:cxn ang="0">
                  <a:pos x="T6" y="T7"/>
                </a:cxn>
                <a:cxn ang="0">
                  <a:pos x="T8" y="T9"/>
                </a:cxn>
              </a:cxnLst>
              <a:rect l="0" t="0" r="r" b="b"/>
              <a:pathLst>
                <a:path w="3624" h="3340">
                  <a:moveTo>
                    <a:pt x="22" y="0"/>
                  </a:moveTo>
                  <a:lnTo>
                    <a:pt x="0" y="0"/>
                  </a:lnTo>
                  <a:lnTo>
                    <a:pt x="3624" y="3340"/>
                  </a:lnTo>
                  <a:lnTo>
                    <a:pt x="3624" y="3318"/>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0"/>
            <p:cNvSpPr/>
            <p:nvPr/>
          </p:nvSpPr>
          <p:spPr bwMode="auto">
            <a:xfrm>
              <a:off x="3619" y="-609"/>
              <a:ext cx="3014" cy="2775"/>
            </a:xfrm>
            <a:custGeom>
              <a:avLst/>
              <a:gdLst>
                <a:gd name="T0" fmla="*/ 24 w 3014"/>
                <a:gd name="T1" fmla="*/ 0 h 2775"/>
                <a:gd name="T2" fmla="*/ 0 w 3014"/>
                <a:gd name="T3" fmla="*/ 0 h 2775"/>
                <a:gd name="T4" fmla="*/ 3014 w 3014"/>
                <a:gd name="T5" fmla="*/ 2775 h 2775"/>
                <a:gd name="T6" fmla="*/ 3014 w 3014"/>
                <a:gd name="T7" fmla="*/ 2755 h 2775"/>
                <a:gd name="T8" fmla="*/ 24 w 3014"/>
                <a:gd name="T9" fmla="*/ 0 h 2775"/>
              </a:gdLst>
              <a:ahLst/>
              <a:cxnLst>
                <a:cxn ang="0">
                  <a:pos x="T0" y="T1"/>
                </a:cxn>
                <a:cxn ang="0">
                  <a:pos x="T2" y="T3"/>
                </a:cxn>
                <a:cxn ang="0">
                  <a:pos x="T4" y="T5"/>
                </a:cxn>
                <a:cxn ang="0">
                  <a:pos x="T6" y="T7"/>
                </a:cxn>
                <a:cxn ang="0">
                  <a:pos x="T8" y="T9"/>
                </a:cxn>
              </a:cxnLst>
              <a:rect l="0" t="0" r="r" b="b"/>
              <a:pathLst>
                <a:path w="3014" h="2775">
                  <a:moveTo>
                    <a:pt x="24" y="0"/>
                  </a:moveTo>
                  <a:lnTo>
                    <a:pt x="0" y="0"/>
                  </a:lnTo>
                  <a:lnTo>
                    <a:pt x="3014" y="2775"/>
                  </a:lnTo>
                  <a:lnTo>
                    <a:pt x="3014" y="2755"/>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1"/>
            <p:cNvSpPr/>
            <p:nvPr/>
          </p:nvSpPr>
          <p:spPr bwMode="auto">
            <a:xfrm>
              <a:off x="970" y="-609"/>
              <a:ext cx="4711" cy="4319"/>
            </a:xfrm>
            <a:custGeom>
              <a:avLst/>
              <a:gdLst>
                <a:gd name="T0" fmla="*/ 22 w 4711"/>
                <a:gd name="T1" fmla="*/ 0 h 4319"/>
                <a:gd name="T2" fmla="*/ 0 w 4711"/>
                <a:gd name="T3" fmla="*/ 0 h 4319"/>
                <a:gd name="T4" fmla="*/ 4689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9"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2"/>
            <p:cNvSpPr/>
            <p:nvPr/>
          </p:nvSpPr>
          <p:spPr bwMode="auto">
            <a:xfrm>
              <a:off x="1784" y="-609"/>
              <a:ext cx="4711" cy="4319"/>
            </a:xfrm>
            <a:custGeom>
              <a:avLst/>
              <a:gdLst>
                <a:gd name="T0" fmla="*/ 24 w 4711"/>
                <a:gd name="T1" fmla="*/ 0 h 4319"/>
                <a:gd name="T2" fmla="*/ 0 w 4711"/>
                <a:gd name="T3" fmla="*/ 0 h 4319"/>
                <a:gd name="T4" fmla="*/ 4689 w 4711"/>
                <a:gd name="T5" fmla="*/ 4319 h 4319"/>
                <a:gd name="T6" fmla="*/ 4711 w 4711"/>
                <a:gd name="T7" fmla="*/ 4319 h 4319"/>
                <a:gd name="T8" fmla="*/ 24 w 4711"/>
                <a:gd name="T9" fmla="*/ 0 h 4319"/>
              </a:gdLst>
              <a:ahLst/>
              <a:cxnLst>
                <a:cxn ang="0">
                  <a:pos x="T0" y="T1"/>
                </a:cxn>
                <a:cxn ang="0">
                  <a:pos x="T2" y="T3"/>
                </a:cxn>
                <a:cxn ang="0">
                  <a:pos x="T4" y="T5"/>
                </a:cxn>
                <a:cxn ang="0">
                  <a:pos x="T6" y="T7"/>
                </a:cxn>
                <a:cxn ang="0">
                  <a:pos x="T8" y="T9"/>
                </a:cxn>
              </a:cxnLst>
              <a:rect l="0" t="0" r="r" b="b"/>
              <a:pathLst>
                <a:path w="4711" h="4319">
                  <a:moveTo>
                    <a:pt x="24" y="0"/>
                  </a:moveTo>
                  <a:lnTo>
                    <a:pt x="0" y="0"/>
                  </a:lnTo>
                  <a:lnTo>
                    <a:pt x="4689" y="4319"/>
                  </a:lnTo>
                  <a:lnTo>
                    <a:pt x="4711" y="431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3"/>
            <p:cNvSpPr/>
            <p:nvPr/>
          </p:nvSpPr>
          <p:spPr bwMode="auto">
            <a:xfrm>
              <a:off x="-457"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4"/>
            <p:cNvSpPr/>
            <p:nvPr/>
          </p:nvSpPr>
          <p:spPr bwMode="auto">
            <a:xfrm>
              <a:off x="1174"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5"/>
            <p:cNvSpPr/>
            <p:nvPr/>
          </p:nvSpPr>
          <p:spPr bwMode="auto">
            <a:xfrm>
              <a:off x="-1045" y="332"/>
              <a:ext cx="3668" cy="3378"/>
            </a:xfrm>
            <a:custGeom>
              <a:avLst/>
              <a:gdLst>
                <a:gd name="T0" fmla="*/ 0 w 3668"/>
                <a:gd name="T1" fmla="*/ 0 h 3378"/>
                <a:gd name="T2" fmla="*/ 0 w 3668"/>
                <a:gd name="T3" fmla="*/ 20 h 3378"/>
                <a:gd name="T4" fmla="*/ 3644 w 3668"/>
                <a:gd name="T5" fmla="*/ 3378 h 3378"/>
                <a:gd name="T6" fmla="*/ 3668 w 3668"/>
                <a:gd name="T7" fmla="*/ 3378 h 3378"/>
                <a:gd name="T8" fmla="*/ 0 w 3668"/>
                <a:gd name="T9" fmla="*/ 0 h 3378"/>
              </a:gdLst>
              <a:ahLst/>
              <a:cxnLst>
                <a:cxn ang="0">
                  <a:pos x="T0" y="T1"/>
                </a:cxn>
                <a:cxn ang="0">
                  <a:pos x="T2" y="T3"/>
                </a:cxn>
                <a:cxn ang="0">
                  <a:pos x="T4" y="T5"/>
                </a:cxn>
                <a:cxn ang="0">
                  <a:pos x="T6" y="T7"/>
                </a:cxn>
                <a:cxn ang="0">
                  <a:pos x="T8" y="T9"/>
                </a:cxn>
              </a:cxnLst>
              <a:rect l="0" t="0" r="r" b="b"/>
              <a:pathLst>
                <a:path w="3668" h="3378">
                  <a:moveTo>
                    <a:pt x="0" y="0"/>
                  </a:moveTo>
                  <a:lnTo>
                    <a:pt x="0" y="20"/>
                  </a:lnTo>
                  <a:lnTo>
                    <a:pt x="3644" y="3378"/>
                  </a:lnTo>
                  <a:lnTo>
                    <a:pt x="3668" y="3378"/>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6"/>
            <p:cNvSpPr/>
            <p:nvPr/>
          </p:nvSpPr>
          <p:spPr bwMode="auto">
            <a:xfrm>
              <a:off x="-661" y="-609"/>
              <a:ext cx="4711" cy="4319"/>
            </a:xfrm>
            <a:custGeom>
              <a:avLst/>
              <a:gdLst>
                <a:gd name="T0" fmla="*/ 22 w 4711"/>
                <a:gd name="T1" fmla="*/ 0 h 4319"/>
                <a:gd name="T2" fmla="*/ 0 w 4711"/>
                <a:gd name="T3" fmla="*/ 0 h 4319"/>
                <a:gd name="T4" fmla="*/ 4687 w 4711"/>
                <a:gd name="T5" fmla="*/ 4319 h 4319"/>
                <a:gd name="T6" fmla="*/ 4711 w 4711"/>
                <a:gd name="T7" fmla="*/ 4319 h 4319"/>
                <a:gd name="T8" fmla="*/ 22 w 4711"/>
                <a:gd name="T9" fmla="*/ 0 h 4319"/>
              </a:gdLst>
              <a:ahLst/>
              <a:cxnLst>
                <a:cxn ang="0">
                  <a:pos x="T0" y="T1"/>
                </a:cxn>
                <a:cxn ang="0">
                  <a:pos x="T2" y="T3"/>
                </a:cxn>
                <a:cxn ang="0">
                  <a:pos x="T4" y="T5"/>
                </a:cxn>
                <a:cxn ang="0">
                  <a:pos x="T6" y="T7"/>
                </a:cxn>
                <a:cxn ang="0">
                  <a:pos x="T8" y="T9"/>
                </a:cxn>
              </a:cxnLst>
              <a:rect l="0" t="0" r="r" b="b"/>
              <a:pathLst>
                <a:path w="4711" h="4319">
                  <a:moveTo>
                    <a:pt x="22" y="0"/>
                  </a:moveTo>
                  <a:lnTo>
                    <a:pt x="0" y="0"/>
                  </a:lnTo>
                  <a:lnTo>
                    <a:pt x="4687" y="4319"/>
                  </a:lnTo>
                  <a:lnTo>
                    <a:pt x="4711" y="4319"/>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7"/>
            <p:cNvSpPr/>
            <p:nvPr/>
          </p:nvSpPr>
          <p:spPr bwMode="auto">
            <a:xfrm>
              <a:off x="6271" y="-609"/>
              <a:ext cx="362" cy="335"/>
            </a:xfrm>
            <a:custGeom>
              <a:avLst/>
              <a:gdLst>
                <a:gd name="T0" fmla="*/ 22 w 362"/>
                <a:gd name="T1" fmla="*/ 0 h 335"/>
                <a:gd name="T2" fmla="*/ 0 w 362"/>
                <a:gd name="T3" fmla="*/ 0 h 335"/>
                <a:gd name="T4" fmla="*/ 362 w 362"/>
                <a:gd name="T5" fmla="*/ 335 h 335"/>
                <a:gd name="T6" fmla="*/ 362 w 362"/>
                <a:gd name="T7" fmla="*/ 312 h 335"/>
                <a:gd name="T8" fmla="*/ 22 w 362"/>
                <a:gd name="T9" fmla="*/ 0 h 335"/>
              </a:gdLst>
              <a:ahLst/>
              <a:cxnLst>
                <a:cxn ang="0">
                  <a:pos x="T0" y="T1"/>
                </a:cxn>
                <a:cxn ang="0">
                  <a:pos x="T2" y="T3"/>
                </a:cxn>
                <a:cxn ang="0">
                  <a:pos x="T4" y="T5"/>
                </a:cxn>
                <a:cxn ang="0">
                  <a:pos x="T6" y="T7"/>
                </a:cxn>
                <a:cxn ang="0">
                  <a:pos x="T8" y="T9"/>
                </a:cxn>
              </a:cxnLst>
              <a:rect l="0" t="0" r="r" b="b"/>
              <a:pathLst>
                <a:path w="362" h="335">
                  <a:moveTo>
                    <a:pt x="22" y="0"/>
                  </a:moveTo>
                  <a:lnTo>
                    <a:pt x="0" y="0"/>
                  </a:lnTo>
                  <a:lnTo>
                    <a:pt x="362" y="335"/>
                  </a:lnTo>
                  <a:lnTo>
                    <a:pt x="362" y="312"/>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8"/>
            <p:cNvSpPr/>
            <p:nvPr/>
          </p:nvSpPr>
          <p:spPr bwMode="auto">
            <a:xfrm>
              <a:off x="4436" y="-609"/>
              <a:ext cx="2197" cy="2024"/>
            </a:xfrm>
            <a:custGeom>
              <a:avLst/>
              <a:gdLst>
                <a:gd name="T0" fmla="*/ 22 w 2197"/>
                <a:gd name="T1" fmla="*/ 0 h 2024"/>
                <a:gd name="T2" fmla="*/ 0 w 2197"/>
                <a:gd name="T3" fmla="*/ 0 h 2024"/>
                <a:gd name="T4" fmla="*/ 2197 w 2197"/>
                <a:gd name="T5" fmla="*/ 2024 h 2024"/>
                <a:gd name="T6" fmla="*/ 2197 w 2197"/>
                <a:gd name="T7" fmla="*/ 2004 h 2024"/>
                <a:gd name="T8" fmla="*/ 22 w 2197"/>
                <a:gd name="T9" fmla="*/ 0 h 2024"/>
              </a:gdLst>
              <a:ahLst/>
              <a:cxnLst>
                <a:cxn ang="0">
                  <a:pos x="T0" y="T1"/>
                </a:cxn>
                <a:cxn ang="0">
                  <a:pos x="T2" y="T3"/>
                </a:cxn>
                <a:cxn ang="0">
                  <a:pos x="T4" y="T5"/>
                </a:cxn>
                <a:cxn ang="0">
                  <a:pos x="T6" y="T7"/>
                </a:cxn>
                <a:cxn ang="0">
                  <a:pos x="T8" y="T9"/>
                </a:cxn>
              </a:cxnLst>
              <a:rect l="0" t="0" r="r" b="b"/>
              <a:pathLst>
                <a:path w="2197" h="2024">
                  <a:moveTo>
                    <a:pt x="22" y="0"/>
                  </a:moveTo>
                  <a:lnTo>
                    <a:pt x="0" y="0"/>
                  </a:lnTo>
                  <a:lnTo>
                    <a:pt x="2197" y="2024"/>
                  </a:lnTo>
                  <a:lnTo>
                    <a:pt x="2197" y="2004"/>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0" y="-609"/>
              <a:ext cx="1993" cy="1836"/>
            </a:xfrm>
            <a:custGeom>
              <a:avLst/>
              <a:gdLst>
                <a:gd name="T0" fmla="*/ 22 w 1993"/>
                <a:gd name="T1" fmla="*/ 0 h 1836"/>
                <a:gd name="T2" fmla="*/ 0 w 1993"/>
                <a:gd name="T3" fmla="*/ 0 h 1836"/>
                <a:gd name="T4" fmla="*/ 1993 w 1993"/>
                <a:gd name="T5" fmla="*/ 1836 h 1836"/>
                <a:gd name="T6" fmla="*/ 1993 w 1993"/>
                <a:gd name="T7" fmla="*/ 1816 h 1836"/>
                <a:gd name="T8" fmla="*/ 22 w 1993"/>
                <a:gd name="T9" fmla="*/ 0 h 1836"/>
              </a:gdLst>
              <a:ahLst/>
              <a:cxnLst>
                <a:cxn ang="0">
                  <a:pos x="T0" y="T1"/>
                </a:cxn>
                <a:cxn ang="0">
                  <a:pos x="T2" y="T3"/>
                </a:cxn>
                <a:cxn ang="0">
                  <a:pos x="T4" y="T5"/>
                </a:cxn>
                <a:cxn ang="0">
                  <a:pos x="T6" y="T7"/>
                </a:cxn>
                <a:cxn ang="0">
                  <a:pos x="T8" y="T9"/>
                </a:cxn>
              </a:cxnLst>
              <a:rect l="0" t="0" r="r" b="b"/>
              <a:pathLst>
                <a:path w="1993" h="1836">
                  <a:moveTo>
                    <a:pt x="22" y="0"/>
                  </a:moveTo>
                  <a:lnTo>
                    <a:pt x="0" y="0"/>
                  </a:lnTo>
                  <a:lnTo>
                    <a:pt x="1993" y="1836"/>
                  </a:lnTo>
                  <a:lnTo>
                    <a:pt x="1993" y="181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5659" y="-609"/>
              <a:ext cx="974" cy="897"/>
            </a:xfrm>
            <a:custGeom>
              <a:avLst/>
              <a:gdLst>
                <a:gd name="T0" fmla="*/ 24 w 974"/>
                <a:gd name="T1" fmla="*/ 0 h 897"/>
                <a:gd name="T2" fmla="*/ 0 w 974"/>
                <a:gd name="T3" fmla="*/ 0 h 897"/>
                <a:gd name="T4" fmla="*/ 974 w 974"/>
                <a:gd name="T5" fmla="*/ 897 h 897"/>
                <a:gd name="T6" fmla="*/ 974 w 974"/>
                <a:gd name="T7" fmla="*/ 877 h 897"/>
                <a:gd name="T8" fmla="*/ 24 w 974"/>
                <a:gd name="T9" fmla="*/ 0 h 897"/>
              </a:gdLst>
              <a:ahLst/>
              <a:cxnLst>
                <a:cxn ang="0">
                  <a:pos x="T0" y="T1"/>
                </a:cxn>
                <a:cxn ang="0">
                  <a:pos x="T2" y="T3"/>
                </a:cxn>
                <a:cxn ang="0">
                  <a:pos x="T4" y="T5"/>
                </a:cxn>
                <a:cxn ang="0">
                  <a:pos x="T6" y="T7"/>
                </a:cxn>
                <a:cxn ang="0">
                  <a:pos x="T8" y="T9"/>
                </a:cxn>
              </a:cxnLst>
              <a:rect l="0" t="0" r="r" b="b"/>
              <a:pathLst>
                <a:path w="974" h="897">
                  <a:moveTo>
                    <a:pt x="24" y="0"/>
                  </a:moveTo>
                  <a:lnTo>
                    <a:pt x="0" y="0"/>
                  </a:lnTo>
                  <a:lnTo>
                    <a:pt x="974" y="897"/>
                  </a:lnTo>
                  <a:lnTo>
                    <a:pt x="974" y="877"/>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028" y="-609"/>
              <a:ext cx="2605" cy="2401"/>
            </a:xfrm>
            <a:custGeom>
              <a:avLst/>
              <a:gdLst>
                <a:gd name="T0" fmla="*/ 24 w 2605"/>
                <a:gd name="T1" fmla="*/ 0 h 2401"/>
                <a:gd name="T2" fmla="*/ 0 w 2605"/>
                <a:gd name="T3" fmla="*/ 0 h 2401"/>
                <a:gd name="T4" fmla="*/ 2605 w 2605"/>
                <a:gd name="T5" fmla="*/ 2401 h 2401"/>
                <a:gd name="T6" fmla="*/ 2605 w 2605"/>
                <a:gd name="T7" fmla="*/ 2379 h 2401"/>
                <a:gd name="T8" fmla="*/ 24 w 2605"/>
                <a:gd name="T9" fmla="*/ 0 h 2401"/>
              </a:gdLst>
              <a:ahLst/>
              <a:cxnLst>
                <a:cxn ang="0">
                  <a:pos x="T0" y="T1"/>
                </a:cxn>
                <a:cxn ang="0">
                  <a:pos x="T2" y="T3"/>
                </a:cxn>
                <a:cxn ang="0">
                  <a:pos x="T4" y="T5"/>
                </a:cxn>
                <a:cxn ang="0">
                  <a:pos x="T6" y="T7"/>
                </a:cxn>
                <a:cxn ang="0">
                  <a:pos x="T8" y="T9"/>
                </a:cxn>
              </a:cxnLst>
              <a:rect l="0" t="0" r="r" b="b"/>
              <a:pathLst>
                <a:path w="2605" h="2401">
                  <a:moveTo>
                    <a:pt x="24" y="0"/>
                  </a:moveTo>
                  <a:lnTo>
                    <a:pt x="0" y="0"/>
                  </a:lnTo>
                  <a:lnTo>
                    <a:pt x="2605" y="2401"/>
                  </a:lnTo>
                  <a:lnTo>
                    <a:pt x="2605" y="2379"/>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
            <p:cNvSpPr/>
            <p:nvPr/>
          </p:nvSpPr>
          <p:spPr bwMode="auto">
            <a:xfrm>
              <a:off x="4844" y="-609"/>
              <a:ext cx="1789" cy="1650"/>
            </a:xfrm>
            <a:custGeom>
              <a:avLst/>
              <a:gdLst>
                <a:gd name="T0" fmla="*/ 22 w 1789"/>
                <a:gd name="T1" fmla="*/ 0 h 1650"/>
                <a:gd name="T2" fmla="*/ 0 w 1789"/>
                <a:gd name="T3" fmla="*/ 0 h 1650"/>
                <a:gd name="T4" fmla="*/ 1789 w 1789"/>
                <a:gd name="T5" fmla="*/ 1650 h 1650"/>
                <a:gd name="T6" fmla="*/ 1789 w 1789"/>
                <a:gd name="T7" fmla="*/ 1628 h 1650"/>
                <a:gd name="T8" fmla="*/ 22 w 1789"/>
                <a:gd name="T9" fmla="*/ 0 h 1650"/>
              </a:gdLst>
              <a:ahLst/>
              <a:cxnLst>
                <a:cxn ang="0">
                  <a:pos x="T0" y="T1"/>
                </a:cxn>
                <a:cxn ang="0">
                  <a:pos x="T2" y="T3"/>
                </a:cxn>
                <a:cxn ang="0">
                  <a:pos x="T4" y="T5"/>
                </a:cxn>
                <a:cxn ang="0">
                  <a:pos x="T6" y="T7"/>
                </a:cxn>
                <a:cxn ang="0">
                  <a:pos x="T8" y="T9"/>
                </a:cxn>
              </a:cxnLst>
              <a:rect l="0" t="0" r="r" b="b"/>
              <a:pathLst>
                <a:path w="1789" h="1650">
                  <a:moveTo>
                    <a:pt x="22" y="0"/>
                  </a:moveTo>
                  <a:lnTo>
                    <a:pt x="0" y="0"/>
                  </a:lnTo>
                  <a:lnTo>
                    <a:pt x="1789" y="1650"/>
                  </a:lnTo>
                  <a:lnTo>
                    <a:pt x="1789" y="1628"/>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3"/>
            <p:cNvSpPr/>
            <p:nvPr/>
          </p:nvSpPr>
          <p:spPr bwMode="auto">
            <a:xfrm>
              <a:off x="2397" y="-609"/>
              <a:ext cx="4236" cy="3903"/>
            </a:xfrm>
            <a:custGeom>
              <a:avLst/>
              <a:gdLst>
                <a:gd name="T0" fmla="*/ 24 w 4236"/>
                <a:gd name="T1" fmla="*/ 0 h 3903"/>
                <a:gd name="T2" fmla="*/ 0 w 4236"/>
                <a:gd name="T3" fmla="*/ 0 h 3903"/>
                <a:gd name="T4" fmla="*/ 4236 w 4236"/>
                <a:gd name="T5" fmla="*/ 3903 h 3903"/>
                <a:gd name="T6" fmla="*/ 4236 w 4236"/>
                <a:gd name="T7" fmla="*/ 3883 h 3903"/>
                <a:gd name="T8" fmla="*/ 24 w 4236"/>
                <a:gd name="T9" fmla="*/ 0 h 3903"/>
              </a:gdLst>
              <a:ahLst/>
              <a:cxnLst>
                <a:cxn ang="0">
                  <a:pos x="T0" y="T1"/>
                </a:cxn>
                <a:cxn ang="0">
                  <a:pos x="T2" y="T3"/>
                </a:cxn>
                <a:cxn ang="0">
                  <a:pos x="T4" y="T5"/>
                </a:cxn>
                <a:cxn ang="0">
                  <a:pos x="T6" y="T7"/>
                </a:cxn>
                <a:cxn ang="0">
                  <a:pos x="T8" y="T9"/>
                </a:cxn>
              </a:cxnLst>
              <a:rect l="0" t="0" r="r" b="b"/>
              <a:pathLst>
                <a:path w="4236" h="3903">
                  <a:moveTo>
                    <a:pt x="24" y="0"/>
                  </a:moveTo>
                  <a:lnTo>
                    <a:pt x="0" y="0"/>
                  </a:lnTo>
                  <a:lnTo>
                    <a:pt x="4236" y="3903"/>
                  </a:lnTo>
                  <a:lnTo>
                    <a:pt x="4236" y="3883"/>
                  </a:lnTo>
                  <a:lnTo>
                    <a:pt x="24"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4"/>
            <p:cNvSpPr/>
            <p:nvPr/>
          </p:nvSpPr>
          <p:spPr bwMode="auto">
            <a:xfrm>
              <a:off x="2805" y="-609"/>
              <a:ext cx="3828" cy="3528"/>
            </a:xfrm>
            <a:custGeom>
              <a:avLst/>
              <a:gdLst>
                <a:gd name="T0" fmla="*/ 22 w 3828"/>
                <a:gd name="T1" fmla="*/ 0 h 3528"/>
                <a:gd name="T2" fmla="*/ 0 w 3828"/>
                <a:gd name="T3" fmla="*/ 0 h 3528"/>
                <a:gd name="T4" fmla="*/ 3828 w 3828"/>
                <a:gd name="T5" fmla="*/ 3528 h 3528"/>
                <a:gd name="T6" fmla="*/ 3828 w 3828"/>
                <a:gd name="T7" fmla="*/ 3506 h 3528"/>
                <a:gd name="T8" fmla="*/ 22 w 3828"/>
                <a:gd name="T9" fmla="*/ 0 h 3528"/>
              </a:gdLst>
              <a:ahLst/>
              <a:cxnLst>
                <a:cxn ang="0">
                  <a:pos x="T0" y="T1"/>
                </a:cxn>
                <a:cxn ang="0">
                  <a:pos x="T2" y="T3"/>
                </a:cxn>
                <a:cxn ang="0">
                  <a:pos x="T4" y="T5"/>
                </a:cxn>
                <a:cxn ang="0">
                  <a:pos x="T6" y="T7"/>
                </a:cxn>
                <a:cxn ang="0">
                  <a:pos x="T8" y="T9"/>
                </a:cxn>
              </a:cxnLst>
              <a:rect l="0" t="0" r="r" b="b"/>
              <a:pathLst>
                <a:path w="3828" h="3528">
                  <a:moveTo>
                    <a:pt x="22" y="0"/>
                  </a:moveTo>
                  <a:lnTo>
                    <a:pt x="0" y="0"/>
                  </a:lnTo>
                  <a:lnTo>
                    <a:pt x="3828" y="3528"/>
                  </a:lnTo>
                  <a:lnTo>
                    <a:pt x="3828" y="3506"/>
                  </a:lnTo>
                  <a:lnTo>
                    <a:pt x="22"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5"/>
            <p:cNvSpPr/>
            <p:nvPr/>
          </p:nvSpPr>
          <p:spPr bwMode="auto">
            <a:xfrm>
              <a:off x="-1045" y="2210"/>
              <a:ext cx="1629" cy="1500"/>
            </a:xfrm>
            <a:custGeom>
              <a:avLst/>
              <a:gdLst>
                <a:gd name="T0" fmla="*/ 0 w 1629"/>
                <a:gd name="T1" fmla="*/ 0 h 1500"/>
                <a:gd name="T2" fmla="*/ 0 w 1629"/>
                <a:gd name="T3" fmla="*/ 20 h 1500"/>
                <a:gd name="T4" fmla="*/ 1605 w 1629"/>
                <a:gd name="T5" fmla="*/ 1500 h 1500"/>
                <a:gd name="T6" fmla="*/ 1629 w 1629"/>
                <a:gd name="T7" fmla="*/ 1500 h 1500"/>
                <a:gd name="T8" fmla="*/ 0 w 1629"/>
                <a:gd name="T9" fmla="*/ 0 h 1500"/>
              </a:gdLst>
              <a:ahLst/>
              <a:cxnLst>
                <a:cxn ang="0">
                  <a:pos x="T0" y="T1"/>
                </a:cxn>
                <a:cxn ang="0">
                  <a:pos x="T2" y="T3"/>
                </a:cxn>
                <a:cxn ang="0">
                  <a:pos x="T4" y="T5"/>
                </a:cxn>
                <a:cxn ang="0">
                  <a:pos x="T6" y="T7"/>
                </a:cxn>
                <a:cxn ang="0">
                  <a:pos x="T8" y="T9"/>
                </a:cxn>
              </a:cxnLst>
              <a:rect l="0" t="0" r="r" b="b"/>
              <a:pathLst>
                <a:path w="1629" h="1500">
                  <a:moveTo>
                    <a:pt x="0" y="0"/>
                  </a:moveTo>
                  <a:lnTo>
                    <a:pt x="0" y="20"/>
                  </a:lnTo>
                  <a:lnTo>
                    <a:pt x="1605" y="1500"/>
                  </a:lnTo>
                  <a:lnTo>
                    <a:pt x="1629" y="1500"/>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6"/>
            <p:cNvSpPr/>
            <p:nvPr/>
          </p:nvSpPr>
          <p:spPr bwMode="auto">
            <a:xfrm>
              <a:off x="-1045" y="3526"/>
              <a:ext cx="202" cy="184"/>
            </a:xfrm>
            <a:custGeom>
              <a:avLst/>
              <a:gdLst>
                <a:gd name="T0" fmla="*/ 178 w 202"/>
                <a:gd name="T1" fmla="*/ 184 h 184"/>
                <a:gd name="T2" fmla="*/ 202 w 202"/>
                <a:gd name="T3" fmla="*/ 184 h 184"/>
                <a:gd name="T4" fmla="*/ 0 w 202"/>
                <a:gd name="T5" fmla="*/ 0 h 184"/>
                <a:gd name="T6" fmla="*/ 0 w 202"/>
                <a:gd name="T7" fmla="*/ 20 h 184"/>
                <a:gd name="T8" fmla="*/ 178 w 202"/>
                <a:gd name="T9" fmla="*/ 184 h 184"/>
              </a:gdLst>
              <a:ahLst/>
              <a:cxnLst>
                <a:cxn ang="0">
                  <a:pos x="T0" y="T1"/>
                </a:cxn>
                <a:cxn ang="0">
                  <a:pos x="T2" y="T3"/>
                </a:cxn>
                <a:cxn ang="0">
                  <a:pos x="T4" y="T5"/>
                </a:cxn>
                <a:cxn ang="0">
                  <a:pos x="T6" y="T7"/>
                </a:cxn>
                <a:cxn ang="0">
                  <a:pos x="T8" y="T9"/>
                </a:cxn>
              </a:cxnLst>
              <a:rect l="0" t="0" r="r" b="b"/>
              <a:pathLst>
                <a:path w="202" h="184">
                  <a:moveTo>
                    <a:pt x="178" y="184"/>
                  </a:moveTo>
                  <a:lnTo>
                    <a:pt x="202" y="184"/>
                  </a:lnTo>
                  <a:lnTo>
                    <a:pt x="0" y="0"/>
                  </a:lnTo>
                  <a:lnTo>
                    <a:pt x="0" y="20"/>
                  </a:lnTo>
                  <a:lnTo>
                    <a:pt x="178" y="184"/>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7"/>
            <p:cNvSpPr/>
            <p:nvPr/>
          </p:nvSpPr>
          <p:spPr bwMode="auto">
            <a:xfrm>
              <a:off x="-1045" y="2961"/>
              <a:ext cx="812" cy="749"/>
            </a:xfrm>
            <a:custGeom>
              <a:avLst/>
              <a:gdLst>
                <a:gd name="T0" fmla="*/ 0 w 812"/>
                <a:gd name="T1" fmla="*/ 0 h 749"/>
                <a:gd name="T2" fmla="*/ 0 w 812"/>
                <a:gd name="T3" fmla="*/ 22 h 749"/>
                <a:gd name="T4" fmla="*/ 790 w 812"/>
                <a:gd name="T5" fmla="*/ 749 h 749"/>
                <a:gd name="T6" fmla="*/ 812 w 812"/>
                <a:gd name="T7" fmla="*/ 749 h 749"/>
                <a:gd name="T8" fmla="*/ 0 w 812"/>
                <a:gd name="T9" fmla="*/ 0 h 749"/>
              </a:gdLst>
              <a:ahLst/>
              <a:cxnLst>
                <a:cxn ang="0">
                  <a:pos x="T0" y="T1"/>
                </a:cxn>
                <a:cxn ang="0">
                  <a:pos x="T2" y="T3"/>
                </a:cxn>
                <a:cxn ang="0">
                  <a:pos x="T4" y="T5"/>
                </a:cxn>
                <a:cxn ang="0">
                  <a:pos x="T6" y="T7"/>
                </a:cxn>
                <a:cxn ang="0">
                  <a:pos x="T8" y="T9"/>
                </a:cxn>
              </a:cxnLst>
              <a:rect l="0" t="0" r="r" b="b"/>
              <a:pathLst>
                <a:path w="812" h="749">
                  <a:moveTo>
                    <a:pt x="0" y="0"/>
                  </a:moveTo>
                  <a:lnTo>
                    <a:pt x="0" y="22"/>
                  </a:lnTo>
                  <a:lnTo>
                    <a:pt x="790" y="749"/>
                  </a:lnTo>
                  <a:lnTo>
                    <a:pt x="812" y="749"/>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8"/>
            <p:cNvSpPr/>
            <p:nvPr/>
          </p:nvSpPr>
          <p:spPr bwMode="auto">
            <a:xfrm>
              <a:off x="-1045" y="2585"/>
              <a:ext cx="1221" cy="1125"/>
            </a:xfrm>
            <a:custGeom>
              <a:avLst/>
              <a:gdLst>
                <a:gd name="T0" fmla="*/ 0 w 1221"/>
                <a:gd name="T1" fmla="*/ 0 h 1125"/>
                <a:gd name="T2" fmla="*/ 0 w 1221"/>
                <a:gd name="T3" fmla="*/ 22 h 1125"/>
                <a:gd name="T4" fmla="*/ 1199 w 1221"/>
                <a:gd name="T5" fmla="*/ 1125 h 1125"/>
                <a:gd name="T6" fmla="*/ 1221 w 1221"/>
                <a:gd name="T7" fmla="*/ 1125 h 1125"/>
                <a:gd name="T8" fmla="*/ 0 w 1221"/>
                <a:gd name="T9" fmla="*/ 0 h 1125"/>
              </a:gdLst>
              <a:ahLst/>
              <a:cxnLst>
                <a:cxn ang="0">
                  <a:pos x="T0" y="T1"/>
                </a:cxn>
                <a:cxn ang="0">
                  <a:pos x="T2" y="T3"/>
                </a:cxn>
                <a:cxn ang="0">
                  <a:pos x="T4" y="T5"/>
                </a:cxn>
                <a:cxn ang="0">
                  <a:pos x="T6" y="T7"/>
                </a:cxn>
                <a:cxn ang="0">
                  <a:pos x="T8" y="T9"/>
                </a:cxn>
              </a:cxnLst>
              <a:rect l="0" t="0" r="r" b="b"/>
              <a:pathLst>
                <a:path w="1221" h="1125">
                  <a:moveTo>
                    <a:pt x="0" y="0"/>
                  </a:moveTo>
                  <a:lnTo>
                    <a:pt x="0" y="22"/>
                  </a:lnTo>
                  <a:lnTo>
                    <a:pt x="1199" y="1125"/>
                  </a:lnTo>
                  <a:lnTo>
                    <a:pt x="1221" y="1125"/>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9"/>
            <p:cNvSpPr/>
            <p:nvPr/>
          </p:nvSpPr>
          <p:spPr bwMode="auto">
            <a:xfrm>
              <a:off x="-1045" y="3338"/>
              <a:ext cx="404" cy="372"/>
            </a:xfrm>
            <a:custGeom>
              <a:avLst/>
              <a:gdLst>
                <a:gd name="T0" fmla="*/ 0 w 404"/>
                <a:gd name="T1" fmla="*/ 0 h 372"/>
                <a:gd name="T2" fmla="*/ 0 w 404"/>
                <a:gd name="T3" fmla="*/ 20 h 372"/>
                <a:gd name="T4" fmla="*/ 382 w 404"/>
                <a:gd name="T5" fmla="*/ 372 h 372"/>
                <a:gd name="T6" fmla="*/ 404 w 404"/>
                <a:gd name="T7" fmla="*/ 372 h 372"/>
                <a:gd name="T8" fmla="*/ 0 w 404"/>
                <a:gd name="T9" fmla="*/ 0 h 372"/>
              </a:gdLst>
              <a:ahLst/>
              <a:cxnLst>
                <a:cxn ang="0">
                  <a:pos x="T0" y="T1"/>
                </a:cxn>
                <a:cxn ang="0">
                  <a:pos x="T2" y="T3"/>
                </a:cxn>
                <a:cxn ang="0">
                  <a:pos x="T4" y="T5"/>
                </a:cxn>
                <a:cxn ang="0">
                  <a:pos x="T6" y="T7"/>
                </a:cxn>
                <a:cxn ang="0">
                  <a:pos x="T8" y="T9"/>
                </a:cxn>
              </a:cxnLst>
              <a:rect l="0" t="0" r="r" b="b"/>
              <a:pathLst>
                <a:path w="404" h="372">
                  <a:moveTo>
                    <a:pt x="0" y="0"/>
                  </a:moveTo>
                  <a:lnTo>
                    <a:pt x="0" y="20"/>
                  </a:lnTo>
                  <a:lnTo>
                    <a:pt x="382" y="372"/>
                  </a:lnTo>
                  <a:lnTo>
                    <a:pt x="404" y="372"/>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0"/>
            <p:cNvSpPr/>
            <p:nvPr/>
          </p:nvSpPr>
          <p:spPr bwMode="auto">
            <a:xfrm>
              <a:off x="-1045" y="1459"/>
              <a:ext cx="2443" cy="2251"/>
            </a:xfrm>
            <a:custGeom>
              <a:avLst/>
              <a:gdLst>
                <a:gd name="T0" fmla="*/ 0 w 2443"/>
                <a:gd name="T1" fmla="*/ 0 h 2251"/>
                <a:gd name="T2" fmla="*/ 0 w 2443"/>
                <a:gd name="T3" fmla="*/ 21 h 2251"/>
                <a:gd name="T4" fmla="*/ 2421 w 2443"/>
                <a:gd name="T5" fmla="*/ 2251 h 2251"/>
                <a:gd name="T6" fmla="*/ 2443 w 2443"/>
                <a:gd name="T7" fmla="*/ 2251 h 2251"/>
                <a:gd name="T8" fmla="*/ 0 w 2443"/>
                <a:gd name="T9" fmla="*/ 0 h 2251"/>
              </a:gdLst>
              <a:ahLst/>
              <a:cxnLst>
                <a:cxn ang="0">
                  <a:pos x="T0" y="T1"/>
                </a:cxn>
                <a:cxn ang="0">
                  <a:pos x="T2" y="T3"/>
                </a:cxn>
                <a:cxn ang="0">
                  <a:pos x="T4" y="T5"/>
                </a:cxn>
                <a:cxn ang="0">
                  <a:pos x="T6" y="T7"/>
                </a:cxn>
                <a:cxn ang="0">
                  <a:pos x="T8" y="T9"/>
                </a:cxn>
              </a:cxnLst>
              <a:rect l="0" t="0" r="r" b="b"/>
              <a:pathLst>
                <a:path w="2443" h="2251">
                  <a:moveTo>
                    <a:pt x="0" y="0"/>
                  </a:moveTo>
                  <a:lnTo>
                    <a:pt x="0" y="21"/>
                  </a:lnTo>
                  <a:lnTo>
                    <a:pt x="2421" y="2251"/>
                  </a:lnTo>
                  <a:lnTo>
                    <a:pt x="2443" y="225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1"/>
            <p:cNvSpPr/>
            <p:nvPr/>
          </p:nvSpPr>
          <p:spPr bwMode="auto">
            <a:xfrm>
              <a:off x="-1045" y="3149"/>
              <a:ext cx="608" cy="561"/>
            </a:xfrm>
            <a:custGeom>
              <a:avLst/>
              <a:gdLst>
                <a:gd name="T0" fmla="*/ 0 w 608"/>
                <a:gd name="T1" fmla="*/ 0 h 561"/>
                <a:gd name="T2" fmla="*/ 0 w 608"/>
                <a:gd name="T3" fmla="*/ 20 h 561"/>
                <a:gd name="T4" fmla="*/ 586 w 608"/>
                <a:gd name="T5" fmla="*/ 561 h 561"/>
                <a:gd name="T6" fmla="*/ 608 w 608"/>
                <a:gd name="T7" fmla="*/ 561 h 561"/>
                <a:gd name="T8" fmla="*/ 0 w 608"/>
                <a:gd name="T9" fmla="*/ 0 h 561"/>
              </a:gdLst>
              <a:ahLst/>
              <a:cxnLst>
                <a:cxn ang="0">
                  <a:pos x="T0" y="T1"/>
                </a:cxn>
                <a:cxn ang="0">
                  <a:pos x="T2" y="T3"/>
                </a:cxn>
                <a:cxn ang="0">
                  <a:pos x="T4" y="T5"/>
                </a:cxn>
                <a:cxn ang="0">
                  <a:pos x="T6" y="T7"/>
                </a:cxn>
                <a:cxn ang="0">
                  <a:pos x="T8" y="T9"/>
                </a:cxn>
              </a:cxnLst>
              <a:rect l="0" t="0" r="r" b="b"/>
              <a:pathLst>
                <a:path w="608" h="561">
                  <a:moveTo>
                    <a:pt x="0" y="0"/>
                  </a:moveTo>
                  <a:lnTo>
                    <a:pt x="0" y="20"/>
                  </a:lnTo>
                  <a:lnTo>
                    <a:pt x="586" y="561"/>
                  </a:lnTo>
                  <a:lnTo>
                    <a:pt x="608" y="561"/>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2"/>
            <p:cNvSpPr/>
            <p:nvPr/>
          </p:nvSpPr>
          <p:spPr bwMode="auto">
            <a:xfrm>
              <a:off x="-1045" y="2773"/>
              <a:ext cx="1016" cy="937"/>
            </a:xfrm>
            <a:custGeom>
              <a:avLst/>
              <a:gdLst>
                <a:gd name="T0" fmla="*/ 0 w 1016"/>
                <a:gd name="T1" fmla="*/ 0 h 937"/>
                <a:gd name="T2" fmla="*/ 0 w 1016"/>
                <a:gd name="T3" fmla="*/ 22 h 937"/>
                <a:gd name="T4" fmla="*/ 994 w 1016"/>
                <a:gd name="T5" fmla="*/ 937 h 937"/>
                <a:gd name="T6" fmla="*/ 1016 w 1016"/>
                <a:gd name="T7" fmla="*/ 937 h 937"/>
                <a:gd name="T8" fmla="*/ 0 w 1016"/>
                <a:gd name="T9" fmla="*/ 0 h 937"/>
              </a:gdLst>
              <a:ahLst/>
              <a:cxnLst>
                <a:cxn ang="0">
                  <a:pos x="T0" y="T1"/>
                </a:cxn>
                <a:cxn ang="0">
                  <a:pos x="T2" y="T3"/>
                </a:cxn>
                <a:cxn ang="0">
                  <a:pos x="T4" y="T5"/>
                </a:cxn>
                <a:cxn ang="0">
                  <a:pos x="T6" y="T7"/>
                </a:cxn>
                <a:cxn ang="0">
                  <a:pos x="T8" y="T9"/>
                </a:cxn>
              </a:cxnLst>
              <a:rect l="0" t="0" r="r" b="b"/>
              <a:pathLst>
                <a:path w="1016" h="937">
                  <a:moveTo>
                    <a:pt x="0" y="0"/>
                  </a:moveTo>
                  <a:lnTo>
                    <a:pt x="0" y="22"/>
                  </a:lnTo>
                  <a:lnTo>
                    <a:pt x="994" y="937"/>
                  </a:lnTo>
                  <a:lnTo>
                    <a:pt x="1016" y="937"/>
                  </a:lnTo>
                  <a:lnTo>
                    <a:pt x="0" y="0"/>
                  </a:lnTo>
                  <a:close/>
                </a:path>
              </a:pathLst>
            </a:custGeom>
            <a:solidFill>
              <a:srgbClr val="66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9" name="Freeform 9"/>
          <p:cNvSpPr/>
          <p:nvPr userDrawn="1"/>
        </p:nvSpPr>
        <p:spPr bwMode="auto">
          <a:xfrm>
            <a:off x="0" y="0"/>
            <a:ext cx="8116150" cy="6858000"/>
          </a:xfrm>
          <a:custGeom>
            <a:avLst/>
            <a:gdLst>
              <a:gd name="T0" fmla="*/ 3034 w 6038"/>
              <a:gd name="T1" fmla="*/ 5102 h 5102"/>
              <a:gd name="T2" fmla="*/ 0 w 6038"/>
              <a:gd name="T3" fmla="*/ 5102 h 5102"/>
              <a:gd name="T4" fmla="*/ 0 w 6038"/>
              <a:gd name="T5" fmla="*/ 0 h 5102"/>
              <a:gd name="T6" fmla="*/ 6038 w 6038"/>
              <a:gd name="T7" fmla="*/ 0 h 5102"/>
              <a:gd name="T8" fmla="*/ 3034 w 6038"/>
              <a:gd name="T9" fmla="*/ 5102 h 5102"/>
            </a:gdLst>
            <a:ahLst/>
            <a:cxnLst>
              <a:cxn ang="0">
                <a:pos x="T0" y="T1"/>
              </a:cxn>
              <a:cxn ang="0">
                <a:pos x="T2" y="T3"/>
              </a:cxn>
              <a:cxn ang="0">
                <a:pos x="T4" y="T5"/>
              </a:cxn>
              <a:cxn ang="0">
                <a:pos x="T6" y="T7"/>
              </a:cxn>
              <a:cxn ang="0">
                <a:pos x="T8" y="T9"/>
              </a:cxn>
            </a:cxnLst>
            <a:rect l="0" t="0" r="r" b="b"/>
            <a:pathLst>
              <a:path w="6038" h="5102">
                <a:moveTo>
                  <a:pt x="3034" y="5102"/>
                </a:moveTo>
                <a:lnTo>
                  <a:pt x="0" y="5102"/>
                </a:lnTo>
                <a:lnTo>
                  <a:pt x="0" y="0"/>
                </a:lnTo>
                <a:lnTo>
                  <a:pt x="6038" y="0"/>
                </a:lnTo>
                <a:lnTo>
                  <a:pt x="3034" y="5102"/>
                </a:lnTo>
                <a:close/>
              </a:path>
            </a:pathLst>
          </a:custGeom>
          <a:solidFill>
            <a:srgbClr val="1F2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userDrawn="1"/>
        </p:nvSpPr>
        <p:spPr bwMode="auto">
          <a:xfrm>
            <a:off x="1492583" y="0"/>
            <a:ext cx="8116150" cy="6858000"/>
          </a:xfrm>
          <a:custGeom>
            <a:avLst/>
            <a:gdLst>
              <a:gd name="T0" fmla="*/ 3034 w 6038"/>
              <a:gd name="T1" fmla="*/ 5102 h 5102"/>
              <a:gd name="T2" fmla="*/ 0 w 6038"/>
              <a:gd name="T3" fmla="*/ 5102 h 5102"/>
              <a:gd name="T4" fmla="*/ 0 w 6038"/>
              <a:gd name="T5" fmla="*/ 0 h 5102"/>
              <a:gd name="T6" fmla="*/ 6038 w 6038"/>
              <a:gd name="T7" fmla="*/ 0 h 5102"/>
              <a:gd name="T8" fmla="*/ 3034 w 6038"/>
              <a:gd name="T9" fmla="*/ 5102 h 5102"/>
            </a:gdLst>
            <a:ahLst/>
            <a:cxnLst>
              <a:cxn ang="0">
                <a:pos x="T0" y="T1"/>
              </a:cxn>
              <a:cxn ang="0">
                <a:pos x="T2" y="T3"/>
              </a:cxn>
              <a:cxn ang="0">
                <a:pos x="T4" y="T5"/>
              </a:cxn>
              <a:cxn ang="0">
                <a:pos x="T6" y="T7"/>
              </a:cxn>
              <a:cxn ang="0">
                <a:pos x="T8" y="T9"/>
              </a:cxn>
            </a:cxnLst>
            <a:rect l="0" t="0" r="r" b="b"/>
            <a:pathLst>
              <a:path w="6038" h="5102">
                <a:moveTo>
                  <a:pt x="3034" y="5102"/>
                </a:moveTo>
                <a:lnTo>
                  <a:pt x="0" y="5102"/>
                </a:lnTo>
                <a:lnTo>
                  <a:pt x="0" y="0"/>
                </a:lnTo>
                <a:lnTo>
                  <a:pt x="6038" y="0"/>
                </a:lnTo>
                <a:lnTo>
                  <a:pt x="3034" y="5102"/>
                </a:lnTo>
                <a:close/>
              </a:path>
            </a:pathLst>
          </a:custGeom>
          <a:solidFill>
            <a:srgbClr val="1F2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48F1-D5C3-4CDE-9323-4FFA7423F811}" type="datetimeFigureOut">
              <a:rPr lang="zh-CN" altLang="en-US" smtClean="0"/>
              <a:t>2020/8/30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931F-014B-431B-B64B-61A8EF77B8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hemeOverride" Target="../theme/themeOverride10.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hemeOverride" Target="../theme/themeOverride1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hemeOverride" Target="../theme/themeOverride20.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21.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hemeOverride" Target="../theme/themeOverride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95054" y="1805874"/>
            <a:ext cx="6801892" cy="2308324"/>
          </a:xfrm>
          <a:prstGeom prst="rect">
            <a:avLst/>
          </a:prstGeom>
          <a:noFill/>
        </p:spPr>
        <p:txBody>
          <a:bodyPr vert="horz" wrap="square" rtlCol="0">
            <a:spAutoFit/>
          </a:bodyPr>
          <a:lstStyle/>
          <a:p>
            <a:pPr algn="ctr"/>
            <a:r>
              <a:rPr lang="zh-CN" altLang="en-US" sz="7200" dirty="0">
                <a:solidFill>
                  <a:schemeClr val="bg1">
                    <a:lumMod val="95000"/>
                  </a:schemeClr>
                </a:solidFill>
                <a:latin typeface="方正细谭黑简体" panose="02000000000000000000" pitchFamily="2" charset="-122"/>
                <a:ea typeface="方正细谭黑简体" panose="02000000000000000000" pitchFamily="2" charset="-122"/>
              </a:rPr>
              <a:t>BUSINESS</a:t>
            </a:r>
            <a:endParaRPr lang="en-US" altLang="zh-CN" sz="7200" dirty="0">
              <a:solidFill>
                <a:schemeClr val="bg1">
                  <a:lumMod val="95000"/>
                </a:schemeClr>
              </a:solidFill>
              <a:latin typeface="方正细谭黑简体" panose="02000000000000000000" pitchFamily="2" charset="-122"/>
              <a:ea typeface="方正细谭黑简体" panose="02000000000000000000" pitchFamily="2" charset="-122"/>
            </a:endParaRPr>
          </a:p>
          <a:p>
            <a:pPr algn="ctr"/>
            <a:r>
              <a:rPr lang="en-US" altLang="zh-CN" sz="7200" dirty="0">
                <a:solidFill>
                  <a:schemeClr val="bg1">
                    <a:lumMod val="95000"/>
                  </a:schemeClr>
                </a:solidFill>
                <a:latin typeface="方正细谭黑简体" panose="02000000000000000000" pitchFamily="2" charset="-122"/>
                <a:ea typeface="方正细谭黑简体" panose="02000000000000000000" pitchFamily="2" charset="-122"/>
              </a:rPr>
              <a:t>ppt t</a:t>
            </a:r>
            <a:r>
              <a:rPr lang="zh-CN" altLang="en-US" sz="7200" dirty="0">
                <a:solidFill>
                  <a:schemeClr val="bg1">
                    <a:lumMod val="95000"/>
                  </a:schemeClr>
                </a:solidFill>
                <a:latin typeface="方正细谭黑简体" panose="02000000000000000000" pitchFamily="2" charset="-122"/>
                <a:ea typeface="方正细谭黑简体" panose="02000000000000000000" pitchFamily="2" charset="-122"/>
              </a:rPr>
              <a:t>emplate</a:t>
            </a:r>
          </a:p>
        </p:txBody>
      </p:sp>
      <p:sp>
        <p:nvSpPr>
          <p:cNvPr id="2" name="矩形 1"/>
          <p:cNvSpPr/>
          <p:nvPr/>
        </p:nvSpPr>
        <p:spPr>
          <a:xfrm>
            <a:off x="2722580" y="1651160"/>
            <a:ext cx="6673816" cy="25410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细谭黑简体" panose="02000000000000000000" pitchFamily="2" charset="-122"/>
              <a:ea typeface="方正细谭黑简体" panose="02000000000000000000" pitchFamily="2" charset="-122"/>
            </a:endParaRPr>
          </a:p>
        </p:txBody>
      </p:sp>
      <p:sp>
        <p:nvSpPr>
          <p:cNvPr id="3" name="TextBox 8">
            <a:extLst>
              <a:ext uri="{FF2B5EF4-FFF2-40B4-BE49-F238E27FC236}">
                <a16:creationId xmlns:a16="http://schemas.microsoft.com/office/drawing/2014/main" id="{85F580E3-D401-455F-9CB7-B9C7EEFD6A42}"/>
              </a:ext>
            </a:extLst>
          </p:cNvPr>
          <p:cNvSpPr txBox="1"/>
          <p:nvPr/>
        </p:nvSpPr>
        <p:spPr>
          <a:xfrm>
            <a:off x="3058582" y="4693338"/>
            <a:ext cx="6001811" cy="379656"/>
          </a:xfrm>
          <a:prstGeom prst="rect">
            <a:avLst/>
          </a:prstGeom>
          <a:noFill/>
        </p:spPr>
        <p:txBody>
          <a:bodyPr wrap="square" rtlCol="0" anchor="ctr">
            <a:spAutoFit/>
          </a:bodyPr>
          <a:lstStyle/>
          <a:p>
            <a:pPr algn="ctr"/>
            <a:r>
              <a:rPr lang="en-US" altLang="ko-KR" sz="1867" dirty="0">
                <a:solidFill>
                  <a:schemeClr val="bg1">
                    <a:lumMod val="95000"/>
                  </a:schemeClr>
                </a:solidFill>
                <a:cs typeface="Arial" pitchFamily="34" charset="0"/>
              </a:rPr>
              <a:t>Insert The Subtitle of Your Presentation</a:t>
            </a:r>
            <a:endParaRPr lang="ko-KR" altLang="en-US" sz="1867" dirty="0">
              <a:solidFill>
                <a:schemeClr val="bg1">
                  <a:lumMod val="95000"/>
                </a:schemeClr>
              </a:solidFill>
              <a:cs typeface="Arial" pitchFamily="34" charset="0"/>
            </a:endParaRPr>
          </a:p>
        </p:txBody>
      </p:sp>
      <p:sp>
        <p:nvSpPr>
          <p:cNvPr id="8" name="Rounded Rectangle 7">
            <a:extLst>
              <a:ext uri="{FF2B5EF4-FFF2-40B4-BE49-F238E27FC236}">
                <a16:creationId xmlns:a16="http://schemas.microsoft.com/office/drawing/2014/main" id="{A76D8502-6124-4C3F-A853-BD0036426169}"/>
              </a:ext>
            </a:extLst>
          </p:cNvPr>
          <p:cNvSpPr/>
          <p:nvPr/>
        </p:nvSpPr>
        <p:spPr>
          <a:xfrm>
            <a:off x="10070489" y="382120"/>
            <a:ext cx="1684599" cy="413563"/>
          </a:xfrm>
          <a:prstGeom prst="roundRect">
            <a:avLst>
              <a:gd name="adj" fmla="val 50000"/>
            </a:avLst>
          </a:prstGeom>
          <a:solidFill>
            <a:schemeClr val="bg1">
              <a:alpha val="0"/>
            </a:schemeClr>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4"/>
            <a:extLst>
              <a:ext uri="{FF2B5EF4-FFF2-40B4-BE49-F238E27FC236}">
                <a16:creationId xmlns:a16="http://schemas.microsoft.com/office/drawing/2014/main" id="{3519C7A7-7593-4EAA-B44B-E04EFA01F4AC}"/>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9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Tree>
  </p:cSld>
  <p:clrMapOvr>
    <a:masterClrMapping/>
  </p:clrMapOvr>
  <p:transition spd="med" advClick="0" advTm="5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with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234835" y="904719"/>
            <a:ext cx="6855563" cy="4724326"/>
          </a:xfrm>
          <a:prstGeom prst="rect">
            <a:avLst/>
          </a:prstGeom>
          <a:noFill/>
          <a:ln>
            <a:solidFill>
              <a:srgbClr val="1F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6016203" y="2783635"/>
            <a:ext cx="4795959" cy="1023357"/>
          </a:xfrm>
          <a:prstGeom prst="rect">
            <a:avLst/>
          </a:prstGeom>
        </p:spPr>
        <p:txBody>
          <a:bodyPr wrap="square">
            <a:spAutoFit/>
          </a:bodyPr>
          <a:lstStyle/>
          <a:p>
            <a:pPr>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 click to enter the description text, click to enter the description text.</a:t>
            </a:r>
            <a:endParaRPr lang="zh-CN" altLang="zh-CN" sz="1000" dirty="0"/>
          </a:p>
        </p:txBody>
      </p:sp>
      <p:pic>
        <p:nvPicPr>
          <p:cNvPr id="17" name="图片 16"/>
          <p:cNvPicPr>
            <a:picLocks noChangeAspect="1"/>
          </p:cNvPicPr>
          <p:nvPr/>
        </p:nvPicPr>
        <p:blipFill>
          <a:blip r:embed="rId4"/>
          <a:stretch>
            <a:fillRect/>
          </a:stretch>
        </p:blipFill>
        <p:spPr>
          <a:xfrm>
            <a:off x="296" y="1376407"/>
            <a:ext cx="5819736" cy="3780951"/>
          </a:xfrm>
          <a:prstGeom prst="rect">
            <a:avLst/>
          </a:prstGeom>
        </p:spPr>
      </p:pic>
      <p:sp>
        <p:nvSpPr>
          <p:cNvPr id="18" name="Rectangle 13"/>
          <p:cNvSpPr/>
          <p:nvPr/>
        </p:nvSpPr>
        <p:spPr bwMode="auto">
          <a:xfrm>
            <a:off x="6016203" y="1810108"/>
            <a:ext cx="4143797" cy="584775"/>
          </a:xfrm>
          <a:prstGeom prst="rect">
            <a:avLst/>
          </a:prstGeom>
        </p:spPr>
        <p:txBody>
          <a:bodyPr wrap="square">
            <a:spAutoFit/>
          </a:bodyPr>
          <a:lstStyle/>
          <a:p>
            <a:pPr>
              <a:defRPr/>
            </a:pPr>
            <a:r>
              <a:rPr lang="zh-CN" altLang="en-US" sz="3200" dirty="0">
                <a:solidFill>
                  <a:schemeClr val="tx1">
                    <a:lumMod val="75000"/>
                    <a:lumOff val="25000"/>
                  </a:schemeClr>
                </a:solidFill>
                <a:ea typeface="方正姚体" panose="02010601030101010101" charset="-122"/>
                <a:cs typeface="Open Sans" panose="020B0606030504020204" pitchFamily="34" charset="0"/>
              </a:rPr>
              <a:t>Enter your title.</a:t>
            </a:r>
            <a:endParaRPr lang="id-ID" sz="3200" dirty="0">
              <a:solidFill>
                <a:schemeClr val="tx1">
                  <a:lumMod val="75000"/>
                  <a:lumOff val="25000"/>
                </a:schemeClr>
              </a:solidFill>
              <a:ea typeface="方正姚体" panose="02010601030101010101" charset="-122"/>
              <a:cs typeface="Open Sans" panose="020B0606030504020204" pitchFamily="34"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14:presetBounceEnd="26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26000">
                                          <p:cBhvr additive="base">
                                            <p:cTn id="7" dur="1000" fill="hold"/>
                                            <p:tgtEl>
                                              <p:spTgt spid="17"/>
                                            </p:tgtEl>
                                            <p:attrNameLst>
                                              <p:attrName>ppt_x</p:attrName>
                                            </p:attrNameLst>
                                          </p:cBhvr>
                                          <p:tavLst>
                                            <p:tav tm="0">
                                              <p:val>
                                                <p:strVal val="1+#ppt_w/2"/>
                                              </p:val>
                                            </p:tav>
                                            <p:tav tm="100000">
                                              <p:val>
                                                <p:strVal val="#ppt_x"/>
                                              </p:val>
                                            </p:tav>
                                          </p:tavLst>
                                        </p:anim>
                                        <p:anim calcmode="lin" valueType="num" p14:bounceEnd="26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Effect transition="in" filter="fade">
                                          <p:cBhvr>
                                            <p:cTn id="14" dur="1000"/>
                                            <p:tgtEl>
                                              <p:spTgt spid="18"/>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000"/>
                                            <p:tgtEl>
                                              <p:spTgt spid="13"/>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Effect transition="in" filter="fade">
                                          <p:cBhvr>
                                            <p:cTn id="14" dur="1000"/>
                                            <p:tgtEl>
                                              <p:spTgt spid="18"/>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000"/>
                                            <p:tgtEl>
                                              <p:spTgt spid="13"/>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6"/>
          <p:cNvSpPr/>
          <p:nvPr/>
        </p:nvSpPr>
        <p:spPr>
          <a:xfrm>
            <a:off x="6156325" y="1738313"/>
            <a:ext cx="531813"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28" name="Oval 4"/>
          <p:cNvSpPr/>
          <p:nvPr/>
        </p:nvSpPr>
        <p:spPr>
          <a:xfrm>
            <a:off x="7208838" y="3397250"/>
            <a:ext cx="819150" cy="819150"/>
          </a:xfrm>
          <a:prstGeom prst="ellipse">
            <a:avLst/>
          </a:prstGeom>
          <a:solidFill>
            <a:srgbClr val="1F2533"/>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29" name="Oval 12"/>
          <p:cNvSpPr/>
          <p:nvPr/>
        </p:nvSpPr>
        <p:spPr>
          <a:xfrm>
            <a:off x="2455863" y="2786063"/>
            <a:ext cx="819150" cy="817562"/>
          </a:xfrm>
          <a:prstGeom prst="ellipse">
            <a:avLst/>
          </a:prstGeom>
          <a:solidFill>
            <a:srgbClr val="1F2533"/>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0" name="Oval 13"/>
          <p:cNvSpPr/>
          <p:nvPr/>
        </p:nvSpPr>
        <p:spPr>
          <a:xfrm>
            <a:off x="1219200" y="4495800"/>
            <a:ext cx="819150" cy="819150"/>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1" name="Oval 15"/>
          <p:cNvSpPr/>
          <p:nvPr/>
        </p:nvSpPr>
        <p:spPr>
          <a:xfrm>
            <a:off x="8186738" y="5160963"/>
            <a:ext cx="531812"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grpSp>
        <p:nvGrpSpPr>
          <p:cNvPr id="32" name="Group 19"/>
          <p:cNvGrpSpPr/>
          <p:nvPr/>
        </p:nvGrpSpPr>
        <p:grpSpPr>
          <a:xfrm>
            <a:off x="2155825" y="4449763"/>
            <a:ext cx="2390775" cy="604042"/>
            <a:chOff x="0" y="0"/>
            <a:chExt cx="2391371" cy="603911"/>
          </a:xfrm>
        </p:grpSpPr>
        <p:sp>
          <p:nvSpPr>
            <p:cNvPr id="33" name="TextBox 17"/>
            <p:cNvSpPr/>
            <p:nvPr/>
          </p:nvSpPr>
          <p:spPr>
            <a:xfrm>
              <a:off x="0" y="0"/>
              <a:ext cx="774764"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2030</a:t>
              </a:r>
            </a:p>
          </p:txBody>
        </p:sp>
        <p:sp>
          <p:nvSpPr>
            <p:cNvPr id="34" name="Rectangle 18"/>
            <p:cNvSpPr/>
            <p:nvPr/>
          </p:nvSpPr>
          <p:spPr>
            <a:xfrm>
              <a:off x="0" y="357743"/>
              <a:ext cx="2391371" cy="246168"/>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Click to enter the description text, click to enter the description text,</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35" name="Group 20"/>
          <p:cNvGrpSpPr/>
          <p:nvPr/>
        </p:nvGrpSpPr>
        <p:grpSpPr>
          <a:xfrm>
            <a:off x="3425825" y="2740025"/>
            <a:ext cx="2390775" cy="604042"/>
            <a:chOff x="0" y="0"/>
            <a:chExt cx="2391371" cy="603911"/>
          </a:xfrm>
        </p:grpSpPr>
        <p:sp>
          <p:nvSpPr>
            <p:cNvPr id="36" name="TextBox 21"/>
            <p:cNvSpPr/>
            <p:nvPr/>
          </p:nvSpPr>
          <p:spPr>
            <a:xfrm>
              <a:off x="0" y="0"/>
              <a:ext cx="774764"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2030</a:t>
              </a:r>
            </a:p>
          </p:txBody>
        </p:sp>
        <p:sp>
          <p:nvSpPr>
            <p:cNvPr id="37" name="Rectangle 22"/>
            <p:cNvSpPr/>
            <p:nvPr/>
          </p:nvSpPr>
          <p:spPr>
            <a:xfrm>
              <a:off x="0" y="357743"/>
              <a:ext cx="2391371" cy="246168"/>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Click to enter the description text, click to enter the description text,</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38" name="Group 23"/>
          <p:cNvGrpSpPr/>
          <p:nvPr/>
        </p:nvGrpSpPr>
        <p:grpSpPr>
          <a:xfrm>
            <a:off x="6892925" y="1544638"/>
            <a:ext cx="2390775" cy="604373"/>
            <a:chOff x="0" y="0"/>
            <a:chExt cx="2391371" cy="603682"/>
          </a:xfrm>
        </p:grpSpPr>
        <p:sp>
          <p:nvSpPr>
            <p:cNvPr id="39" name="TextBox 24"/>
            <p:cNvSpPr/>
            <p:nvPr/>
          </p:nvSpPr>
          <p:spPr>
            <a:xfrm>
              <a:off x="0" y="0"/>
              <a:ext cx="774764" cy="368910"/>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2030</a:t>
              </a:r>
            </a:p>
          </p:txBody>
        </p:sp>
        <p:sp>
          <p:nvSpPr>
            <p:cNvPr id="40" name="Rectangle 25"/>
            <p:cNvSpPr/>
            <p:nvPr/>
          </p:nvSpPr>
          <p:spPr>
            <a:xfrm>
              <a:off x="0" y="357743"/>
              <a:ext cx="2391371" cy="245939"/>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Click to enter the description text, click to enter the description text,</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41" name="Group 26"/>
          <p:cNvGrpSpPr/>
          <p:nvPr/>
        </p:nvGrpSpPr>
        <p:grpSpPr>
          <a:xfrm>
            <a:off x="8123238" y="3351213"/>
            <a:ext cx="2390775" cy="604042"/>
            <a:chOff x="0" y="0"/>
            <a:chExt cx="2391371" cy="603911"/>
          </a:xfrm>
        </p:grpSpPr>
        <p:sp>
          <p:nvSpPr>
            <p:cNvPr id="42" name="TextBox 27"/>
            <p:cNvSpPr/>
            <p:nvPr/>
          </p:nvSpPr>
          <p:spPr>
            <a:xfrm>
              <a:off x="0" y="0"/>
              <a:ext cx="774764"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2030</a:t>
              </a:r>
            </a:p>
          </p:txBody>
        </p:sp>
        <p:sp>
          <p:nvSpPr>
            <p:cNvPr id="43" name="Rectangle 28"/>
            <p:cNvSpPr/>
            <p:nvPr/>
          </p:nvSpPr>
          <p:spPr>
            <a:xfrm>
              <a:off x="0" y="357743"/>
              <a:ext cx="2391371" cy="246168"/>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Click to enter the description text, click to enter the description text,</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44" name="Group 29"/>
          <p:cNvGrpSpPr/>
          <p:nvPr/>
        </p:nvGrpSpPr>
        <p:grpSpPr>
          <a:xfrm>
            <a:off x="8839200" y="4972050"/>
            <a:ext cx="2390775" cy="604042"/>
            <a:chOff x="0" y="0"/>
            <a:chExt cx="2391371" cy="603911"/>
          </a:xfrm>
        </p:grpSpPr>
        <p:sp>
          <p:nvSpPr>
            <p:cNvPr id="45" name="TextBox 30"/>
            <p:cNvSpPr/>
            <p:nvPr/>
          </p:nvSpPr>
          <p:spPr>
            <a:xfrm>
              <a:off x="0" y="0"/>
              <a:ext cx="774764"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2030</a:t>
              </a:r>
            </a:p>
          </p:txBody>
        </p:sp>
        <p:sp>
          <p:nvSpPr>
            <p:cNvPr id="48" name="Rectangle 31"/>
            <p:cNvSpPr/>
            <p:nvPr/>
          </p:nvSpPr>
          <p:spPr>
            <a:xfrm>
              <a:off x="0" y="357743"/>
              <a:ext cx="2391371" cy="246168"/>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Click to enter the description text, click to enter the description text,</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cxnSp>
        <p:nvCxnSpPr>
          <p:cNvPr id="49" name="Curved Connector 33"/>
          <p:cNvCxnSpPr/>
          <p:nvPr/>
        </p:nvCxnSpPr>
        <p:spPr>
          <a:xfrm rot="5400000" flipH="1" flipV="1">
            <a:off x="1506538" y="3546475"/>
            <a:ext cx="1066800" cy="827088"/>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0" name="Freeform 37"/>
          <p:cNvSpPr/>
          <p:nvPr/>
        </p:nvSpPr>
        <p:spPr>
          <a:xfrm>
            <a:off x="3221038" y="2005013"/>
            <a:ext cx="2955925" cy="844550"/>
          </a:xfrm>
          <a:custGeom>
            <a:avLst/>
            <a:gdLst/>
            <a:ahLst/>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262626"/>
            </a:solidFill>
            <a:prstDash val="sysDot"/>
            <a:bevel/>
            <a:headEnd type="none" w="med" len="med"/>
            <a:tailEnd type="none" w="med" len="med"/>
          </a:ln>
        </p:spPr>
        <p:txBody>
          <a:bodyPr/>
          <a:lstStyle/>
          <a:p>
            <a:endParaRPr lang="zh-CN" altLang="en-US"/>
          </a:p>
        </p:txBody>
      </p:sp>
      <p:cxnSp>
        <p:nvCxnSpPr>
          <p:cNvPr id="51" name="Curved Connector 39"/>
          <p:cNvCxnSpPr>
            <a:endCxn id="28" idx="0"/>
          </p:cNvCxnSpPr>
          <p:nvPr/>
        </p:nvCxnSpPr>
        <p:spPr>
          <a:xfrm rot="10800000" flipH="1" flipV="1">
            <a:off x="6632575" y="2251075"/>
            <a:ext cx="985838" cy="1146175"/>
          </a:xfrm>
          <a:prstGeom prst="curvedConnector4">
            <a:avLst>
              <a:gd name="adj1" fmla="val -23181"/>
              <a:gd name="adj2" fmla="val 53343"/>
            </a:avLst>
          </a:prstGeom>
          <a:ln w="25400" cap="flat" cmpd="sng">
            <a:solidFill>
              <a:srgbClr val="262626"/>
            </a:solidFill>
            <a:prstDash val="sysDot"/>
            <a:bevel/>
            <a:headEnd type="none" w="med" len="med"/>
            <a:tailEnd type="none" w="med" len="med"/>
          </a:ln>
        </p:spPr>
      </p:cxnSp>
      <p:cxnSp>
        <p:nvCxnSpPr>
          <p:cNvPr id="52" name="Curved Connector 41"/>
          <p:cNvCxnSpPr>
            <a:endCxn id="28" idx="0"/>
          </p:cNvCxnSpPr>
          <p:nvPr/>
        </p:nvCxnSpPr>
        <p:spPr>
          <a:xfrm rot="-5400000" flipH="1">
            <a:off x="7607300" y="4227513"/>
            <a:ext cx="881063" cy="858837"/>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3" name="Freeform 7"/>
          <p:cNvSpPr>
            <a:spLocks noEditPoints="1"/>
          </p:cNvSpPr>
          <p:nvPr/>
        </p:nvSpPr>
        <p:spPr>
          <a:xfrm>
            <a:off x="1457325" y="4695825"/>
            <a:ext cx="342900" cy="401638"/>
          </a:xfrm>
          <a:custGeom>
            <a:avLst/>
            <a:gdLst/>
            <a:ahLst/>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54" name="Freeform 9"/>
          <p:cNvSpPr>
            <a:spLocks noEditPoints="1"/>
          </p:cNvSpPr>
          <p:nvPr/>
        </p:nvSpPr>
        <p:spPr>
          <a:xfrm>
            <a:off x="6288088" y="1868488"/>
            <a:ext cx="269875" cy="271462"/>
          </a:xfrm>
          <a:custGeom>
            <a:avLst/>
            <a:gdLst/>
            <a:ahLst/>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endParaRPr lang="zh-CN" altLang="en-US"/>
          </a:p>
        </p:txBody>
      </p:sp>
      <p:sp>
        <p:nvSpPr>
          <p:cNvPr id="55" name="Freeform 10"/>
          <p:cNvSpPr>
            <a:spLocks noEditPoints="1"/>
          </p:cNvSpPr>
          <p:nvPr/>
        </p:nvSpPr>
        <p:spPr>
          <a:xfrm>
            <a:off x="2568575" y="2965450"/>
            <a:ext cx="595313" cy="431800"/>
          </a:xfrm>
          <a:custGeom>
            <a:avLst/>
            <a:gdLst/>
            <a:ahLst/>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endParaRPr lang="zh-CN" altLang="en-US"/>
          </a:p>
        </p:txBody>
      </p:sp>
      <p:sp>
        <p:nvSpPr>
          <p:cNvPr id="56" name="Freeform 73"/>
          <p:cNvSpPr>
            <a:spLocks noEditPoints="1"/>
          </p:cNvSpPr>
          <p:nvPr/>
        </p:nvSpPr>
        <p:spPr>
          <a:xfrm>
            <a:off x="7366000" y="3546475"/>
            <a:ext cx="504825" cy="569913"/>
          </a:xfrm>
          <a:custGeom>
            <a:avLst/>
            <a:gdLst/>
            <a:ahLst/>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6">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endParaRPr lang="zh-CN" altLang="en-US"/>
          </a:p>
        </p:txBody>
      </p:sp>
      <p:sp>
        <p:nvSpPr>
          <p:cNvPr id="57" name="Freeform 12"/>
          <p:cNvSpPr>
            <a:spLocks noEditPoints="1"/>
          </p:cNvSpPr>
          <p:nvPr/>
        </p:nvSpPr>
        <p:spPr>
          <a:xfrm>
            <a:off x="8326438" y="5314950"/>
            <a:ext cx="252412" cy="241300"/>
          </a:xfrm>
          <a:custGeom>
            <a:avLst/>
            <a:gdLst/>
            <a:ahLst/>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endParaRPr lang="zh-CN" altLang="en-US"/>
          </a:p>
        </p:txBody>
      </p:sp>
      <p:sp>
        <p:nvSpPr>
          <p:cNvPr id="59" name="Rectangle 13"/>
          <p:cNvSpPr/>
          <p:nvPr/>
        </p:nvSpPr>
        <p:spPr bwMode="auto">
          <a:xfrm>
            <a:off x="3495675" y="254609"/>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1"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500"/>
                                        <p:tgtEl>
                                          <p:spTgt spid="51"/>
                                        </p:tgtEl>
                                      </p:cBhvr>
                                    </p:animEffect>
                                  </p:childTnLst>
                                </p:cTn>
                              </p:par>
                              <p:par>
                                <p:cTn id="68" presetID="22" presetClass="entr" presetSubtype="1"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500"/>
                                        <p:tgtEl>
                                          <p:spTgt spid="52"/>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750"/>
                                        <p:tgtEl>
                                          <p:spTgt spid="32"/>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750"/>
                                        <p:tgtEl>
                                          <p:spTgt spid="35"/>
                                        </p:tgtEl>
                                      </p:cBhvr>
                                    </p:animEffect>
                                  </p:childTnLst>
                                </p:cTn>
                              </p:par>
                            </p:childTnLst>
                          </p:cTn>
                        </p:par>
                        <p:par>
                          <p:cTn id="79" fill="hold">
                            <p:stCondLst>
                              <p:cond delay="3000"/>
                            </p:stCondLst>
                            <p:childTnLst>
                              <p:par>
                                <p:cTn id="80" presetID="22" presetClass="entr" presetSubtype="8"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750"/>
                                        <p:tgtEl>
                                          <p:spTgt spid="38"/>
                                        </p:tgtEl>
                                      </p:cBhvr>
                                    </p:animEffect>
                                  </p:childTnLst>
                                </p:cTn>
                              </p:par>
                            </p:childTnLst>
                          </p:cTn>
                        </p:par>
                        <p:par>
                          <p:cTn id="83" fill="hold">
                            <p:stCondLst>
                              <p:cond delay="4000"/>
                            </p:stCondLst>
                            <p:childTnLst>
                              <p:par>
                                <p:cTn id="84" presetID="22" presetClass="entr" presetSubtype="8"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750"/>
                                        <p:tgtEl>
                                          <p:spTgt spid="41"/>
                                        </p:tgtEl>
                                      </p:cBhvr>
                                    </p:animEffect>
                                  </p:childTnLst>
                                </p:cTn>
                              </p:par>
                            </p:childTnLst>
                          </p:cTn>
                        </p:par>
                        <p:par>
                          <p:cTn id="87" fill="hold">
                            <p:stCondLst>
                              <p:cond delay="5000"/>
                            </p:stCondLst>
                            <p:childTnLst>
                              <p:par>
                                <p:cTn id="88" presetID="22" presetClass="entr" presetSubtype="8"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50" grpId="0" animBg="1"/>
      <p:bldP spid="53" grpId="0" animBg="1"/>
      <p:bldP spid="54" grpId="0" animBg="1"/>
      <p:bldP spid="55" grpId="0" animBg="1"/>
      <p:bldP spid="56" grpId="0" animBg="1"/>
      <p:bldP spid="57"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F2533">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3187700" y="1473200"/>
            <a:ext cx="5816600" cy="1511300"/>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13"/>
          <p:cNvSpPr/>
          <p:nvPr/>
        </p:nvSpPr>
        <p:spPr bwMode="auto">
          <a:xfrm>
            <a:off x="6126878" y="3605879"/>
            <a:ext cx="5200650" cy="584775"/>
          </a:xfrm>
          <a:prstGeom prst="rect">
            <a:avLst/>
          </a:prstGeom>
        </p:spPr>
        <p:txBody>
          <a:bodyPr wrap="square">
            <a:spAutoFit/>
          </a:bodyPr>
          <a:lstStyle/>
          <a:p>
            <a:pPr>
              <a:defRPr/>
            </a:pPr>
            <a:r>
              <a:rPr lang="zh-CN" altLang="en-US" sz="3200" dirty="0">
                <a:solidFill>
                  <a:schemeClr val="bg1"/>
                </a:solidFill>
                <a:ea typeface="方正姚体" panose="02010601030101010101" charset="-122"/>
                <a:cs typeface="Open Sans" panose="020B0606030504020204" pitchFamily="34" charset="0"/>
              </a:rPr>
              <a:t>Enter your title</a:t>
            </a:r>
            <a:endParaRPr lang="id-ID" sz="3200" dirty="0">
              <a:solidFill>
                <a:schemeClr val="bg1"/>
              </a:solidFill>
              <a:ea typeface="方正姚体" panose="02010601030101010101" charset="-122"/>
              <a:cs typeface="Open Sans" panose="020B0606030504020204" pitchFamily="34" charset="0"/>
            </a:endParaRPr>
          </a:p>
        </p:txBody>
      </p:sp>
      <p:sp>
        <p:nvSpPr>
          <p:cNvPr id="63" name="AutoShape 27"/>
          <p:cNvSpPr/>
          <p:nvPr/>
        </p:nvSpPr>
        <p:spPr bwMode="auto">
          <a:xfrm>
            <a:off x="6231618" y="4190654"/>
            <a:ext cx="5207800" cy="8385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eaLnBrk="1">
              <a:lnSpc>
                <a:spcPct val="150000"/>
              </a:lnSpc>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a:t>
            </a:r>
            <a:endParaRPr kumimoji="0" lang="es-ES" altLang="zh-CN" sz="2900" b="0" i="0" u="none" strike="noStrike" kern="0" cap="none" spc="0" normalizeH="0" baseline="0" noProof="0" dirty="0">
              <a:ln>
                <a:noFill/>
              </a:ln>
              <a:solidFill>
                <a:schemeClr val="bg1">
                  <a:lumMod val="65000"/>
                </a:schemeClr>
              </a:solidFill>
              <a:effectLst/>
              <a:uLnTx/>
              <a:uFillTx/>
              <a:sym typeface="Gill Sans" pitchFamily="3" charset="0"/>
            </a:endParaRPr>
          </a:p>
        </p:txBody>
      </p:sp>
      <p:sp>
        <p:nvSpPr>
          <p:cNvPr id="64" name="AutoShape 27"/>
          <p:cNvSpPr/>
          <p:nvPr/>
        </p:nvSpPr>
        <p:spPr bwMode="auto">
          <a:xfrm>
            <a:off x="2471791" y="4203008"/>
            <a:ext cx="1431818" cy="1994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algn="r" eaLnBrk="1">
              <a:lnSpc>
                <a:spcPct val="150000"/>
              </a:lnSpc>
              <a:defRPr/>
            </a:pPr>
            <a:r>
              <a:rPr lang="zh-CN" altLang="en-US" sz="900" kern="0" dirty="0">
                <a:solidFill>
                  <a:schemeClr val="bg1">
                    <a:lumMod val="65000"/>
                  </a:schemeClr>
                </a:solidFill>
                <a:latin typeface="Lato" panose="020F0502020204030203" charset="0"/>
                <a:sym typeface="Lato" panose="020F0502020204030203" charset="0"/>
              </a:rPr>
              <a:t>Click on the input description text, click on the input description text, click on the input description text, click on the input description text.</a:t>
            </a: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1000"/>
                                </p:stCondLst>
                                <p:childTnLst>
                                  <p:par>
                                    <p:cTn id="9" presetID="2" presetClass="entr" presetSubtype="8" accel="30000" fill="hold" grpId="0" nodeType="afterEffect" p14:presetBounceEnd="3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30000">
                                          <p:cBhvr additive="base">
                                            <p:cTn id="11" dur="75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750" fill="hold"/>
                                            <p:tgtEl>
                                              <p:spTgt spid="62"/>
                                            </p:tgtEl>
                                            <p:attrNameLst>
                                              <p:attrName>ppt_w</p:attrName>
                                            </p:attrNameLst>
                                          </p:cBhvr>
                                          <p:tavLst>
                                            <p:tav tm="0">
                                              <p:val>
                                                <p:fltVal val="0"/>
                                              </p:val>
                                            </p:tav>
                                            <p:tav tm="100000">
                                              <p:val>
                                                <p:strVal val="#ppt_w"/>
                                              </p:val>
                                            </p:tav>
                                          </p:tavLst>
                                        </p:anim>
                                        <p:anim calcmode="lin" valueType="num">
                                          <p:cBhvr>
                                            <p:cTn id="17" dur="750" fill="hold"/>
                                            <p:tgtEl>
                                              <p:spTgt spid="62"/>
                                            </p:tgtEl>
                                            <p:attrNameLst>
                                              <p:attrName>ppt_h</p:attrName>
                                            </p:attrNameLst>
                                          </p:cBhvr>
                                          <p:tavLst>
                                            <p:tav tm="0">
                                              <p:val>
                                                <p:fltVal val="0"/>
                                              </p:val>
                                            </p:tav>
                                            <p:tav tm="100000">
                                              <p:val>
                                                <p:strVal val="#ppt_h"/>
                                              </p:val>
                                            </p:tav>
                                          </p:tavLst>
                                        </p:anim>
                                        <p:animEffect transition="in" filter="fade">
                                          <p:cBhvr>
                                            <p:cTn id="18" dur="750"/>
                                            <p:tgtEl>
                                              <p:spTgt spid="62"/>
                                            </p:tgtEl>
                                          </p:cBhvr>
                                        </p:animEffect>
                                      </p:childTnLst>
                                    </p:cTn>
                                  </p:par>
                                </p:childTnLst>
                              </p:cTn>
                            </p:par>
                            <p:par>
                              <p:cTn id="19" fill="hold">
                                <p:stCondLst>
                                  <p:cond delay="3000"/>
                                </p:stCondLst>
                                <p:childTnLst>
                                  <p:par>
                                    <p:cTn id="20" presetID="18" presetClass="entr" presetSubtype="6"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Right)">
                                          <p:cBhvr>
                                            <p:cTn id="22" dur="750"/>
                                            <p:tgtEl>
                                              <p:spTgt spid="63"/>
                                            </p:tgtEl>
                                          </p:cBhvr>
                                        </p:animEffect>
                                      </p:childTnLst>
                                    </p:cTn>
                                  </p:par>
                                </p:childTnLst>
                              </p:cTn>
                            </p:par>
                            <p:par>
                              <p:cTn id="23" fill="hold">
                                <p:stCondLst>
                                  <p:cond delay="4000"/>
                                </p:stCondLst>
                                <p:childTnLst>
                                  <p:par>
                                    <p:cTn id="24" presetID="18" presetClass="entr" presetSubtype="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downRight)">
                                          <p:cBhvr>
                                            <p:cTn id="26"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2" grpId="0"/>
          <p:bldP spid="63" grpId="0"/>
          <p:bldP spid="6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1000"/>
                                </p:stCondLst>
                                <p:childTnLst>
                                  <p:par>
                                    <p:cTn id="9" presetID="2" presetClass="entr" presetSubtype="8" accel="3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750" fill="hold"/>
                                            <p:tgtEl>
                                              <p:spTgt spid="62"/>
                                            </p:tgtEl>
                                            <p:attrNameLst>
                                              <p:attrName>ppt_w</p:attrName>
                                            </p:attrNameLst>
                                          </p:cBhvr>
                                          <p:tavLst>
                                            <p:tav tm="0">
                                              <p:val>
                                                <p:fltVal val="0"/>
                                              </p:val>
                                            </p:tav>
                                            <p:tav tm="100000">
                                              <p:val>
                                                <p:strVal val="#ppt_w"/>
                                              </p:val>
                                            </p:tav>
                                          </p:tavLst>
                                        </p:anim>
                                        <p:anim calcmode="lin" valueType="num">
                                          <p:cBhvr>
                                            <p:cTn id="17" dur="750" fill="hold"/>
                                            <p:tgtEl>
                                              <p:spTgt spid="62"/>
                                            </p:tgtEl>
                                            <p:attrNameLst>
                                              <p:attrName>ppt_h</p:attrName>
                                            </p:attrNameLst>
                                          </p:cBhvr>
                                          <p:tavLst>
                                            <p:tav tm="0">
                                              <p:val>
                                                <p:fltVal val="0"/>
                                              </p:val>
                                            </p:tav>
                                            <p:tav tm="100000">
                                              <p:val>
                                                <p:strVal val="#ppt_h"/>
                                              </p:val>
                                            </p:tav>
                                          </p:tavLst>
                                        </p:anim>
                                        <p:animEffect transition="in" filter="fade">
                                          <p:cBhvr>
                                            <p:cTn id="18" dur="750"/>
                                            <p:tgtEl>
                                              <p:spTgt spid="62"/>
                                            </p:tgtEl>
                                          </p:cBhvr>
                                        </p:animEffect>
                                      </p:childTnLst>
                                    </p:cTn>
                                  </p:par>
                                </p:childTnLst>
                              </p:cTn>
                            </p:par>
                            <p:par>
                              <p:cTn id="19" fill="hold">
                                <p:stCondLst>
                                  <p:cond delay="3000"/>
                                </p:stCondLst>
                                <p:childTnLst>
                                  <p:par>
                                    <p:cTn id="20" presetID="18" presetClass="entr" presetSubtype="6"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Right)">
                                          <p:cBhvr>
                                            <p:cTn id="22" dur="750"/>
                                            <p:tgtEl>
                                              <p:spTgt spid="63"/>
                                            </p:tgtEl>
                                          </p:cBhvr>
                                        </p:animEffect>
                                      </p:childTnLst>
                                    </p:cTn>
                                  </p:par>
                                </p:childTnLst>
                              </p:cTn>
                            </p:par>
                            <p:par>
                              <p:cTn id="23" fill="hold">
                                <p:stCondLst>
                                  <p:cond delay="4000"/>
                                </p:stCondLst>
                                <p:childTnLst>
                                  <p:par>
                                    <p:cTn id="24" presetID="18" presetClass="entr" presetSubtype="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downRight)">
                                          <p:cBhvr>
                                            <p:cTn id="26"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2" grpId="0"/>
          <p:bldP spid="63" grpId="0"/>
          <p:bldP spid="6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5"/>
          <p:cNvSpPr txBox="1"/>
          <p:nvPr/>
        </p:nvSpPr>
        <p:spPr>
          <a:xfrm>
            <a:off x="1317723" y="3747554"/>
            <a:ext cx="3343746" cy="404663"/>
          </a:xfrm>
          <a:prstGeom prst="rect">
            <a:avLst/>
          </a:prstGeom>
          <a:noFill/>
        </p:spPr>
        <p:txBody>
          <a:bodyPr wrap="square" tIns="0" bIns="0" rtlCol="0" anchor="t">
            <a:spAutoFit/>
          </a:bodyPr>
          <a:lstStyle/>
          <a:p>
            <a:pPr>
              <a:lnSpc>
                <a:spcPct val="150000"/>
              </a:lnSpc>
            </a:pPr>
            <a:r>
              <a:rPr lang="en-US" altLang="zh-CN" sz="2000" dirty="0">
                <a:solidFill>
                  <a:srgbClr val="283746"/>
                </a:solidFill>
                <a:cs typeface="+mn-ea"/>
                <a:sym typeface="+mn-lt"/>
              </a:rPr>
              <a:t> </a:t>
            </a:r>
            <a:r>
              <a:rPr lang="zh-CN" altLang="en-US" sz="2000" dirty="0">
                <a:solidFill>
                  <a:srgbClr val="283746"/>
                </a:solidFill>
                <a:cs typeface="+mn-ea"/>
                <a:sym typeface="+mn-lt"/>
              </a:rPr>
              <a:t>Enter your title.</a:t>
            </a:r>
          </a:p>
        </p:txBody>
      </p:sp>
      <p:sp>
        <p:nvSpPr>
          <p:cNvPr id="41" name="TextBox 26"/>
          <p:cNvSpPr txBox="1"/>
          <p:nvPr/>
        </p:nvSpPr>
        <p:spPr>
          <a:xfrm>
            <a:off x="1376446" y="4209219"/>
            <a:ext cx="2937346" cy="757387"/>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rPr>
              <a:t>Click to enter the description text, click to enter the description text, click to enter the description text, click to enter the description text, click to enter the description text,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a:t>
            </a:r>
            <a:endParaRPr lang="zh-CN" altLang="zh-CN" sz="1000" dirty="0">
              <a:solidFill>
                <a:schemeClr val="tx1">
                  <a:lumMod val="50000"/>
                  <a:lumOff val="50000"/>
                </a:schemeClr>
              </a:solidFill>
            </a:endParaRPr>
          </a:p>
        </p:txBody>
      </p:sp>
      <p:sp>
        <p:nvSpPr>
          <p:cNvPr id="48" name="Rectangle 13"/>
          <p:cNvSpPr/>
          <p:nvPr/>
        </p:nvSpPr>
        <p:spPr bwMode="auto">
          <a:xfrm>
            <a:off x="1317723" y="1484146"/>
            <a:ext cx="5007446" cy="2123658"/>
          </a:xfrm>
          <a:prstGeom prst="rect">
            <a:avLst/>
          </a:prstGeom>
        </p:spPr>
        <p:txBody>
          <a:bodyPr wrap="square">
            <a:spAutoFit/>
          </a:bodyPr>
          <a:lstStyle/>
          <a:p>
            <a:pPr>
              <a:defRPr/>
            </a:pPr>
            <a:r>
              <a:rPr lang="en-US" altLang="zh-CN" sz="6600" dirty="0">
                <a:solidFill>
                  <a:srgbClr val="283746"/>
                </a:solidFill>
                <a:ea typeface="方正姚体" panose="02010601030101010101" charset="-122"/>
                <a:cs typeface="Open Sans" panose="020B0606030504020204" pitchFamily="34" charset="0"/>
              </a:rPr>
              <a:t>DO IT</a:t>
            </a:r>
          </a:p>
          <a:p>
            <a:pPr>
              <a:defRPr/>
            </a:pPr>
            <a:r>
              <a:rPr lang="en-US" altLang="zh-CN" sz="6600" dirty="0">
                <a:solidFill>
                  <a:srgbClr val="283746"/>
                </a:solidFill>
                <a:ea typeface="方正姚体" panose="02010601030101010101" charset="-122"/>
                <a:cs typeface="Open Sans" panose="020B0606030504020204" pitchFamily="34" charset="0"/>
              </a:rPr>
              <a:t>FROM NOW</a:t>
            </a:r>
            <a:endParaRPr lang="id-ID" sz="6600" dirty="0">
              <a:solidFill>
                <a:srgbClr val="283746"/>
              </a:solidFill>
              <a:ea typeface="方正姚体" panose="02010601030101010101" charset="-122"/>
              <a:cs typeface="Open Sans" panose="020B0606030504020204" pitchFamily="34" charset="0"/>
            </a:endParaRPr>
          </a:p>
        </p:txBody>
      </p:sp>
      <p:grpSp>
        <p:nvGrpSpPr>
          <p:cNvPr id="3" name="组合 2"/>
          <p:cNvGrpSpPr/>
          <p:nvPr/>
        </p:nvGrpSpPr>
        <p:grpSpPr>
          <a:xfrm>
            <a:off x="7103988" y="1852316"/>
            <a:ext cx="4216400" cy="3790476"/>
            <a:chOff x="6795069" y="1787857"/>
            <a:chExt cx="4216400" cy="3790476"/>
          </a:xfrm>
          <a:blipFill>
            <a:blip r:embed="rId4"/>
            <a:stretch>
              <a:fillRect/>
            </a:stretch>
          </a:blipFill>
        </p:grpSpPr>
        <p:sp>
          <p:nvSpPr>
            <p:cNvPr id="2" name="矩形 1"/>
            <p:cNvSpPr/>
            <p:nvPr/>
          </p:nvSpPr>
          <p:spPr>
            <a:xfrm>
              <a:off x="6795069" y="1787857"/>
              <a:ext cx="4216400" cy="1837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48"/>
            <p:cNvSpPr/>
            <p:nvPr/>
          </p:nvSpPr>
          <p:spPr>
            <a:xfrm>
              <a:off x="6795069" y="3740691"/>
              <a:ext cx="4216400" cy="1837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750"/>
                                        <p:tgtEl>
                                          <p:spTgt spid="10"/>
                                        </p:tgtEl>
                                      </p:cBhvr>
                                    </p:animEffect>
                                  </p:childTnLst>
                                </p:cTn>
                              </p:par>
                            </p:childTnLst>
                          </p:cTn>
                        </p:par>
                        <p:par>
                          <p:cTn id="8" fill="hold">
                            <p:stCondLst>
                              <p:cond delay="7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48"/>
                                        </p:tgtEl>
                                        <p:attrNameLst>
                                          <p:attrName>style.visibility</p:attrName>
                                        </p:attrNameLst>
                                      </p:cBhvr>
                                      <p:to>
                                        <p:strVal val="visible"/>
                                      </p:to>
                                    </p:set>
                                    <p:anim calcmode="lin" valueType="num">
                                      <p:cBhvr>
                                        <p:cTn id="11" dur="750" fill="hold"/>
                                        <p:tgtEl>
                                          <p:spTgt spid="48"/>
                                        </p:tgtEl>
                                        <p:attrNameLst>
                                          <p:attrName>ppt_w</p:attrName>
                                        </p:attrNameLst>
                                      </p:cBhvr>
                                      <p:tavLst>
                                        <p:tav tm="0">
                                          <p:val>
                                            <p:fltVal val="0"/>
                                          </p:val>
                                        </p:tav>
                                        <p:tav tm="100000">
                                          <p:val>
                                            <p:strVal val="#ppt_w"/>
                                          </p:val>
                                        </p:tav>
                                      </p:tavLst>
                                    </p:anim>
                                    <p:anim calcmode="lin" valueType="num">
                                      <p:cBhvr>
                                        <p:cTn id="12" dur="750" fill="hold"/>
                                        <p:tgtEl>
                                          <p:spTgt spid="48"/>
                                        </p:tgtEl>
                                        <p:attrNameLst>
                                          <p:attrName>ppt_h</p:attrName>
                                        </p:attrNameLst>
                                      </p:cBhvr>
                                      <p:tavLst>
                                        <p:tav tm="0">
                                          <p:val>
                                            <p:fltVal val="0"/>
                                          </p:val>
                                        </p:tav>
                                        <p:tav tm="100000">
                                          <p:val>
                                            <p:strVal val="#ppt_h"/>
                                          </p:val>
                                        </p:tav>
                                      </p:tavLst>
                                    </p:anim>
                                    <p:animEffect transition="in" filter="fade">
                                      <p:cBhvr>
                                        <p:cTn id="13" dur="750"/>
                                        <p:tgtEl>
                                          <p:spTgt spid="48"/>
                                        </p:tgtEl>
                                      </p:cBhvr>
                                    </p:animEffect>
                                  </p:childTnLst>
                                </p:cTn>
                              </p:par>
                            </p:childTnLst>
                          </p:cTn>
                        </p:par>
                        <p:par>
                          <p:cTn id="14" fill="hold">
                            <p:stCondLst>
                              <p:cond delay="225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4000"/>
                                  </p:iterate>
                                  <p:childTnLst>
                                    <p:set>
                                      <p:cBhvr>
                                        <p:cTn id="20" dur="1" fill="hold">
                                          <p:stCondLst>
                                            <p:cond delay="0"/>
                                          </p:stCondLst>
                                        </p:cTn>
                                        <p:tgtEl>
                                          <p:spTgt spid="41"/>
                                        </p:tgtEl>
                                        <p:attrNameLst>
                                          <p:attrName>style.visibility</p:attrName>
                                        </p:attrNameLst>
                                      </p:cBhvr>
                                      <p:to>
                                        <p:strVal val="visible"/>
                                      </p:to>
                                    </p:set>
                                    <p:animEffect transition="in" filter="wipe(left)">
                                      <p:cBhvr>
                                        <p:cTn id="21" dur="750"/>
                                        <p:tgtEl>
                                          <p:spTgt spid="41"/>
                                        </p:tgtEl>
                                      </p:cBhvr>
                                    </p:animEffect>
                                  </p:childTnLst>
                                </p:cTn>
                              </p:par>
                            </p:childTnLst>
                          </p:cTn>
                        </p:par>
                        <p:par>
                          <p:cTn id="22" fill="hold">
                            <p:stCondLst>
                              <p:cond delay="93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文本框 11"/>
          <p:cNvSpPr txBox="1"/>
          <p:nvPr/>
        </p:nvSpPr>
        <p:spPr>
          <a:xfrm>
            <a:off x="8077217" y="687626"/>
            <a:ext cx="3570514" cy="5386090"/>
          </a:xfrm>
          <a:prstGeom prst="rect">
            <a:avLst/>
          </a:prstGeom>
          <a:noFill/>
        </p:spPr>
        <p:txBody>
          <a:bodyPr wrap="square" rtlCol="0">
            <a:spAutoFit/>
          </a:bodyPr>
          <a:lstStyle>
            <a:defPPr>
              <a:defRPr lang="zh-CN"/>
            </a:defPPr>
            <a:lvl1pPr algn="r">
              <a:defRPr sz="4800">
                <a:solidFill>
                  <a:schemeClr val="bg1"/>
                </a:solidFill>
                <a:latin typeface="DIN" pitchFamily="50" charset="0"/>
                <a:cs typeface="+mn-ea"/>
              </a:defRPr>
            </a:lvl1pPr>
          </a:lstStyle>
          <a:p>
            <a:pPr algn="l"/>
            <a:r>
              <a:rPr lang="en-US" altLang="zh-CN" sz="34400" dirty="0">
                <a:sym typeface="+mn-lt"/>
              </a:rPr>
              <a:t>3</a:t>
            </a:r>
            <a:endParaRPr lang="zh-CN" altLang="en-US" sz="34400" dirty="0">
              <a:sym typeface="+mn-lt"/>
            </a:endParaRPr>
          </a:p>
        </p:txBody>
      </p:sp>
      <p:sp>
        <p:nvSpPr>
          <p:cNvPr id="14" name="文本框 13"/>
          <p:cNvSpPr txBox="1"/>
          <p:nvPr/>
        </p:nvSpPr>
        <p:spPr>
          <a:xfrm>
            <a:off x="1737822" y="2274866"/>
            <a:ext cx="5488679" cy="830997"/>
          </a:xfrm>
          <a:prstGeom prst="rect">
            <a:avLst/>
          </a:prstGeom>
          <a:noFill/>
        </p:spPr>
        <p:txBody>
          <a:bodyPr vert="horz" wrap="square" rtlCol="0">
            <a:spAutoFit/>
          </a:bodyPr>
          <a:lstStyle/>
          <a:p>
            <a:pPr algn="r"/>
            <a:r>
              <a:rPr lang="zh-CN" altLang="en-US" sz="4800" dirty="0">
                <a:solidFill>
                  <a:schemeClr val="bg1"/>
                </a:solidFill>
                <a:latin typeface="DIN" pitchFamily="50" charset="0"/>
                <a:cs typeface="+mn-ea"/>
                <a:sym typeface="+mn-lt"/>
              </a:rPr>
              <a:t>Enter your title.</a:t>
            </a:r>
          </a:p>
        </p:txBody>
      </p:sp>
      <p:sp>
        <p:nvSpPr>
          <p:cNvPr id="15" name="矩形 14"/>
          <p:cNvSpPr/>
          <p:nvPr/>
        </p:nvSpPr>
        <p:spPr>
          <a:xfrm>
            <a:off x="1737822" y="3105863"/>
            <a:ext cx="5370403" cy="854080"/>
          </a:xfrm>
          <a:prstGeom prst="rect">
            <a:avLst/>
          </a:prstGeom>
        </p:spPr>
        <p:txBody>
          <a:bodyPr vert="horz" wrap="square">
            <a:spAutoFit/>
          </a:bodyPr>
          <a:lstStyle/>
          <a:p>
            <a:pPr algn="r">
              <a:lnSpc>
                <a:spcPct val="150000"/>
              </a:lnSpc>
            </a:pPr>
            <a:r>
              <a:rPr lang="en-US" altLang="zh-CN" sz="1100" dirty="0">
                <a:solidFill>
                  <a:schemeClr val="bg1">
                    <a:lumMod val="75000"/>
                  </a:schemeClr>
                </a:solidFill>
              </a:rPr>
              <a:t>Lorem Ipsum is simple dummy text of the printing and typesetting industry. Lorem Ipsum has been the industry's standard. Lorem Ipsum is simple dummy text of the printing and more.</a:t>
            </a:r>
          </a:p>
        </p:txBody>
      </p:sp>
      <p:sp>
        <p:nvSpPr>
          <p:cNvPr id="16" name="Cross 48"/>
          <p:cNvSpPr/>
          <p:nvPr/>
        </p:nvSpPr>
        <p:spPr>
          <a:xfrm>
            <a:off x="4124842" y="4824205"/>
            <a:ext cx="622168" cy="622168"/>
          </a:xfrm>
          <a:prstGeom prst="plus">
            <a:avLst>
              <a:gd name="adj" fmla="val 42526"/>
            </a:avLst>
          </a:prstGeom>
          <a:solidFill>
            <a:schemeClr val="bg1">
              <a:lumMod val="9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17" name="Cross 49"/>
          <p:cNvSpPr/>
          <p:nvPr/>
        </p:nvSpPr>
        <p:spPr>
          <a:xfrm>
            <a:off x="2247326" y="2171984"/>
            <a:ext cx="205764" cy="205764"/>
          </a:xfrm>
          <a:prstGeom prst="plus">
            <a:avLst>
              <a:gd name="adj" fmla="val 425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14:presetBounceEnd="56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56000">
                                          <p:cBhvr additive="base">
                                            <p:cTn id="13" dur="10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95086" y="1316351"/>
            <a:ext cx="3180636" cy="4992688"/>
            <a:chOff x="4495086" y="1316351"/>
            <a:chExt cx="3180636" cy="4992688"/>
          </a:xfrm>
        </p:grpSpPr>
        <p:sp>
          <p:nvSpPr>
            <p:cNvPr id="14" name="Shape 268"/>
            <p:cNvSpPr/>
            <p:nvPr/>
          </p:nvSpPr>
          <p:spPr>
            <a:xfrm>
              <a:off x="4495086" y="1316351"/>
              <a:ext cx="3180636" cy="4992688"/>
            </a:xfrm>
            <a:prstGeom prst="rect">
              <a:avLst/>
            </a:prstGeom>
            <a:solidFill>
              <a:srgbClr val="1F2533"/>
            </a:solidFill>
            <a:ln w="12700">
              <a:miter lim="400000"/>
            </a:ln>
            <a:effectLst>
              <a:outerShdw blurRad="266700" dist="255002" dir="5400000" rotWithShape="0">
                <a:srgbClr val="000000">
                  <a:alpha val="40909"/>
                </a:srgbClr>
              </a:outerShdw>
            </a:effectLst>
          </p:spPr>
          <p:txBody>
            <a:bodyPr lIns="35719" tIns="35719" rIns="35719" bIns="35719" anchor="ctr"/>
            <a:lstStyle/>
            <a:p>
              <a:pPr>
                <a:defRPr sz="3200">
                  <a:solidFill>
                    <a:srgbClr val="FFFFFF"/>
                  </a:solidFill>
                </a:defRPr>
              </a:pPr>
              <a:endParaRPr sz="1600"/>
            </a:p>
          </p:txBody>
        </p:sp>
        <p:sp>
          <p:nvSpPr>
            <p:cNvPr id="19" name="Shape 273"/>
            <p:cNvSpPr/>
            <p:nvPr/>
          </p:nvSpPr>
          <p:spPr>
            <a:xfrm>
              <a:off x="5029280" y="3900484"/>
              <a:ext cx="2112249" cy="531044"/>
            </a:xfrm>
            <a:prstGeom prst="rect">
              <a:avLst/>
            </a:prstGeom>
            <a:ln w="12700">
              <a:miter lim="400000"/>
            </a:ln>
          </p:spPr>
          <p:txBody>
            <a:bodyPr lIns="35719" tIns="35719" rIns="35719" bIns="35719">
              <a:spAutoFit/>
            </a:bodyPr>
            <a:lstStyle>
              <a:lvl1pPr>
                <a:lnSpc>
                  <a:spcPct val="90000"/>
                </a:lnSpc>
                <a:defRPr sz="2100">
                  <a:solidFill>
                    <a:srgbClr val="FFFFFF"/>
                  </a:solidFill>
                  <a:latin typeface="Poppins Light"/>
                  <a:ea typeface="Poppins Light"/>
                  <a:cs typeface="Poppins Light"/>
                  <a:sym typeface="Poppins Light"/>
                </a:defRPr>
              </a:lvl1pPr>
            </a:lstStyle>
            <a:p>
              <a:pPr algn="ctr">
                <a:lnSpc>
                  <a:spcPct val="150000"/>
                </a:lnSpc>
              </a:pPr>
              <a:r>
                <a:rPr lang="zh-CN" altLang="en-US" sz="1050" dirty="0"/>
                <a:t>Click to enter the description text, click to enter the description text.</a:t>
              </a:r>
              <a:endParaRPr sz="1050" dirty="0"/>
            </a:p>
          </p:txBody>
        </p:sp>
        <p:sp>
          <p:nvSpPr>
            <p:cNvPr id="20" name="Shape 274"/>
            <p:cNvSpPr/>
            <p:nvPr/>
          </p:nvSpPr>
          <p:spPr>
            <a:xfrm>
              <a:off x="5638967" y="2033799"/>
              <a:ext cx="892874" cy="293735"/>
            </a:xfrm>
            <a:prstGeom prst="rect">
              <a:avLst/>
            </a:prstGeom>
            <a:ln w="12700">
              <a:miter lim="400000"/>
            </a:ln>
          </p:spPr>
          <p:txBody>
            <a:bodyPr wrap="none" lIns="35719" tIns="35719" rIns="35719" bIns="35719" anchor="ctr">
              <a:spAutoFit/>
            </a:bodyPr>
            <a:lstStyle>
              <a:lvl1pPr>
                <a:lnSpc>
                  <a:spcPct val="90000"/>
                </a:lnSpc>
                <a:defRPr sz="3200" b="1">
                  <a:solidFill>
                    <a:srgbClr val="FFFFFF"/>
                  </a:solidFill>
                  <a:latin typeface="Poppins"/>
                  <a:ea typeface="Poppins"/>
                  <a:cs typeface="Poppins"/>
                  <a:sym typeface="Poppins"/>
                </a:defRPr>
              </a:lvl1pPr>
            </a:lstStyle>
            <a:p>
              <a:pPr algn="ctr">
                <a:defRPr b="0">
                  <a:latin typeface="Poppins Light"/>
                  <a:ea typeface="Poppins Light"/>
                  <a:cs typeface="Poppins Light"/>
                  <a:sym typeface="Poppins Light"/>
                </a:defRPr>
              </a:pPr>
              <a:r>
                <a:rPr sz="1600"/>
                <a:t>Biz Pack.</a:t>
              </a:r>
            </a:p>
          </p:txBody>
        </p:sp>
        <p:sp>
          <p:nvSpPr>
            <p:cNvPr id="21" name="Shape 275"/>
            <p:cNvSpPr/>
            <p:nvPr/>
          </p:nvSpPr>
          <p:spPr>
            <a:xfrm>
              <a:off x="5228599" y="2577208"/>
              <a:ext cx="1713611" cy="515334"/>
            </a:xfrm>
            <a:prstGeom prst="rect">
              <a:avLst/>
            </a:prstGeom>
            <a:ln w="12700">
              <a:miter lim="400000"/>
            </a:ln>
          </p:spPr>
          <p:txBody>
            <a:bodyPr wrap="none" lIns="35719" tIns="35719" rIns="35719" bIns="35719" anchor="ctr">
              <a:spAutoFit/>
            </a:bodyPr>
            <a:lstStyle>
              <a:lvl1pPr>
                <a:lnSpc>
                  <a:spcPct val="90000"/>
                </a:lnSpc>
                <a:defRPr sz="9600">
                  <a:solidFill>
                    <a:srgbClr val="FFFFFF"/>
                  </a:solidFill>
                  <a:latin typeface="Poppins Light"/>
                  <a:ea typeface="Poppins Light"/>
                  <a:cs typeface="Poppins Light"/>
                  <a:sym typeface="Poppins Light"/>
                </a:defRPr>
              </a:lvl1pPr>
            </a:lstStyle>
            <a:p>
              <a:pPr algn="ctr"/>
              <a:r>
                <a:rPr lang="zh-CN" altLang="en-US" sz="3200" dirty="0"/>
                <a:t>Enter the title.</a:t>
              </a:r>
              <a:endParaRPr lang="en-US" altLang="zh-CN" sz="3200" dirty="0"/>
            </a:p>
          </p:txBody>
        </p:sp>
        <p:sp>
          <p:nvSpPr>
            <p:cNvPr id="27" name="Shape 281"/>
            <p:cNvSpPr/>
            <p:nvPr/>
          </p:nvSpPr>
          <p:spPr>
            <a:xfrm>
              <a:off x="5413177" y="5260495"/>
              <a:ext cx="1389063" cy="408782"/>
            </a:xfrm>
            <a:prstGeom prst="rect">
              <a:avLst/>
            </a:prstGeom>
            <a:ln w="38100">
              <a:solidFill>
                <a:srgbClr val="FFFFFF"/>
              </a:solidFill>
              <a:miter lim="400000"/>
            </a:ln>
          </p:spPr>
          <p:txBody>
            <a:bodyPr lIns="35719" tIns="35719" rIns="35719" bIns="35719" anchor="ctr"/>
            <a:lstStyle/>
            <a:p>
              <a:pPr algn="ctr">
                <a:defRPr sz="3200">
                  <a:solidFill>
                    <a:srgbClr val="FFFFFF"/>
                  </a:solidFill>
                </a:defRPr>
              </a:pPr>
              <a:endParaRPr sz="4400"/>
            </a:p>
          </p:txBody>
        </p:sp>
        <p:sp>
          <p:nvSpPr>
            <p:cNvPr id="28" name="Shape 282"/>
            <p:cNvSpPr/>
            <p:nvPr/>
          </p:nvSpPr>
          <p:spPr>
            <a:xfrm>
              <a:off x="5943400" y="5274931"/>
              <a:ext cx="328617" cy="379912"/>
            </a:xfrm>
            <a:prstGeom prst="rect">
              <a:avLst/>
            </a:prstGeom>
            <a:ln w="12700">
              <a:miter lim="400000"/>
            </a:ln>
          </p:spPr>
          <p:txBody>
            <a:bodyPr wrap="none" lIns="35719" tIns="35719" rIns="35719" bIns="35719" anchor="ctr">
              <a:spAutoFit/>
            </a:bodyPr>
            <a:lstStyle>
              <a:lvl1pPr>
                <a:defRPr sz="2400">
                  <a:solidFill>
                    <a:srgbClr val="FFFFFF"/>
                  </a:solidFill>
                  <a:latin typeface="Poppins"/>
                  <a:ea typeface="Poppins"/>
                  <a:cs typeface="Poppins"/>
                  <a:sym typeface="Poppins"/>
                </a:defRPr>
              </a:lvl1pPr>
            </a:lstStyle>
            <a:p>
              <a:pPr algn="ctr"/>
              <a:r>
                <a:rPr lang="en-US" sz="2000" dirty="0"/>
                <a:t>02</a:t>
              </a:r>
              <a:endParaRPr sz="2000" dirty="0"/>
            </a:p>
          </p:txBody>
        </p:sp>
        <p:grpSp>
          <p:nvGrpSpPr>
            <p:cNvPr id="31" name="Group 287"/>
            <p:cNvGrpSpPr/>
            <p:nvPr/>
          </p:nvGrpSpPr>
          <p:grpSpPr>
            <a:xfrm>
              <a:off x="5029280" y="3511070"/>
              <a:ext cx="2112249" cy="76280"/>
              <a:chOff x="0" y="0"/>
              <a:chExt cx="4224496" cy="152558"/>
            </a:xfrm>
          </p:grpSpPr>
          <p:sp>
            <p:nvSpPr>
              <p:cNvPr id="32" name="Shape 285"/>
              <p:cNvSpPr/>
              <p:nvPr/>
            </p:nvSpPr>
            <p:spPr>
              <a:xfrm>
                <a:off x="0" y="0"/>
                <a:ext cx="4224497" cy="0"/>
              </a:xfrm>
              <a:prstGeom prst="line">
                <a:avLst/>
              </a:prstGeom>
              <a:noFill/>
              <a:ln w="25400" cap="flat">
                <a:solidFill>
                  <a:srgbClr val="53585F"/>
                </a:solidFill>
                <a:prstDash val="solid"/>
                <a:miter lim="400000"/>
              </a:ln>
              <a:effectLst/>
            </p:spPr>
            <p:txBody>
              <a:bodyPr wrap="square" lIns="35719" tIns="35719" rIns="35719" bIns="35719" numCol="1" anchor="ctr">
                <a:noAutofit/>
              </a:bodyPr>
              <a:lstStyle/>
              <a:p>
                <a:pPr algn="ctr">
                  <a:defRPr sz="3200"/>
                </a:pPr>
                <a:endParaRPr sz="1600"/>
              </a:p>
            </p:txBody>
          </p:sp>
          <p:sp>
            <p:nvSpPr>
              <p:cNvPr id="33" name="Shape 286"/>
              <p:cNvSpPr/>
              <p:nvPr/>
            </p:nvSpPr>
            <p:spPr>
              <a:xfrm>
                <a:off x="0" y="152558"/>
                <a:ext cx="4224497" cy="1"/>
              </a:xfrm>
              <a:prstGeom prst="line">
                <a:avLst/>
              </a:prstGeom>
              <a:noFill/>
              <a:ln w="25400" cap="flat">
                <a:solidFill>
                  <a:srgbClr val="53585F"/>
                </a:solidFill>
                <a:prstDash val="solid"/>
                <a:miter lim="400000"/>
              </a:ln>
              <a:effectLst/>
            </p:spPr>
            <p:txBody>
              <a:bodyPr wrap="square" lIns="35719" tIns="35719" rIns="35719" bIns="35719" numCol="1" anchor="ctr">
                <a:noAutofit/>
              </a:bodyPr>
              <a:lstStyle/>
              <a:p>
                <a:pPr algn="ctr">
                  <a:defRPr sz="3200"/>
                </a:pPr>
                <a:endParaRPr sz="1600"/>
              </a:p>
            </p:txBody>
          </p:sp>
        </p:grpSp>
      </p:grpSp>
      <p:grpSp>
        <p:nvGrpSpPr>
          <p:cNvPr id="6" name="组合 5"/>
          <p:cNvGrpSpPr/>
          <p:nvPr/>
        </p:nvGrpSpPr>
        <p:grpSpPr>
          <a:xfrm>
            <a:off x="1233011" y="1542570"/>
            <a:ext cx="2921716" cy="4540250"/>
            <a:chOff x="1233011" y="1542570"/>
            <a:chExt cx="2921716" cy="4540250"/>
          </a:xfrm>
        </p:grpSpPr>
        <p:sp>
          <p:nvSpPr>
            <p:cNvPr id="13" name="Shape 267"/>
            <p:cNvSpPr/>
            <p:nvPr/>
          </p:nvSpPr>
          <p:spPr>
            <a:xfrm>
              <a:off x="1233011" y="1542570"/>
              <a:ext cx="2921716" cy="4540250"/>
            </a:xfrm>
            <a:prstGeom prst="rect">
              <a:avLst/>
            </a:prstGeom>
            <a:solidFill>
              <a:srgbClr val="53585F"/>
            </a:solidFill>
            <a:ln w="12700">
              <a:miter lim="400000"/>
            </a:ln>
          </p:spPr>
          <p:txBody>
            <a:bodyPr lIns="35719" tIns="35719" rIns="35719" bIns="35719" anchor="ctr"/>
            <a:lstStyle/>
            <a:p>
              <a:pPr algn="ctr">
                <a:defRPr sz="3200">
                  <a:solidFill>
                    <a:srgbClr val="FFFFFF"/>
                  </a:solidFill>
                </a:defRPr>
              </a:pPr>
              <a:endParaRPr sz="1600"/>
            </a:p>
          </p:txBody>
        </p:sp>
        <p:sp>
          <p:nvSpPr>
            <p:cNvPr id="16" name="Shape 270"/>
            <p:cNvSpPr/>
            <p:nvPr/>
          </p:nvSpPr>
          <p:spPr>
            <a:xfrm>
              <a:off x="1637745" y="3900484"/>
              <a:ext cx="2112249" cy="531044"/>
            </a:xfrm>
            <a:prstGeom prst="rect">
              <a:avLst/>
            </a:prstGeom>
            <a:ln w="12700">
              <a:miter lim="400000"/>
            </a:ln>
          </p:spPr>
          <p:txBody>
            <a:bodyPr lIns="35719" tIns="35719" rIns="35719" bIns="35719">
              <a:spAutoFit/>
            </a:bodyPr>
            <a:lstStyle>
              <a:lvl1pPr>
                <a:lnSpc>
                  <a:spcPct val="90000"/>
                </a:lnSpc>
                <a:defRPr sz="2100">
                  <a:solidFill>
                    <a:srgbClr val="FFFFFF"/>
                  </a:solidFill>
                  <a:latin typeface="Poppins Light"/>
                  <a:ea typeface="Poppins Light"/>
                  <a:cs typeface="Poppins Light"/>
                  <a:sym typeface="Poppins Light"/>
                </a:defRPr>
              </a:lvl1pPr>
            </a:lstStyle>
            <a:p>
              <a:pPr algn="ctr">
                <a:lnSpc>
                  <a:spcPct val="150000"/>
                </a:lnSpc>
              </a:pPr>
              <a:r>
                <a:rPr lang="zh-CN" altLang="en-US" sz="1050" dirty="0"/>
                <a:t>Click to enter the description text, click to enter the description text.</a:t>
              </a:r>
              <a:endParaRPr sz="1050" dirty="0"/>
            </a:p>
          </p:txBody>
        </p:sp>
        <p:sp>
          <p:nvSpPr>
            <p:cNvPr id="17" name="Shape 271"/>
            <p:cNvSpPr/>
            <p:nvPr/>
          </p:nvSpPr>
          <p:spPr>
            <a:xfrm>
              <a:off x="2042248" y="2033799"/>
              <a:ext cx="1303242" cy="293735"/>
            </a:xfrm>
            <a:prstGeom prst="rect">
              <a:avLst/>
            </a:prstGeom>
            <a:ln w="12700">
              <a:miter lim="400000"/>
            </a:ln>
          </p:spPr>
          <p:txBody>
            <a:bodyPr wrap="none" lIns="35719" tIns="35719" rIns="35719" bIns="35719" anchor="ctr">
              <a:spAutoFit/>
            </a:bodyPr>
            <a:lstStyle>
              <a:lvl1pPr>
                <a:lnSpc>
                  <a:spcPct val="90000"/>
                </a:lnSpc>
                <a:defRPr sz="3200" b="1">
                  <a:solidFill>
                    <a:srgbClr val="FFFFFF"/>
                  </a:solidFill>
                  <a:latin typeface="Poppins"/>
                  <a:ea typeface="Poppins"/>
                  <a:cs typeface="Poppins"/>
                  <a:sym typeface="Poppins"/>
                </a:defRPr>
              </a:lvl1pPr>
            </a:lstStyle>
            <a:p>
              <a:pPr algn="ctr">
                <a:defRPr b="0">
                  <a:latin typeface="Poppins Light"/>
                  <a:ea typeface="Poppins Light"/>
                  <a:cs typeface="Poppins Light"/>
                  <a:sym typeface="Poppins Light"/>
                </a:defRPr>
              </a:pPr>
              <a:r>
                <a:rPr sz="1600"/>
                <a:t>Startup Pack.</a:t>
              </a:r>
            </a:p>
          </p:txBody>
        </p:sp>
        <p:sp>
          <p:nvSpPr>
            <p:cNvPr id="18" name="Shape 272"/>
            <p:cNvSpPr/>
            <p:nvPr/>
          </p:nvSpPr>
          <p:spPr>
            <a:xfrm>
              <a:off x="1837064" y="2577208"/>
              <a:ext cx="1713611" cy="515334"/>
            </a:xfrm>
            <a:prstGeom prst="rect">
              <a:avLst/>
            </a:prstGeom>
            <a:ln w="12700">
              <a:miter lim="400000"/>
            </a:ln>
          </p:spPr>
          <p:txBody>
            <a:bodyPr wrap="none" lIns="35719" tIns="35719" rIns="35719" bIns="35719" anchor="ctr">
              <a:spAutoFit/>
            </a:bodyPr>
            <a:lstStyle>
              <a:lvl1pPr>
                <a:lnSpc>
                  <a:spcPct val="90000"/>
                </a:lnSpc>
                <a:defRPr sz="9600">
                  <a:solidFill>
                    <a:srgbClr val="FFFFFF"/>
                  </a:solidFill>
                  <a:latin typeface="Poppins Light"/>
                  <a:ea typeface="Poppins Light"/>
                  <a:cs typeface="Poppins Light"/>
                  <a:sym typeface="Poppins Light"/>
                </a:defRPr>
              </a:lvl1pPr>
            </a:lstStyle>
            <a:p>
              <a:pPr algn="ctr"/>
              <a:r>
                <a:rPr lang="zh-CN" altLang="en-US" sz="3200" dirty="0"/>
                <a:t>Enter the title.</a:t>
              </a:r>
              <a:endParaRPr sz="3200" dirty="0"/>
            </a:p>
          </p:txBody>
        </p:sp>
        <p:sp>
          <p:nvSpPr>
            <p:cNvPr id="25" name="Shape 279"/>
            <p:cNvSpPr/>
            <p:nvPr/>
          </p:nvSpPr>
          <p:spPr>
            <a:xfrm>
              <a:off x="1999338" y="5260495"/>
              <a:ext cx="1389063" cy="408782"/>
            </a:xfrm>
            <a:prstGeom prst="rect">
              <a:avLst/>
            </a:prstGeom>
            <a:ln w="38100">
              <a:solidFill>
                <a:srgbClr val="FFFFFF"/>
              </a:solidFill>
              <a:miter lim="400000"/>
            </a:ln>
          </p:spPr>
          <p:txBody>
            <a:bodyPr lIns="35719" tIns="35719" rIns="35719" bIns="35719" anchor="ctr"/>
            <a:lstStyle/>
            <a:p>
              <a:pPr algn="ctr">
                <a:defRPr sz="3200">
                  <a:solidFill>
                    <a:srgbClr val="FFFFFF"/>
                  </a:solidFill>
                </a:defRPr>
              </a:pPr>
              <a:endParaRPr sz="4400"/>
            </a:p>
          </p:txBody>
        </p:sp>
        <p:sp>
          <p:nvSpPr>
            <p:cNvPr id="26" name="Shape 280"/>
            <p:cNvSpPr/>
            <p:nvPr/>
          </p:nvSpPr>
          <p:spPr>
            <a:xfrm>
              <a:off x="2529560" y="5274931"/>
              <a:ext cx="328617" cy="379912"/>
            </a:xfrm>
            <a:prstGeom prst="rect">
              <a:avLst/>
            </a:prstGeom>
            <a:ln w="12700">
              <a:miter lim="400000"/>
            </a:ln>
          </p:spPr>
          <p:txBody>
            <a:bodyPr wrap="none" lIns="35719" tIns="35719" rIns="35719" bIns="35719" anchor="ctr">
              <a:spAutoFit/>
            </a:bodyPr>
            <a:lstStyle>
              <a:lvl1pPr>
                <a:defRPr sz="2400">
                  <a:solidFill>
                    <a:srgbClr val="FFFFFF"/>
                  </a:solidFill>
                  <a:latin typeface="Poppins"/>
                  <a:ea typeface="Poppins"/>
                  <a:cs typeface="Poppins"/>
                  <a:sym typeface="Poppins"/>
                </a:defRPr>
              </a:lvl1pPr>
            </a:lstStyle>
            <a:p>
              <a:pPr algn="ctr"/>
              <a:r>
                <a:rPr lang="en-US" sz="2000" dirty="0"/>
                <a:t>01</a:t>
              </a:r>
              <a:endParaRPr sz="2000" dirty="0"/>
            </a:p>
          </p:txBody>
        </p:sp>
        <p:sp>
          <p:nvSpPr>
            <p:cNvPr id="34" name="Shape 288"/>
            <p:cNvSpPr/>
            <p:nvPr/>
          </p:nvSpPr>
          <p:spPr>
            <a:xfrm>
              <a:off x="1637745" y="3511070"/>
              <a:ext cx="2112249" cy="0"/>
            </a:xfrm>
            <a:prstGeom prst="line">
              <a:avLst/>
            </a:prstGeom>
            <a:ln w="25400">
              <a:solidFill>
                <a:srgbClr val="FFFFFF">
                  <a:alpha val="18479"/>
                </a:srgbClr>
              </a:solidFill>
              <a:miter lim="400000"/>
            </a:ln>
          </p:spPr>
          <p:txBody>
            <a:bodyPr lIns="35719" tIns="35719" rIns="35719" bIns="35719" anchor="ctr"/>
            <a:lstStyle/>
            <a:p>
              <a:pPr algn="ctr">
                <a:defRPr sz="3200"/>
              </a:pPr>
              <a:endParaRPr sz="1600"/>
            </a:p>
          </p:txBody>
        </p:sp>
        <p:sp>
          <p:nvSpPr>
            <p:cNvPr id="35" name="Shape 289"/>
            <p:cNvSpPr/>
            <p:nvPr/>
          </p:nvSpPr>
          <p:spPr>
            <a:xfrm>
              <a:off x="1637745" y="3587349"/>
              <a:ext cx="2112249" cy="1"/>
            </a:xfrm>
            <a:prstGeom prst="line">
              <a:avLst/>
            </a:prstGeom>
            <a:ln w="25400">
              <a:solidFill>
                <a:srgbClr val="FFFFFF">
                  <a:alpha val="18479"/>
                </a:srgbClr>
              </a:solidFill>
              <a:miter lim="400000"/>
            </a:ln>
          </p:spPr>
          <p:txBody>
            <a:bodyPr lIns="35719" tIns="35719" rIns="35719" bIns="35719" anchor="ctr"/>
            <a:lstStyle/>
            <a:p>
              <a:pPr algn="ctr">
                <a:defRPr sz="3200"/>
              </a:pPr>
              <a:endParaRPr sz="1600"/>
            </a:p>
          </p:txBody>
        </p:sp>
      </p:grpSp>
      <p:grpSp>
        <p:nvGrpSpPr>
          <p:cNvPr id="8" name="组合 7"/>
          <p:cNvGrpSpPr/>
          <p:nvPr/>
        </p:nvGrpSpPr>
        <p:grpSpPr>
          <a:xfrm>
            <a:off x="8016081" y="1542570"/>
            <a:ext cx="2921715" cy="4540250"/>
            <a:chOff x="8016081" y="1542570"/>
            <a:chExt cx="2921715" cy="4540250"/>
          </a:xfrm>
        </p:grpSpPr>
        <p:sp>
          <p:nvSpPr>
            <p:cNvPr id="15" name="Shape 269"/>
            <p:cNvSpPr/>
            <p:nvPr/>
          </p:nvSpPr>
          <p:spPr>
            <a:xfrm>
              <a:off x="8016081" y="1542570"/>
              <a:ext cx="2921715" cy="4540250"/>
            </a:xfrm>
            <a:prstGeom prst="rect">
              <a:avLst/>
            </a:prstGeom>
            <a:solidFill>
              <a:srgbClr val="53585F"/>
            </a:solidFill>
            <a:ln w="12700">
              <a:miter lim="400000"/>
            </a:ln>
          </p:spPr>
          <p:txBody>
            <a:bodyPr lIns="35719" tIns="35719" rIns="35719" bIns="35719" anchor="ctr"/>
            <a:lstStyle/>
            <a:p>
              <a:pPr algn="ctr">
                <a:defRPr sz="3200">
                  <a:solidFill>
                    <a:srgbClr val="FFFFFF"/>
                  </a:solidFill>
                </a:defRPr>
              </a:pPr>
              <a:endParaRPr sz="1600"/>
            </a:p>
          </p:txBody>
        </p:sp>
        <p:sp>
          <p:nvSpPr>
            <p:cNvPr id="22" name="Shape 276"/>
            <p:cNvSpPr/>
            <p:nvPr/>
          </p:nvSpPr>
          <p:spPr>
            <a:xfrm>
              <a:off x="8420815" y="3900484"/>
              <a:ext cx="2112249" cy="531044"/>
            </a:xfrm>
            <a:prstGeom prst="rect">
              <a:avLst/>
            </a:prstGeom>
            <a:ln w="12700">
              <a:miter lim="400000"/>
            </a:ln>
          </p:spPr>
          <p:txBody>
            <a:bodyPr lIns="35719" tIns="35719" rIns="35719" bIns="35719">
              <a:spAutoFit/>
            </a:bodyPr>
            <a:lstStyle>
              <a:lvl1pPr>
                <a:lnSpc>
                  <a:spcPct val="90000"/>
                </a:lnSpc>
                <a:defRPr sz="2100">
                  <a:solidFill>
                    <a:srgbClr val="FFFFFF"/>
                  </a:solidFill>
                  <a:latin typeface="Poppins Light"/>
                  <a:ea typeface="Poppins Light"/>
                  <a:cs typeface="Poppins Light"/>
                  <a:sym typeface="Poppins Light"/>
                </a:defRPr>
              </a:lvl1pPr>
            </a:lstStyle>
            <a:p>
              <a:pPr algn="ctr">
                <a:lnSpc>
                  <a:spcPct val="150000"/>
                </a:lnSpc>
              </a:pPr>
              <a:r>
                <a:rPr lang="zh-CN" altLang="en-US" sz="1050" dirty="0"/>
                <a:t>Click to enter the description text, click to enter the description text.</a:t>
              </a:r>
              <a:endParaRPr sz="1050" dirty="0"/>
            </a:p>
          </p:txBody>
        </p:sp>
        <p:sp>
          <p:nvSpPr>
            <p:cNvPr id="23" name="Shape 277"/>
            <p:cNvSpPr/>
            <p:nvPr/>
          </p:nvSpPr>
          <p:spPr>
            <a:xfrm>
              <a:off x="9030503" y="2033799"/>
              <a:ext cx="892874" cy="293735"/>
            </a:xfrm>
            <a:prstGeom prst="rect">
              <a:avLst/>
            </a:prstGeom>
            <a:ln w="12700">
              <a:miter lim="400000"/>
            </a:ln>
          </p:spPr>
          <p:txBody>
            <a:bodyPr wrap="none" lIns="35719" tIns="35719" rIns="35719" bIns="35719" anchor="ctr">
              <a:spAutoFit/>
            </a:bodyPr>
            <a:lstStyle>
              <a:lvl1pPr>
                <a:lnSpc>
                  <a:spcPct val="90000"/>
                </a:lnSpc>
                <a:defRPr sz="3200" b="1">
                  <a:solidFill>
                    <a:srgbClr val="FFFFFF"/>
                  </a:solidFill>
                  <a:latin typeface="Poppins"/>
                  <a:ea typeface="Poppins"/>
                  <a:cs typeface="Poppins"/>
                  <a:sym typeface="Poppins"/>
                </a:defRPr>
              </a:lvl1pPr>
            </a:lstStyle>
            <a:p>
              <a:pPr algn="ctr">
                <a:defRPr b="0">
                  <a:latin typeface="Poppins Light"/>
                  <a:ea typeface="Poppins Light"/>
                  <a:cs typeface="Poppins Light"/>
                  <a:sym typeface="Poppins Light"/>
                </a:defRPr>
              </a:pPr>
              <a:r>
                <a:rPr sz="1600"/>
                <a:t>Pro Pack.</a:t>
              </a:r>
            </a:p>
          </p:txBody>
        </p:sp>
        <p:sp>
          <p:nvSpPr>
            <p:cNvPr id="24" name="Shape 278"/>
            <p:cNvSpPr/>
            <p:nvPr/>
          </p:nvSpPr>
          <p:spPr>
            <a:xfrm>
              <a:off x="8620134" y="2577208"/>
              <a:ext cx="1713611" cy="515334"/>
            </a:xfrm>
            <a:prstGeom prst="rect">
              <a:avLst/>
            </a:prstGeom>
            <a:ln w="12700">
              <a:miter lim="400000"/>
            </a:ln>
          </p:spPr>
          <p:txBody>
            <a:bodyPr wrap="none" lIns="35719" tIns="35719" rIns="35719" bIns="35719" anchor="ctr">
              <a:spAutoFit/>
            </a:bodyPr>
            <a:lstStyle>
              <a:lvl1pPr>
                <a:lnSpc>
                  <a:spcPct val="90000"/>
                </a:lnSpc>
                <a:defRPr sz="9600">
                  <a:solidFill>
                    <a:srgbClr val="FFFFFF"/>
                  </a:solidFill>
                  <a:latin typeface="Poppins Light"/>
                  <a:ea typeface="Poppins Light"/>
                  <a:cs typeface="Poppins Light"/>
                  <a:sym typeface="Poppins Light"/>
                </a:defRPr>
              </a:lvl1pPr>
            </a:lstStyle>
            <a:p>
              <a:pPr algn="ctr"/>
              <a:r>
                <a:rPr lang="zh-CN" altLang="en-US" sz="3200" dirty="0"/>
                <a:t>Enter the title.</a:t>
              </a:r>
              <a:endParaRPr lang="en-US" altLang="zh-CN" sz="3200" dirty="0"/>
            </a:p>
          </p:txBody>
        </p:sp>
        <p:sp>
          <p:nvSpPr>
            <p:cNvPr id="29" name="Shape 283"/>
            <p:cNvSpPr/>
            <p:nvPr/>
          </p:nvSpPr>
          <p:spPr>
            <a:xfrm>
              <a:off x="8782408" y="5260495"/>
              <a:ext cx="1389063" cy="408782"/>
            </a:xfrm>
            <a:prstGeom prst="rect">
              <a:avLst/>
            </a:prstGeom>
            <a:ln w="38100">
              <a:solidFill>
                <a:srgbClr val="FFFFFF"/>
              </a:solidFill>
              <a:miter lim="400000"/>
            </a:ln>
          </p:spPr>
          <p:txBody>
            <a:bodyPr lIns="35719" tIns="35719" rIns="35719" bIns="35719" anchor="ctr"/>
            <a:lstStyle/>
            <a:p>
              <a:pPr algn="ctr">
                <a:defRPr sz="3200">
                  <a:solidFill>
                    <a:srgbClr val="FFFFFF"/>
                  </a:solidFill>
                </a:defRPr>
              </a:pPr>
              <a:endParaRPr sz="4400"/>
            </a:p>
          </p:txBody>
        </p:sp>
        <p:sp>
          <p:nvSpPr>
            <p:cNvPr id="30" name="Shape 284"/>
            <p:cNvSpPr/>
            <p:nvPr/>
          </p:nvSpPr>
          <p:spPr>
            <a:xfrm>
              <a:off x="9312631" y="5274931"/>
              <a:ext cx="328617" cy="379912"/>
            </a:xfrm>
            <a:prstGeom prst="rect">
              <a:avLst/>
            </a:prstGeom>
            <a:ln w="12700">
              <a:miter lim="400000"/>
            </a:ln>
          </p:spPr>
          <p:txBody>
            <a:bodyPr wrap="none" lIns="35719" tIns="35719" rIns="35719" bIns="35719" anchor="ctr">
              <a:spAutoFit/>
            </a:bodyPr>
            <a:lstStyle>
              <a:lvl1pPr>
                <a:defRPr sz="2400">
                  <a:solidFill>
                    <a:srgbClr val="FFFFFF"/>
                  </a:solidFill>
                  <a:latin typeface="Poppins"/>
                  <a:ea typeface="Poppins"/>
                  <a:cs typeface="Poppins"/>
                  <a:sym typeface="Poppins"/>
                </a:defRPr>
              </a:lvl1pPr>
            </a:lstStyle>
            <a:p>
              <a:pPr algn="ctr"/>
              <a:r>
                <a:rPr lang="en-US" sz="2000" dirty="0"/>
                <a:t>03</a:t>
              </a:r>
              <a:endParaRPr sz="2000" dirty="0"/>
            </a:p>
          </p:txBody>
        </p:sp>
        <p:sp>
          <p:nvSpPr>
            <p:cNvPr id="36" name="Shape 290"/>
            <p:cNvSpPr/>
            <p:nvPr/>
          </p:nvSpPr>
          <p:spPr>
            <a:xfrm>
              <a:off x="8420815" y="3511070"/>
              <a:ext cx="2112249" cy="0"/>
            </a:xfrm>
            <a:prstGeom prst="line">
              <a:avLst/>
            </a:prstGeom>
            <a:ln w="25400">
              <a:solidFill>
                <a:srgbClr val="FFFFFF">
                  <a:alpha val="18479"/>
                </a:srgbClr>
              </a:solidFill>
              <a:miter lim="400000"/>
            </a:ln>
          </p:spPr>
          <p:txBody>
            <a:bodyPr lIns="35719" tIns="35719" rIns="35719" bIns="35719" anchor="ctr"/>
            <a:lstStyle/>
            <a:p>
              <a:pPr algn="ctr">
                <a:defRPr sz="3200"/>
              </a:pPr>
              <a:endParaRPr sz="1600"/>
            </a:p>
          </p:txBody>
        </p:sp>
        <p:sp>
          <p:nvSpPr>
            <p:cNvPr id="37" name="Shape 291"/>
            <p:cNvSpPr/>
            <p:nvPr/>
          </p:nvSpPr>
          <p:spPr>
            <a:xfrm>
              <a:off x="8420815" y="3587349"/>
              <a:ext cx="2112249" cy="1"/>
            </a:xfrm>
            <a:prstGeom prst="line">
              <a:avLst/>
            </a:prstGeom>
            <a:ln w="25400">
              <a:solidFill>
                <a:srgbClr val="FFFFFF">
                  <a:alpha val="18479"/>
                </a:srgbClr>
              </a:solidFill>
              <a:miter lim="400000"/>
            </a:ln>
          </p:spPr>
          <p:txBody>
            <a:bodyPr lIns="35719" tIns="35719" rIns="35719" bIns="35719" anchor="ctr"/>
            <a:lstStyle/>
            <a:p>
              <a:pPr algn="ctr">
                <a:defRPr sz="3200"/>
              </a:pPr>
              <a:endParaRPr sz="1600"/>
            </a:p>
          </p:txBody>
        </p:sp>
      </p:grpSp>
      <p:sp>
        <p:nvSpPr>
          <p:cNvPr id="55"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750"/>
                                            <p:tgtEl>
                                              <p:spTgt spid="55"/>
                                            </p:tgtEl>
                                          </p:cBhvr>
                                        </p:animEffect>
                                      </p:childTnLst>
                                    </p:cTn>
                                  </p:par>
                                </p:childTnLst>
                              </p:cTn>
                            </p:par>
                            <p:par>
                              <p:cTn id="8" fill="hold">
                                <p:stCondLst>
                                  <p:cond delay="1000"/>
                                </p:stCondLst>
                                <p:childTnLst>
                                  <p:par>
                                    <p:cTn id="9" presetID="2" presetClass="entr" presetSubtype="4" accel="34000" fill="hold" nodeType="afterEffect" p14:presetBounceEnd="34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34000">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34000">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accel="34000" fill="hold" nodeType="afterEffect" p14:presetBounceEnd="34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34000">
                                          <p:cBhvr additive="base">
                                            <p:cTn id="16" dur="750" fill="hold"/>
                                            <p:tgtEl>
                                              <p:spTgt spid="7"/>
                                            </p:tgtEl>
                                            <p:attrNameLst>
                                              <p:attrName>ppt_x</p:attrName>
                                            </p:attrNameLst>
                                          </p:cBhvr>
                                          <p:tavLst>
                                            <p:tav tm="0">
                                              <p:val>
                                                <p:strVal val="#ppt_x"/>
                                              </p:val>
                                            </p:tav>
                                            <p:tav tm="100000">
                                              <p:val>
                                                <p:strVal val="#ppt_x"/>
                                              </p:val>
                                            </p:tav>
                                          </p:tavLst>
                                        </p:anim>
                                        <p:anim calcmode="lin" valueType="num" p14:bounceEnd="34000">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accel="34000" fill="hold" nodeType="afterEffect" p14:presetBounceEnd="34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34000">
                                          <p:cBhvr additive="base">
                                            <p:cTn id="21" dur="750" fill="hold"/>
                                            <p:tgtEl>
                                              <p:spTgt spid="8"/>
                                            </p:tgtEl>
                                            <p:attrNameLst>
                                              <p:attrName>ppt_x</p:attrName>
                                            </p:attrNameLst>
                                          </p:cBhvr>
                                          <p:tavLst>
                                            <p:tav tm="0">
                                              <p:val>
                                                <p:strVal val="#ppt_x"/>
                                              </p:val>
                                            </p:tav>
                                            <p:tav tm="100000">
                                              <p:val>
                                                <p:strVal val="#ppt_x"/>
                                              </p:val>
                                            </p:tav>
                                          </p:tavLst>
                                        </p:anim>
                                        <p:anim calcmode="lin" valueType="num" p14:bounceEnd="34000">
                                          <p:cBhvr additive="base">
                                            <p:cTn id="2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750"/>
                                            <p:tgtEl>
                                              <p:spTgt spid="55"/>
                                            </p:tgtEl>
                                          </p:cBhvr>
                                        </p:animEffect>
                                      </p:childTnLst>
                                    </p:cTn>
                                  </p:par>
                                </p:childTnLst>
                              </p:cTn>
                            </p:par>
                            <p:par>
                              <p:cTn id="8" fill="hold">
                                <p:stCondLst>
                                  <p:cond delay="1000"/>
                                </p:stCondLst>
                                <p:childTnLst>
                                  <p:par>
                                    <p:cTn id="9" presetID="2" presetClass="entr" presetSubtype="4" accel="34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accel="34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accel="34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
        <p:nvSpPr>
          <p:cNvPr id="33" name="Freeform 6"/>
          <p:cNvSpPr/>
          <p:nvPr/>
        </p:nvSpPr>
        <p:spPr bwMode="auto">
          <a:xfrm>
            <a:off x="8327454" y="2192353"/>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noFill/>
          <a:ln w="28575">
            <a:solidFill>
              <a:srgbClr val="264457"/>
            </a:solidFill>
          </a:ln>
          <a:effectLst/>
        </p:spPr>
        <p:txBody>
          <a:bodyPr vert="horz" wrap="square" lIns="91440" tIns="756000" rIns="91440" bIns="45720" numCol="1" anchor="t" anchorCtr="0" compatLnSpc="1"/>
          <a:lstStyle/>
          <a:p>
            <a:pPr algn="ctr">
              <a:lnSpc>
                <a:spcPts val="1500"/>
              </a:lnSpc>
            </a:pPr>
            <a:endParaRPr lang="zh-CN" altLang="en-US" sz="1200" dirty="0">
              <a:solidFill>
                <a:schemeClr val="tx1">
                  <a:lumMod val="75000"/>
                  <a:lumOff val="25000"/>
                </a:schemeClr>
              </a:solidFill>
              <a:cs typeface="+mn-ea"/>
              <a:sym typeface="+mn-lt"/>
            </a:endParaRPr>
          </a:p>
        </p:txBody>
      </p:sp>
      <p:sp>
        <p:nvSpPr>
          <p:cNvPr id="34" name="Freeform 7"/>
          <p:cNvSpPr/>
          <p:nvPr/>
        </p:nvSpPr>
        <p:spPr bwMode="auto">
          <a:xfrm>
            <a:off x="8327454" y="3915824"/>
            <a:ext cx="2485774" cy="1475042"/>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noFill/>
          <a:ln w="28575">
            <a:solidFill>
              <a:srgbClr val="264457"/>
            </a:solidFill>
          </a:ln>
          <a:effectLst/>
        </p:spPr>
        <p:txBody>
          <a:bodyPr vert="horz" wrap="square" lIns="91440" tIns="612000" rIns="91440" bIns="45720" numCol="1" anchor="t" anchorCtr="0" compatLnSpc="1"/>
          <a:lstStyle/>
          <a:p>
            <a:endParaRPr lang="zh-CN" altLang="en-US" dirty="0">
              <a:solidFill>
                <a:schemeClr val="tx1">
                  <a:lumMod val="75000"/>
                  <a:lumOff val="25000"/>
                </a:schemeClr>
              </a:solidFill>
              <a:cs typeface="+mn-ea"/>
              <a:sym typeface="+mn-lt"/>
            </a:endParaRPr>
          </a:p>
        </p:txBody>
      </p:sp>
      <p:cxnSp>
        <p:nvCxnSpPr>
          <p:cNvPr id="35" name="直接连接符 34"/>
          <p:cNvCxnSpPr>
            <a:stCxn id="33" idx="6"/>
          </p:cNvCxnSpPr>
          <p:nvPr/>
        </p:nvCxnSpPr>
        <p:spPr>
          <a:xfrm flipH="1">
            <a:off x="1846734" y="3705914"/>
            <a:ext cx="6480720" cy="0"/>
          </a:xfrm>
          <a:prstGeom prst="line">
            <a:avLst/>
          </a:prstGeom>
          <a:ln w="28575">
            <a:solidFill>
              <a:srgbClr val="26445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4" idx="0"/>
          </p:cNvCxnSpPr>
          <p:nvPr/>
        </p:nvCxnSpPr>
        <p:spPr>
          <a:xfrm flipH="1">
            <a:off x="1846734" y="3915824"/>
            <a:ext cx="6480720" cy="0"/>
          </a:xfrm>
          <a:prstGeom prst="line">
            <a:avLst/>
          </a:prstGeom>
          <a:ln w="28575">
            <a:solidFill>
              <a:srgbClr val="264457"/>
            </a:solidFill>
          </a:ln>
        </p:spPr>
        <p:style>
          <a:lnRef idx="1">
            <a:schemeClr val="accent1"/>
          </a:lnRef>
          <a:fillRef idx="0">
            <a:schemeClr val="accent1"/>
          </a:fillRef>
          <a:effectRef idx="0">
            <a:schemeClr val="accent1"/>
          </a:effectRef>
          <a:fontRef idx="minor">
            <a:schemeClr val="tx1"/>
          </a:fontRef>
        </p:style>
      </p:cxnSp>
      <p:sp>
        <p:nvSpPr>
          <p:cNvPr id="37" name="TextBox 13"/>
          <p:cNvSpPr txBox="1"/>
          <p:nvPr/>
        </p:nvSpPr>
        <p:spPr>
          <a:xfrm flipH="1">
            <a:off x="1846734" y="2218092"/>
            <a:ext cx="2786907" cy="486287"/>
          </a:xfrm>
          <a:prstGeom prst="rect">
            <a:avLst/>
          </a:prstGeom>
          <a:noFill/>
        </p:spPr>
        <p:txBody>
          <a:bodyPr wrap="square" rtlCol="0">
            <a:spAutoFit/>
          </a:bodyPr>
          <a:lstStyle>
            <a:defPPr>
              <a:defRPr lang="zh-CN"/>
            </a:defPPr>
            <a:lvl1pPr lvl="0">
              <a:lnSpc>
                <a:spcPct val="80000"/>
              </a:lnSpc>
              <a:defRPr sz="3200" b="1" kern="0">
                <a:ln w="18415" cmpd="sng">
                  <a:noFill/>
                  <a:prstDash val="solid"/>
                </a:ln>
                <a:solidFill>
                  <a:schemeClr val="tx1">
                    <a:lumMod val="75000"/>
                    <a:lumOff val="25000"/>
                  </a:schemeClr>
                </a:solidFill>
                <a:effectLst>
                  <a:outerShdw blurRad="266700" algn="tl" rotWithShape="0">
                    <a:schemeClr val="tx2">
                      <a:lumMod val="40000"/>
                      <a:lumOff val="60000"/>
                      <a:alpha val="55000"/>
                    </a:schemeClr>
                  </a:outerShdw>
                </a:effectLst>
                <a:latin typeface="Agency FB" panose="020B0503020202020204" pitchFamily="34" charset="0"/>
                <a:ea typeface="微软雅黑" panose="020B0503020204020204" pitchFamily="34" charset="-122"/>
                <a:cs typeface="+mn-ea"/>
              </a:defRPr>
            </a:lvl1pPr>
          </a:lstStyle>
          <a:p>
            <a:r>
              <a:rPr lang="zh-CN" altLang="en-US" dirty="0">
                <a:sym typeface="+mn-lt"/>
              </a:rPr>
              <a:t>Enter your title.</a:t>
            </a:r>
          </a:p>
        </p:txBody>
      </p:sp>
      <p:sp>
        <p:nvSpPr>
          <p:cNvPr id="38" name="TextBox 14"/>
          <p:cNvSpPr txBox="1"/>
          <p:nvPr/>
        </p:nvSpPr>
        <p:spPr>
          <a:xfrm>
            <a:off x="1846734" y="2628347"/>
            <a:ext cx="5976664" cy="33637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39" name="TextBox 15"/>
          <p:cNvSpPr txBox="1"/>
          <p:nvPr/>
        </p:nvSpPr>
        <p:spPr>
          <a:xfrm flipH="1">
            <a:off x="1846734" y="4129721"/>
            <a:ext cx="278690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defRPr/>
            </a:pPr>
            <a:r>
              <a:rPr lang="zh-CN" altLang="en-US" sz="3200" dirty="0">
                <a:solidFill>
                  <a:schemeClr val="tx1">
                    <a:lumMod val="75000"/>
                    <a:lumOff val="25000"/>
                  </a:schemeClr>
                </a:solidFill>
                <a:effectLst>
                  <a:outerShdw blurRad="266700" algn="tl" rotWithShape="0">
                    <a:schemeClr val="tx2">
                      <a:lumMod val="40000"/>
                      <a:lumOff val="60000"/>
                      <a:alpha val="55000"/>
                    </a:schemeClr>
                  </a:outerShdw>
                </a:effectLst>
                <a:cs typeface="+mn-ea"/>
                <a:sym typeface="+mn-lt"/>
              </a:rPr>
              <a:t>Enter your title.</a:t>
            </a:r>
          </a:p>
        </p:txBody>
      </p:sp>
      <p:sp>
        <p:nvSpPr>
          <p:cNvPr id="40" name="TextBox 16"/>
          <p:cNvSpPr txBox="1"/>
          <p:nvPr/>
        </p:nvSpPr>
        <p:spPr>
          <a:xfrm>
            <a:off x="1846734" y="4539976"/>
            <a:ext cx="5976664" cy="33637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3" name="文本框 2"/>
          <p:cNvSpPr txBox="1"/>
          <p:nvPr/>
        </p:nvSpPr>
        <p:spPr>
          <a:xfrm>
            <a:off x="8707765" y="2428758"/>
            <a:ext cx="1725152" cy="1015663"/>
          </a:xfrm>
          <a:prstGeom prst="rect">
            <a:avLst/>
          </a:prstGeom>
          <a:noFill/>
        </p:spPr>
        <p:txBody>
          <a:bodyPr wrap="none" rtlCol="0">
            <a:spAutoFit/>
          </a:bodyPr>
          <a:lstStyle/>
          <a:p>
            <a:pPr algn="ctr"/>
            <a:r>
              <a:rPr lang="en-US" altLang="zh-CN" sz="6000" dirty="0"/>
              <a:t>72%</a:t>
            </a:r>
            <a:endParaRPr lang="zh-CN" altLang="en-US" sz="6000" dirty="0"/>
          </a:p>
        </p:txBody>
      </p:sp>
      <p:sp>
        <p:nvSpPr>
          <p:cNvPr id="42" name="文本框 41"/>
          <p:cNvSpPr txBox="1"/>
          <p:nvPr/>
        </p:nvSpPr>
        <p:spPr>
          <a:xfrm>
            <a:off x="8356857" y="3281739"/>
            <a:ext cx="2485774" cy="369332"/>
          </a:xfrm>
          <a:prstGeom prst="rect">
            <a:avLst/>
          </a:prstGeom>
          <a:noFill/>
        </p:spPr>
        <p:txBody>
          <a:bodyPr wrap="square" rtlCol="0">
            <a:spAutoFit/>
          </a:bodyPr>
          <a:lstStyle/>
          <a:p>
            <a:pPr algn="ctr"/>
            <a:r>
              <a:rPr lang="zh-CN" altLang="en-US" dirty="0"/>
              <a:t>Keyword modifications.</a:t>
            </a:r>
          </a:p>
        </p:txBody>
      </p:sp>
      <p:sp>
        <p:nvSpPr>
          <p:cNvPr id="43" name="文本框 42"/>
          <p:cNvSpPr txBox="1"/>
          <p:nvPr/>
        </p:nvSpPr>
        <p:spPr>
          <a:xfrm>
            <a:off x="8707766" y="3779886"/>
            <a:ext cx="1725152" cy="1015663"/>
          </a:xfrm>
          <a:prstGeom prst="rect">
            <a:avLst/>
          </a:prstGeom>
          <a:noFill/>
        </p:spPr>
        <p:txBody>
          <a:bodyPr wrap="none" rtlCol="0">
            <a:spAutoFit/>
          </a:bodyPr>
          <a:lstStyle/>
          <a:p>
            <a:pPr algn="ctr"/>
            <a:r>
              <a:rPr lang="en-US" altLang="zh-CN" sz="6000" dirty="0"/>
              <a:t>28%</a:t>
            </a:r>
            <a:endParaRPr lang="zh-CN" altLang="en-US" sz="6000" dirty="0"/>
          </a:p>
        </p:txBody>
      </p:sp>
      <p:sp>
        <p:nvSpPr>
          <p:cNvPr id="44" name="文本框 43"/>
          <p:cNvSpPr txBox="1"/>
          <p:nvPr/>
        </p:nvSpPr>
        <p:spPr>
          <a:xfrm>
            <a:off x="8356857" y="4553154"/>
            <a:ext cx="2485774" cy="369332"/>
          </a:xfrm>
          <a:prstGeom prst="rect">
            <a:avLst/>
          </a:prstGeom>
          <a:noFill/>
        </p:spPr>
        <p:txBody>
          <a:bodyPr wrap="square" rtlCol="0">
            <a:spAutoFit/>
          </a:bodyPr>
          <a:lstStyle/>
          <a:p>
            <a:pPr algn="ctr"/>
            <a:r>
              <a:rPr lang="zh-CN" altLang="en-US" dirty="0"/>
              <a:t>Keyword modifications.</a:t>
            </a: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up)">
                                          <p:cBhvr>
                                            <p:cTn id="12" dur="500"/>
                                            <p:tgtEl>
                                              <p:spTgt spid="3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ppt_y</p:attrName>
                                            </p:attrNameLst>
                                          </p:cBhvr>
                                          <p:tavLst>
                                            <p:tav tm="0">
                                              <p:val>
                                                <p:strVal val="#ppt_y-#ppt_h*1.125000"/>
                                              </p:val>
                                            </p:tav>
                                            <p:tav tm="100000">
                                              <p:val>
                                                <p:strVal val="#ppt_y"/>
                                              </p:val>
                                            </p:tav>
                                          </p:tavLst>
                                        </p:anim>
                                        <p:animEffect transition="in" filter="wipe(down)">
                                          <p:cBhvr>
                                            <p:cTn id="16" dur="500"/>
                                            <p:tgtEl>
                                              <p:spTgt spid="3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par>
                                    <p:cTn id="21" presetID="22" presetClass="entr" presetSubtype="2"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par>
                                    <p:cTn id="24" presetID="2" presetClass="entr" presetSubtype="8" accel="32000" fill="hold" grpId="0" nodeType="withEffect" p14:presetBounceEnd="32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32000">
                                          <p:cBhvr additive="base">
                                            <p:cTn id="26" dur="500" fill="hold"/>
                                            <p:tgtEl>
                                              <p:spTgt spid="3"/>
                                            </p:tgtEl>
                                            <p:attrNameLst>
                                              <p:attrName>ppt_x</p:attrName>
                                            </p:attrNameLst>
                                          </p:cBhvr>
                                          <p:tavLst>
                                            <p:tav tm="0">
                                              <p:val>
                                                <p:strVal val="0-#ppt_w/2"/>
                                              </p:val>
                                            </p:tav>
                                            <p:tav tm="100000">
                                              <p:val>
                                                <p:strVal val="#ppt_x"/>
                                              </p:val>
                                            </p:tav>
                                          </p:tavLst>
                                        </p:anim>
                                        <p:anim calcmode="lin" valueType="num" p14:bounceEnd="32000">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8" accel="32000" fill="hold" grpId="0" nodeType="withEffect" p14:presetBounceEnd="32000">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14:bounceEnd="32000">
                                          <p:cBhvr additive="base">
                                            <p:cTn id="30" dur="500" fill="hold"/>
                                            <p:tgtEl>
                                              <p:spTgt spid="4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42"/>
                                            </p:tgtEl>
                                            <p:attrNameLst>
                                              <p:attrName>ppt_y</p:attrName>
                                            </p:attrNameLst>
                                          </p:cBhvr>
                                          <p:tavLst>
                                            <p:tav tm="0">
                                              <p:val>
                                                <p:strVal val="#ppt_y"/>
                                              </p:val>
                                            </p:tav>
                                            <p:tav tm="100000">
                                              <p:val>
                                                <p:strVal val="#ppt_y"/>
                                              </p:val>
                                            </p:tav>
                                          </p:tavLst>
                                        </p:anim>
                                      </p:childTnLst>
                                    </p:cTn>
                                  </p:par>
                                  <p:par>
                                    <p:cTn id="32" presetID="2" presetClass="entr" presetSubtype="8" accel="32000" fill="hold" grpId="0" nodeType="withEffect" p14:presetBounceEnd="32000">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14:bounceEnd="32000">
                                          <p:cBhvr additive="base">
                                            <p:cTn id="34" dur="500" fill="hold"/>
                                            <p:tgtEl>
                                              <p:spTgt spid="43"/>
                                            </p:tgtEl>
                                            <p:attrNameLst>
                                              <p:attrName>ppt_x</p:attrName>
                                            </p:attrNameLst>
                                          </p:cBhvr>
                                          <p:tavLst>
                                            <p:tav tm="0">
                                              <p:val>
                                                <p:strVal val="0-#ppt_w/2"/>
                                              </p:val>
                                            </p:tav>
                                            <p:tav tm="100000">
                                              <p:val>
                                                <p:strVal val="#ppt_x"/>
                                              </p:val>
                                            </p:tav>
                                          </p:tavLst>
                                        </p:anim>
                                        <p:anim calcmode="lin" valueType="num" p14:bounceEnd="32000">
                                          <p:cBhvr additive="base">
                                            <p:cTn id="35" dur="50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8" accel="32000" fill="hold" grpId="0" nodeType="withEffect" p14:presetBounceEnd="32000">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14:bounceEnd="32000">
                                          <p:cBhvr additive="base">
                                            <p:cTn id="38" dur="500" fill="hold"/>
                                            <p:tgtEl>
                                              <p:spTgt spid="44"/>
                                            </p:tgtEl>
                                            <p:attrNameLst>
                                              <p:attrName>ppt_x</p:attrName>
                                            </p:attrNameLst>
                                          </p:cBhvr>
                                          <p:tavLst>
                                            <p:tav tm="0">
                                              <p:val>
                                                <p:strVal val="0-#ppt_w/2"/>
                                              </p:val>
                                            </p:tav>
                                            <p:tav tm="100000">
                                              <p:val>
                                                <p:strVal val="#ppt_x"/>
                                              </p:val>
                                            </p:tav>
                                          </p:tavLst>
                                        </p:anim>
                                        <p:anim calcmode="lin" valueType="num" p14:bounceEnd="32000">
                                          <p:cBhvr additive="base">
                                            <p:cTn id="39" dur="500" fill="hold"/>
                                            <p:tgtEl>
                                              <p:spTgt spid="44"/>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38"/>
                                            </p:tgtEl>
                                            <p:attrNameLst>
                                              <p:attrName>style.visibility</p:attrName>
                                            </p:attrNameLst>
                                          </p:cBhvr>
                                          <p:to>
                                            <p:strVal val="visible"/>
                                          </p:to>
                                        </p:set>
                                        <p:animEffect transition="in" filter="fade">
                                          <p:cBhvr>
                                            <p:cTn id="54" dur="100"/>
                                            <p:tgtEl>
                                              <p:spTgt spid="38"/>
                                            </p:tgtEl>
                                          </p:cBhvr>
                                        </p:animEffect>
                                      </p:childTnLst>
                                    </p:cTn>
                                  </p:par>
                                  <p:par>
                                    <p:cTn id="55" presetID="10" presetClass="entr" presetSubtype="0" fill="hold" grpId="0" nodeType="withEffect">
                                      <p:stCondLst>
                                        <p:cond delay="0"/>
                                      </p:stCondLst>
                                      <p:iterate type="lt">
                                        <p:tmPct val="10000"/>
                                      </p:iterate>
                                      <p:childTnLst>
                                        <p:set>
                                          <p:cBhvr>
                                            <p:cTn id="56" dur="1" fill="hold">
                                              <p:stCondLst>
                                                <p:cond delay="0"/>
                                              </p:stCondLst>
                                            </p:cTn>
                                            <p:tgtEl>
                                              <p:spTgt spid="40"/>
                                            </p:tgtEl>
                                            <p:attrNameLst>
                                              <p:attrName>style.visibility</p:attrName>
                                            </p:attrNameLst>
                                          </p:cBhvr>
                                          <p:to>
                                            <p:strVal val="visible"/>
                                          </p:to>
                                        </p:set>
                                        <p:animEffect transition="in" filter="fade">
                                          <p:cBhvr>
                                            <p:cTn id="57" dur="1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animBg="1"/>
          <p:bldP spid="34" grpId="0" animBg="1"/>
          <p:bldP spid="37" grpId="0"/>
          <p:bldP spid="38" grpId="0"/>
          <p:bldP spid="39" grpId="0"/>
          <p:bldP spid="40" grpId="0"/>
          <p:bldP spid="3"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up)">
                                          <p:cBhvr>
                                            <p:cTn id="12" dur="500"/>
                                            <p:tgtEl>
                                              <p:spTgt spid="3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ppt_y</p:attrName>
                                            </p:attrNameLst>
                                          </p:cBhvr>
                                          <p:tavLst>
                                            <p:tav tm="0">
                                              <p:val>
                                                <p:strVal val="#ppt_y-#ppt_h*1.125000"/>
                                              </p:val>
                                            </p:tav>
                                            <p:tav tm="100000">
                                              <p:val>
                                                <p:strVal val="#ppt_y"/>
                                              </p:val>
                                            </p:tav>
                                          </p:tavLst>
                                        </p:anim>
                                        <p:animEffect transition="in" filter="wipe(down)">
                                          <p:cBhvr>
                                            <p:cTn id="16" dur="500"/>
                                            <p:tgtEl>
                                              <p:spTgt spid="3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par>
                                    <p:cTn id="21" presetID="22" presetClass="entr" presetSubtype="2"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par>
                                    <p:cTn id="24" presetID="2" presetClass="entr" presetSubtype="8" accel="3200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8" accel="3200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0-#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par>
                                    <p:cTn id="32" presetID="2" presetClass="entr" presetSubtype="8" accel="3200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0-#ppt_w/2"/>
                                              </p:val>
                                            </p:tav>
                                            <p:tav tm="100000">
                                              <p:val>
                                                <p:strVal val="#ppt_x"/>
                                              </p:val>
                                            </p:tav>
                                          </p:tavLst>
                                        </p:anim>
                                        <p:anim calcmode="lin" valueType="num">
                                          <p:cBhvr additive="base">
                                            <p:cTn id="35" dur="50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8" accel="3200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0-#ppt_w/2"/>
                                              </p:val>
                                            </p:tav>
                                            <p:tav tm="100000">
                                              <p:val>
                                                <p:strVal val="#ppt_x"/>
                                              </p:val>
                                            </p:tav>
                                          </p:tavLst>
                                        </p:anim>
                                        <p:anim calcmode="lin" valueType="num">
                                          <p:cBhvr additive="base">
                                            <p:cTn id="39" dur="500" fill="hold"/>
                                            <p:tgtEl>
                                              <p:spTgt spid="44"/>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38"/>
                                            </p:tgtEl>
                                            <p:attrNameLst>
                                              <p:attrName>style.visibility</p:attrName>
                                            </p:attrNameLst>
                                          </p:cBhvr>
                                          <p:to>
                                            <p:strVal val="visible"/>
                                          </p:to>
                                        </p:set>
                                        <p:animEffect transition="in" filter="fade">
                                          <p:cBhvr>
                                            <p:cTn id="54" dur="100"/>
                                            <p:tgtEl>
                                              <p:spTgt spid="38"/>
                                            </p:tgtEl>
                                          </p:cBhvr>
                                        </p:animEffect>
                                      </p:childTnLst>
                                    </p:cTn>
                                  </p:par>
                                  <p:par>
                                    <p:cTn id="55" presetID="10" presetClass="entr" presetSubtype="0" fill="hold" grpId="0" nodeType="withEffect">
                                      <p:stCondLst>
                                        <p:cond delay="0"/>
                                      </p:stCondLst>
                                      <p:iterate type="lt">
                                        <p:tmPct val="10000"/>
                                      </p:iterate>
                                      <p:childTnLst>
                                        <p:set>
                                          <p:cBhvr>
                                            <p:cTn id="56" dur="1" fill="hold">
                                              <p:stCondLst>
                                                <p:cond delay="0"/>
                                              </p:stCondLst>
                                            </p:cTn>
                                            <p:tgtEl>
                                              <p:spTgt spid="40"/>
                                            </p:tgtEl>
                                            <p:attrNameLst>
                                              <p:attrName>style.visibility</p:attrName>
                                            </p:attrNameLst>
                                          </p:cBhvr>
                                          <p:to>
                                            <p:strVal val="visible"/>
                                          </p:to>
                                        </p:set>
                                        <p:animEffect transition="in" filter="fade">
                                          <p:cBhvr>
                                            <p:cTn id="57" dur="1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animBg="1"/>
          <p:bldP spid="34" grpId="0" animBg="1"/>
          <p:bldP spid="37" grpId="0"/>
          <p:bldP spid="38" grpId="0"/>
          <p:bldP spid="39" grpId="0"/>
          <p:bldP spid="40" grpId="0"/>
          <p:bldP spid="3" grpId="0"/>
          <p:bldP spid="42" grpId="0"/>
          <p:bldP spid="43" grpId="0"/>
          <p:bldP spid="4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
        <p:nvSpPr>
          <p:cNvPr id="6" name="矩形 5"/>
          <p:cNvSpPr/>
          <p:nvPr/>
        </p:nvSpPr>
        <p:spPr>
          <a:xfrm>
            <a:off x="1805238" y="1671289"/>
            <a:ext cx="2232645" cy="30747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4841675" y="1671288"/>
            <a:ext cx="2409961" cy="307473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55429" y="1673443"/>
            <a:ext cx="2231081" cy="3072582"/>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bwMode="auto">
          <a:xfrm>
            <a:off x="1233335" y="5026134"/>
            <a:ext cx="3131206" cy="1299693"/>
            <a:chOff x="6358171" y="672761"/>
            <a:chExt cx="2348774" cy="974631"/>
          </a:xfrm>
        </p:grpSpPr>
        <p:sp>
          <p:nvSpPr>
            <p:cNvPr id="13"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zh-CN" altLang="en-US" sz="1100" dirty="0">
                  <a:solidFill>
                    <a:schemeClr val="tx1">
                      <a:lumMod val="50000"/>
                      <a:lumOff val="50000"/>
                    </a:schemeClr>
                  </a:solidFill>
                  <a:latin typeface="+mn-ea"/>
                </a:rPr>
                <a:t>Your content is played here, or by copying your text after.</a:t>
              </a:r>
            </a:p>
          </p:txBody>
        </p:sp>
        <p:sp>
          <p:nvSpPr>
            <p:cNvPr id="14"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1800" b="1" dirty="0">
                  <a:solidFill>
                    <a:srgbClr val="283746"/>
                  </a:solidFill>
                  <a:latin typeface="+mn-ea"/>
                  <a:ea typeface="+mn-ea"/>
                </a:rPr>
                <a:t>Enter your title.</a:t>
              </a:r>
            </a:p>
          </p:txBody>
        </p:sp>
      </p:grpSp>
      <p:grpSp>
        <p:nvGrpSpPr>
          <p:cNvPr id="15" name="组合 14"/>
          <p:cNvGrpSpPr/>
          <p:nvPr/>
        </p:nvGrpSpPr>
        <p:grpSpPr bwMode="auto">
          <a:xfrm>
            <a:off x="4302662" y="5026134"/>
            <a:ext cx="3131206" cy="1299693"/>
            <a:chOff x="6358171" y="672761"/>
            <a:chExt cx="2348774" cy="974631"/>
          </a:xfrm>
        </p:grpSpPr>
        <p:sp>
          <p:nvSpPr>
            <p:cNvPr id="16"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zh-CN" altLang="en-US" sz="1100" dirty="0">
                  <a:solidFill>
                    <a:schemeClr val="tx1">
                      <a:lumMod val="50000"/>
                      <a:lumOff val="50000"/>
                    </a:schemeClr>
                  </a:solidFill>
                  <a:latin typeface="+mn-ea"/>
                </a:rPr>
                <a:t>Your content is played here, or by copying your text after.</a:t>
              </a:r>
            </a:p>
          </p:txBody>
        </p:sp>
        <p:sp>
          <p:nvSpPr>
            <p:cNvPr id="17"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1800" b="1" dirty="0">
                  <a:solidFill>
                    <a:schemeClr val="tx1">
                      <a:lumMod val="75000"/>
                      <a:lumOff val="25000"/>
                    </a:schemeClr>
                  </a:solidFill>
                  <a:latin typeface="+mn-ea"/>
                  <a:ea typeface="+mn-ea"/>
                </a:rPr>
                <a:t>Enter your title.</a:t>
              </a:r>
            </a:p>
          </p:txBody>
        </p:sp>
      </p:grpSp>
      <p:grpSp>
        <p:nvGrpSpPr>
          <p:cNvPr id="18" name="组合 17"/>
          <p:cNvGrpSpPr/>
          <p:nvPr/>
        </p:nvGrpSpPr>
        <p:grpSpPr bwMode="auto">
          <a:xfrm>
            <a:off x="7679241" y="5026134"/>
            <a:ext cx="3131206" cy="1299693"/>
            <a:chOff x="6358171" y="672761"/>
            <a:chExt cx="2348774" cy="974631"/>
          </a:xfrm>
        </p:grpSpPr>
        <p:sp>
          <p:nvSpPr>
            <p:cNvPr id="19"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zh-CN" altLang="en-US" sz="1100" dirty="0">
                  <a:solidFill>
                    <a:schemeClr val="tx1">
                      <a:lumMod val="50000"/>
                      <a:lumOff val="50000"/>
                    </a:schemeClr>
                  </a:solidFill>
                  <a:latin typeface="+mn-ea"/>
                </a:rPr>
                <a:t>Your content is played here, or by copying your text after.</a:t>
              </a:r>
            </a:p>
          </p:txBody>
        </p:sp>
        <p:sp>
          <p:nvSpPr>
            <p:cNvPr id="20"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1800" b="1" dirty="0">
                  <a:solidFill>
                    <a:srgbClr val="283746"/>
                  </a:solidFill>
                  <a:latin typeface="+mn-ea"/>
                  <a:ea typeface="+mn-ea"/>
                </a:rPr>
                <a:t>Enter your title.</a:t>
              </a:r>
            </a:p>
          </p:txBody>
        </p:sp>
      </p:gr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8" accel="66000"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20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66000" fill="hold" grpId="0"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20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accel="66000" fill="hold" grpId="0" nodeType="withEffect" p14:presetBounceEnd="6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2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decel="10000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8" accel="66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66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accel="66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decel="10000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1450340">
              <a:defRPr/>
            </a:pPr>
            <a:r>
              <a:rPr lang="zh-CN" altLang="en-US" sz="1000" dirty="0">
                <a:solidFill>
                  <a:schemeClr val="tx1">
                    <a:lumMod val="50000"/>
                    <a:lumOff val="50000"/>
                  </a:schemeClr>
                </a:solidFill>
                <a:latin typeface="+mn-ea"/>
              </a:rPr>
              <a:t>Your content is played here, or by copying your text, select Paste in this box and choose to keep only the text.</a:t>
            </a:r>
          </a:p>
        </p:txBody>
      </p:sp>
      <p:sp>
        <p:nvSpPr>
          <p:cNvPr id="3"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85000"/>
                  <a:lumOff val="15000"/>
                </a:schemeClr>
              </a:solidFill>
              <a:latin typeface="+mn-lt"/>
              <a:ea typeface="+mn-ea"/>
              <a:cs typeface="+mn-ea"/>
              <a:sym typeface="+mn-lt"/>
            </a:endParaRPr>
          </a:p>
        </p:txBody>
      </p:sp>
      <p:sp>
        <p:nvSpPr>
          <p:cNvPr id="4"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80%</a:t>
            </a:r>
            <a:endParaRPr lang="es-ES" altLang="zh-CN" sz="2485">
              <a:solidFill>
                <a:schemeClr val="tx1">
                  <a:lumMod val="85000"/>
                  <a:lumOff val="15000"/>
                </a:schemeClr>
              </a:solidFill>
              <a:latin typeface="+mn-lt"/>
              <a:ea typeface="+mn-ea"/>
              <a:cs typeface="+mn-ea"/>
              <a:sym typeface="+mn-lt"/>
            </a:endParaRPr>
          </a:p>
        </p:txBody>
      </p:sp>
      <p:sp>
        <p:nvSpPr>
          <p:cNvPr id="5"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45%</a:t>
            </a:r>
            <a:endParaRPr lang="es-ES" altLang="zh-CN" sz="2485">
              <a:solidFill>
                <a:schemeClr val="tx1">
                  <a:lumMod val="85000"/>
                  <a:lumOff val="15000"/>
                </a:schemeClr>
              </a:solidFill>
              <a:latin typeface="+mn-lt"/>
              <a:ea typeface="+mn-ea"/>
              <a:cs typeface="+mn-ea"/>
              <a:sym typeface="+mn-lt"/>
            </a:endParaRPr>
          </a:p>
        </p:txBody>
      </p:sp>
      <p:sp>
        <p:nvSpPr>
          <p:cNvPr id="6"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25%</a:t>
            </a:r>
            <a:endParaRPr lang="es-ES" altLang="zh-CN" sz="2485">
              <a:solidFill>
                <a:schemeClr val="tx1">
                  <a:lumMod val="85000"/>
                  <a:lumOff val="15000"/>
                </a:schemeClr>
              </a:solidFill>
              <a:latin typeface="+mn-lt"/>
              <a:ea typeface="+mn-ea"/>
              <a:cs typeface="+mn-ea"/>
              <a:sym typeface="+mn-lt"/>
            </a:endParaRPr>
          </a:p>
        </p:txBody>
      </p:sp>
      <p:sp>
        <p:nvSpPr>
          <p:cNvPr id="7"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8"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9"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0"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1"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2"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3"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4"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15"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6" name="AutoShape 19"/>
          <p:cNvSpPr/>
          <p:nvPr/>
        </p:nvSpPr>
        <p:spPr bwMode="auto">
          <a:xfrm>
            <a:off x="1380997" y="3871118"/>
            <a:ext cx="411829" cy="1869282"/>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7" name="AutoShape 20"/>
          <p:cNvSpPr/>
          <p:nvPr/>
        </p:nvSpPr>
        <p:spPr bwMode="auto">
          <a:xfrm>
            <a:off x="2176088" y="2965453"/>
            <a:ext cx="411829" cy="2774950"/>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8" name="AutoShape 21"/>
          <p:cNvSpPr/>
          <p:nvPr/>
        </p:nvSpPr>
        <p:spPr bwMode="auto">
          <a:xfrm>
            <a:off x="2971179" y="4358484"/>
            <a:ext cx="411829" cy="1381919"/>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9" name="AutoShape 22"/>
          <p:cNvSpPr/>
          <p:nvPr/>
        </p:nvSpPr>
        <p:spPr bwMode="auto">
          <a:xfrm>
            <a:off x="3766270" y="3417887"/>
            <a:ext cx="411829" cy="2322513"/>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0" name="AutoShape 23"/>
          <p:cNvSpPr/>
          <p:nvPr/>
        </p:nvSpPr>
        <p:spPr bwMode="auto">
          <a:xfrm>
            <a:off x="4561361" y="3871118"/>
            <a:ext cx="411036" cy="1869282"/>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1" name="AutoShape 24"/>
          <p:cNvSpPr/>
          <p:nvPr/>
        </p:nvSpPr>
        <p:spPr bwMode="auto">
          <a:xfrm>
            <a:off x="5355659" y="3405982"/>
            <a:ext cx="411036" cy="2322513"/>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2" name="AutoShape 25"/>
          <p:cNvSpPr/>
          <p:nvPr/>
        </p:nvSpPr>
        <p:spPr bwMode="auto">
          <a:xfrm>
            <a:off x="6149958" y="3871118"/>
            <a:ext cx="411036" cy="1869282"/>
          </a:xfrm>
          <a:prstGeom prst="roundRect">
            <a:avLst>
              <a:gd name="adj" fmla="val 50000"/>
            </a:avLst>
          </a:prstGeom>
          <a:solidFill>
            <a:srgbClr val="1F2533"/>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3"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24"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grpSp>
        <p:nvGrpSpPr>
          <p:cNvPr id="25" name="Group 28"/>
          <p:cNvGrpSpPr/>
          <p:nvPr/>
        </p:nvGrpSpPr>
        <p:grpSpPr bwMode="auto">
          <a:xfrm>
            <a:off x="7193020" y="2648589"/>
            <a:ext cx="3781052" cy="3265488"/>
            <a:chOff x="0" y="0"/>
            <a:chExt cx="7565081" cy="6530302"/>
          </a:xfrm>
        </p:grpSpPr>
        <p:sp>
          <p:nvSpPr>
            <p:cNvPr id="26"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1450340">
                <a:defRPr/>
              </a:pPr>
              <a:r>
                <a:rPr lang="zh-CN" altLang="en-US" sz="1000" dirty="0">
                  <a:solidFill>
                    <a:schemeClr val="tx1">
                      <a:lumMod val="50000"/>
                      <a:lumOff val="50000"/>
                    </a:schemeClr>
                  </a:solidFill>
                  <a:latin typeface="+mn-ea"/>
                </a:rPr>
                <a:t>Your content is played here, or by copying your text, select Paste in this box and choose to keep only the text.</a:t>
              </a:r>
            </a:p>
          </p:txBody>
        </p:sp>
        <p:sp>
          <p:nvSpPr>
            <p:cNvPr id="27"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zh-CN" altLang="en-US" sz="1200" b="1" dirty="0">
                  <a:solidFill>
                    <a:schemeClr val="tx1">
                      <a:lumMod val="85000"/>
                      <a:lumOff val="15000"/>
                    </a:schemeClr>
                  </a:solidFill>
                  <a:cs typeface="+mn-ea"/>
                  <a:sym typeface="+mn-lt"/>
                </a:rPr>
                <a:t>Enter the title.</a:t>
              </a:r>
              <a:endParaRPr lang="es-ES" altLang="zh-CN" sz="2485" dirty="0">
                <a:solidFill>
                  <a:schemeClr val="tx1">
                    <a:lumMod val="85000"/>
                    <a:lumOff val="15000"/>
                  </a:schemeClr>
                </a:solidFill>
                <a:latin typeface="+mn-lt"/>
                <a:ea typeface="+mn-ea"/>
                <a:cs typeface="+mn-ea"/>
                <a:sym typeface="+mn-lt"/>
              </a:endParaRPr>
            </a:p>
          </p:txBody>
        </p:sp>
      </p:grpSp>
      <p:sp>
        <p:nvSpPr>
          <p:cNvPr id="31"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dissolve">
                                      <p:cBhvr>
                                        <p:cTn id="59" dur="500"/>
                                        <p:tgtEl>
                                          <p:spTgt spid="2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dissolve">
                                      <p:cBhvr>
                                        <p:cTn id="65" dur="500"/>
                                        <p:tgtEl>
                                          <p:spTgt spid="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dissolve">
                                      <p:cBhvr>
                                        <p:cTn id="68" dur="500"/>
                                        <p:tgtEl>
                                          <p:spTgt spid="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dissolve">
                                      <p:cBhvr>
                                        <p:cTn id="71" dur="500"/>
                                        <p:tgtEl>
                                          <p:spTgt spid="7"/>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dissolve">
                                      <p:cBhvr>
                                        <p:cTn id="74" dur="500"/>
                                        <p:tgtEl>
                                          <p:spTgt spid="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dissolve">
                                      <p:cBhvr>
                                        <p:cTn id="80" dur="500"/>
                                        <p:tgtEl>
                                          <p:spTgt spid="23"/>
                                        </p:tgtEl>
                                      </p:cBhvr>
                                    </p:animEffect>
                                  </p:childTnLst>
                                </p:cTn>
                              </p:par>
                            </p:childTnLst>
                          </p:cTn>
                        </p:par>
                        <p:par>
                          <p:cTn id="81" fill="hold">
                            <p:stCondLst>
                              <p:cond delay="2000"/>
                            </p:stCondLst>
                            <p:childTnLst>
                              <p:par>
                                <p:cTn id="82" presetID="47"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nimBg="1" autoUpdateAnimBg="0"/>
      <p:bldP spid="17" grpId="0" animBg="1" autoUpdateAnimBg="0"/>
      <p:bldP spid="18" grpId="0" animBg="1"/>
      <p:bldP spid="19" grpId="0" animBg="1" autoUpdateAnimBg="0"/>
      <p:bldP spid="20" grpId="0" animBg="1" autoUpdateAnimBg="0"/>
      <p:bldP spid="21" grpId="0" animBg="1" autoUpdateAnimBg="0"/>
      <p:bldP spid="22" grpId="0" animBg="1" autoUpdateAnimBg="0"/>
      <p:bldP spid="23" grpId="0" autoUpdateAnimBg="0"/>
      <p:bldP spid="24" grpId="0" autoUpdateAnimBg="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文本框 11"/>
          <p:cNvSpPr txBox="1"/>
          <p:nvPr/>
        </p:nvSpPr>
        <p:spPr>
          <a:xfrm>
            <a:off x="7827949" y="687626"/>
            <a:ext cx="3570514" cy="5386090"/>
          </a:xfrm>
          <a:prstGeom prst="rect">
            <a:avLst/>
          </a:prstGeom>
          <a:noFill/>
        </p:spPr>
        <p:txBody>
          <a:bodyPr wrap="square" rtlCol="0">
            <a:spAutoFit/>
          </a:bodyPr>
          <a:lstStyle>
            <a:defPPr>
              <a:defRPr lang="zh-CN"/>
            </a:defPPr>
            <a:lvl1pPr algn="r">
              <a:defRPr sz="4800">
                <a:solidFill>
                  <a:schemeClr val="bg1"/>
                </a:solidFill>
                <a:latin typeface="DIN" pitchFamily="50" charset="0"/>
                <a:cs typeface="+mn-ea"/>
              </a:defRPr>
            </a:lvl1pPr>
          </a:lstStyle>
          <a:p>
            <a:pPr algn="l"/>
            <a:r>
              <a:rPr lang="en-US" altLang="zh-CN" sz="34400" dirty="0">
                <a:sym typeface="+mn-lt"/>
              </a:rPr>
              <a:t>4</a:t>
            </a:r>
            <a:endParaRPr lang="zh-CN" altLang="en-US" sz="34400" dirty="0">
              <a:sym typeface="+mn-lt"/>
            </a:endParaRPr>
          </a:p>
        </p:txBody>
      </p:sp>
      <p:sp>
        <p:nvSpPr>
          <p:cNvPr id="14" name="文本框 13"/>
          <p:cNvSpPr txBox="1"/>
          <p:nvPr/>
        </p:nvSpPr>
        <p:spPr>
          <a:xfrm>
            <a:off x="1737822" y="2274866"/>
            <a:ext cx="5488679" cy="830997"/>
          </a:xfrm>
          <a:prstGeom prst="rect">
            <a:avLst/>
          </a:prstGeom>
          <a:noFill/>
        </p:spPr>
        <p:txBody>
          <a:bodyPr vert="horz" wrap="square" rtlCol="0">
            <a:spAutoFit/>
          </a:bodyPr>
          <a:lstStyle/>
          <a:p>
            <a:pPr algn="r"/>
            <a:r>
              <a:rPr lang="zh-CN" altLang="en-US" sz="4800" dirty="0">
                <a:solidFill>
                  <a:schemeClr val="bg1"/>
                </a:solidFill>
                <a:latin typeface="DIN" pitchFamily="50" charset="0"/>
                <a:cs typeface="+mn-ea"/>
                <a:sym typeface="+mn-lt"/>
              </a:rPr>
              <a:t>Enter your title</a:t>
            </a:r>
          </a:p>
        </p:txBody>
      </p:sp>
      <p:sp>
        <p:nvSpPr>
          <p:cNvPr id="15" name="矩形 14"/>
          <p:cNvSpPr/>
          <p:nvPr/>
        </p:nvSpPr>
        <p:spPr>
          <a:xfrm>
            <a:off x="1737822" y="3105863"/>
            <a:ext cx="5370403" cy="854080"/>
          </a:xfrm>
          <a:prstGeom prst="rect">
            <a:avLst/>
          </a:prstGeom>
        </p:spPr>
        <p:txBody>
          <a:bodyPr vert="horz" wrap="square">
            <a:spAutoFit/>
          </a:bodyPr>
          <a:lstStyle/>
          <a:p>
            <a:pPr algn="r">
              <a:lnSpc>
                <a:spcPct val="150000"/>
              </a:lnSpc>
            </a:pPr>
            <a:r>
              <a:rPr lang="en-US" altLang="zh-CN" sz="1100" dirty="0">
                <a:solidFill>
                  <a:schemeClr val="bg1">
                    <a:lumMod val="75000"/>
                  </a:schemeClr>
                </a:solidFill>
              </a:rPr>
              <a:t>Lorem Ipsum is simple dummy text of the printing and typesetting industry. Lorem Ipsum has been the industry's standard. Lorem Ipsum is simple dummy text of the printing and more.</a:t>
            </a:r>
          </a:p>
        </p:txBody>
      </p:sp>
      <p:sp>
        <p:nvSpPr>
          <p:cNvPr id="16" name="Cross 48"/>
          <p:cNvSpPr/>
          <p:nvPr/>
        </p:nvSpPr>
        <p:spPr>
          <a:xfrm>
            <a:off x="4124842" y="4824205"/>
            <a:ext cx="622168" cy="622168"/>
          </a:xfrm>
          <a:prstGeom prst="plus">
            <a:avLst>
              <a:gd name="adj" fmla="val 42526"/>
            </a:avLst>
          </a:prstGeom>
          <a:solidFill>
            <a:schemeClr val="bg1">
              <a:lumMod val="9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17" name="Cross 49"/>
          <p:cNvSpPr/>
          <p:nvPr/>
        </p:nvSpPr>
        <p:spPr>
          <a:xfrm>
            <a:off x="2247326" y="2171984"/>
            <a:ext cx="205764" cy="205764"/>
          </a:xfrm>
          <a:prstGeom prst="plus">
            <a:avLst>
              <a:gd name="adj" fmla="val 425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14:presetBounceEnd="56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56000">
                                          <p:cBhvr additive="base">
                                            <p:cTn id="13" dur="10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8"/>
          <p:cNvSpPr/>
          <p:nvPr/>
        </p:nvSpPr>
        <p:spPr bwMode="auto">
          <a:xfrm>
            <a:off x="2054937" y="1806243"/>
            <a:ext cx="3065463" cy="3067050"/>
          </a:xfrm>
          <a:custGeom>
            <a:avLst/>
            <a:gdLst>
              <a:gd name="T0" fmla="*/ 8 w 1931"/>
              <a:gd name="T1" fmla="*/ 1932 h 1932"/>
              <a:gd name="T2" fmla="*/ 0 w 1931"/>
              <a:gd name="T3" fmla="*/ 1924 h 1932"/>
              <a:gd name="T4" fmla="*/ 1923 w 1931"/>
              <a:gd name="T5" fmla="*/ 0 h 1932"/>
              <a:gd name="T6" fmla="*/ 1931 w 1931"/>
              <a:gd name="T7" fmla="*/ 8 h 1932"/>
              <a:gd name="T8" fmla="*/ 8 w 1931"/>
              <a:gd name="T9" fmla="*/ 1932 h 1932"/>
            </a:gdLst>
            <a:ahLst/>
            <a:cxnLst>
              <a:cxn ang="0">
                <a:pos x="T0" y="T1"/>
              </a:cxn>
              <a:cxn ang="0">
                <a:pos x="T2" y="T3"/>
              </a:cxn>
              <a:cxn ang="0">
                <a:pos x="T4" y="T5"/>
              </a:cxn>
              <a:cxn ang="0">
                <a:pos x="T6" y="T7"/>
              </a:cxn>
              <a:cxn ang="0">
                <a:pos x="T8" y="T9"/>
              </a:cxn>
            </a:cxnLst>
            <a:rect l="0" t="0" r="r" b="b"/>
            <a:pathLst>
              <a:path w="1931" h="1932">
                <a:moveTo>
                  <a:pt x="8" y="1932"/>
                </a:moveTo>
                <a:lnTo>
                  <a:pt x="0" y="1924"/>
                </a:lnTo>
                <a:lnTo>
                  <a:pt x="1923" y="0"/>
                </a:lnTo>
                <a:lnTo>
                  <a:pt x="1931" y="8"/>
                </a:lnTo>
                <a:lnTo>
                  <a:pt x="8" y="19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文本框 68"/>
          <p:cNvSpPr txBox="1"/>
          <p:nvPr/>
        </p:nvSpPr>
        <p:spPr>
          <a:xfrm>
            <a:off x="386145" y="2595662"/>
            <a:ext cx="3107237" cy="923330"/>
          </a:xfrm>
          <a:prstGeom prst="rect">
            <a:avLst/>
          </a:prstGeom>
          <a:noFill/>
        </p:spPr>
        <p:txBody>
          <a:bodyPr wrap="square" rtlCol="0">
            <a:spAutoFit/>
          </a:bodyPr>
          <a:lstStyle/>
          <a:p>
            <a:pPr algn="r"/>
            <a:r>
              <a:rPr lang="en-US" altLang="zh-CN" sz="5400" dirty="0">
                <a:solidFill>
                  <a:schemeClr val="bg1">
                    <a:lumMod val="95000"/>
                  </a:schemeClr>
                </a:solidFill>
                <a:latin typeface="Impact" panose="020B0806030902050204" pitchFamily="34" charset="0"/>
              </a:rPr>
              <a:t>CONTENTS</a:t>
            </a:r>
            <a:endParaRPr lang="zh-CN" altLang="en-US" sz="5400" dirty="0">
              <a:solidFill>
                <a:schemeClr val="bg1">
                  <a:lumMod val="95000"/>
                </a:schemeClr>
              </a:solidFill>
              <a:latin typeface="Impact" panose="020B0806030902050204" pitchFamily="34" charset="0"/>
            </a:endParaRPr>
          </a:p>
        </p:txBody>
      </p:sp>
      <p:sp>
        <p:nvSpPr>
          <p:cNvPr id="71" name="文本框 70"/>
          <p:cNvSpPr txBox="1"/>
          <p:nvPr/>
        </p:nvSpPr>
        <p:spPr>
          <a:xfrm>
            <a:off x="4960772" y="1806243"/>
            <a:ext cx="1059542" cy="830997"/>
          </a:xfrm>
          <a:prstGeom prst="rect">
            <a:avLst/>
          </a:prstGeom>
          <a:noFill/>
        </p:spPr>
        <p:txBody>
          <a:bodyPr wrap="square" rtlCol="0">
            <a:spAutoFit/>
          </a:bodyPr>
          <a:lstStyle/>
          <a:p>
            <a:pPr algn="r"/>
            <a:r>
              <a:rPr lang="en-US" altLang="zh-CN" sz="4800" dirty="0">
                <a:solidFill>
                  <a:schemeClr val="bg1"/>
                </a:solidFill>
                <a:latin typeface="DIN" pitchFamily="50" charset="0"/>
                <a:cs typeface="+mn-ea"/>
                <a:sym typeface="+mn-lt"/>
              </a:rPr>
              <a:t>01</a:t>
            </a:r>
            <a:endParaRPr lang="zh-CN" altLang="en-US" sz="4800" dirty="0">
              <a:solidFill>
                <a:schemeClr val="bg1"/>
              </a:solidFill>
              <a:latin typeface="DIN" pitchFamily="50" charset="0"/>
              <a:cs typeface="+mn-ea"/>
              <a:sym typeface="+mn-lt"/>
            </a:endParaRPr>
          </a:p>
        </p:txBody>
      </p:sp>
      <p:sp>
        <p:nvSpPr>
          <p:cNvPr id="73" name="文本框 72"/>
          <p:cNvSpPr txBox="1"/>
          <p:nvPr/>
        </p:nvSpPr>
        <p:spPr>
          <a:xfrm>
            <a:off x="6221537" y="2002332"/>
            <a:ext cx="3135086" cy="461665"/>
          </a:xfrm>
          <a:prstGeom prst="rect">
            <a:avLst/>
          </a:prstGeom>
          <a:noFill/>
        </p:spPr>
        <p:txBody>
          <a:bodyPr wrap="square" rtlCol="0">
            <a:spAutoFit/>
          </a:bodyPr>
          <a:lstStyle/>
          <a:p>
            <a:r>
              <a:rPr lang="zh-CN" altLang="en-US" sz="2400" dirty="0">
                <a:solidFill>
                  <a:schemeClr val="bg1"/>
                </a:solidFill>
                <a:latin typeface="DIN" pitchFamily="50" charset="0"/>
                <a:cs typeface="+mn-ea"/>
                <a:sym typeface="+mn-lt"/>
              </a:rPr>
              <a:t>Enter your title.</a:t>
            </a:r>
          </a:p>
        </p:txBody>
      </p:sp>
      <p:sp>
        <p:nvSpPr>
          <p:cNvPr id="74" name="矩形 73"/>
          <p:cNvSpPr/>
          <p:nvPr/>
        </p:nvSpPr>
        <p:spPr>
          <a:xfrm>
            <a:off x="6250662" y="2277563"/>
            <a:ext cx="4503774" cy="323165"/>
          </a:xfrm>
          <a:prstGeom prst="rect">
            <a:avLst/>
          </a:prstGeom>
        </p:spPr>
        <p:txBody>
          <a:bodyPr vert="horz" wrap="square">
            <a:spAutoFit/>
          </a:bodyPr>
          <a:lstStyle/>
          <a:p>
            <a:pPr>
              <a:lnSpc>
                <a:spcPct val="150000"/>
              </a:lnSpc>
            </a:pPr>
            <a:r>
              <a:rPr lang="en-US" altLang="zh-CN" sz="1000" dirty="0">
                <a:solidFill>
                  <a:schemeClr val="bg1">
                    <a:lumMod val="75000"/>
                  </a:schemeClr>
                </a:solidFill>
              </a:rPr>
              <a:t>Lorem Ipsum is simple dummy text of the printing and typesetting industry. </a:t>
            </a:r>
          </a:p>
        </p:txBody>
      </p:sp>
      <p:sp>
        <p:nvSpPr>
          <p:cNvPr id="75" name="文本框 74"/>
          <p:cNvSpPr txBox="1"/>
          <p:nvPr/>
        </p:nvSpPr>
        <p:spPr>
          <a:xfrm>
            <a:off x="4664651" y="3631294"/>
            <a:ext cx="4091840" cy="461665"/>
          </a:xfrm>
          <a:prstGeom prst="rect">
            <a:avLst/>
          </a:prstGeom>
          <a:noFill/>
        </p:spPr>
        <p:txBody>
          <a:bodyPr wrap="square" rtlCol="0">
            <a:spAutoFit/>
          </a:bodyPr>
          <a:lstStyle>
            <a:defPPr>
              <a:defRPr lang="zh-CN"/>
            </a:defPPr>
            <a:lvl1pPr>
              <a:defRPr sz="2400">
                <a:solidFill>
                  <a:schemeClr val="bg1"/>
                </a:solidFill>
                <a:latin typeface="DIN" pitchFamily="50" charset="0"/>
                <a:cs typeface="+mn-ea"/>
              </a:defRPr>
            </a:lvl1pPr>
          </a:lstStyle>
          <a:p>
            <a:r>
              <a:rPr lang="zh-CN" altLang="en-US" dirty="0">
                <a:sym typeface="+mn-lt"/>
              </a:rPr>
              <a:t>Enter your title.</a:t>
            </a:r>
          </a:p>
        </p:txBody>
      </p:sp>
      <p:sp>
        <p:nvSpPr>
          <p:cNvPr id="76" name="矩形 75"/>
          <p:cNvSpPr/>
          <p:nvPr/>
        </p:nvSpPr>
        <p:spPr>
          <a:xfrm>
            <a:off x="4664651" y="3939521"/>
            <a:ext cx="4451771" cy="323165"/>
          </a:xfrm>
          <a:prstGeom prst="rect">
            <a:avLst/>
          </a:prstGeom>
        </p:spPr>
        <p:txBody>
          <a:bodyPr vert="horz" wrap="square">
            <a:spAutoFit/>
          </a:bodyPr>
          <a:lstStyle/>
          <a:p>
            <a:pPr>
              <a:lnSpc>
                <a:spcPct val="150000"/>
              </a:lnSpc>
            </a:pPr>
            <a:r>
              <a:rPr lang="en-US" altLang="zh-CN" sz="1000" dirty="0">
                <a:solidFill>
                  <a:schemeClr val="bg1">
                    <a:lumMod val="75000"/>
                  </a:schemeClr>
                </a:solidFill>
              </a:rPr>
              <a:t>Lorem Ipsum is simple dummy text of the printing and typesetting industry. </a:t>
            </a:r>
          </a:p>
        </p:txBody>
      </p:sp>
      <p:sp>
        <p:nvSpPr>
          <p:cNvPr id="77" name="文本框 76"/>
          <p:cNvSpPr txBox="1"/>
          <p:nvPr/>
        </p:nvSpPr>
        <p:spPr>
          <a:xfrm>
            <a:off x="5391700" y="2816813"/>
            <a:ext cx="3605224" cy="461665"/>
          </a:xfrm>
          <a:prstGeom prst="rect">
            <a:avLst/>
          </a:prstGeom>
          <a:noFill/>
        </p:spPr>
        <p:txBody>
          <a:bodyPr wrap="square" rtlCol="0">
            <a:spAutoFit/>
          </a:bodyPr>
          <a:lstStyle>
            <a:defPPr>
              <a:defRPr lang="zh-CN"/>
            </a:defPPr>
            <a:lvl1pPr>
              <a:defRPr sz="2400">
                <a:solidFill>
                  <a:schemeClr val="bg1"/>
                </a:solidFill>
                <a:latin typeface="DIN" pitchFamily="50" charset="0"/>
                <a:cs typeface="+mn-ea"/>
              </a:defRPr>
            </a:lvl1pPr>
          </a:lstStyle>
          <a:p>
            <a:r>
              <a:rPr lang="zh-CN" altLang="en-US" dirty="0">
                <a:sym typeface="+mn-lt"/>
              </a:rPr>
              <a:t>Enter your title.</a:t>
            </a:r>
          </a:p>
        </p:txBody>
      </p:sp>
      <p:sp>
        <p:nvSpPr>
          <p:cNvPr id="78" name="矩形 77"/>
          <p:cNvSpPr/>
          <p:nvPr/>
        </p:nvSpPr>
        <p:spPr>
          <a:xfrm>
            <a:off x="5391701" y="3108542"/>
            <a:ext cx="4653049" cy="323165"/>
          </a:xfrm>
          <a:prstGeom prst="rect">
            <a:avLst/>
          </a:prstGeom>
        </p:spPr>
        <p:txBody>
          <a:bodyPr vert="horz" wrap="square">
            <a:spAutoFit/>
          </a:bodyPr>
          <a:lstStyle/>
          <a:p>
            <a:pPr>
              <a:lnSpc>
                <a:spcPct val="150000"/>
              </a:lnSpc>
            </a:pPr>
            <a:r>
              <a:rPr lang="en-US" altLang="zh-CN" sz="1000" dirty="0">
                <a:solidFill>
                  <a:schemeClr val="bg1">
                    <a:lumMod val="75000"/>
                  </a:schemeClr>
                </a:solidFill>
              </a:rPr>
              <a:t>Lorem Ipsum is simple dummy text of the printing and typesetting industry. </a:t>
            </a:r>
          </a:p>
        </p:txBody>
      </p:sp>
      <p:sp>
        <p:nvSpPr>
          <p:cNvPr id="79" name="文本框 78"/>
          <p:cNvSpPr txBox="1"/>
          <p:nvPr/>
        </p:nvSpPr>
        <p:spPr>
          <a:xfrm>
            <a:off x="3744831" y="4459424"/>
            <a:ext cx="5011660" cy="461665"/>
          </a:xfrm>
          <a:prstGeom prst="rect">
            <a:avLst/>
          </a:prstGeom>
          <a:noFill/>
        </p:spPr>
        <p:txBody>
          <a:bodyPr wrap="square" rtlCol="0">
            <a:spAutoFit/>
          </a:bodyPr>
          <a:lstStyle>
            <a:defPPr>
              <a:defRPr lang="zh-CN"/>
            </a:defPPr>
            <a:lvl1pPr>
              <a:defRPr sz="2400">
                <a:solidFill>
                  <a:schemeClr val="bg1"/>
                </a:solidFill>
                <a:latin typeface="DIN" pitchFamily="50" charset="0"/>
                <a:cs typeface="+mn-ea"/>
              </a:defRPr>
            </a:lvl1pPr>
          </a:lstStyle>
          <a:p>
            <a:r>
              <a:rPr lang="zh-CN" altLang="en-US" dirty="0">
                <a:sym typeface="+mn-lt"/>
              </a:rPr>
              <a:t>Enter your title.</a:t>
            </a:r>
          </a:p>
        </p:txBody>
      </p:sp>
      <p:sp>
        <p:nvSpPr>
          <p:cNvPr id="80" name="矩形 79"/>
          <p:cNvSpPr/>
          <p:nvPr/>
        </p:nvSpPr>
        <p:spPr>
          <a:xfrm>
            <a:off x="3744831" y="4770500"/>
            <a:ext cx="5452501" cy="323165"/>
          </a:xfrm>
          <a:prstGeom prst="rect">
            <a:avLst/>
          </a:prstGeom>
        </p:spPr>
        <p:txBody>
          <a:bodyPr vert="horz" wrap="square">
            <a:spAutoFit/>
          </a:bodyPr>
          <a:lstStyle/>
          <a:p>
            <a:pPr>
              <a:lnSpc>
                <a:spcPct val="150000"/>
              </a:lnSpc>
            </a:pPr>
            <a:r>
              <a:rPr lang="en-US" altLang="zh-CN" sz="1000" dirty="0">
                <a:solidFill>
                  <a:schemeClr val="bg1">
                    <a:lumMod val="75000"/>
                  </a:schemeClr>
                </a:solidFill>
              </a:rPr>
              <a:t>Lorem Ipsum is simple dummy text of the printing and typesetting industry. </a:t>
            </a:r>
          </a:p>
        </p:txBody>
      </p:sp>
      <p:sp>
        <p:nvSpPr>
          <p:cNvPr id="81" name="文本框 80"/>
          <p:cNvSpPr txBox="1"/>
          <p:nvPr/>
        </p:nvSpPr>
        <p:spPr>
          <a:xfrm>
            <a:off x="4184078" y="2602328"/>
            <a:ext cx="1059542" cy="830997"/>
          </a:xfrm>
          <a:prstGeom prst="rect">
            <a:avLst/>
          </a:prstGeom>
          <a:noFill/>
        </p:spPr>
        <p:txBody>
          <a:bodyPr wrap="square" rtlCol="0">
            <a:spAutoFit/>
          </a:bodyPr>
          <a:lstStyle/>
          <a:p>
            <a:pPr algn="r"/>
            <a:r>
              <a:rPr lang="en-US" altLang="zh-CN" sz="4800" dirty="0">
                <a:solidFill>
                  <a:schemeClr val="bg1"/>
                </a:solidFill>
                <a:latin typeface="DIN" pitchFamily="50" charset="0"/>
                <a:cs typeface="+mn-ea"/>
                <a:sym typeface="+mn-lt"/>
              </a:rPr>
              <a:t>02</a:t>
            </a:r>
            <a:endParaRPr lang="zh-CN" altLang="en-US" sz="4800" dirty="0">
              <a:solidFill>
                <a:schemeClr val="bg1"/>
              </a:solidFill>
              <a:latin typeface="DIN" pitchFamily="50" charset="0"/>
              <a:cs typeface="+mn-ea"/>
              <a:sym typeface="+mn-lt"/>
            </a:endParaRPr>
          </a:p>
        </p:txBody>
      </p:sp>
      <p:sp>
        <p:nvSpPr>
          <p:cNvPr id="82" name="文本框 81"/>
          <p:cNvSpPr txBox="1"/>
          <p:nvPr/>
        </p:nvSpPr>
        <p:spPr>
          <a:xfrm>
            <a:off x="3361487" y="3398413"/>
            <a:ext cx="1059542" cy="830997"/>
          </a:xfrm>
          <a:prstGeom prst="rect">
            <a:avLst/>
          </a:prstGeom>
          <a:noFill/>
        </p:spPr>
        <p:txBody>
          <a:bodyPr wrap="square" rtlCol="0">
            <a:spAutoFit/>
          </a:bodyPr>
          <a:lstStyle/>
          <a:p>
            <a:pPr algn="r"/>
            <a:r>
              <a:rPr lang="en-US" altLang="zh-CN" sz="4800" dirty="0">
                <a:solidFill>
                  <a:schemeClr val="bg1"/>
                </a:solidFill>
                <a:latin typeface="DIN" pitchFamily="50" charset="0"/>
                <a:cs typeface="+mn-ea"/>
                <a:sym typeface="+mn-lt"/>
              </a:rPr>
              <a:t>03</a:t>
            </a:r>
            <a:endParaRPr lang="zh-CN" altLang="en-US" sz="4800" dirty="0">
              <a:solidFill>
                <a:schemeClr val="bg1"/>
              </a:solidFill>
              <a:latin typeface="DIN" pitchFamily="50" charset="0"/>
              <a:cs typeface="+mn-ea"/>
              <a:sym typeface="+mn-lt"/>
            </a:endParaRPr>
          </a:p>
        </p:txBody>
      </p:sp>
      <p:sp>
        <p:nvSpPr>
          <p:cNvPr id="83" name="文本框 82"/>
          <p:cNvSpPr txBox="1"/>
          <p:nvPr/>
        </p:nvSpPr>
        <p:spPr>
          <a:xfrm>
            <a:off x="2522406" y="4194498"/>
            <a:ext cx="1059542" cy="830997"/>
          </a:xfrm>
          <a:prstGeom prst="rect">
            <a:avLst/>
          </a:prstGeom>
          <a:noFill/>
        </p:spPr>
        <p:txBody>
          <a:bodyPr wrap="square" rtlCol="0">
            <a:spAutoFit/>
          </a:bodyPr>
          <a:lstStyle/>
          <a:p>
            <a:pPr algn="r"/>
            <a:r>
              <a:rPr lang="en-US" altLang="zh-CN" sz="4800" dirty="0">
                <a:solidFill>
                  <a:schemeClr val="bg1"/>
                </a:solidFill>
                <a:latin typeface="DIN" pitchFamily="50" charset="0"/>
                <a:cs typeface="+mn-ea"/>
                <a:sym typeface="+mn-lt"/>
              </a:rPr>
              <a:t>04</a:t>
            </a:r>
            <a:endParaRPr lang="zh-CN" altLang="en-US" sz="4800" dirty="0">
              <a:solidFill>
                <a:schemeClr val="bg1"/>
              </a:solidFill>
              <a:latin typeface="DIN" pitchFamily="50" charset="0"/>
              <a:cs typeface="+mn-ea"/>
              <a:sym typeface="+mn-lt"/>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8000" fill="hold" grpId="0" nodeType="afterEffect" p14:presetBounceEnd="28000">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14:bounceEnd="28000">
                                          <p:cBhvr additive="base">
                                            <p:cTn id="7" dur="750" fill="hold"/>
                                            <p:tgtEl>
                                              <p:spTgt spid="69"/>
                                            </p:tgtEl>
                                            <p:attrNameLst>
                                              <p:attrName>ppt_x</p:attrName>
                                            </p:attrNameLst>
                                          </p:cBhvr>
                                          <p:tavLst>
                                            <p:tav tm="0">
                                              <p:val>
                                                <p:strVal val="0-#ppt_w/2"/>
                                              </p:val>
                                            </p:tav>
                                            <p:tav tm="100000">
                                              <p:val>
                                                <p:strVal val="#ppt_x"/>
                                              </p:val>
                                            </p:tav>
                                          </p:tavLst>
                                        </p:anim>
                                        <p:anim calcmode="lin" valueType="num" p14:bounceEnd="28000">
                                          <p:cBhvr additive="base">
                                            <p:cTn id="8" dur="75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750"/>
                                            <p:tgtEl>
                                              <p:spTgt spid="6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750" fill="hold"/>
                                            <p:tgtEl>
                                              <p:spTgt spid="71"/>
                                            </p:tgtEl>
                                            <p:attrNameLst>
                                              <p:attrName>ppt_w</p:attrName>
                                            </p:attrNameLst>
                                          </p:cBhvr>
                                          <p:tavLst>
                                            <p:tav tm="0">
                                              <p:val>
                                                <p:fltVal val="0"/>
                                              </p:val>
                                            </p:tav>
                                            <p:tav tm="100000">
                                              <p:val>
                                                <p:strVal val="#ppt_w"/>
                                              </p:val>
                                            </p:tav>
                                          </p:tavLst>
                                        </p:anim>
                                        <p:anim calcmode="lin" valueType="num">
                                          <p:cBhvr>
                                            <p:cTn id="16" dur="750" fill="hold"/>
                                            <p:tgtEl>
                                              <p:spTgt spid="71"/>
                                            </p:tgtEl>
                                            <p:attrNameLst>
                                              <p:attrName>ppt_h</p:attrName>
                                            </p:attrNameLst>
                                          </p:cBhvr>
                                          <p:tavLst>
                                            <p:tav tm="0">
                                              <p:val>
                                                <p:fltVal val="0"/>
                                              </p:val>
                                            </p:tav>
                                            <p:tav tm="100000">
                                              <p:val>
                                                <p:strVal val="#ppt_h"/>
                                              </p:val>
                                            </p:tav>
                                          </p:tavLst>
                                        </p:anim>
                                        <p:animEffect transition="in" filter="fade">
                                          <p:cBhvr>
                                            <p:cTn id="17" dur="750"/>
                                            <p:tgtEl>
                                              <p:spTgt spid="71"/>
                                            </p:tgtEl>
                                          </p:cBhvr>
                                        </p:animEffect>
                                      </p:childTnLst>
                                    </p:cTn>
                                  </p:par>
                                  <p:par>
                                    <p:cTn id="18" presetID="53" presetClass="entr" presetSubtype="16" fill="hold" grpId="0" nodeType="withEffect">
                                      <p:stCondLst>
                                        <p:cond delay="100"/>
                                      </p:stCondLst>
                                      <p:childTnLst>
                                        <p:set>
                                          <p:cBhvr>
                                            <p:cTn id="19" dur="1" fill="hold">
                                              <p:stCondLst>
                                                <p:cond delay="0"/>
                                              </p:stCondLst>
                                            </p:cTn>
                                            <p:tgtEl>
                                              <p:spTgt spid="81"/>
                                            </p:tgtEl>
                                            <p:attrNameLst>
                                              <p:attrName>style.visibility</p:attrName>
                                            </p:attrNameLst>
                                          </p:cBhvr>
                                          <p:to>
                                            <p:strVal val="visible"/>
                                          </p:to>
                                        </p:set>
                                        <p:anim calcmode="lin" valueType="num">
                                          <p:cBhvr>
                                            <p:cTn id="20" dur="750" fill="hold"/>
                                            <p:tgtEl>
                                              <p:spTgt spid="81"/>
                                            </p:tgtEl>
                                            <p:attrNameLst>
                                              <p:attrName>ppt_w</p:attrName>
                                            </p:attrNameLst>
                                          </p:cBhvr>
                                          <p:tavLst>
                                            <p:tav tm="0">
                                              <p:val>
                                                <p:fltVal val="0"/>
                                              </p:val>
                                            </p:tav>
                                            <p:tav tm="100000">
                                              <p:val>
                                                <p:strVal val="#ppt_w"/>
                                              </p:val>
                                            </p:tav>
                                          </p:tavLst>
                                        </p:anim>
                                        <p:anim calcmode="lin" valueType="num">
                                          <p:cBhvr>
                                            <p:cTn id="21" dur="750" fill="hold"/>
                                            <p:tgtEl>
                                              <p:spTgt spid="81"/>
                                            </p:tgtEl>
                                            <p:attrNameLst>
                                              <p:attrName>ppt_h</p:attrName>
                                            </p:attrNameLst>
                                          </p:cBhvr>
                                          <p:tavLst>
                                            <p:tav tm="0">
                                              <p:val>
                                                <p:fltVal val="0"/>
                                              </p:val>
                                            </p:tav>
                                            <p:tav tm="100000">
                                              <p:val>
                                                <p:strVal val="#ppt_h"/>
                                              </p:val>
                                            </p:tav>
                                          </p:tavLst>
                                        </p:anim>
                                        <p:animEffect transition="in" filter="fade">
                                          <p:cBhvr>
                                            <p:cTn id="22" dur="750"/>
                                            <p:tgtEl>
                                              <p:spTgt spid="81"/>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82"/>
                                            </p:tgtEl>
                                            <p:attrNameLst>
                                              <p:attrName>style.visibility</p:attrName>
                                            </p:attrNameLst>
                                          </p:cBhvr>
                                          <p:to>
                                            <p:strVal val="visible"/>
                                          </p:to>
                                        </p:set>
                                        <p:anim calcmode="lin" valueType="num">
                                          <p:cBhvr>
                                            <p:cTn id="25" dur="750" fill="hold"/>
                                            <p:tgtEl>
                                              <p:spTgt spid="82"/>
                                            </p:tgtEl>
                                            <p:attrNameLst>
                                              <p:attrName>ppt_w</p:attrName>
                                            </p:attrNameLst>
                                          </p:cBhvr>
                                          <p:tavLst>
                                            <p:tav tm="0">
                                              <p:val>
                                                <p:fltVal val="0"/>
                                              </p:val>
                                            </p:tav>
                                            <p:tav tm="100000">
                                              <p:val>
                                                <p:strVal val="#ppt_w"/>
                                              </p:val>
                                            </p:tav>
                                          </p:tavLst>
                                        </p:anim>
                                        <p:anim calcmode="lin" valueType="num">
                                          <p:cBhvr>
                                            <p:cTn id="26" dur="750" fill="hold"/>
                                            <p:tgtEl>
                                              <p:spTgt spid="82"/>
                                            </p:tgtEl>
                                            <p:attrNameLst>
                                              <p:attrName>ppt_h</p:attrName>
                                            </p:attrNameLst>
                                          </p:cBhvr>
                                          <p:tavLst>
                                            <p:tav tm="0">
                                              <p:val>
                                                <p:fltVal val="0"/>
                                              </p:val>
                                            </p:tav>
                                            <p:tav tm="100000">
                                              <p:val>
                                                <p:strVal val="#ppt_h"/>
                                              </p:val>
                                            </p:tav>
                                          </p:tavLst>
                                        </p:anim>
                                        <p:animEffect transition="in" filter="fade">
                                          <p:cBhvr>
                                            <p:cTn id="27" dur="750"/>
                                            <p:tgtEl>
                                              <p:spTgt spid="82"/>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83"/>
                                            </p:tgtEl>
                                            <p:attrNameLst>
                                              <p:attrName>style.visibility</p:attrName>
                                            </p:attrNameLst>
                                          </p:cBhvr>
                                          <p:to>
                                            <p:strVal val="visible"/>
                                          </p:to>
                                        </p:set>
                                        <p:anim calcmode="lin" valueType="num">
                                          <p:cBhvr>
                                            <p:cTn id="30" dur="750" fill="hold"/>
                                            <p:tgtEl>
                                              <p:spTgt spid="83"/>
                                            </p:tgtEl>
                                            <p:attrNameLst>
                                              <p:attrName>ppt_w</p:attrName>
                                            </p:attrNameLst>
                                          </p:cBhvr>
                                          <p:tavLst>
                                            <p:tav tm="0">
                                              <p:val>
                                                <p:fltVal val="0"/>
                                              </p:val>
                                            </p:tav>
                                            <p:tav tm="100000">
                                              <p:val>
                                                <p:strVal val="#ppt_w"/>
                                              </p:val>
                                            </p:tav>
                                          </p:tavLst>
                                        </p:anim>
                                        <p:anim calcmode="lin" valueType="num">
                                          <p:cBhvr>
                                            <p:cTn id="31" dur="750" fill="hold"/>
                                            <p:tgtEl>
                                              <p:spTgt spid="83"/>
                                            </p:tgtEl>
                                            <p:attrNameLst>
                                              <p:attrName>ppt_h</p:attrName>
                                            </p:attrNameLst>
                                          </p:cBhvr>
                                          <p:tavLst>
                                            <p:tav tm="0">
                                              <p:val>
                                                <p:fltVal val="0"/>
                                              </p:val>
                                            </p:tav>
                                            <p:tav tm="100000">
                                              <p:val>
                                                <p:strVal val="#ppt_h"/>
                                              </p:val>
                                            </p:tav>
                                          </p:tavLst>
                                        </p:anim>
                                        <p:animEffect transition="in" filter="fade">
                                          <p:cBhvr>
                                            <p:cTn id="32" dur="750"/>
                                            <p:tgtEl>
                                              <p:spTgt spid="83"/>
                                            </p:tgtEl>
                                          </p:cBhvr>
                                        </p:animEffect>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750" fill="hold"/>
                                            <p:tgtEl>
                                              <p:spTgt spid="73"/>
                                            </p:tgtEl>
                                            <p:attrNameLst>
                                              <p:attrName>ppt_x</p:attrName>
                                            </p:attrNameLst>
                                          </p:cBhvr>
                                          <p:tavLst>
                                            <p:tav tm="0">
                                              <p:val>
                                                <p:strVal val="1+#ppt_w/2"/>
                                              </p:val>
                                            </p:tav>
                                            <p:tav tm="100000">
                                              <p:val>
                                                <p:strVal val="#ppt_x"/>
                                              </p:val>
                                            </p:tav>
                                          </p:tavLst>
                                        </p:anim>
                                        <p:anim calcmode="lin" valueType="num">
                                          <p:cBhvr additive="base">
                                            <p:cTn id="37" dur="750" fill="hold"/>
                                            <p:tgtEl>
                                              <p:spTgt spid="7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750" fill="hold"/>
                                            <p:tgtEl>
                                              <p:spTgt spid="77"/>
                                            </p:tgtEl>
                                            <p:attrNameLst>
                                              <p:attrName>ppt_x</p:attrName>
                                            </p:attrNameLst>
                                          </p:cBhvr>
                                          <p:tavLst>
                                            <p:tav tm="0">
                                              <p:val>
                                                <p:strVal val="1+#ppt_w/2"/>
                                              </p:val>
                                            </p:tav>
                                            <p:tav tm="100000">
                                              <p:val>
                                                <p:strVal val="#ppt_x"/>
                                              </p:val>
                                            </p:tav>
                                          </p:tavLst>
                                        </p:anim>
                                        <p:anim calcmode="lin" valueType="num">
                                          <p:cBhvr additive="base">
                                            <p:cTn id="41" dur="750" fill="hold"/>
                                            <p:tgtEl>
                                              <p:spTgt spid="7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750" fill="hold"/>
                                            <p:tgtEl>
                                              <p:spTgt spid="75"/>
                                            </p:tgtEl>
                                            <p:attrNameLst>
                                              <p:attrName>ppt_x</p:attrName>
                                            </p:attrNameLst>
                                          </p:cBhvr>
                                          <p:tavLst>
                                            <p:tav tm="0">
                                              <p:val>
                                                <p:strVal val="1+#ppt_w/2"/>
                                              </p:val>
                                            </p:tav>
                                            <p:tav tm="100000">
                                              <p:val>
                                                <p:strVal val="#ppt_x"/>
                                              </p:val>
                                            </p:tav>
                                          </p:tavLst>
                                        </p:anim>
                                        <p:anim calcmode="lin" valueType="num">
                                          <p:cBhvr additive="base">
                                            <p:cTn id="45" dur="750" fill="hold"/>
                                            <p:tgtEl>
                                              <p:spTgt spid="7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750" fill="hold"/>
                                            <p:tgtEl>
                                              <p:spTgt spid="79"/>
                                            </p:tgtEl>
                                            <p:attrNameLst>
                                              <p:attrName>ppt_x</p:attrName>
                                            </p:attrNameLst>
                                          </p:cBhvr>
                                          <p:tavLst>
                                            <p:tav tm="0">
                                              <p:val>
                                                <p:strVal val="1+#ppt_w/2"/>
                                              </p:val>
                                            </p:tav>
                                            <p:tav tm="100000">
                                              <p:val>
                                                <p:strVal val="#ppt_x"/>
                                              </p:val>
                                            </p:tav>
                                          </p:tavLst>
                                        </p:anim>
                                        <p:anim calcmode="lin" valueType="num">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750"/>
                                            <p:tgtEl>
                                              <p:spTgt spid="7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750"/>
                                            <p:tgtEl>
                                              <p:spTgt spid="7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750"/>
                                            <p:tgtEl>
                                              <p:spTgt spid="7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1" grpId="0"/>
          <p:bldP spid="73" grpId="0"/>
          <p:bldP spid="74" grpId="0"/>
          <p:bldP spid="75" grpId="0"/>
          <p:bldP spid="76" grpId="0"/>
          <p:bldP spid="77" grpId="0"/>
          <p:bldP spid="78" grpId="0"/>
          <p:bldP spid="79" grpId="0"/>
          <p:bldP spid="80" grpId="0"/>
          <p:bldP spid="81" grpId="0"/>
          <p:bldP spid="82" grpId="0"/>
          <p:bldP spid="8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8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750" fill="hold"/>
                                            <p:tgtEl>
                                              <p:spTgt spid="69"/>
                                            </p:tgtEl>
                                            <p:attrNameLst>
                                              <p:attrName>ppt_x</p:attrName>
                                            </p:attrNameLst>
                                          </p:cBhvr>
                                          <p:tavLst>
                                            <p:tav tm="0">
                                              <p:val>
                                                <p:strVal val="0-#ppt_w/2"/>
                                              </p:val>
                                            </p:tav>
                                            <p:tav tm="100000">
                                              <p:val>
                                                <p:strVal val="#ppt_x"/>
                                              </p:val>
                                            </p:tav>
                                          </p:tavLst>
                                        </p:anim>
                                        <p:anim calcmode="lin" valueType="num">
                                          <p:cBhvr additive="base">
                                            <p:cTn id="8" dur="75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750"/>
                                            <p:tgtEl>
                                              <p:spTgt spid="6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750" fill="hold"/>
                                            <p:tgtEl>
                                              <p:spTgt spid="71"/>
                                            </p:tgtEl>
                                            <p:attrNameLst>
                                              <p:attrName>ppt_w</p:attrName>
                                            </p:attrNameLst>
                                          </p:cBhvr>
                                          <p:tavLst>
                                            <p:tav tm="0">
                                              <p:val>
                                                <p:fltVal val="0"/>
                                              </p:val>
                                            </p:tav>
                                            <p:tav tm="100000">
                                              <p:val>
                                                <p:strVal val="#ppt_w"/>
                                              </p:val>
                                            </p:tav>
                                          </p:tavLst>
                                        </p:anim>
                                        <p:anim calcmode="lin" valueType="num">
                                          <p:cBhvr>
                                            <p:cTn id="16" dur="750" fill="hold"/>
                                            <p:tgtEl>
                                              <p:spTgt spid="71"/>
                                            </p:tgtEl>
                                            <p:attrNameLst>
                                              <p:attrName>ppt_h</p:attrName>
                                            </p:attrNameLst>
                                          </p:cBhvr>
                                          <p:tavLst>
                                            <p:tav tm="0">
                                              <p:val>
                                                <p:fltVal val="0"/>
                                              </p:val>
                                            </p:tav>
                                            <p:tav tm="100000">
                                              <p:val>
                                                <p:strVal val="#ppt_h"/>
                                              </p:val>
                                            </p:tav>
                                          </p:tavLst>
                                        </p:anim>
                                        <p:animEffect transition="in" filter="fade">
                                          <p:cBhvr>
                                            <p:cTn id="17" dur="750"/>
                                            <p:tgtEl>
                                              <p:spTgt spid="71"/>
                                            </p:tgtEl>
                                          </p:cBhvr>
                                        </p:animEffect>
                                      </p:childTnLst>
                                    </p:cTn>
                                  </p:par>
                                  <p:par>
                                    <p:cTn id="18" presetID="53" presetClass="entr" presetSubtype="16" fill="hold" grpId="0" nodeType="withEffect">
                                      <p:stCondLst>
                                        <p:cond delay="100"/>
                                      </p:stCondLst>
                                      <p:childTnLst>
                                        <p:set>
                                          <p:cBhvr>
                                            <p:cTn id="19" dur="1" fill="hold">
                                              <p:stCondLst>
                                                <p:cond delay="0"/>
                                              </p:stCondLst>
                                            </p:cTn>
                                            <p:tgtEl>
                                              <p:spTgt spid="81"/>
                                            </p:tgtEl>
                                            <p:attrNameLst>
                                              <p:attrName>style.visibility</p:attrName>
                                            </p:attrNameLst>
                                          </p:cBhvr>
                                          <p:to>
                                            <p:strVal val="visible"/>
                                          </p:to>
                                        </p:set>
                                        <p:anim calcmode="lin" valueType="num">
                                          <p:cBhvr>
                                            <p:cTn id="20" dur="750" fill="hold"/>
                                            <p:tgtEl>
                                              <p:spTgt spid="81"/>
                                            </p:tgtEl>
                                            <p:attrNameLst>
                                              <p:attrName>ppt_w</p:attrName>
                                            </p:attrNameLst>
                                          </p:cBhvr>
                                          <p:tavLst>
                                            <p:tav tm="0">
                                              <p:val>
                                                <p:fltVal val="0"/>
                                              </p:val>
                                            </p:tav>
                                            <p:tav tm="100000">
                                              <p:val>
                                                <p:strVal val="#ppt_w"/>
                                              </p:val>
                                            </p:tav>
                                          </p:tavLst>
                                        </p:anim>
                                        <p:anim calcmode="lin" valueType="num">
                                          <p:cBhvr>
                                            <p:cTn id="21" dur="750" fill="hold"/>
                                            <p:tgtEl>
                                              <p:spTgt spid="81"/>
                                            </p:tgtEl>
                                            <p:attrNameLst>
                                              <p:attrName>ppt_h</p:attrName>
                                            </p:attrNameLst>
                                          </p:cBhvr>
                                          <p:tavLst>
                                            <p:tav tm="0">
                                              <p:val>
                                                <p:fltVal val="0"/>
                                              </p:val>
                                            </p:tav>
                                            <p:tav tm="100000">
                                              <p:val>
                                                <p:strVal val="#ppt_h"/>
                                              </p:val>
                                            </p:tav>
                                          </p:tavLst>
                                        </p:anim>
                                        <p:animEffect transition="in" filter="fade">
                                          <p:cBhvr>
                                            <p:cTn id="22" dur="750"/>
                                            <p:tgtEl>
                                              <p:spTgt spid="81"/>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82"/>
                                            </p:tgtEl>
                                            <p:attrNameLst>
                                              <p:attrName>style.visibility</p:attrName>
                                            </p:attrNameLst>
                                          </p:cBhvr>
                                          <p:to>
                                            <p:strVal val="visible"/>
                                          </p:to>
                                        </p:set>
                                        <p:anim calcmode="lin" valueType="num">
                                          <p:cBhvr>
                                            <p:cTn id="25" dur="750" fill="hold"/>
                                            <p:tgtEl>
                                              <p:spTgt spid="82"/>
                                            </p:tgtEl>
                                            <p:attrNameLst>
                                              <p:attrName>ppt_w</p:attrName>
                                            </p:attrNameLst>
                                          </p:cBhvr>
                                          <p:tavLst>
                                            <p:tav tm="0">
                                              <p:val>
                                                <p:fltVal val="0"/>
                                              </p:val>
                                            </p:tav>
                                            <p:tav tm="100000">
                                              <p:val>
                                                <p:strVal val="#ppt_w"/>
                                              </p:val>
                                            </p:tav>
                                          </p:tavLst>
                                        </p:anim>
                                        <p:anim calcmode="lin" valueType="num">
                                          <p:cBhvr>
                                            <p:cTn id="26" dur="750" fill="hold"/>
                                            <p:tgtEl>
                                              <p:spTgt spid="82"/>
                                            </p:tgtEl>
                                            <p:attrNameLst>
                                              <p:attrName>ppt_h</p:attrName>
                                            </p:attrNameLst>
                                          </p:cBhvr>
                                          <p:tavLst>
                                            <p:tav tm="0">
                                              <p:val>
                                                <p:fltVal val="0"/>
                                              </p:val>
                                            </p:tav>
                                            <p:tav tm="100000">
                                              <p:val>
                                                <p:strVal val="#ppt_h"/>
                                              </p:val>
                                            </p:tav>
                                          </p:tavLst>
                                        </p:anim>
                                        <p:animEffect transition="in" filter="fade">
                                          <p:cBhvr>
                                            <p:cTn id="27" dur="750"/>
                                            <p:tgtEl>
                                              <p:spTgt spid="82"/>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83"/>
                                            </p:tgtEl>
                                            <p:attrNameLst>
                                              <p:attrName>style.visibility</p:attrName>
                                            </p:attrNameLst>
                                          </p:cBhvr>
                                          <p:to>
                                            <p:strVal val="visible"/>
                                          </p:to>
                                        </p:set>
                                        <p:anim calcmode="lin" valueType="num">
                                          <p:cBhvr>
                                            <p:cTn id="30" dur="750" fill="hold"/>
                                            <p:tgtEl>
                                              <p:spTgt spid="83"/>
                                            </p:tgtEl>
                                            <p:attrNameLst>
                                              <p:attrName>ppt_w</p:attrName>
                                            </p:attrNameLst>
                                          </p:cBhvr>
                                          <p:tavLst>
                                            <p:tav tm="0">
                                              <p:val>
                                                <p:fltVal val="0"/>
                                              </p:val>
                                            </p:tav>
                                            <p:tav tm="100000">
                                              <p:val>
                                                <p:strVal val="#ppt_w"/>
                                              </p:val>
                                            </p:tav>
                                          </p:tavLst>
                                        </p:anim>
                                        <p:anim calcmode="lin" valueType="num">
                                          <p:cBhvr>
                                            <p:cTn id="31" dur="750" fill="hold"/>
                                            <p:tgtEl>
                                              <p:spTgt spid="83"/>
                                            </p:tgtEl>
                                            <p:attrNameLst>
                                              <p:attrName>ppt_h</p:attrName>
                                            </p:attrNameLst>
                                          </p:cBhvr>
                                          <p:tavLst>
                                            <p:tav tm="0">
                                              <p:val>
                                                <p:fltVal val="0"/>
                                              </p:val>
                                            </p:tav>
                                            <p:tav tm="100000">
                                              <p:val>
                                                <p:strVal val="#ppt_h"/>
                                              </p:val>
                                            </p:tav>
                                          </p:tavLst>
                                        </p:anim>
                                        <p:animEffect transition="in" filter="fade">
                                          <p:cBhvr>
                                            <p:cTn id="32" dur="750"/>
                                            <p:tgtEl>
                                              <p:spTgt spid="83"/>
                                            </p:tgtEl>
                                          </p:cBhvr>
                                        </p:animEffect>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750" fill="hold"/>
                                            <p:tgtEl>
                                              <p:spTgt spid="73"/>
                                            </p:tgtEl>
                                            <p:attrNameLst>
                                              <p:attrName>ppt_x</p:attrName>
                                            </p:attrNameLst>
                                          </p:cBhvr>
                                          <p:tavLst>
                                            <p:tav tm="0">
                                              <p:val>
                                                <p:strVal val="1+#ppt_w/2"/>
                                              </p:val>
                                            </p:tav>
                                            <p:tav tm="100000">
                                              <p:val>
                                                <p:strVal val="#ppt_x"/>
                                              </p:val>
                                            </p:tav>
                                          </p:tavLst>
                                        </p:anim>
                                        <p:anim calcmode="lin" valueType="num">
                                          <p:cBhvr additive="base">
                                            <p:cTn id="37" dur="750" fill="hold"/>
                                            <p:tgtEl>
                                              <p:spTgt spid="7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750" fill="hold"/>
                                            <p:tgtEl>
                                              <p:spTgt spid="77"/>
                                            </p:tgtEl>
                                            <p:attrNameLst>
                                              <p:attrName>ppt_x</p:attrName>
                                            </p:attrNameLst>
                                          </p:cBhvr>
                                          <p:tavLst>
                                            <p:tav tm="0">
                                              <p:val>
                                                <p:strVal val="1+#ppt_w/2"/>
                                              </p:val>
                                            </p:tav>
                                            <p:tav tm="100000">
                                              <p:val>
                                                <p:strVal val="#ppt_x"/>
                                              </p:val>
                                            </p:tav>
                                          </p:tavLst>
                                        </p:anim>
                                        <p:anim calcmode="lin" valueType="num">
                                          <p:cBhvr additive="base">
                                            <p:cTn id="41" dur="750" fill="hold"/>
                                            <p:tgtEl>
                                              <p:spTgt spid="7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750" fill="hold"/>
                                            <p:tgtEl>
                                              <p:spTgt spid="75"/>
                                            </p:tgtEl>
                                            <p:attrNameLst>
                                              <p:attrName>ppt_x</p:attrName>
                                            </p:attrNameLst>
                                          </p:cBhvr>
                                          <p:tavLst>
                                            <p:tav tm="0">
                                              <p:val>
                                                <p:strVal val="1+#ppt_w/2"/>
                                              </p:val>
                                            </p:tav>
                                            <p:tav tm="100000">
                                              <p:val>
                                                <p:strVal val="#ppt_x"/>
                                              </p:val>
                                            </p:tav>
                                          </p:tavLst>
                                        </p:anim>
                                        <p:anim calcmode="lin" valueType="num">
                                          <p:cBhvr additive="base">
                                            <p:cTn id="45" dur="750" fill="hold"/>
                                            <p:tgtEl>
                                              <p:spTgt spid="7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750" fill="hold"/>
                                            <p:tgtEl>
                                              <p:spTgt spid="79"/>
                                            </p:tgtEl>
                                            <p:attrNameLst>
                                              <p:attrName>ppt_x</p:attrName>
                                            </p:attrNameLst>
                                          </p:cBhvr>
                                          <p:tavLst>
                                            <p:tav tm="0">
                                              <p:val>
                                                <p:strVal val="1+#ppt_w/2"/>
                                              </p:val>
                                            </p:tav>
                                            <p:tav tm="100000">
                                              <p:val>
                                                <p:strVal val="#ppt_x"/>
                                              </p:val>
                                            </p:tav>
                                          </p:tavLst>
                                        </p:anim>
                                        <p:anim calcmode="lin" valueType="num">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750"/>
                                            <p:tgtEl>
                                              <p:spTgt spid="7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750"/>
                                            <p:tgtEl>
                                              <p:spTgt spid="7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750"/>
                                            <p:tgtEl>
                                              <p:spTgt spid="7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1" grpId="0"/>
          <p:bldP spid="73" grpId="0"/>
          <p:bldP spid="74" grpId="0"/>
          <p:bldP spid="75" grpId="0"/>
          <p:bldP spid="76" grpId="0"/>
          <p:bldP spid="77" grpId="0"/>
          <p:bldP spid="78" grpId="0"/>
          <p:bldP spid="79" grpId="0"/>
          <p:bldP spid="80" grpId="0"/>
          <p:bldP spid="81" grpId="0"/>
          <p:bldP spid="82" grpId="0"/>
          <p:bldP spid="8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0218" y="0"/>
            <a:ext cx="4272678" cy="6858000"/>
          </a:xfrm>
          <a:prstGeom prst="rect">
            <a:avLst/>
          </a:prstGeom>
          <a:solidFill>
            <a:srgbClr val="1F25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矩形 3"/>
          <p:cNvSpPr/>
          <p:nvPr/>
        </p:nvSpPr>
        <p:spPr>
          <a:xfrm>
            <a:off x="-54436" y="1667668"/>
            <a:ext cx="5801986" cy="3616325"/>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Rectangle 13"/>
          <p:cNvSpPr/>
          <p:nvPr/>
        </p:nvSpPr>
        <p:spPr bwMode="auto">
          <a:xfrm>
            <a:off x="5853935" y="1747263"/>
            <a:ext cx="5200650" cy="584775"/>
          </a:xfrm>
          <a:prstGeom prst="rect">
            <a:avLst/>
          </a:prstGeom>
        </p:spPr>
        <p:txBody>
          <a:bodyPr wrap="square">
            <a:spAutoFit/>
          </a:bodyPr>
          <a:lstStyle/>
          <a:p>
            <a:pPr>
              <a:defRPr/>
            </a:pPr>
            <a:r>
              <a:rPr lang="zh-CN" altLang="en-US" sz="3200" dirty="0">
                <a:solidFill>
                  <a:srgbClr val="1F2533"/>
                </a:solidFill>
                <a:ea typeface="方正姚体" panose="02010601030101010101" charset="-122"/>
                <a:cs typeface="Open Sans" panose="020B0606030504020204" pitchFamily="34" charset="0"/>
              </a:rPr>
              <a:t>Enter your title.</a:t>
            </a:r>
            <a:endParaRPr lang="id-ID" sz="3200" dirty="0">
              <a:solidFill>
                <a:srgbClr val="1F2533"/>
              </a:solidFill>
              <a:ea typeface="方正姚体" panose="02010601030101010101" charset="-122"/>
              <a:cs typeface="Open Sans" panose="020B0606030504020204" pitchFamily="34" charset="0"/>
            </a:endParaRPr>
          </a:p>
        </p:txBody>
      </p:sp>
      <p:sp>
        <p:nvSpPr>
          <p:cNvPr id="6" name="AutoShape 27"/>
          <p:cNvSpPr/>
          <p:nvPr/>
        </p:nvSpPr>
        <p:spPr bwMode="auto">
          <a:xfrm>
            <a:off x="5958675" y="2389188"/>
            <a:ext cx="5207800" cy="241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defTabSz="1450340">
              <a:lnSpc>
                <a:spcPct val="150000"/>
              </a:lnSpc>
              <a:defRPr/>
            </a:pPr>
            <a:r>
              <a:rPr lang="zh-CN" altLang="en-US" sz="1200" dirty="0">
                <a:solidFill>
                  <a:schemeClr val="tx1">
                    <a:lumMod val="50000"/>
                    <a:lumOff val="50000"/>
                  </a:schemeClr>
                </a:solidFill>
                <a:latin typeface="+mn-ea"/>
              </a:rPr>
              <a:t>Your content is played here, or by copying your text, select Paste in this box and choose to keep only the text.</a:t>
            </a: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2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75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75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直接连接符 3"/>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7388227" y="3255963"/>
            <a:ext cx="1123950" cy="1123950"/>
            <a:chOff x="7489036" y="3140075"/>
            <a:chExt cx="1123950" cy="1123950"/>
          </a:xfrm>
        </p:grpSpPr>
        <p:sp>
          <p:nvSpPr>
            <p:cNvPr id="6" name="椭圆 5"/>
            <p:cNvSpPr/>
            <p:nvPr/>
          </p:nvSpPr>
          <p:spPr>
            <a:xfrm>
              <a:off x="7489036" y="3140075"/>
              <a:ext cx="1123950" cy="1123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7388227" y="5049838"/>
            <a:ext cx="1123950" cy="1123950"/>
            <a:chOff x="7489036" y="4857235"/>
            <a:chExt cx="1123950" cy="1123950"/>
          </a:xfrm>
        </p:grpSpPr>
        <p:sp>
          <p:nvSpPr>
            <p:cNvPr id="9" name="椭圆 8"/>
            <p:cNvSpPr/>
            <p:nvPr/>
          </p:nvSpPr>
          <p:spPr>
            <a:xfrm>
              <a:off x="7489036" y="4857235"/>
              <a:ext cx="1123950" cy="11239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7388227" y="1462088"/>
            <a:ext cx="1123950" cy="1123950"/>
            <a:chOff x="7489036" y="1422916"/>
            <a:chExt cx="1123950" cy="1123950"/>
          </a:xfrm>
        </p:grpSpPr>
        <p:sp>
          <p:nvSpPr>
            <p:cNvPr id="12" name="椭圆 11"/>
            <p:cNvSpPr/>
            <p:nvPr/>
          </p:nvSpPr>
          <p:spPr>
            <a:xfrm>
              <a:off x="7489036" y="1422916"/>
              <a:ext cx="1123950" cy="1123950"/>
            </a:xfrm>
            <a:prstGeom prst="ellipse">
              <a:avLst/>
            </a:prstGeom>
            <a:solidFill>
              <a:srgbClr val="1F25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 name="文本框 13"/>
          <p:cNvSpPr txBox="1">
            <a:spLocks noChangeArrowheads="1"/>
          </p:cNvSpPr>
          <p:nvPr/>
        </p:nvSpPr>
        <p:spPr bwMode="auto">
          <a:xfrm>
            <a:off x="8567740" y="1389063"/>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Arial" panose="020B0604020202020204" pitchFamily="34" charset="0"/>
                <a:cs typeface="Arial" panose="020B0604020202020204" pitchFamily="34" charset="0"/>
              </a:rPr>
              <a:t>Enter your title.</a:t>
            </a:r>
          </a:p>
        </p:txBody>
      </p:sp>
      <p:sp>
        <p:nvSpPr>
          <p:cNvPr id="15" name="矩形 14"/>
          <p:cNvSpPr/>
          <p:nvPr/>
        </p:nvSpPr>
        <p:spPr>
          <a:xfrm>
            <a:off x="8602030" y="1670685"/>
            <a:ext cx="3248025" cy="570284"/>
          </a:xfrm>
          <a:prstGeom prst="rect">
            <a:avLst/>
          </a:prstGeom>
        </p:spPr>
        <p:txBody>
          <a:bodyPr>
            <a:spAutoFit/>
          </a:bodyPr>
          <a:lstStyle/>
          <a:p>
            <a:pPr defTabSz="1450340">
              <a:lnSpc>
                <a:spcPct val="150000"/>
              </a:lnSpc>
              <a:defRPr/>
            </a:pPr>
            <a:r>
              <a:rPr lang="zh-CN" altLang="en-US" sz="1100" dirty="0">
                <a:solidFill>
                  <a:schemeClr val="tx1">
                    <a:lumMod val="50000"/>
                    <a:lumOff val="50000"/>
                  </a:schemeClr>
                </a:solidFill>
                <a:latin typeface="+mn-ea"/>
              </a:rPr>
              <a:t>Your content is played here, or by copying your text, select Paste in this box and choose to keep only the text.</a:t>
            </a:r>
          </a:p>
        </p:txBody>
      </p:sp>
      <p:sp>
        <p:nvSpPr>
          <p:cNvPr id="16" name="文本框 15"/>
          <p:cNvSpPr txBox="1">
            <a:spLocks noChangeArrowheads="1"/>
          </p:cNvSpPr>
          <p:nvPr/>
        </p:nvSpPr>
        <p:spPr bwMode="auto">
          <a:xfrm>
            <a:off x="8567740" y="31765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Arial" panose="020B0604020202020204" pitchFamily="34" charset="0"/>
                <a:cs typeface="Arial" panose="020B0604020202020204" pitchFamily="34" charset="0"/>
              </a:rPr>
              <a:t>Enter your title.</a:t>
            </a:r>
          </a:p>
        </p:txBody>
      </p:sp>
      <p:sp>
        <p:nvSpPr>
          <p:cNvPr id="17" name="矩形 16"/>
          <p:cNvSpPr/>
          <p:nvPr/>
        </p:nvSpPr>
        <p:spPr>
          <a:xfrm>
            <a:off x="8602030" y="3458210"/>
            <a:ext cx="3248025" cy="570284"/>
          </a:xfrm>
          <a:prstGeom prst="rect">
            <a:avLst/>
          </a:prstGeom>
        </p:spPr>
        <p:txBody>
          <a:bodyPr>
            <a:spAutoFit/>
          </a:bodyPr>
          <a:lstStyle/>
          <a:p>
            <a:pPr defTabSz="1450340">
              <a:lnSpc>
                <a:spcPct val="150000"/>
              </a:lnSpc>
              <a:defRPr/>
            </a:pPr>
            <a:r>
              <a:rPr lang="zh-CN" altLang="en-US" sz="1100" dirty="0">
                <a:solidFill>
                  <a:schemeClr val="tx1">
                    <a:lumMod val="50000"/>
                    <a:lumOff val="50000"/>
                  </a:schemeClr>
                </a:solidFill>
                <a:latin typeface="+mn-ea"/>
              </a:rPr>
              <a:t>Your content is played here, or by copying your text, select Paste in this box and choose to keep only the text.</a:t>
            </a:r>
          </a:p>
        </p:txBody>
      </p:sp>
      <p:sp>
        <p:nvSpPr>
          <p:cNvPr id="18" name="文本框 17"/>
          <p:cNvSpPr txBox="1">
            <a:spLocks noChangeArrowheads="1"/>
          </p:cNvSpPr>
          <p:nvPr/>
        </p:nvSpPr>
        <p:spPr bwMode="auto">
          <a:xfrm>
            <a:off x="8567740" y="496252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Arial" panose="020B0604020202020204" pitchFamily="34" charset="0"/>
                <a:cs typeface="Arial" panose="020B0604020202020204" pitchFamily="34" charset="0"/>
              </a:rPr>
              <a:t>Enter your title.</a:t>
            </a:r>
          </a:p>
        </p:txBody>
      </p:sp>
      <p:sp>
        <p:nvSpPr>
          <p:cNvPr id="19" name="矩形 18"/>
          <p:cNvSpPr/>
          <p:nvPr/>
        </p:nvSpPr>
        <p:spPr>
          <a:xfrm>
            <a:off x="8602030" y="5244148"/>
            <a:ext cx="3248025" cy="570284"/>
          </a:xfrm>
          <a:prstGeom prst="rect">
            <a:avLst/>
          </a:prstGeom>
        </p:spPr>
        <p:txBody>
          <a:bodyPr>
            <a:spAutoFit/>
          </a:bodyPr>
          <a:lstStyle/>
          <a:p>
            <a:pPr defTabSz="1450340">
              <a:lnSpc>
                <a:spcPct val="150000"/>
              </a:lnSpc>
              <a:defRPr/>
            </a:pPr>
            <a:r>
              <a:rPr lang="zh-CN" altLang="en-US" sz="1100" dirty="0">
                <a:solidFill>
                  <a:schemeClr val="tx1">
                    <a:lumMod val="50000"/>
                    <a:lumOff val="50000"/>
                  </a:schemeClr>
                </a:solidFill>
                <a:latin typeface="+mn-ea"/>
              </a:rPr>
              <a:t>Your content is played here, or by copying your text, select Paste in this box and choose to keep only the text.</a:t>
            </a:r>
          </a:p>
        </p:txBody>
      </p:sp>
      <p:sp>
        <p:nvSpPr>
          <p:cNvPr id="23"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4" grpId="0"/>
      <p:bldP spid="15" grpId="0"/>
      <p:bldP spid="16" grpId="0"/>
      <p:bldP spid="17" grpId="0"/>
      <p:bldP spid="18" grpId="0"/>
      <p:bldP spid="19"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6096000" y="0"/>
            <a:ext cx="6096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 name="椭圆 1"/>
          <p:cNvSpPr/>
          <p:nvPr/>
        </p:nvSpPr>
        <p:spPr>
          <a:xfrm>
            <a:off x="798284" y="197001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lumMod val="95000"/>
                  </a:schemeClr>
                </a:solidFill>
                <a:cs typeface="+mn-ea"/>
                <a:sym typeface="+mn-lt"/>
              </a:rPr>
              <a:t>01。</a:t>
            </a:r>
            <a:endParaRPr lang="zh-CN" altLang="en-US" sz="2800" dirty="0">
              <a:solidFill>
                <a:schemeClr val="bg1">
                  <a:lumMod val="95000"/>
                </a:schemeClr>
              </a:solidFill>
              <a:cs typeface="+mn-ea"/>
              <a:sym typeface="+mn-lt"/>
            </a:endParaRPr>
          </a:p>
        </p:txBody>
      </p:sp>
      <p:cxnSp>
        <p:nvCxnSpPr>
          <p:cNvPr id="3" name="直接连接符 2"/>
          <p:cNvCxnSpPr>
            <a:stCxn id="2" idx="6"/>
          </p:cNvCxnSpPr>
          <p:nvPr/>
        </p:nvCxnSpPr>
        <p:spPr>
          <a:xfrm>
            <a:off x="1603502" y="237262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98284" y="3289786"/>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lumMod val="95000"/>
                  </a:schemeClr>
                </a:solidFill>
                <a:cs typeface="+mn-ea"/>
                <a:sym typeface="+mn-lt"/>
              </a:rPr>
              <a:t>02。</a:t>
            </a:r>
            <a:endParaRPr lang="zh-CN" altLang="en-US" sz="2800" dirty="0">
              <a:solidFill>
                <a:schemeClr val="bg1">
                  <a:lumMod val="95000"/>
                </a:schemeClr>
              </a:solidFill>
              <a:cs typeface="+mn-ea"/>
              <a:sym typeface="+mn-lt"/>
            </a:endParaRPr>
          </a:p>
        </p:txBody>
      </p:sp>
      <p:cxnSp>
        <p:nvCxnSpPr>
          <p:cNvPr id="5" name="直接连接符 4"/>
          <p:cNvCxnSpPr>
            <a:stCxn id="4" idx="6"/>
          </p:cNvCxnSpPr>
          <p:nvPr/>
        </p:nvCxnSpPr>
        <p:spPr>
          <a:xfrm>
            <a:off x="1603502" y="3692395"/>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8284" y="475429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lumMod val="95000"/>
                  </a:schemeClr>
                </a:solidFill>
                <a:cs typeface="+mn-ea"/>
                <a:sym typeface="+mn-lt"/>
              </a:rPr>
              <a:t>03。</a:t>
            </a:r>
            <a:endParaRPr lang="zh-CN" altLang="en-US" sz="2800" dirty="0">
              <a:solidFill>
                <a:schemeClr val="bg1">
                  <a:lumMod val="95000"/>
                </a:schemeClr>
              </a:solidFill>
              <a:cs typeface="+mn-ea"/>
              <a:sym typeface="+mn-lt"/>
            </a:endParaRPr>
          </a:p>
        </p:txBody>
      </p:sp>
      <p:cxnSp>
        <p:nvCxnSpPr>
          <p:cNvPr id="7" name="直接连接符 6"/>
          <p:cNvCxnSpPr>
            <a:stCxn id="6" idx="6"/>
          </p:cNvCxnSpPr>
          <p:nvPr/>
        </p:nvCxnSpPr>
        <p:spPr>
          <a:xfrm>
            <a:off x="1603502" y="515690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216601" y="197001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04。</a:t>
            </a:r>
            <a:endParaRPr lang="zh-CN" altLang="en-US" sz="2800" dirty="0">
              <a:solidFill>
                <a:schemeClr val="tx1">
                  <a:lumMod val="75000"/>
                  <a:lumOff val="25000"/>
                </a:schemeClr>
              </a:solidFill>
              <a:cs typeface="+mn-ea"/>
              <a:sym typeface="+mn-lt"/>
            </a:endParaRPr>
          </a:p>
        </p:txBody>
      </p:sp>
      <p:cxnSp>
        <p:nvCxnSpPr>
          <p:cNvPr id="9" name="直接连接符 8"/>
          <p:cNvCxnSpPr>
            <a:stCxn id="8" idx="6"/>
          </p:cNvCxnSpPr>
          <p:nvPr/>
        </p:nvCxnSpPr>
        <p:spPr>
          <a:xfrm>
            <a:off x="7021819" y="237262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216601" y="3289786"/>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05。</a:t>
            </a:r>
            <a:endParaRPr lang="zh-CN" altLang="en-US" sz="2800" dirty="0">
              <a:solidFill>
                <a:schemeClr val="tx1">
                  <a:lumMod val="75000"/>
                  <a:lumOff val="25000"/>
                </a:schemeClr>
              </a:solidFill>
              <a:cs typeface="+mn-ea"/>
              <a:sym typeface="+mn-lt"/>
            </a:endParaRPr>
          </a:p>
        </p:txBody>
      </p:sp>
      <p:cxnSp>
        <p:nvCxnSpPr>
          <p:cNvPr id="11" name="直接连接符 10"/>
          <p:cNvCxnSpPr>
            <a:stCxn id="10" idx="6"/>
          </p:cNvCxnSpPr>
          <p:nvPr/>
        </p:nvCxnSpPr>
        <p:spPr>
          <a:xfrm>
            <a:off x="7021819" y="3692395"/>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16601" y="475429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06。</a:t>
            </a:r>
            <a:endParaRPr lang="zh-CN" altLang="en-US" sz="2800" dirty="0">
              <a:solidFill>
                <a:schemeClr val="tx1">
                  <a:lumMod val="75000"/>
                  <a:lumOff val="25000"/>
                </a:schemeClr>
              </a:solidFill>
              <a:cs typeface="+mn-ea"/>
              <a:sym typeface="+mn-lt"/>
            </a:endParaRPr>
          </a:p>
        </p:txBody>
      </p:sp>
      <p:cxnSp>
        <p:nvCxnSpPr>
          <p:cNvPr id="13" name="直接连接符 12"/>
          <p:cNvCxnSpPr>
            <a:stCxn id="12" idx="6"/>
          </p:cNvCxnSpPr>
          <p:nvPr/>
        </p:nvCxnSpPr>
        <p:spPr>
          <a:xfrm>
            <a:off x="7021819" y="515690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171285" y="2025621"/>
            <a:ext cx="3551959" cy="856954"/>
            <a:chOff x="2136461" y="1993722"/>
            <a:chExt cx="3551959" cy="856954"/>
          </a:xfrm>
        </p:grpSpPr>
        <p:sp>
          <p:nvSpPr>
            <p:cNvPr id="15" name="文本框 14"/>
            <p:cNvSpPr txBox="1"/>
            <p:nvPr/>
          </p:nvSpPr>
          <p:spPr>
            <a:xfrm>
              <a:off x="2136462" y="2280712"/>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bg1">
                      <a:lumMod val="95000"/>
                    </a:schemeClr>
                  </a:solidFill>
                  <a:cs typeface="+mn-ea"/>
                  <a:sym typeface="+mn-lt"/>
                </a:rPr>
                <a:t>Your content is played here, or by copying your text, select Paste in this box and choose to keep only the text.</a:t>
              </a:r>
            </a:p>
          </p:txBody>
        </p:sp>
        <p:sp>
          <p:nvSpPr>
            <p:cNvPr id="16" name="文本框 15"/>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bg1">
                      <a:lumMod val="95000"/>
                    </a:schemeClr>
                  </a:solidFill>
                  <a:cs typeface="+mn-ea"/>
                  <a:sym typeface="+mn-lt"/>
                </a:rPr>
                <a:t>Enter the title.</a:t>
              </a:r>
              <a:endParaRPr lang="zh-CN" altLang="en-US" sz="1200" dirty="0">
                <a:solidFill>
                  <a:schemeClr val="bg1">
                    <a:lumMod val="95000"/>
                  </a:schemeClr>
                </a:solidFill>
                <a:cs typeface="+mn-ea"/>
                <a:sym typeface="+mn-lt"/>
              </a:endParaRPr>
            </a:p>
          </p:txBody>
        </p:sp>
      </p:grpSp>
      <p:grpSp>
        <p:nvGrpSpPr>
          <p:cNvPr id="17" name="组合 16"/>
          <p:cNvGrpSpPr/>
          <p:nvPr/>
        </p:nvGrpSpPr>
        <p:grpSpPr>
          <a:xfrm>
            <a:off x="2171285" y="3411754"/>
            <a:ext cx="3551959" cy="859030"/>
            <a:chOff x="2136461" y="1993722"/>
            <a:chExt cx="3551959" cy="859030"/>
          </a:xfrm>
        </p:grpSpPr>
        <p:sp>
          <p:nvSpPr>
            <p:cNvPr id="18" name="文本框 17"/>
            <p:cNvSpPr txBox="1"/>
            <p:nvPr/>
          </p:nvSpPr>
          <p:spPr>
            <a:xfrm>
              <a:off x="2136462" y="2282788"/>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bg1">
                      <a:lumMod val="95000"/>
                    </a:schemeClr>
                  </a:solidFill>
                  <a:cs typeface="+mn-ea"/>
                  <a:sym typeface="+mn-lt"/>
                </a:rPr>
                <a:t>Your content is played here, or by copying your text, select Paste in this box and choose to keep only the text.</a:t>
              </a:r>
            </a:p>
          </p:txBody>
        </p:sp>
        <p:sp>
          <p:nvSpPr>
            <p:cNvPr id="19" name="文本框 18"/>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bg1">
                      <a:lumMod val="95000"/>
                    </a:schemeClr>
                  </a:solidFill>
                  <a:cs typeface="+mn-ea"/>
                  <a:sym typeface="+mn-lt"/>
                </a:rPr>
                <a:t>Enter the title.</a:t>
              </a:r>
              <a:endParaRPr lang="zh-CN" altLang="en-US" sz="1200" dirty="0">
                <a:solidFill>
                  <a:schemeClr val="bg1">
                    <a:lumMod val="95000"/>
                  </a:schemeClr>
                </a:solidFill>
                <a:cs typeface="+mn-ea"/>
                <a:sym typeface="+mn-lt"/>
              </a:endParaRPr>
            </a:p>
          </p:txBody>
        </p:sp>
      </p:grpSp>
      <p:grpSp>
        <p:nvGrpSpPr>
          <p:cNvPr id="20" name="组合 19"/>
          <p:cNvGrpSpPr/>
          <p:nvPr/>
        </p:nvGrpSpPr>
        <p:grpSpPr>
          <a:xfrm>
            <a:off x="2171285" y="4797887"/>
            <a:ext cx="3551959" cy="859030"/>
            <a:chOff x="2136461" y="1993722"/>
            <a:chExt cx="3551959" cy="859030"/>
          </a:xfrm>
        </p:grpSpPr>
        <p:sp>
          <p:nvSpPr>
            <p:cNvPr id="21" name="文本框 20"/>
            <p:cNvSpPr txBox="1"/>
            <p:nvPr/>
          </p:nvSpPr>
          <p:spPr>
            <a:xfrm>
              <a:off x="2136462" y="2282788"/>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bg1">
                      <a:lumMod val="95000"/>
                    </a:schemeClr>
                  </a:solidFill>
                  <a:cs typeface="+mn-ea"/>
                  <a:sym typeface="+mn-lt"/>
                </a:rPr>
                <a:t>Your content is played here, or by copying your text, select Paste in this box and choose to keep only the text.</a:t>
              </a:r>
            </a:p>
          </p:txBody>
        </p:sp>
        <p:sp>
          <p:nvSpPr>
            <p:cNvPr id="22" name="文本框 21"/>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bg1">
                      <a:lumMod val="95000"/>
                    </a:schemeClr>
                  </a:solidFill>
                  <a:cs typeface="+mn-ea"/>
                  <a:sym typeface="+mn-lt"/>
                </a:rPr>
                <a:t>Enter the title.</a:t>
              </a:r>
              <a:endParaRPr lang="zh-CN" altLang="en-US" sz="1200" dirty="0">
                <a:solidFill>
                  <a:schemeClr val="bg1">
                    <a:lumMod val="95000"/>
                  </a:schemeClr>
                </a:solidFill>
                <a:cs typeface="+mn-ea"/>
                <a:sym typeface="+mn-lt"/>
              </a:endParaRPr>
            </a:p>
          </p:txBody>
        </p:sp>
      </p:grpSp>
      <p:grpSp>
        <p:nvGrpSpPr>
          <p:cNvPr id="23" name="组合 22"/>
          <p:cNvGrpSpPr/>
          <p:nvPr/>
        </p:nvGrpSpPr>
        <p:grpSpPr>
          <a:xfrm>
            <a:off x="7614178" y="1993722"/>
            <a:ext cx="3551959" cy="859030"/>
            <a:chOff x="2136461" y="1993722"/>
            <a:chExt cx="3551959" cy="859030"/>
          </a:xfrm>
        </p:grpSpPr>
        <p:sp>
          <p:nvSpPr>
            <p:cNvPr id="24" name="文本框 23"/>
            <p:cNvSpPr txBox="1"/>
            <p:nvPr/>
          </p:nvSpPr>
          <p:spPr>
            <a:xfrm>
              <a:off x="2136462" y="2282788"/>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25" name="文本框 24"/>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Enter the title.</a:t>
              </a:r>
              <a:endParaRPr lang="zh-CN" altLang="en-US" sz="1200" dirty="0">
                <a:solidFill>
                  <a:schemeClr val="tx1">
                    <a:lumMod val="75000"/>
                    <a:lumOff val="25000"/>
                  </a:schemeClr>
                </a:solidFill>
                <a:cs typeface="+mn-ea"/>
                <a:sym typeface="+mn-lt"/>
              </a:endParaRPr>
            </a:p>
          </p:txBody>
        </p:sp>
      </p:grpSp>
      <p:grpSp>
        <p:nvGrpSpPr>
          <p:cNvPr id="26" name="组合 25"/>
          <p:cNvGrpSpPr/>
          <p:nvPr/>
        </p:nvGrpSpPr>
        <p:grpSpPr>
          <a:xfrm>
            <a:off x="7614178" y="3379855"/>
            <a:ext cx="3551959" cy="859030"/>
            <a:chOff x="2136461" y="1993722"/>
            <a:chExt cx="3551959" cy="859030"/>
          </a:xfrm>
        </p:grpSpPr>
        <p:sp>
          <p:nvSpPr>
            <p:cNvPr id="27" name="文本框 26"/>
            <p:cNvSpPr txBox="1"/>
            <p:nvPr/>
          </p:nvSpPr>
          <p:spPr>
            <a:xfrm>
              <a:off x="2136462" y="2282788"/>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28" name="文本框 27"/>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Enter the title.</a:t>
              </a:r>
              <a:endParaRPr lang="zh-CN" altLang="en-US" sz="1200" dirty="0">
                <a:solidFill>
                  <a:schemeClr val="tx1">
                    <a:lumMod val="75000"/>
                    <a:lumOff val="25000"/>
                  </a:schemeClr>
                </a:solidFill>
                <a:cs typeface="+mn-ea"/>
                <a:sym typeface="+mn-lt"/>
              </a:endParaRPr>
            </a:p>
          </p:txBody>
        </p:sp>
      </p:grpSp>
      <p:grpSp>
        <p:nvGrpSpPr>
          <p:cNvPr id="29" name="组合 28"/>
          <p:cNvGrpSpPr/>
          <p:nvPr/>
        </p:nvGrpSpPr>
        <p:grpSpPr>
          <a:xfrm>
            <a:off x="7614178" y="4765988"/>
            <a:ext cx="3551959" cy="859030"/>
            <a:chOff x="2136461" y="1993722"/>
            <a:chExt cx="3551959" cy="859030"/>
          </a:xfrm>
        </p:grpSpPr>
        <p:sp>
          <p:nvSpPr>
            <p:cNvPr id="30" name="文本框 29"/>
            <p:cNvSpPr txBox="1"/>
            <p:nvPr/>
          </p:nvSpPr>
          <p:spPr>
            <a:xfrm>
              <a:off x="2136462" y="2282788"/>
              <a:ext cx="3551958" cy="5699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31" name="文本框 30"/>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Enter the title.</a:t>
              </a:r>
              <a:endParaRPr lang="zh-CN" altLang="en-US" sz="1200" dirty="0">
                <a:solidFill>
                  <a:schemeClr val="tx1">
                    <a:lumMod val="75000"/>
                    <a:lumOff val="25000"/>
                  </a:schemeClr>
                </a:solidFill>
                <a:cs typeface="+mn-ea"/>
                <a:sym typeface="+mn-lt"/>
              </a:endParaRPr>
            </a:p>
          </p:txBody>
        </p:sp>
      </p:grpSp>
      <p:sp>
        <p:nvSpPr>
          <p:cNvPr id="36" name="Rectangle 13"/>
          <p:cNvSpPr/>
          <p:nvPr/>
        </p:nvSpPr>
        <p:spPr bwMode="auto">
          <a:xfrm>
            <a:off x="3309297" y="473876"/>
            <a:ext cx="5200650" cy="646331"/>
          </a:xfrm>
          <a:prstGeom prst="rect">
            <a:avLst/>
          </a:prstGeom>
        </p:spPr>
        <p:txBody>
          <a:bodyPr wrap="square">
            <a:spAutoFit/>
          </a:bodyPr>
          <a:lstStyle/>
          <a:p>
            <a:pPr algn="ctr">
              <a:defRPr/>
            </a:pPr>
            <a:r>
              <a:rPr lang="zh-CN" altLang="en-US" sz="3600" spc="-300" dirty="0">
                <a:solidFill>
                  <a:schemeClr val="bg1">
                    <a:lumMod val="95000"/>
                  </a:schemeClr>
                </a:solidFill>
                <a:latin typeface="方正姚体" panose="02010601030101010101" charset="-122"/>
                <a:ea typeface="方正姚体" panose="02010601030101010101" charset="-122"/>
                <a:cs typeface="Open Sans" panose="020B0606030504020204" pitchFamily="34" charset="0"/>
              </a:rPr>
              <a:t>Here is the page  </a:t>
            </a:r>
            <a:r>
              <a:rPr lang="zh-CN" altLang="en-US" sz="3600" spc="-300" dirty="0">
                <a:solidFill>
                  <a:schemeClr val="tx1">
                    <a:lumMod val="85000"/>
                    <a:lumOff val="15000"/>
                  </a:schemeClr>
                </a:solidFill>
                <a:latin typeface="方正姚体" panose="02010601030101010101" charset="-122"/>
                <a:ea typeface="方正姚体" panose="02010601030101010101" charset="-122"/>
                <a:cs typeface="Open Sans" panose="020B0606030504020204" pitchFamily="34" charset="0"/>
              </a:rPr>
              <a:t>Title text</a:t>
            </a:r>
            <a:endParaRPr lang="id-ID" sz="3600" spc="-300" dirty="0">
              <a:solidFill>
                <a:schemeClr val="tx1">
                  <a:lumMod val="85000"/>
                  <a:lumOff val="1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par>
                                <p:cTn id="16" presetID="53" presetClass="entr" presetSubtype="16" fill="hold" grpId="0" nodeType="withEffect">
                                  <p:stCondLst>
                                    <p:cond delay="10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fltVal val="0"/>
                                          </p:val>
                                        </p:tav>
                                        <p:tav tm="100000">
                                          <p:val>
                                            <p:strVal val="#ppt_w"/>
                                          </p:val>
                                        </p:tav>
                                      </p:tavLst>
                                    </p:anim>
                                    <p:anim calcmode="lin" valueType="num">
                                      <p:cBhvr>
                                        <p:cTn id="19" dur="750" fill="hold"/>
                                        <p:tgtEl>
                                          <p:spTgt spid="4"/>
                                        </p:tgtEl>
                                        <p:attrNameLst>
                                          <p:attrName>ppt_h</p:attrName>
                                        </p:attrNameLst>
                                      </p:cBhvr>
                                      <p:tavLst>
                                        <p:tav tm="0">
                                          <p:val>
                                            <p:fltVal val="0"/>
                                          </p:val>
                                        </p:tav>
                                        <p:tav tm="100000">
                                          <p:val>
                                            <p:strVal val="#ppt_h"/>
                                          </p:val>
                                        </p:tav>
                                      </p:tavLst>
                                    </p:anim>
                                    <p:animEffect transition="in" filter="fade">
                                      <p:cBhvr>
                                        <p:cTn id="20" dur="750"/>
                                        <p:tgtEl>
                                          <p:spTgt spid="4"/>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fltVal val="0"/>
                                          </p:val>
                                        </p:tav>
                                        <p:tav tm="100000">
                                          <p:val>
                                            <p:strVal val="#ppt_w"/>
                                          </p:val>
                                        </p:tav>
                                      </p:tavLst>
                                    </p:anim>
                                    <p:anim calcmode="lin" valueType="num">
                                      <p:cBhvr>
                                        <p:cTn id="24" dur="750" fill="hold"/>
                                        <p:tgtEl>
                                          <p:spTgt spid="6"/>
                                        </p:tgtEl>
                                        <p:attrNameLst>
                                          <p:attrName>ppt_h</p:attrName>
                                        </p:attrNameLst>
                                      </p:cBhvr>
                                      <p:tavLst>
                                        <p:tav tm="0">
                                          <p:val>
                                            <p:fltVal val="0"/>
                                          </p:val>
                                        </p:tav>
                                        <p:tav tm="100000">
                                          <p:val>
                                            <p:strVal val="#ppt_h"/>
                                          </p:val>
                                        </p:tav>
                                      </p:tavLst>
                                    </p:anim>
                                    <p:animEffect transition="in" filter="fade">
                                      <p:cBhvr>
                                        <p:cTn id="25" dur="750"/>
                                        <p:tgtEl>
                                          <p:spTgt spid="6"/>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fltVal val="0"/>
                                          </p:val>
                                        </p:tav>
                                        <p:tav tm="100000">
                                          <p:val>
                                            <p:strVal val="#ppt_w"/>
                                          </p:val>
                                        </p:tav>
                                      </p:tavLst>
                                    </p:anim>
                                    <p:anim calcmode="lin" valueType="num">
                                      <p:cBhvr>
                                        <p:cTn id="29" dur="750" fill="hold"/>
                                        <p:tgtEl>
                                          <p:spTgt spid="8"/>
                                        </p:tgtEl>
                                        <p:attrNameLst>
                                          <p:attrName>ppt_h</p:attrName>
                                        </p:attrNameLst>
                                      </p:cBhvr>
                                      <p:tavLst>
                                        <p:tav tm="0">
                                          <p:val>
                                            <p:fltVal val="0"/>
                                          </p:val>
                                        </p:tav>
                                        <p:tav tm="100000">
                                          <p:val>
                                            <p:strVal val="#ppt_h"/>
                                          </p:val>
                                        </p:tav>
                                      </p:tavLst>
                                    </p:anim>
                                    <p:animEffect transition="in" filter="fade">
                                      <p:cBhvr>
                                        <p:cTn id="30" dur="750"/>
                                        <p:tgtEl>
                                          <p:spTgt spid="8"/>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Effect transition="in" filter="fade">
                                      <p:cBhvr>
                                        <p:cTn id="40" dur="750"/>
                                        <p:tgtEl>
                                          <p:spTgt spid="12"/>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7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750"/>
                                        <p:tgtEl>
                                          <p:spTgt spid="5"/>
                                        </p:tgtEl>
                                      </p:cBhvr>
                                    </p:animEffect>
                                  </p:childTnLst>
                                </p:cTn>
                              </p:par>
                              <p:par>
                                <p:cTn id="48" presetID="22" presetClass="entr" presetSubtype="8"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750"/>
                                        <p:tgtEl>
                                          <p:spTgt spid="7"/>
                                        </p:tgtEl>
                                      </p:cBhvr>
                                    </p:animEffect>
                                  </p:childTnLst>
                                </p:cTn>
                              </p:par>
                              <p:par>
                                <p:cTn id="51" presetID="22" presetClass="entr" presetSubtype="8"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750"/>
                                        <p:tgtEl>
                                          <p:spTgt spid="9"/>
                                        </p:tgtEl>
                                      </p:cBhvr>
                                    </p:animEffect>
                                  </p:childTnLst>
                                </p:cTn>
                              </p:par>
                              <p:par>
                                <p:cTn id="54" presetID="22" presetClass="entr" presetSubtype="8"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750"/>
                                        <p:tgtEl>
                                          <p:spTgt spid="13"/>
                                        </p:tgtEl>
                                      </p:cBhvr>
                                    </p:animEffect>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750"/>
                                        <p:tgtEl>
                                          <p:spTgt spid="14"/>
                                        </p:tgtEl>
                                      </p:cBhvr>
                                    </p:animEffect>
                                  </p:childTnLst>
                                </p:cTn>
                              </p:par>
                              <p:par>
                                <p:cTn id="64" presetID="22"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750"/>
                                        <p:tgtEl>
                                          <p:spTgt spid="17"/>
                                        </p:tgtEl>
                                      </p:cBhvr>
                                    </p:animEffect>
                                  </p:childTnLst>
                                </p:cTn>
                              </p:par>
                              <p:par>
                                <p:cTn id="67" presetID="22" presetClass="entr" presetSubtype="1"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750"/>
                                        <p:tgtEl>
                                          <p:spTgt spid="20"/>
                                        </p:tgtEl>
                                      </p:cBhvr>
                                    </p:animEffect>
                                  </p:childTnLst>
                                </p:cTn>
                              </p:par>
                              <p:par>
                                <p:cTn id="70" presetID="22" presetClass="entr" presetSubtype="1"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up)">
                                      <p:cBhvr>
                                        <p:cTn id="72" dur="750"/>
                                        <p:tgtEl>
                                          <p:spTgt spid="23"/>
                                        </p:tgtEl>
                                      </p:cBhvr>
                                    </p:animEffect>
                                  </p:childTnLst>
                                </p:cTn>
                              </p:par>
                              <p:par>
                                <p:cTn id="73" presetID="22" presetClass="entr" presetSubtype="1"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750"/>
                                        <p:tgtEl>
                                          <p:spTgt spid="26"/>
                                        </p:tgtEl>
                                      </p:cBhvr>
                                    </p:animEffect>
                                  </p:childTnLst>
                                </p:cTn>
                              </p:par>
                              <p:par>
                                <p:cTn id="76" presetID="22" presetClass="entr" presetSubtype="1"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up)">
                                      <p:cBhvr>
                                        <p:cTn id="7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 name="组合 2"/>
          <p:cNvGrpSpPr/>
          <p:nvPr/>
        </p:nvGrpSpPr>
        <p:grpSpPr>
          <a:xfrm>
            <a:off x="400365" y="1871460"/>
            <a:ext cx="11405056" cy="3820290"/>
            <a:chOff x="400365" y="1871460"/>
            <a:chExt cx="11405056" cy="3820290"/>
          </a:xfrm>
        </p:grpSpPr>
        <p:cxnSp>
          <p:nvCxnSpPr>
            <p:cNvPr id="5" name="Straight Connector 7"/>
            <p:cNvCxnSpPr>
              <a:stCxn id="10" idx="6"/>
              <a:endCxn id="13"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9" name="Group 69"/>
            <p:cNvGrpSpPr/>
            <p:nvPr/>
          </p:nvGrpSpPr>
          <p:grpSpPr>
            <a:xfrm>
              <a:off x="400365" y="4762567"/>
              <a:ext cx="928847" cy="929183"/>
              <a:chOff x="255774" y="3805440"/>
              <a:chExt cx="696726" cy="696726"/>
            </a:xfrm>
          </p:grpSpPr>
          <p:sp>
            <p:nvSpPr>
              <p:cNvPr id="10" name="Oval 9"/>
              <p:cNvSpPr/>
              <p:nvPr/>
            </p:nvSpPr>
            <p:spPr>
              <a:xfrm>
                <a:off x="255774" y="3805440"/>
                <a:ext cx="696726" cy="69672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Oval 20"/>
            <p:cNvSpPr/>
            <p:nvPr/>
          </p:nvSpPr>
          <p:spPr>
            <a:xfrm>
              <a:off x="10876574" y="4762567"/>
              <a:ext cx="928847" cy="929183"/>
            </a:xfrm>
            <a:prstGeom prst="ellipse">
              <a:avLst/>
            </a:prstGeom>
            <a:solidFill>
              <a:srgbClr val="21212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Begin.</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Rectangle 46"/>
            <p:cNvSpPr/>
            <p:nvPr/>
          </p:nvSpPr>
          <p:spPr>
            <a:xfrm>
              <a:off x="10965402" y="5011714"/>
              <a:ext cx="759176" cy="430885"/>
            </a:xfrm>
            <a:prstGeom prst="rect">
              <a:avLst/>
            </a:prstGeom>
          </p:spPr>
          <p:txBody>
            <a:bodyPr wrap="none" lIns="121917" tIns="60959" rIns="121917" bIns="60959">
              <a:spAutoFit/>
            </a:bodyPr>
            <a:lstStyle/>
            <a:p>
              <a:pPr algn="ct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Open Sans" panose="020B0606030504020204" pitchFamily="34" charset="0"/>
                </a:rPr>
                <a:t>Goal.</a:t>
              </a:r>
              <a:endParaRPr lang="en-US" sz="2000" dirty="0">
                <a:solidFill>
                  <a:schemeClr val="bg1">
                    <a:lumMod val="8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Oval 12"/>
            <p:cNvSpPr/>
            <p:nvPr/>
          </p:nvSpPr>
          <p:spPr>
            <a:xfrm>
              <a:off x="227473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Group 66"/>
            <p:cNvGrpSpPr/>
            <p:nvPr/>
          </p:nvGrpSpPr>
          <p:grpSpPr>
            <a:xfrm>
              <a:off x="2608115" y="2640902"/>
              <a:ext cx="1587179" cy="1197672"/>
              <a:chOff x="2285983" y="2214560"/>
              <a:chExt cx="1190539" cy="898046"/>
            </a:xfrm>
          </p:grpSpPr>
          <p:sp>
            <p:nvSpPr>
              <p:cNvPr id="24"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Your content is played here, or by copying your text, select Paste in this box and choose to keep only the text.</a:t>
                </a:r>
              </a:p>
            </p:txBody>
          </p:sp>
          <p:sp>
            <p:nvSpPr>
              <p:cNvPr id="25" name="Rectangle 44"/>
              <p:cNvSpPr/>
              <p:nvPr/>
            </p:nvSpPr>
            <p:spPr>
              <a:xfrm>
                <a:off x="2285984" y="2214560"/>
                <a:ext cx="1038007" cy="222833"/>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Enter the title.</a:t>
                </a:r>
              </a:p>
            </p:txBody>
          </p:sp>
        </p:grpSp>
        <p:cxnSp>
          <p:nvCxnSpPr>
            <p:cNvPr id="20"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1" name="Group 59"/>
            <p:cNvGrpSpPr/>
            <p:nvPr/>
          </p:nvGrpSpPr>
          <p:grpSpPr>
            <a:xfrm>
              <a:off x="2145324" y="1902565"/>
              <a:ext cx="557634" cy="557836"/>
              <a:chOff x="2014215" y="1660936"/>
              <a:chExt cx="418280" cy="418280"/>
            </a:xfrm>
          </p:grpSpPr>
          <p:sp>
            <p:nvSpPr>
              <p:cNvPr id="22" name="Teardrop 25"/>
              <p:cNvSpPr/>
              <p:nvPr/>
            </p:nvSpPr>
            <p:spPr>
              <a:xfrm rot="8100000">
                <a:off x="2014215" y="1660936"/>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7" name="Oval 16"/>
            <p:cNvSpPr/>
            <p:nvPr/>
          </p:nvSpPr>
          <p:spPr>
            <a:xfrm>
              <a:off x="6802908" y="5088323"/>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0" name="Group 63"/>
            <p:cNvGrpSpPr/>
            <p:nvPr/>
          </p:nvGrpSpPr>
          <p:grpSpPr>
            <a:xfrm>
              <a:off x="6662430" y="1871460"/>
              <a:ext cx="557634" cy="557836"/>
              <a:chOff x="5077748" y="1637612"/>
              <a:chExt cx="418280" cy="418280"/>
            </a:xfrm>
          </p:grpSpPr>
          <p:sp>
            <p:nvSpPr>
              <p:cNvPr id="31" name="Teardrop 37"/>
              <p:cNvSpPr/>
              <p:nvPr/>
            </p:nvSpPr>
            <p:spPr>
              <a:xfrm rot="8100000">
                <a:off x="5077748" y="1637612"/>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Oval 14"/>
            <p:cNvSpPr/>
            <p:nvPr/>
          </p:nvSpPr>
          <p:spPr>
            <a:xfrm>
              <a:off x="4504442"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7"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9" name="Group 62"/>
            <p:cNvGrpSpPr/>
            <p:nvPr/>
          </p:nvGrpSpPr>
          <p:grpSpPr>
            <a:xfrm>
              <a:off x="4364896" y="2946979"/>
              <a:ext cx="557634" cy="557836"/>
              <a:chOff x="3506811" y="2444065"/>
              <a:chExt cx="418280" cy="418280"/>
            </a:xfrm>
          </p:grpSpPr>
          <p:sp>
            <p:nvSpPr>
              <p:cNvPr id="40" name="Teardrop 33"/>
              <p:cNvSpPr/>
              <p:nvPr/>
            </p:nvSpPr>
            <p:spPr>
              <a:xfrm rot="8100000">
                <a:off x="3506811"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Oval 18"/>
            <p:cNvSpPr/>
            <p:nvPr/>
          </p:nvSpPr>
          <p:spPr>
            <a:xfrm>
              <a:off x="9064545"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6"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8" name="Group 64"/>
            <p:cNvGrpSpPr/>
            <p:nvPr/>
          </p:nvGrpSpPr>
          <p:grpSpPr>
            <a:xfrm>
              <a:off x="8924999" y="2946979"/>
              <a:ext cx="557634" cy="557836"/>
              <a:chOff x="6650083" y="2444065"/>
              <a:chExt cx="418280" cy="418280"/>
            </a:xfrm>
          </p:grpSpPr>
          <p:sp>
            <p:nvSpPr>
              <p:cNvPr id="49" name="Teardrop 21"/>
              <p:cNvSpPr/>
              <p:nvPr/>
            </p:nvSpPr>
            <p:spPr>
              <a:xfrm rot="8100000">
                <a:off x="6650083"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Group 58"/>
              <p:cNvGrpSpPr/>
              <p:nvPr/>
            </p:nvGrpSpPr>
            <p:grpSpPr>
              <a:xfrm>
                <a:off x="6760454" y="2563811"/>
                <a:ext cx="188740" cy="250826"/>
                <a:chOff x="8429652" y="3143254"/>
                <a:chExt cx="241300" cy="320675"/>
              </a:xfrm>
              <a:solidFill>
                <a:schemeClr val="bg1"/>
              </a:solidFill>
            </p:grpSpPr>
            <p:sp>
              <p:nvSpPr>
                <p:cNvPr id="51"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9" name="Group 66"/>
            <p:cNvGrpSpPr/>
            <p:nvPr/>
          </p:nvGrpSpPr>
          <p:grpSpPr>
            <a:xfrm>
              <a:off x="4985237" y="3189820"/>
              <a:ext cx="1587179" cy="1197672"/>
              <a:chOff x="2285983" y="2214560"/>
              <a:chExt cx="1190539" cy="898046"/>
            </a:xfrm>
          </p:grpSpPr>
          <p:sp>
            <p:nvSpPr>
              <p:cNvPr id="60"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Your content is played here, or by copying your text, select Paste in this box and choose to keep only the text.</a:t>
                </a:r>
              </a:p>
            </p:txBody>
          </p:sp>
          <p:sp>
            <p:nvSpPr>
              <p:cNvPr id="61" name="Rectangle 44"/>
              <p:cNvSpPr/>
              <p:nvPr/>
            </p:nvSpPr>
            <p:spPr>
              <a:xfrm>
                <a:off x="2285984" y="2214560"/>
                <a:ext cx="1038007" cy="222833"/>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Enter the title.</a:t>
                </a:r>
              </a:p>
            </p:txBody>
          </p:sp>
        </p:grpSp>
        <p:grpSp>
          <p:nvGrpSpPr>
            <p:cNvPr id="62" name="Group 66"/>
            <p:cNvGrpSpPr/>
            <p:nvPr/>
          </p:nvGrpSpPr>
          <p:grpSpPr>
            <a:xfrm>
              <a:off x="7093462" y="2640902"/>
              <a:ext cx="1587179" cy="1197672"/>
              <a:chOff x="2285983" y="2214560"/>
              <a:chExt cx="1190539" cy="898046"/>
            </a:xfrm>
          </p:grpSpPr>
          <p:sp>
            <p:nvSpPr>
              <p:cNvPr id="63"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Your content is played here, or by copying your text, select Paste in this box and choose to keep only the text.</a:t>
                </a:r>
              </a:p>
            </p:txBody>
          </p:sp>
          <p:sp>
            <p:nvSpPr>
              <p:cNvPr id="64" name="Rectangle 44"/>
              <p:cNvSpPr/>
              <p:nvPr/>
            </p:nvSpPr>
            <p:spPr>
              <a:xfrm>
                <a:off x="2285984" y="2214560"/>
                <a:ext cx="1038007" cy="222833"/>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Enter the title.</a:t>
                </a:r>
              </a:p>
            </p:txBody>
          </p:sp>
        </p:grpSp>
        <p:grpSp>
          <p:nvGrpSpPr>
            <p:cNvPr id="65" name="Group 66"/>
            <p:cNvGrpSpPr/>
            <p:nvPr/>
          </p:nvGrpSpPr>
          <p:grpSpPr>
            <a:xfrm>
              <a:off x="9558556" y="3189820"/>
              <a:ext cx="1587179" cy="1197672"/>
              <a:chOff x="2285983" y="2214560"/>
              <a:chExt cx="1190539" cy="898046"/>
            </a:xfrm>
          </p:grpSpPr>
          <p:sp>
            <p:nvSpPr>
              <p:cNvPr id="66"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Your content is played here, or by copying your text, select Paste in this box and choose to keep only the text.</a:t>
                </a:r>
              </a:p>
            </p:txBody>
          </p:sp>
          <p:sp>
            <p:nvSpPr>
              <p:cNvPr id="67" name="Rectangle 44"/>
              <p:cNvSpPr/>
              <p:nvPr/>
            </p:nvSpPr>
            <p:spPr>
              <a:xfrm>
                <a:off x="2285984" y="2214560"/>
                <a:ext cx="1038007" cy="222833"/>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Enter the title.</a:t>
                </a:r>
              </a:p>
            </p:txBody>
          </p:sp>
        </p:grpSp>
      </p:grpSp>
      <p:sp>
        <p:nvSpPr>
          <p:cNvPr id="47"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2" presetClass="entr" presetSubtype="8" accel="44000" fill="hold" nodeType="afterEffect" p14:presetBounceEnd="6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4000">
                                          <p:cBhvr additive="base">
                                            <p:cTn id="11" dur="1250" fill="hold"/>
                                            <p:tgtEl>
                                              <p:spTgt spid="3"/>
                                            </p:tgtEl>
                                            <p:attrNameLst>
                                              <p:attrName>ppt_x</p:attrName>
                                            </p:attrNameLst>
                                          </p:cBhvr>
                                          <p:tavLst>
                                            <p:tav tm="0">
                                              <p:val>
                                                <p:strVal val="0-#ppt_w/2"/>
                                              </p:val>
                                            </p:tav>
                                            <p:tav tm="100000">
                                              <p:val>
                                                <p:strVal val="#ppt_x"/>
                                              </p:val>
                                            </p:tav>
                                          </p:tavLst>
                                        </p:anim>
                                        <p:anim calcmode="lin" valueType="num" p14:bounceEnd="64000">
                                          <p:cBhvr additive="base">
                                            <p:cTn id="12"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2" presetClass="entr" presetSubtype="8" accel="44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95054" y="2413337"/>
            <a:ext cx="6801892" cy="1107996"/>
          </a:xfrm>
          <a:prstGeom prst="rect">
            <a:avLst/>
          </a:prstGeom>
          <a:noFill/>
        </p:spPr>
        <p:txBody>
          <a:bodyPr vert="horz" wrap="square" rtlCol="0">
            <a:spAutoFit/>
          </a:bodyPr>
          <a:lstStyle/>
          <a:p>
            <a:pPr algn="ctr"/>
            <a:r>
              <a:rPr lang="en-US" altLang="zh-CN" sz="6600" dirty="0">
                <a:solidFill>
                  <a:schemeClr val="bg1">
                    <a:lumMod val="95000"/>
                  </a:schemeClr>
                </a:solidFill>
                <a:latin typeface="Source Han Sans Heavy" panose="020B0A00000000000000" pitchFamily="34" charset="-122"/>
                <a:ea typeface="Source Han Sans Heavy" panose="020B0A00000000000000" pitchFamily="34" charset="-122"/>
              </a:rPr>
              <a:t>THANKS</a:t>
            </a:r>
          </a:p>
        </p:txBody>
      </p:sp>
      <p:sp>
        <p:nvSpPr>
          <p:cNvPr id="2" name="矩形 1"/>
          <p:cNvSpPr/>
          <p:nvPr/>
        </p:nvSpPr>
        <p:spPr>
          <a:xfrm>
            <a:off x="2861481" y="1651160"/>
            <a:ext cx="6469038" cy="255508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375" autoRev="1" fill="hold">
                                              <p:stCondLst>
                                                <p:cond delay="0"/>
                                              </p:stCondLst>
                                            </p:cTn>
                                            <p:tgtEl>
                                              <p:spTgt spid="4"/>
                                            </p:tgtEl>
                                            <p:attrNameLst>
                                              <p:attrName>ppt_w</p:attrName>
                                            </p:attrNameLst>
                                          </p:cBhvr>
                                        </p:anim>
                                        <p:anim by="(#ppt_w*0.50)" calcmode="lin" valueType="num">
                                          <p:cBhvr>
                                            <p:cTn id="13" dur="375" decel="50000" autoRev="1" fill="hold">
                                              <p:stCondLst>
                                                <p:cond delay="0"/>
                                              </p:stCondLst>
                                            </p:cTn>
                                            <p:tgtEl>
                                              <p:spTgt spid="4"/>
                                            </p:tgtEl>
                                            <p:attrNameLst>
                                              <p:attrName>ppt_x</p:attrName>
                                            </p:attrNameLst>
                                          </p:cBhvr>
                                        </p:anim>
                                        <p:anim from="(-#ppt_h/2)" to="(#ppt_y)" calcmode="lin" valueType="num">
                                          <p:cBhvr>
                                            <p:cTn id="14" dur="750" fill="hold">
                                              <p:stCondLst>
                                                <p:cond delay="0"/>
                                              </p:stCondLst>
                                            </p:cTn>
                                            <p:tgtEl>
                                              <p:spTgt spid="4"/>
                                            </p:tgtEl>
                                            <p:attrNameLst>
                                              <p:attrName>ppt_y</p:attrName>
                                            </p:attrNameLst>
                                          </p:cBhvr>
                                        </p:anim>
                                        <p:animRot by="21600000">
                                          <p:cBhvr>
                                            <p:cTn id="15"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375" autoRev="1" fill="hold">
                                              <p:stCondLst>
                                                <p:cond delay="0"/>
                                              </p:stCondLst>
                                            </p:cTn>
                                            <p:tgtEl>
                                              <p:spTgt spid="4"/>
                                            </p:tgtEl>
                                            <p:attrNameLst>
                                              <p:attrName>ppt_w</p:attrName>
                                            </p:attrNameLst>
                                          </p:cBhvr>
                                        </p:anim>
                                        <p:anim by="(#ppt_w*0.50)" calcmode="lin" valueType="num">
                                          <p:cBhvr>
                                            <p:cTn id="13" dur="375" decel="50000" autoRev="1" fill="hold">
                                              <p:stCondLst>
                                                <p:cond delay="0"/>
                                              </p:stCondLst>
                                            </p:cTn>
                                            <p:tgtEl>
                                              <p:spTgt spid="4"/>
                                            </p:tgtEl>
                                            <p:attrNameLst>
                                              <p:attrName>ppt_x</p:attrName>
                                            </p:attrNameLst>
                                          </p:cBhvr>
                                        </p:anim>
                                        <p:anim from="(-#ppt_h/2)" to="(#ppt_y)" calcmode="lin" valueType="num">
                                          <p:cBhvr>
                                            <p:cTn id="14" dur="750" fill="hold">
                                              <p:stCondLst>
                                                <p:cond delay="0"/>
                                              </p:stCondLst>
                                            </p:cTn>
                                            <p:tgtEl>
                                              <p:spTgt spid="4"/>
                                            </p:tgtEl>
                                            <p:attrNameLst>
                                              <p:attrName>ppt_y</p:attrName>
                                            </p:attrNameLst>
                                          </p:cBhvr>
                                        </p:anim>
                                        <p:animRot by="21600000">
                                          <p:cBhvr>
                                            <p:cTn id="15"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文本框 11"/>
          <p:cNvSpPr txBox="1"/>
          <p:nvPr/>
        </p:nvSpPr>
        <p:spPr>
          <a:xfrm>
            <a:off x="8077217" y="687626"/>
            <a:ext cx="3570514" cy="5386090"/>
          </a:xfrm>
          <a:prstGeom prst="rect">
            <a:avLst/>
          </a:prstGeom>
          <a:noFill/>
        </p:spPr>
        <p:txBody>
          <a:bodyPr wrap="square" rtlCol="0">
            <a:spAutoFit/>
          </a:bodyPr>
          <a:lstStyle>
            <a:defPPr>
              <a:defRPr lang="zh-CN"/>
            </a:defPPr>
            <a:lvl1pPr algn="r">
              <a:defRPr sz="4800">
                <a:solidFill>
                  <a:schemeClr val="bg1"/>
                </a:solidFill>
                <a:latin typeface="DIN" pitchFamily="50" charset="0"/>
                <a:cs typeface="+mn-ea"/>
              </a:defRPr>
            </a:lvl1pPr>
          </a:lstStyle>
          <a:p>
            <a:pPr algn="l"/>
            <a:r>
              <a:rPr lang="en-US" altLang="zh-CN" sz="34400" dirty="0">
                <a:sym typeface="+mn-lt"/>
              </a:rPr>
              <a:t>1</a:t>
            </a:r>
            <a:endParaRPr lang="zh-CN" altLang="en-US" sz="34400" dirty="0">
              <a:sym typeface="+mn-lt"/>
            </a:endParaRPr>
          </a:p>
        </p:txBody>
      </p:sp>
      <p:sp>
        <p:nvSpPr>
          <p:cNvPr id="14" name="文本框 13"/>
          <p:cNvSpPr txBox="1"/>
          <p:nvPr/>
        </p:nvSpPr>
        <p:spPr>
          <a:xfrm>
            <a:off x="1737822" y="2274866"/>
            <a:ext cx="5488679" cy="830997"/>
          </a:xfrm>
          <a:prstGeom prst="rect">
            <a:avLst/>
          </a:prstGeom>
          <a:noFill/>
        </p:spPr>
        <p:txBody>
          <a:bodyPr vert="horz" wrap="square" rtlCol="0">
            <a:spAutoFit/>
          </a:bodyPr>
          <a:lstStyle/>
          <a:p>
            <a:pPr algn="r"/>
            <a:r>
              <a:rPr lang="zh-CN" altLang="en-US" sz="4800" dirty="0">
                <a:solidFill>
                  <a:schemeClr val="bg1"/>
                </a:solidFill>
                <a:latin typeface="DIN" pitchFamily="50" charset="0"/>
                <a:cs typeface="+mn-ea"/>
                <a:sym typeface="+mn-lt"/>
              </a:rPr>
              <a:t>Enter your title</a:t>
            </a:r>
          </a:p>
        </p:txBody>
      </p:sp>
      <p:sp>
        <p:nvSpPr>
          <p:cNvPr id="15" name="矩形 14"/>
          <p:cNvSpPr/>
          <p:nvPr/>
        </p:nvSpPr>
        <p:spPr>
          <a:xfrm>
            <a:off x="1737822" y="3105863"/>
            <a:ext cx="5370403" cy="854080"/>
          </a:xfrm>
          <a:prstGeom prst="rect">
            <a:avLst/>
          </a:prstGeom>
        </p:spPr>
        <p:txBody>
          <a:bodyPr vert="horz" wrap="square">
            <a:spAutoFit/>
          </a:bodyPr>
          <a:lstStyle/>
          <a:p>
            <a:pPr algn="r">
              <a:lnSpc>
                <a:spcPct val="150000"/>
              </a:lnSpc>
            </a:pPr>
            <a:r>
              <a:rPr lang="en-US" altLang="zh-CN" sz="1100" dirty="0">
                <a:solidFill>
                  <a:schemeClr val="bg1">
                    <a:lumMod val="75000"/>
                  </a:schemeClr>
                </a:solidFill>
              </a:rPr>
              <a:t>Lorem Ipsum is simple dummy text of the printing and typesetting industry. Lorem Ipsum has been the industry's standard. Lorem Ipsum is simple dummy text of the printing and more.</a:t>
            </a:r>
          </a:p>
        </p:txBody>
      </p:sp>
      <p:sp>
        <p:nvSpPr>
          <p:cNvPr id="16" name="Cross 48"/>
          <p:cNvSpPr/>
          <p:nvPr/>
        </p:nvSpPr>
        <p:spPr>
          <a:xfrm>
            <a:off x="4124842" y="4824205"/>
            <a:ext cx="622168" cy="622168"/>
          </a:xfrm>
          <a:prstGeom prst="plus">
            <a:avLst>
              <a:gd name="adj" fmla="val 42526"/>
            </a:avLst>
          </a:prstGeom>
          <a:solidFill>
            <a:schemeClr val="bg1">
              <a:lumMod val="9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17" name="Cross 49"/>
          <p:cNvSpPr/>
          <p:nvPr/>
        </p:nvSpPr>
        <p:spPr>
          <a:xfrm>
            <a:off x="2247326" y="2171984"/>
            <a:ext cx="205764" cy="205764"/>
          </a:xfrm>
          <a:prstGeom prst="plus">
            <a:avLst>
              <a:gd name="adj" fmla="val 425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14:presetBounceEnd="56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56000">
                                          <p:cBhvr additive="base">
                                            <p:cTn id="13" dur="10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2" accel="6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000"/>
                                            <p:tgtEl>
                                              <p:spTgt spid="15"/>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02317" y="688227"/>
            <a:ext cx="5324976" cy="5481546"/>
          </a:xfrm>
          <a:prstGeom prst="rect">
            <a:avLst/>
          </a:prstGeom>
          <a:blipFill>
            <a:blip r:embed="rId4" cstate="screen">
              <a:extLst>
                <a:ext uri="{28A0092B-C50C-407E-A947-70E740481C1C}">
                  <a14:useLocalDpi xmlns:a14="http://schemas.microsoft.com/office/drawing/2010/main"/>
                </a:ext>
              </a:extLst>
            </a:blip>
            <a:stretch>
              <a:fillRect/>
            </a:stretch>
          </a:blipFill>
          <a:ln w="254000">
            <a:solidFill>
              <a:srgbClr val="1F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13"/>
          <p:cNvSpPr/>
          <p:nvPr/>
        </p:nvSpPr>
        <p:spPr bwMode="auto">
          <a:xfrm>
            <a:off x="748943" y="1536946"/>
            <a:ext cx="6814422" cy="1107996"/>
          </a:xfrm>
          <a:prstGeom prst="rect">
            <a:avLst/>
          </a:prstGeom>
        </p:spPr>
        <p:txBody>
          <a:bodyPr wrap="square">
            <a:spAutoFit/>
          </a:bodyPr>
          <a:lstStyle/>
          <a:p>
            <a:pPr>
              <a:defRPr/>
            </a:pPr>
            <a:r>
              <a:rPr lang="en-US" altLang="zh-CN" sz="6600" dirty="0">
                <a:solidFill>
                  <a:srgbClr val="264457"/>
                </a:solidFill>
                <a:ea typeface="方正姚体" panose="02010601030101010101" charset="-122"/>
                <a:cs typeface="Open Sans" panose="020B0606030504020204" pitchFamily="34" charset="0"/>
              </a:rPr>
              <a:t>OUR TEAM</a:t>
            </a:r>
            <a:endParaRPr lang="id-ID" sz="6600" dirty="0">
              <a:solidFill>
                <a:srgbClr val="264457"/>
              </a:solidFill>
              <a:ea typeface="方正姚体" panose="02010601030101010101" charset="-122"/>
              <a:cs typeface="Open Sans" panose="020B0606030504020204" pitchFamily="34" charset="0"/>
            </a:endParaRPr>
          </a:p>
        </p:txBody>
      </p:sp>
      <p:sp>
        <p:nvSpPr>
          <p:cNvPr id="5" name="AutoShape 27"/>
          <p:cNvSpPr/>
          <p:nvPr/>
        </p:nvSpPr>
        <p:spPr bwMode="auto">
          <a:xfrm>
            <a:off x="971364" y="3086727"/>
            <a:ext cx="4144333" cy="2917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eaLnBrk="1">
              <a:lnSpc>
                <a:spcPct val="150000"/>
              </a:lnSpc>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 click to enter the description text.</a:t>
            </a:r>
            <a:endParaRPr kumimoji="0" lang="es-ES" altLang="zh-CN" sz="3200" b="0" i="0" u="none" strike="noStrike" kern="0" cap="none" spc="0" normalizeH="0" baseline="0" noProof="0" dirty="0">
              <a:ln>
                <a:noFill/>
              </a:ln>
              <a:solidFill>
                <a:prstClr val="black">
                  <a:lumMod val="75000"/>
                  <a:lumOff val="25000"/>
                </a:prstClr>
              </a:solidFill>
              <a:effectLst/>
              <a:uLnTx/>
              <a:uFillTx/>
              <a:latin typeface="Gill Sans" pitchFamily="3" charset="0"/>
              <a:ea typeface="MS PGothic" panose="020B0600070205080204" pitchFamily="34" charset="-128"/>
              <a:sym typeface="Gill Sans" pitchFamily="3" charset="0"/>
            </a:endParaRPr>
          </a:p>
        </p:txBody>
      </p:sp>
      <p:sp>
        <p:nvSpPr>
          <p:cNvPr id="7" name="Rectangle 13"/>
          <p:cNvSpPr/>
          <p:nvPr/>
        </p:nvSpPr>
        <p:spPr bwMode="auto">
          <a:xfrm>
            <a:off x="748943" y="917540"/>
            <a:ext cx="6814422" cy="830997"/>
          </a:xfrm>
          <a:prstGeom prst="rect">
            <a:avLst/>
          </a:prstGeom>
        </p:spPr>
        <p:txBody>
          <a:bodyPr wrap="square">
            <a:spAutoFit/>
          </a:bodyPr>
          <a:lstStyle/>
          <a:p>
            <a:pPr>
              <a:defRPr/>
            </a:pPr>
            <a:r>
              <a:rPr lang="zh-CN" altLang="en-US" sz="4800" dirty="0">
                <a:solidFill>
                  <a:srgbClr val="264457"/>
                </a:solidFill>
                <a:ea typeface="方正姚体" panose="02010601030101010101" charset="-122"/>
                <a:cs typeface="Open Sans" panose="020B0606030504020204" pitchFamily="34" charset="0"/>
              </a:rPr>
              <a:t>Enter your title</a:t>
            </a:r>
            <a:endParaRPr lang="id-ID" sz="4800" dirty="0">
              <a:solidFill>
                <a:srgbClr val="264457"/>
              </a:solidFill>
              <a:ea typeface="方正姚体" panose="02010601030101010101" charset="-122"/>
              <a:cs typeface="Open Sans" panose="020B0606030504020204" pitchFamily="34"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 presetClass="entr" presetSubtype="4" accel="34000" fill="hold" grpId="0" nodeType="afterEffect" p14:presetBounceEnd="28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28000">
                                          <p:cBhvr additive="base">
                                            <p:cTn id="13" dur="750" fill="hold"/>
                                            <p:tgtEl>
                                              <p:spTgt spid="6"/>
                                            </p:tgtEl>
                                            <p:attrNameLst>
                                              <p:attrName>ppt_x</p:attrName>
                                            </p:attrNameLst>
                                          </p:cBhvr>
                                          <p:tavLst>
                                            <p:tav tm="0">
                                              <p:val>
                                                <p:strVal val="#ppt_x"/>
                                              </p:val>
                                            </p:tav>
                                            <p:tav tm="100000">
                                              <p:val>
                                                <p:strVal val="#ppt_x"/>
                                              </p:val>
                                            </p:tav>
                                          </p:tavLst>
                                        </p:anim>
                                        <p:anim calcmode="lin" valueType="num" p14:bounceEnd="28000">
                                          <p:cBhvr additive="base">
                                            <p:cTn id="14" dur="75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750"/>
                                            <p:tgtEl>
                                              <p:spTgt spid="5"/>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5" grpId="0"/>
          <p:bldP spid="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 presetClass="entr" presetSubtype="4" accel="34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fill="hold"/>
                                            <p:tgtEl>
                                              <p:spTgt spid="6"/>
                                            </p:tgtEl>
                                            <p:attrNameLst>
                                              <p:attrName>ppt_x</p:attrName>
                                            </p:attrNameLst>
                                          </p:cBhvr>
                                          <p:tavLst>
                                            <p:tav tm="0">
                                              <p:val>
                                                <p:strVal val="#ppt_x"/>
                                              </p:val>
                                            </p:tav>
                                            <p:tav tm="100000">
                                              <p:val>
                                                <p:strVal val="#ppt_x"/>
                                              </p:val>
                                            </p:tav>
                                          </p:tavLst>
                                        </p:anim>
                                        <p:anim calcmode="lin" valueType="num">
                                          <p:cBhvr additive="base">
                                            <p:cTn id="14" dur="75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750"/>
                                            <p:tgtEl>
                                              <p:spTgt spid="5"/>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5"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5657" y="688227"/>
            <a:ext cx="5324976" cy="5481546"/>
          </a:xfrm>
          <a:prstGeom prst="rect">
            <a:avLst/>
          </a:prstGeom>
          <a:blipFill>
            <a:blip r:embed="rId4" cstate="screen">
              <a:extLst>
                <a:ext uri="{28A0092B-C50C-407E-A947-70E740481C1C}">
                  <a14:useLocalDpi xmlns:a14="http://schemas.microsoft.com/office/drawing/2010/main"/>
                </a:ext>
              </a:extLst>
            </a:blip>
            <a:stretch>
              <a:fillRect/>
            </a:stretch>
          </a:blip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Rectangle 13"/>
          <p:cNvSpPr/>
          <p:nvPr/>
        </p:nvSpPr>
        <p:spPr bwMode="auto">
          <a:xfrm>
            <a:off x="6507192" y="1946245"/>
            <a:ext cx="6814422" cy="830997"/>
          </a:xfrm>
          <a:prstGeom prst="rect">
            <a:avLst/>
          </a:prstGeom>
        </p:spPr>
        <p:txBody>
          <a:bodyPr wrap="square">
            <a:spAutoFit/>
          </a:bodyPr>
          <a:lstStyle/>
          <a:p>
            <a:pPr>
              <a:defRPr/>
            </a:pPr>
            <a:r>
              <a:rPr lang="en-US" altLang="zh-CN" sz="4800" dirty="0">
                <a:solidFill>
                  <a:srgbClr val="264457"/>
                </a:solidFill>
                <a:ea typeface="方正姚体" panose="02010601030101010101" charset="-122"/>
                <a:cs typeface="Open Sans" panose="020B0606030504020204" pitchFamily="34" charset="0"/>
              </a:rPr>
              <a:t>POSITION HERE.</a:t>
            </a:r>
          </a:p>
        </p:txBody>
      </p:sp>
      <p:sp>
        <p:nvSpPr>
          <p:cNvPr id="9" name="AutoShape 27"/>
          <p:cNvSpPr/>
          <p:nvPr/>
        </p:nvSpPr>
        <p:spPr bwMode="auto">
          <a:xfrm>
            <a:off x="6618402" y="3096919"/>
            <a:ext cx="4144333" cy="2917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eaLnBrk="1">
              <a:lnSpc>
                <a:spcPct val="150000"/>
              </a:lnSpc>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 click to enter the description text.</a:t>
            </a:r>
            <a:endParaRPr kumimoji="0" lang="es-ES" altLang="zh-CN" sz="3200" b="0" i="0" u="none" strike="noStrike" kern="0" cap="none" spc="0" normalizeH="0" baseline="0" noProof="0" dirty="0">
              <a:ln>
                <a:noFill/>
              </a:ln>
              <a:solidFill>
                <a:prstClr val="black">
                  <a:lumMod val="75000"/>
                  <a:lumOff val="25000"/>
                </a:prstClr>
              </a:solidFill>
              <a:effectLst/>
              <a:uLnTx/>
              <a:uFillTx/>
              <a:latin typeface="Gill Sans" pitchFamily="3" charset="0"/>
              <a:ea typeface="MS PGothic" panose="020B0600070205080204" pitchFamily="34" charset="-128"/>
              <a:sym typeface="Gill Sans" pitchFamily="3" charset="0"/>
            </a:endParaRPr>
          </a:p>
        </p:txBody>
      </p:sp>
      <p:sp>
        <p:nvSpPr>
          <p:cNvPr id="10" name="Rectangle 13"/>
          <p:cNvSpPr/>
          <p:nvPr/>
        </p:nvSpPr>
        <p:spPr bwMode="auto">
          <a:xfrm>
            <a:off x="6420694" y="1115248"/>
            <a:ext cx="6814422" cy="830997"/>
          </a:xfrm>
          <a:prstGeom prst="rect">
            <a:avLst/>
          </a:prstGeom>
        </p:spPr>
        <p:txBody>
          <a:bodyPr wrap="square">
            <a:spAutoFit/>
          </a:bodyPr>
          <a:lstStyle/>
          <a:p>
            <a:pPr>
              <a:defRPr/>
            </a:pPr>
            <a:r>
              <a:rPr lang="zh-CN" altLang="en-US" sz="4800" dirty="0">
                <a:solidFill>
                  <a:srgbClr val="264457"/>
                </a:solidFill>
                <a:ea typeface="方正姚体" panose="02010601030101010101" charset="-122"/>
                <a:cs typeface="Open Sans" panose="020B0606030504020204" pitchFamily="34" charset="0"/>
              </a:rPr>
              <a:t>Enter your title.</a:t>
            </a:r>
            <a:endParaRPr lang="id-ID" sz="4800" dirty="0">
              <a:solidFill>
                <a:srgbClr val="264457"/>
              </a:solidFill>
              <a:ea typeface="方正姚体" panose="02010601030101010101" charset="-122"/>
              <a:cs typeface="Open Sans" panose="020B0606030504020204" pitchFamily="34"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afterEffect" p14:presetBounceEnd="2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8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28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750"/>
                                            <p:tgtEl>
                                              <p:spTgt spid="9"/>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9" grpId="0"/>
          <p:bldP spid="10"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750"/>
                                            <p:tgtEl>
                                              <p:spTgt spid="9"/>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9" grpId="0"/>
          <p:bldP spid="1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29150" y="1879600"/>
            <a:ext cx="2933700" cy="29337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96950" y="1879600"/>
            <a:ext cx="2933700" cy="29337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61350" y="1879600"/>
            <a:ext cx="2933700" cy="29337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140619" y="2236108"/>
            <a:ext cx="2558256" cy="2454430"/>
            <a:chOff x="1140619" y="2236108"/>
            <a:chExt cx="2558256" cy="2454430"/>
          </a:xfrm>
        </p:grpSpPr>
        <p:sp>
          <p:nvSpPr>
            <p:cNvPr id="37" name="AutoShape 27"/>
            <p:cNvSpPr/>
            <p:nvPr/>
          </p:nvSpPr>
          <p:spPr bwMode="auto">
            <a:xfrm>
              <a:off x="1239013" y="2691875"/>
              <a:ext cx="2449574" cy="1998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a:lnSpc>
                  <a:spcPct val="150000"/>
                </a:lnSpc>
              </a:pP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 click to enter the description text, click to enter the description text,</a:t>
              </a:r>
              <a:endParaRPr lang="zh-CN" altLang="zh-CN" sz="1100" dirty="0">
                <a:solidFill>
                  <a:schemeClr val="bg1">
                    <a:lumMod val="65000"/>
                  </a:schemeClr>
                </a:solidFill>
              </a:endParaRPr>
            </a:p>
          </p:txBody>
        </p:sp>
        <p:sp>
          <p:nvSpPr>
            <p:cNvPr id="38" name="AutoShape 28"/>
            <p:cNvSpPr/>
            <p:nvPr/>
          </p:nvSpPr>
          <p:spPr bwMode="auto">
            <a:xfrm>
              <a:off x="1140619" y="2236108"/>
              <a:ext cx="2558256" cy="455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zh-CN" altLang="en-US" sz="2400" b="1" dirty="0">
                  <a:solidFill>
                    <a:schemeClr val="bg1">
                      <a:lumMod val="85000"/>
                    </a:schemeClr>
                  </a:solidFill>
                  <a:latin typeface="Agency FB" panose="020B0503020202020204"/>
                  <a:ea typeface="MS PGothic" panose="020B0600070205080204" pitchFamily="34" charset="-128"/>
                  <a:cs typeface="Lato" panose="020F0502020204030203" charset="0"/>
                  <a:sym typeface="Lato" panose="020F0502020204030203" charset="0"/>
                </a:rPr>
                <a:t>Enter your title</a:t>
              </a:r>
              <a:r>
                <a:rPr lang="es-ES" sz="2400" b="1" dirty="0">
                  <a:solidFill>
                    <a:schemeClr val="bg1">
                      <a:lumMod val="85000"/>
                    </a:schemeClr>
                  </a:solidFill>
                  <a:latin typeface="Agency FB" panose="020B0503020202020204"/>
                  <a:ea typeface="MS PGothic" panose="020B0600070205080204" pitchFamily="34" charset="-128"/>
                  <a:cs typeface="Lato" panose="020F0502020204030203" charset="0"/>
                  <a:sym typeface="Lato" panose="020F0502020204030203" charset="0"/>
                </a:rPr>
                <a:t> </a:t>
              </a:r>
              <a:endParaRPr lang="es-ES" sz="3200" dirty="0">
                <a:solidFill>
                  <a:schemeClr val="bg1">
                    <a:lumMod val="85000"/>
                  </a:schemeClr>
                </a:solidFill>
                <a:latin typeface="Agency FB" panose="020B0503020202020204"/>
                <a:ea typeface="MS PGothic" panose="020B0600070205080204" pitchFamily="34" charset="-128"/>
                <a:sym typeface="Gill Sans" pitchFamily="3" charset="0"/>
              </a:endParaRPr>
            </a:p>
          </p:txBody>
        </p:sp>
      </p:grpSp>
      <p:sp>
        <p:nvSpPr>
          <p:cNvPr id="40" name="AutoShape 28"/>
          <p:cNvSpPr/>
          <p:nvPr/>
        </p:nvSpPr>
        <p:spPr bwMode="auto">
          <a:xfrm>
            <a:off x="5058935" y="2410150"/>
            <a:ext cx="2503915" cy="2280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defTabSz="323850">
              <a:spcBef>
                <a:spcPts val="850"/>
              </a:spcBef>
              <a:defRPr/>
            </a:pPr>
            <a:r>
              <a:rPr lang="zh-CN" altLang="en-US" sz="3600" b="1" dirty="0">
                <a:solidFill>
                  <a:schemeClr val="bg1"/>
                </a:solidFill>
                <a:latin typeface="+mj-ea"/>
                <a:ea typeface="+mj-ea"/>
                <a:cs typeface="Lato" panose="020F0502020204030203" charset="0"/>
                <a:sym typeface="Lato" panose="020F0502020204030203" charset="0"/>
              </a:rPr>
              <a:t>Enter you</a:t>
            </a:r>
            <a:endParaRPr lang="en-US" altLang="zh-CN" sz="3600" b="1" dirty="0">
              <a:solidFill>
                <a:schemeClr val="bg1"/>
              </a:solidFill>
              <a:latin typeface="+mj-ea"/>
              <a:ea typeface="+mj-ea"/>
              <a:cs typeface="Lato" panose="020F0502020204030203" charset="0"/>
              <a:sym typeface="Lato" panose="020F0502020204030203" charset="0"/>
            </a:endParaRPr>
          </a:p>
          <a:p>
            <a:pPr defTabSz="323850">
              <a:spcBef>
                <a:spcPts val="850"/>
              </a:spcBef>
              <a:defRPr/>
            </a:pPr>
            <a:r>
              <a:rPr lang="zh-CN" altLang="en-US" sz="3600" b="1" dirty="0">
                <a:solidFill>
                  <a:schemeClr val="bg1"/>
                </a:solidFill>
                <a:latin typeface="+mj-ea"/>
                <a:ea typeface="+mj-ea"/>
                <a:cs typeface="Lato" panose="020F0502020204030203" charset="0"/>
                <a:sym typeface="Lato" panose="020F0502020204030203" charset="0"/>
              </a:rPr>
              <a:t>of the </a:t>
            </a:r>
            <a:endParaRPr lang="en-US" altLang="zh-CN" sz="3600" b="1" dirty="0">
              <a:solidFill>
                <a:schemeClr val="bg1"/>
              </a:solidFill>
              <a:latin typeface="+mj-ea"/>
              <a:ea typeface="+mj-ea"/>
              <a:cs typeface="Lato" panose="020F0502020204030203" charset="0"/>
              <a:sym typeface="Lato" panose="020F0502020204030203" charset="0"/>
            </a:endParaRPr>
          </a:p>
          <a:p>
            <a:pPr defTabSz="323850">
              <a:spcBef>
                <a:spcPts val="850"/>
              </a:spcBef>
              <a:defRPr/>
            </a:pPr>
            <a:r>
              <a:rPr lang="zh-CN" altLang="en-US" sz="3600" b="1" dirty="0">
                <a:solidFill>
                  <a:schemeClr val="bg1"/>
                </a:solidFill>
                <a:latin typeface="+mj-ea"/>
                <a:ea typeface="+mj-ea"/>
                <a:cs typeface="Lato" panose="020F0502020204030203" charset="0"/>
                <a:sym typeface="Lato" panose="020F0502020204030203" charset="0"/>
              </a:rPr>
              <a:t>Title</a:t>
            </a:r>
            <a:endParaRPr lang="es-ES" sz="3600" dirty="0">
              <a:solidFill>
                <a:schemeClr val="bg1"/>
              </a:solidFill>
              <a:latin typeface="+mj-ea"/>
              <a:ea typeface="+mj-ea"/>
              <a:sym typeface="Gill Sans" pitchFamily="3" charset="0"/>
            </a:endParaRPr>
          </a:p>
        </p:txBody>
      </p:sp>
      <p:grpSp>
        <p:nvGrpSpPr>
          <p:cNvPr id="8" name="组合 7"/>
          <p:cNvGrpSpPr/>
          <p:nvPr/>
        </p:nvGrpSpPr>
        <p:grpSpPr>
          <a:xfrm>
            <a:off x="8443119" y="2236108"/>
            <a:ext cx="2558256" cy="2454430"/>
            <a:chOff x="8443119" y="2236108"/>
            <a:chExt cx="2558256" cy="2454430"/>
          </a:xfrm>
        </p:grpSpPr>
        <p:sp>
          <p:nvSpPr>
            <p:cNvPr id="41" name="AutoShape 27"/>
            <p:cNvSpPr/>
            <p:nvPr/>
          </p:nvSpPr>
          <p:spPr bwMode="auto">
            <a:xfrm>
              <a:off x="8541513" y="2691875"/>
              <a:ext cx="2449574" cy="1998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a:lnSpc>
                  <a:spcPct val="150000"/>
                </a:lnSpc>
              </a:pP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Click to enter the description text, click to enter the description text, click to enter the description text, click to enter the description text, click to enter the description text, click to enter the description text, click to enter the description text,</a:t>
              </a:r>
              <a:endParaRPr lang="zh-CN" altLang="zh-CN" sz="1100" dirty="0">
                <a:solidFill>
                  <a:schemeClr val="bg1">
                    <a:lumMod val="65000"/>
                  </a:schemeClr>
                </a:solidFill>
              </a:endParaRPr>
            </a:p>
          </p:txBody>
        </p:sp>
        <p:sp>
          <p:nvSpPr>
            <p:cNvPr id="52" name="AutoShape 28"/>
            <p:cNvSpPr/>
            <p:nvPr/>
          </p:nvSpPr>
          <p:spPr bwMode="auto">
            <a:xfrm>
              <a:off x="8443119" y="2236108"/>
              <a:ext cx="2558256" cy="455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zh-CN" altLang="en-US" sz="2400" b="1" dirty="0">
                  <a:solidFill>
                    <a:schemeClr val="bg1">
                      <a:lumMod val="85000"/>
                    </a:schemeClr>
                  </a:solidFill>
                  <a:latin typeface="Agency FB" panose="020B0503020202020204"/>
                  <a:ea typeface="MS PGothic" panose="020B0600070205080204" pitchFamily="34" charset="-128"/>
                  <a:cs typeface="Lato" panose="020F0502020204030203" charset="0"/>
                  <a:sym typeface="Lato" panose="020F0502020204030203" charset="0"/>
                </a:rPr>
                <a:t>Enter your title</a:t>
              </a:r>
              <a:endParaRPr lang="es-ES" sz="3200" dirty="0">
                <a:solidFill>
                  <a:schemeClr val="bg1">
                    <a:lumMod val="85000"/>
                  </a:schemeClr>
                </a:solidFill>
                <a:latin typeface="Agency FB" panose="020B0503020202020204"/>
                <a:ea typeface="MS PGothic" panose="020B0600070205080204" pitchFamily="34" charset="-128"/>
                <a:sym typeface="Gill Sans" pitchFamily="3" charset="0"/>
              </a:endParaRPr>
            </a:p>
          </p:txBody>
        </p:sp>
      </p:grpSp>
      <p:sp>
        <p:nvSpPr>
          <p:cNvPr id="53" name="AutoShape 27"/>
          <p:cNvSpPr/>
          <p:nvPr/>
        </p:nvSpPr>
        <p:spPr bwMode="auto">
          <a:xfrm>
            <a:off x="4871213" y="5704900"/>
            <a:ext cx="2449574" cy="79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algn="ctr"/>
            <a:r>
              <a:rPr lang="en-US" altLang="zh-CN" sz="4800" dirty="0">
                <a:solidFill>
                  <a:schemeClr val="bg1">
                    <a:lumMod val="85000"/>
                  </a:schemeClr>
                </a:solidFill>
                <a:latin typeface="微软雅黑" panose="020B0503020204020204" pitchFamily="34" charset="-122"/>
                <a:ea typeface="微软雅黑" panose="020B0503020204020204" pitchFamily="34" charset="-122"/>
              </a:rPr>
              <a:t>...</a:t>
            </a:r>
            <a:r>
              <a:rPr lang="en-US" altLang="zh-CN" sz="4800" dirty="0">
                <a:solidFill>
                  <a:schemeClr val="bg1">
                    <a:lumMod val="65000"/>
                  </a:schemeClr>
                </a:solidFill>
                <a:latin typeface="微软雅黑" panose="020B0503020204020204" pitchFamily="34" charset="-122"/>
                <a:ea typeface="微软雅黑" panose="020B0503020204020204" pitchFamily="34" charset="-122"/>
              </a:rPr>
              <a:t>...</a:t>
            </a:r>
            <a:endParaRPr lang="zh-CN" altLang="zh-CN" sz="48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5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4000" fill="hold" grpId="0" nodeType="afterEffect" p14:presetBounceEnd="28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28000">
                                          <p:cBhvr additive="base">
                                            <p:cTn id="7" dur="750" fill="hold"/>
                                            <p:tgtEl>
                                              <p:spTgt spid="35"/>
                                            </p:tgtEl>
                                            <p:attrNameLst>
                                              <p:attrName>ppt_x</p:attrName>
                                            </p:attrNameLst>
                                          </p:cBhvr>
                                          <p:tavLst>
                                            <p:tav tm="0">
                                              <p:val>
                                                <p:strVal val="#ppt_x"/>
                                              </p:val>
                                            </p:tav>
                                            <p:tav tm="100000">
                                              <p:val>
                                                <p:strVal val="#ppt_x"/>
                                              </p:val>
                                            </p:tav>
                                          </p:tavLst>
                                        </p:anim>
                                        <p:anim calcmode="lin" valueType="num" p14:bounceEnd="28000">
                                          <p:cBhvr additive="base">
                                            <p:cTn id="8" dur="75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34000" fill="hold" grpId="0" nodeType="afterEffect" p14:presetBounceEnd="28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28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28000">
                                          <p:cBhvr additive="base">
                                            <p:cTn id="13" dur="7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accel="34000" fill="hold" grpId="0" nodeType="afterEffect" p14:presetBounceEnd="28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28000">
                                          <p:cBhvr additive="base">
                                            <p:cTn id="17" dur="750" fill="hold"/>
                                            <p:tgtEl>
                                              <p:spTgt spid="36"/>
                                            </p:tgtEl>
                                            <p:attrNameLst>
                                              <p:attrName>ppt_x</p:attrName>
                                            </p:attrNameLst>
                                          </p:cBhvr>
                                          <p:tavLst>
                                            <p:tav tm="0">
                                              <p:val>
                                                <p:strVal val="#ppt_x"/>
                                              </p:val>
                                            </p:tav>
                                            <p:tav tm="100000">
                                              <p:val>
                                                <p:strVal val="#ppt_x"/>
                                              </p:val>
                                            </p:tav>
                                          </p:tavLst>
                                        </p:anim>
                                        <p:anim calcmode="lin" valueType="num" p14:bounceEnd="28000">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50"/>
                                            <p:tgtEl>
                                              <p:spTgt spid="40"/>
                                            </p:tgtEl>
                                          </p:cBhvr>
                                        </p:animEffect>
                                        <p:anim calcmode="lin" valueType="num">
                                          <p:cBhvr>
                                            <p:cTn id="23" dur="750" fill="hold"/>
                                            <p:tgtEl>
                                              <p:spTgt spid="40"/>
                                            </p:tgtEl>
                                            <p:attrNameLst>
                                              <p:attrName>ppt_x</p:attrName>
                                            </p:attrNameLst>
                                          </p:cBhvr>
                                          <p:tavLst>
                                            <p:tav tm="0">
                                              <p:val>
                                                <p:strVal val="#ppt_x"/>
                                              </p:val>
                                            </p:tav>
                                            <p:tav tm="100000">
                                              <p:val>
                                                <p:strVal val="#ppt_x"/>
                                              </p:val>
                                            </p:tav>
                                          </p:tavLst>
                                        </p:anim>
                                        <p:anim calcmode="lin" valueType="num">
                                          <p:cBhvr>
                                            <p:cTn id="24" dur="75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8" presetClass="entr" presetSubtype="1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750"/>
                                            <p:tgtEl>
                                              <p:spTgt spid="7"/>
                                            </p:tgtEl>
                                          </p:cBhvr>
                                        </p:animEffect>
                                      </p:childTnLst>
                                    </p:cTn>
                                  </p:par>
                                </p:childTnLst>
                              </p:cTn>
                            </p:par>
                            <p:par>
                              <p:cTn id="29" fill="hold">
                                <p:stCondLst>
                                  <p:cond delay="5000"/>
                                </p:stCondLst>
                                <p:childTnLst>
                                  <p:par>
                                    <p:cTn id="30" presetID="18"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750"/>
                                            <p:tgtEl>
                                              <p:spTgt spid="8"/>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40"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4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34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accel="3400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ppt_x"/>
                                              </p:val>
                                            </p:tav>
                                            <p:tav tm="100000">
                                              <p:val>
                                                <p:strVal val="#ppt_x"/>
                                              </p:val>
                                            </p:tav>
                                          </p:tavLst>
                                        </p:anim>
                                        <p:anim calcmode="lin" valueType="num">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50"/>
                                            <p:tgtEl>
                                              <p:spTgt spid="40"/>
                                            </p:tgtEl>
                                          </p:cBhvr>
                                        </p:animEffect>
                                        <p:anim calcmode="lin" valueType="num">
                                          <p:cBhvr>
                                            <p:cTn id="23" dur="750" fill="hold"/>
                                            <p:tgtEl>
                                              <p:spTgt spid="40"/>
                                            </p:tgtEl>
                                            <p:attrNameLst>
                                              <p:attrName>ppt_x</p:attrName>
                                            </p:attrNameLst>
                                          </p:cBhvr>
                                          <p:tavLst>
                                            <p:tav tm="0">
                                              <p:val>
                                                <p:strVal val="#ppt_x"/>
                                              </p:val>
                                            </p:tav>
                                            <p:tav tm="100000">
                                              <p:val>
                                                <p:strVal val="#ppt_x"/>
                                              </p:val>
                                            </p:tav>
                                          </p:tavLst>
                                        </p:anim>
                                        <p:anim calcmode="lin" valueType="num">
                                          <p:cBhvr>
                                            <p:cTn id="24" dur="75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8" presetClass="entr" presetSubtype="1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750"/>
                                            <p:tgtEl>
                                              <p:spTgt spid="7"/>
                                            </p:tgtEl>
                                          </p:cBhvr>
                                        </p:animEffect>
                                      </p:childTnLst>
                                    </p:cTn>
                                  </p:par>
                                </p:childTnLst>
                              </p:cTn>
                            </p:par>
                            <p:par>
                              <p:cTn id="29" fill="hold">
                                <p:stCondLst>
                                  <p:cond delay="5000"/>
                                </p:stCondLst>
                                <p:childTnLst>
                                  <p:par>
                                    <p:cTn id="30" presetID="18"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750"/>
                                            <p:tgtEl>
                                              <p:spTgt spid="8"/>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40" grpId="0"/>
          <p:bldP spid="5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2"/>
          <p:cNvSpPr/>
          <p:nvPr/>
        </p:nvSpPr>
        <p:spPr bwMode="auto">
          <a:xfrm>
            <a:off x="762000" y="3714750"/>
            <a:ext cx="2053167" cy="904863"/>
          </a:xfrm>
          <a:prstGeom prst="rect">
            <a:avLst/>
          </a:prstGeom>
        </p:spPr>
        <p:txBody>
          <a:bodyPr>
            <a:spAutoFit/>
          </a:bodyPr>
          <a:lstStyle/>
          <a:p>
            <a:pPr>
              <a:lnSpc>
                <a:spcPct val="13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on the input description text, click on the input description text, click on the input description text.</a:t>
            </a:r>
            <a:endParaRPr lang="zh-CN" altLang="zh-CN" sz="1100" dirty="0">
              <a:solidFill>
                <a:schemeClr val="tx1">
                  <a:lumMod val="65000"/>
                  <a:lumOff val="35000"/>
                </a:schemeClr>
              </a:solidFill>
            </a:endParaRPr>
          </a:p>
        </p:txBody>
      </p:sp>
      <p:sp>
        <p:nvSpPr>
          <p:cNvPr id="15" name="Rectangle 33"/>
          <p:cNvSpPr>
            <a:spLocks noChangeArrowheads="1"/>
          </p:cNvSpPr>
          <p:nvPr/>
        </p:nvSpPr>
        <p:spPr bwMode="auto">
          <a:xfrm>
            <a:off x="719667" y="314338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400" dirty="0">
                <a:solidFill>
                  <a:schemeClr val="tx1">
                    <a:lumMod val="85000"/>
                    <a:lumOff val="15000"/>
                  </a:schemeClr>
                </a:solidFill>
                <a:latin typeface="Agency FB" panose="020B0503020202020204"/>
                <a:cs typeface="Open Sans" panose="020B0606030504020204" pitchFamily="34" charset="0"/>
              </a:rPr>
              <a:t>Enter your title.</a:t>
            </a:r>
            <a:endParaRPr lang="en-US" altLang="zh-CN" sz="2400" dirty="0">
              <a:solidFill>
                <a:schemeClr val="tx1">
                  <a:lumMod val="85000"/>
                  <a:lumOff val="15000"/>
                </a:schemeClr>
              </a:solidFill>
              <a:latin typeface="Agency FB" panose="020B0503020202020204"/>
              <a:cs typeface="Open Sans Light" panose="020B0306030504020204" pitchFamily="34" charset="0"/>
            </a:endParaRPr>
          </a:p>
        </p:txBody>
      </p:sp>
      <p:sp>
        <p:nvSpPr>
          <p:cNvPr id="16"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264457"/>
                </a:solidFill>
                <a:latin typeface="Agency FB" panose="020B0503020202020204"/>
                <a:cs typeface="Open Sans Light" panose="020B0306030504020204" pitchFamily="34" charset="0"/>
              </a:rPr>
              <a:t>1</a:t>
            </a:r>
          </a:p>
        </p:txBody>
      </p:sp>
      <p:sp>
        <p:nvSpPr>
          <p:cNvPr id="17" name="Rectangle 38"/>
          <p:cNvSpPr/>
          <p:nvPr/>
        </p:nvSpPr>
        <p:spPr bwMode="auto">
          <a:xfrm>
            <a:off x="3661834" y="3714750"/>
            <a:ext cx="2053167" cy="904863"/>
          </a:xfrm>
          <a:prstGeom prst="rect">
            <a:avLst/>
          </a:prstGeom>
        </p:spPr>
        <p:txBody>
          <a:bodyPr>
            <a:spAutoFit/>
          </a:bodyPr>
          <a:lstStyle/>
          <a:p>
            <a:pPr lvl="0">
              <a:lnSpc>
                <a:spcPct val="13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on the input description text, click on the input description text, click on the input description text.</a:t>
            </a:r>
            <a:endParaRPr lang="zh-CN" altLang="zh-CN" sz="1100" dirty="0">
              <a:solidFill>
                <a:srgbClr val="000000">
                  <a:lumMod val="65000"/>
                  <a:lumOff val="35000"/>
                </a:srgbClr>
              </a:solidFill>
            </a:endParaRPr>
          </a:p>
        </p:txBody>
      </p:sp>
      <p:sp>
        <p:nvSpPr>
          <p:cNvPr id="18"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65000"/>
                    <a:lumOff val="35000"/>
                  </a:schemeClr>
                </a:solidFill>
                <a:latin typeface="Agency FB" panose="020B0503020202020204"/>
                <a:cs typeface="Open Sans Light" panose="020B0306030504020204" pitchFamily="34" charset="0"/>
              </a:rPr>
              <a:t>2</a:t>
            </a:r>
          </a:p>
        </p:txBody>
      </p:sp>
      <p:sp>
        <p:nvSpPr>
          <p:cNvPr id="19" name="Rectangle 41"/>
          <p:cNvSpPr/>
          <p:nvPr/>
        </p:nvSpPr>
        <p:spPr bwMode="auto">
          <a:xfrm>
            <a:off x="6614584" y="3714750"/>
            <a:ext cx="2053167" cy="904863"/>
          </a:xfrm>
          <a:prstGeom prst="rect">
            <a:avLst/>
          </a:prstGeom>
        </p:spPr>
        <p:txBody>
          <a:bodyPr>
            <a:spAutoFit/>
          </a:bodyPr>
          <a:lstStyle/>
          <a:p>
            <a:pPr lvl="0">
              <a:lnSpc>
                <a:spcPct val="13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on the input description text, click on the input description text, click on the input description text.</a:t>
            </a:r>
            <a:endParaRPr lang="zh-CN" altLang="zh-CN" sz="1100" dirty="0">
              <a:solidFill>
                <a:schemeClr val="tx1">
                  <a:lumMod val="65000"/>
                  <a:lumOff val="35000"/>
                </a:schemeClr>
              </a:solidFill>
            </a:endParaRPr>
          </a:p>
        </p:txBody>
      </p:sp>
      <p:sp>
        <p:nvSpPr>
          <p:cNvPr id="20"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264457"/>
                </a:solidFill>
                <a:latin typeface="Agency FB" panose="020B0503020202020204"/>
                <a:cs typeface="Open Sans Light" panose="020B0306030504020204" pitchFamily="34" charset="0"/>
              </a:rPr>
              <a:t>3</a:t>
            </a:r>
          </a:p>
        </p:txBody>
      </p:sp>
      <p:sp>
        <p:nvSpPr>
          <p:cNvPr id="21" name="Rectangle 44"/>
          <p:cNvSpPr/>
          <p:nvPr/>
        </p:nvSpPr>
        <p:spPr bwMode="auto">
          <a:xfrm>
            <a:off x="9567334" y="3714750"/>
            <a:ext cx="2053167" cy="904863"/>
          </a:xfrm>
          <a:prstGeom prst="rect">
            <a:avLst/>
          </a:prstGeom>
        </p:spPr>
        <p:txBody>
          <a:bodyPr>
            <a:spAutoFit/>
          </a:bodyPr>
          <a:lstStyle/>
          <a:p>
            <a:pPr lvl="0">
              <a:lnSpc>
                <a:spcPct val="13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Click on the input description text, click on the input description text, click on the input description text.</a:t>
            </a:r>
            <a:endParaRPr lang="zh-CN" altLang="zh-CN" sz="1100" dirty="0">
              <a:solidFill>
                <a:srgbClr val="000000">
                  <a:lumMod val="65000"/>
                  <a:lumOff val="35000"/>
                </a:srgbClr>
              </a:solidFill>
            </a:endParaRPr>
          </a:p>
        </p:txBody>
      </p:sp>
      <p:sp>
        <p:nvSpPr>
          <p:cNvPr id="22"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65000"/>
                    <a:lumOff val="35000"/>
                  </a:schemeClr>
                </a:solidFill>
                <a:latin typeface="Agency FB" panose="020B0503020202020204"/>
                <a:cs typeface="Open Sans Light" panose="020B0306030504020204" pitchFamily="34" charset="0"/>
              </a:rPr>
              <a:t>4</a:t>
            </a:r>
          </a:p>
        </p:txBody>
      </p:sp>
      <p:sp>
        <p:nvSpPr>
          <p:cNvPr id="23" name="Rectangle 33"/>
          <p:cNvSpPr>
            <a:spLocks noChangeArrowheads="1"/>
          </p:cNvSpPr>
          <p:nvPr/>
        </p:nvSpPr>
        <p:spPr bwMode="auto">
          <a:xfrm>
            <a:off x="3624792" y="314338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400" dirty="0">
                <a:solidFill>
                  <a:schemeClr val="tx1">
                    <a:lumMod val="85000"/>
                    <a:lumOff val="15000"/>
                  </a:schemeClr>
                </a:solidFill>
                <a:latin typeface="Agency FB" panose="020B0503020202020204"/>
                <a:cs typeface="Open Sans" panose="020B0606030504020204" pitchFamily="34" charset="0"/>
              </a:rPr>
              <a:t>Enter your title.</a:t>
            </a:r>
            <a:endParaRPr lang="en-US" altLang="zh-CN" sz="2400" dirty="0">
              <a:solidFill>
                <a:schemeClr val="tx1">
                  <a:lumMod val="85000"/>
                  <a:lumOff val="15000"/>
                </a:schemeClr>
              </a:solidFill>
              <a:latin typeface="Agency FB" panose="020B0503020202020204"/>
              <a:cs typeface="Open Sans Light" panose="020B0306030504020204" pitchFamily="34" charset="0"/>
            </a:endParaRPr>
          </a:p>
        </p:txBody>
      </p:sp>
      <p:sp>
        <p:nvSpPr>
          <p:cNvPr id="24" name="Rectangle 33"/>
          <p:cNvSpPr>
            <a:spLocks noChangeArrowheads="1"/>
          </p:cNvSpPr>
          <p:nvPr/>
        </p:nvSpPr>
        <p:spPr bwMode="auto">
          <a:xfrm>
            <a:off x="6653742" y="314338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400" dirty="0">
                <a:solidFill>
                  <a:schemeClr val="tx1">
                    <a:lumMod val="85000"/>
                    <a:lumOff val="15000"/>
                  </a:schemeClr>
                </a:solidFill>
                <a:latin typeface="Agency FB" panose="020B0503020202020204"/>
                <a:cs typeface="Open Sans" panose="020B0606030504020204" pitchFamily="34" charset="0"/>
              </a:rPr>
              <a:t>Enter your title.</a:t>
            </a:r>
            <a:endParaRPr lang="en-US" altLang="zh-CN" sz="2400" dirty="0">
              <a:solidFill>
                <a:schemeClr val="tx1">
                  <a:lumMod val="85000"/>
                  <a:lumOff val="15000"/>
                </a:schemeClr>
              </a:solidFill>
              <a:latin typeface="Agency FB" panose="020B0503020202020204"/>
              <a:cs typeface="Open Sans Light" panose="020B0306030504020204" pitchFamily="34" charset="0"/>
            </a:endParaRPr>
          </a:p>
        </p:txBody>
      </p:sp>
      <p:sp>
        <p:nvSpPr>
          <p:cNvPr id="25" name="Rectangle 33"/>
          <p:cNvSpPr>
            <a:spLocks noChangeArrowheads="1"/>
          </p:cNvSpPr>
          <p:nvPr/>
        </p:nvSpPr>
        <p:spPr bwMode="auto">
          <a:xfrm>
            <a:off x="9511242" y="314338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400" dirty="0">
                <a:solidFill>
                  <a:schemeClr val="tx1">
                    <a:lumMod val="85000"/>
                    <a:lumOff val="15000"/>
                  </a:schemeClr>
                </a:solidFill>
                <a:latin typeface="Agency FB" panose="020B0503020202020204"/>
                <a:cs typeface="Open Sans" panose="020B0606030504020204" pitchFamily="34" charset="0"/>
              </a:rPr>
              <a:t>Enter your title.</a:t>
            </a:r>
            <a:endParaRPr lang="en-US" altLang="zh-CN" sz="2400" dirty="0">
              <a:solidFill>
                <a:schemeClr val="tx1">
                  <a:lumMod val="85000"/>
                  <a:lumOff val="15000"/>
                </a:schemeClr>
              </a:solidFill>
              <a:latin typeface="Agency FB" panose="020B0503020202020204"/>
              <a:cs typeface="Open Sans Light" panose="020B0306030504020204" pitchFamily="34" charset="0"/>
            </a:endParaRPr>
          </a:p>
        </p:txBody>
      </p:sp>
      <p:sp>
        <p:nvSpPr>
          <p:cNvPr id="26" name="Rectangle 13"/>
          <p:cNvSpPr/>
          <p:nvPr/>
        </p:nvSpPr>
        <p:spPr bwMode="auto">
          <a:xfrm>
            <a:off x="3495675" y="317622"/>
            <a:ext cx="5200650" cy="646331"/>
          </a:xfrm>
          <a:prstGeom prst="rect">
            <a:avLst/>
          </a:prstGeom>
        </p:spPr>
        <p:txBody>
          <a:bodyPr wrap="square">
            <a:spAutoFit/>
          </a:bodyPr>
          <a:lstStyle/>
          <a:p>
            <a:pPr algn="ctr">
              <a:defRPr/>
            </a:pPr>
            <a:r>
              <a:rPr lang="zh-CN" altLang="en-US"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rPr>
              <a:t>Here is the title text of the page</a:t>
            </a:r>
            <a:endParaRPr lang="id-ID" sz="3600" spc="-300" dirty="0">
              <a:solidFill>
                <a:schemeClr val="tx1">
                  <a:lumMod val="75000"/>
                  <a:lumOff val="25000"/>
                </a:schemeClr>
              </a:solidFill>
              <a:latin typeface="方正姚体" panose="02010601030101010101" charset="-122"/>
              <a:ea typeface="方正姚体" panose="02010601030101010101" charset="-122"/>
              <a:cs typeface="Open Sans" panose="020B0606030504020204" pitchFamily="34"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文本框 11"/>
          <p:cNvSpPr txBox="1"/>
          <p:nvPr/>
        </p:nvSpPr>
        <p:spPr>
          <a:xfrm>
            <a:off x="8077217" y="687626"/>
            <a:ext cx="3570514" cy="5386090"/>
          </a:xfrm>
          <a:prstGeom prst="rect">
            <a:avLst/>
          </a:prstGeom>
          <a:noFill/>
        </p:spPr>
        <p:txBody>
          <a:bodyPr wrap="square" rtlCol="0">
            <a:spAutoFit/>
          </a:bodyPr>
          <a:lstStyle>
            <a:defPPr>
              <a:defRPr lang="zh-CN"/>
            </a:defPPr>
            <a:lvl1pPr algn="r">
              <a:defRPr sz="4800">
                <a:solidFill>
                  <a:schemeClr val="bg1"/>
                </a:solidFill>
                <a:latin typeface="DIN" pitchFamily="50" charset="0"/>
                <a:cs typeface="+mn-ea"/>
              </a:defRPr>
            </a:lvl1pPr>
          </a:lstStyle>
          <a:p>
            <a:pPr algn="l"/>
            <a:r>
              <a:rPr lang="en-US" altLang="zh-CN" sz="34400" dirty="0">
                <a:sym typeface="+mn-lt"/>
              </a:rPr>
              <a:t>2</a:t>
            </a:r>
            <a:endParaRPr lang="zh-CN" altLang="en-US" sz="34400" dirty="0">
              <a:sym typeface="+mn-lt"/>
            </a:endParaRPr>
          </a:p>
        </p:txBody>
      </p:sp>
      <p:sp>
        <p:nvSpPr>
          <p:cNvPr id="14" name="文本框 13"/>
          <p:cNvSpPr txBox="1"/>
          <p:nvPr/>
        </p:nvSpPr>
        <p:spPr>
          <a:xfrm>
            <a:off x="1737822" y="2274866"/>
            <a:ext cx="5488679" cy="830997"/>
          </a:xfrm>
          <a:prstGeom prst="rect">
            <a:avLst/>
          </a:prstGeom>
          <a:noFill/>
        </p:spPr>
        <p:txBody>
          <a:bodyPr vert="horz" wrap="square" rtlCol="0">
            <a:spAutoFit/>
          </a:bodyPr>
          <a:lstStyle/>
          <a:p>
            <a:pPr algn="r"/>
            <a:r>
              <a:rPr lang="zh-CN" altLang="en-US" sz="4800" dirty="0">
                <a:solidFill>
                  <a:schemeClr val="bg1"/>
                </a:solidFill>
                <a:latin typeface="DIN" pitchFamily="50" charset="0"/>
                <a:cs typeface="+mn-ea"/>
                <a:sym typeface="+mn-lt"/>
              </a:rPr>
              <a:t>Enter your title</a:t>
            </a:r>
          </a:p>
        </p:txBody>
      </p:sp>
      <p:sp>
        <p:nvSpPr>
          <p:cNvPr id="15" name="矩形 14"/>
          <p:cNvSpPr/>
          <p:nvPr/>
        </p:nvSpPr>
        <p:spPr>
          <a:xfrm>
            <a:off x="1737822" y="3105863"/>
            <a:ext cx="5370403" cy="854080"/>
          </a:xfrm>
          <a:prstGeom prst="rect">
            <a:avLst/>
          </a:prstGeom>
        </p:spPr>
        <p:txBody>
          <a:bodyPr vert="horz" wrap="square">
            <a:spAutoFit/>
          </a:bodyPr>
          <a:lstStyle/>
          <a:p>
            <a:pPr algn="r">
              <a:lnSpc>
                <a:spcPct val="150000"/>
              </a:lnSpc>
            </a:pPr>
            <a:r>
              <a:rPr lang="en-US" altLang="zh-CN" sz="1100" dirty="0">
                <a:solidFill>
                  <a:schemeClr val="bg1">
                    <a:lumMod val="75000"/>
                  </a:schemeClr>
                </a:solidFill>
              </a:rPr>
              <a:t>Lorem Ipsum is simple dummy text of the printing and typesetting industry. Lorem Ipsum has been the industry's standard. Lorem Ipsum is simple dummy text of the printing and more.</a:t>
            </a:r>
          </a:p>
        </p:txBody>
      </p:sp>
      <p:sp>
        <p:nvSpPr>
          <p:cNvPr id="16" name="Cross 48"/>
          <p:cNvSpPr/>
          <p:nvPr/>
        </p:nvSpPr>
        <p:spPr>
          <a:xfrm>
            <a:off x="4124842" y="4824205"/>
            <a:ext cx="622168" cy="622168"/>
          </a:xfrm>
          <a:prstGeom prst="plus">
            <a:avLst>
              <a:gd name="adj" fmla="val 42526"/>
            </a:avLst>
          </a:prstGeom>
          <a:solidFill>
            <a:schemeClr val="bg1">
              <a:lumMod val="9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17" name="Cross 49"/>
          <p:cNvSpPr/>
          <p:nvPr/>
        </p:nvSpPr>
        <p:spPr>
          <a:xfrm>
            <a:off x="2247326" y="2171984"/>
            <a:ext cx="205764" cy="205764"/>
          </a:xfrm>
          <a:prstGeom prst="plus">
            <a:avLst>
              <a:gd name="adj" fmla="val 425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5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2" presetClass="entr" presetSubtype="2" accel="60000" fill="hold" grpId="0" nodeType="afterEffect" p14:presetBounceEnd="56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56000">
                                          <p:cBhvr additive="base">
                                            <p:cTn id="13" dur="75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14" dur="75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750"/>
                                            <p:tgtEl>
                                              <p:spTgt spid="15"/>
                                            </p:tgtEl>
                                          </p:cBhvr>
                                        </p:animEffect>
                                      </p:childTnLst>
                                    </p:cTn>
                                  </p:par>
                                </p:childTnLst>
                              </p:cTn>
                            </p:par>
                            <p:par>
                              <p:cTn id="19" fill="hold">
                                <p:stCondLst>
                                  <p:cond delay="225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750"/>
                                            <p:tgtEl>
                                              <p:spTgt spid="17"/>
                                            </p:tgtEl>
                                          </p:cBhvr>
                                        </p:animEffect>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2" presetClass="entr" presetSubtype="2" accel="6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1+#ppt_w/2"/>
                                              </p:val>
                                            </p:tav>
                                            <p:tav tm="100000">
                                              <p:val>
                                                <p:strVal val="#ppt_x"/>
                                              </p:val>
                                            </p:tav>
                                          </p:tavLst>
                                        </p:anim>
                                        <p:anim calcmode="lin" valueType="num">
                                          <p:cBhvr additive="base">
                                            <p:cTn id="14" dur="75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750"/>
                                            <p:tgtEl>
                                              <p:spTgt spid="15"/>
                                            </p:tgtEl>
                                          </p:cBhvr>
                                        </p:animEffect>
                                      </p:childTnLst>
                                    </p:cTn>
                                  </p:par>
                                </p:childTnLst>
                              </p:cTn>
                            </p:par>
                            <p:par>
                              <p:cTn id="19" fill="hold">
                                <p:stCondLst>
                                  <p:cond delay="225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750"/>
                                            <p:tgtEl>
                                              <p:spTgt spid="17"/>
                                            </p:tgtEl>
                                          </p:cBhvr>
                                        </p:animEffect>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2300"/>
            <a:ext cx="12192000" cy="32385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7340600" y="793750"/>
            <a:ext cx="4165600" cy="2197100"/>
          </a:xfrm>
          <a:prstGeom prst="rect">
            <a:avLst/>
          </a:prstGeom>
          <a:solidFill>
            <a:srgbClr val="1F2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p:nvPr/>
        </p:nvSpPr>
        <p:spPr bwMode="auto">
          <a:xfrm>
            <a:off x="7460378" y="1307525"/>
            <a:ext cx="3944222" cy="584775"/>
          </a:xfrm>
          <a:prstGeom prst="rect">
            <a:avLst/>
          </a:prstGeom>
        </p:spPr>
        <p:txBody>
          <a:bodyPr wrap="square">
            <a:spAutoFit/>
          </a:bodyPr>
          <a:lstStyle/>
          <a:p>
            <a:pPr algn="ctr">
              <a:defRPr/>
            </a:pPr>
            <a:r>
              <a:rPr lang="zh-CN" altLang="en-US" sz="3200" dirty="0">
                <a:solidFill>
                  <a:schemeClr val="bg1"/>
                </a:solidFill>
                <a:ea typeface="方正姚体" panose="02010601030101010101" charset="-122"/>
                <a:cs typeface="Open Sans" panose="020B0606030504020204" pitchFamily="34" charset="0"/>
              </a:rPr>
              <a:t>Enter your title.</a:t>
            </a:r>
            <a:endParaRPr lang="id-ID" sz="3200" dirty="0">
              <a:solidFill>
                <a:schemeClr val="bg1"/>
              </a:solidFill>
              <a:ea typeface="方正姚体" panose="02010601030101010101" charset="-122"/>
              <a:cs typeface="Open Sans" panose="020B0606030504020204" pitchFamily="34" charset="0"/>
            </a:endParaRPr>
          </a:p>
        </p:txBody>
      </p:sp>
      <p:sp>
        <p:nvSpPr>
          <p:cNvPr id="5" name="AutoShape 27"/>
          <p:cNvSpPr/>
          <p:nvPr/>
        </p:nvSpPr>
        <p:spPr bwMode="auto">
          <a:xfrm>
            <a:off x="7565118" y="1929371"/>
            <a:ext cx="3750582" cy="1287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algn="ctr" eaLnBrk="1">
              <a:lnSpc>
                <a:spcPct val="150000"/>
              </a:lnSpc>
              <a:defRPr/>
            </a:pPr>
            <a:r>
              <a:rPr lang="zh-CN" altLang="en-US" sz="1400" dirty="0">
                <a:solidFill>
                  <a:schemeClr val="bg1"/>
                </a:solidFill>
                <a:latin typeface="微软雅黑" panose="020B0503020204020204" pitchFamily="34" charset="-122"/>
                <a:ea typeface="微软雅黑" panose="020B0503020204020204" pitchFamily="34" charset="-122"/>
              </a:rPr>
              <a:t>Click on the input description text, click on the input description text, click on the input description text.</a:t>
            </a:r>
            <a:endParaRPr kumimoji="0" lang="es-ES" altLang="zh-CN" sz="1000" b="1" i="0" u="none" strike="noStrike" kern="0" cap="none" spc="0" normalizeH="0" baseline="0" noProof="0" dirty="0">
              <a:ln>
                <a:noFill/>
              </a:ln>
              <a:solidFill>
                <a:schemeClr val="bg1"/>
              </a:solidFill>
              <a:effectLst/>
              <a:uLnTx/>
              <a:uFillTx/>
              <a:latin typeface="Lato" panose="020F0502020204030203" charset="0"/>
              <a:sym typeface="Lato" panose="020F0502020204030203" charset="0"/>
            </a:endParaRPr>
          </a:p>
        </p:txBody>
      </p:sp>
    </p:spTree>
  </p:cSld>
  <p:clrMapOvr>
    <a:masterClrMapping/>
  </p:clrMapOvr>
  <p:transition spd="med" advClick="0"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afterEffect" p14:presetBounceEnd="2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6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26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3000"/>
                                </p:stCondLst>
                                <p:childTnLst>
                                  <p:par>
                                    <p:cTn id="20" presetID="18" presetClass="entr" presetSubtype="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p:bldP spid="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3000"/>
                                </p:stCondLst>
                                <p:childTnLst>
                                  <p:par>
                                    <p:cTn id="20" presetID="18" presetClass="entr" presetSubtype="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p:bldP spid="5" grpId="0"/>
        </p:bldLst>
      </p:timing>
    </mc:Fallback>
  </mc:AlternateContent>
</p:sld>
</file>

<file path=ppt/theme/theme1.xml><?xml version="1.0" encoding="utf-8"?>
<a:theme xmlns:a="http://schemas.openxmlformats.org/drawingml/2006/main" name="www.freeppt7.com">
  <a:themeElements>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0.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1.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2.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3.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4.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5.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6.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7.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8.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19.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0.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1.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2.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3.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24.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3.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4.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5.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6.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7.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8.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ppt/theme/themeOverride9.xml><?xml version="1.0" encoding="utf-8"?>
<a:themeOverride xmlns:a="http://schemas.openxmlformats.org/drawingml/2006/main">
  <a:clrScheme name="蓝色 II">
    <a:dk1>
      <a:srgbClr val="000000"/>
    </a:dk1>
    <a:lt1>
      <a:srgbClr val="FFFFFF"/>
    </a:lt1>
    <a:dk2>
      <a:srgbClr val="778495"/>
    </a:dk2>
    <a:lt2>
      <a:srgbClr val="F0F0F0"/>
    </a:lt2>
    <a:accent1>
      <a:srgbClr val="354A5D"/>
    </a:accent1>
    <a:accent2>
      <a:srgbClr val="E66C22"/>
    </a:accent2>
    <a:accent3>
      <a:srgbClr val="808080"/>
    </a:accent3>
    <a:accent4>
      <a:srgbClr val="6286A6"/>
    </a:accent4>
    <a:accent5>
      <a:srgbClr val="587B9A"/>
    </a:accent5>
    <a:accent6>
      <a:srgbClr val="3D556B"/>
    </a:accent6>
    <a:hlink>
      <a:srgbClr val="354A5D"/>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49</TotalTime>
  <Words>1643</Words>
  <Application>Microsoft Office PowerPoint</Application>
  <PresentationFormat>宽屏</PresentationFormat>
  <Paragraphs>194</Paragraphs>
  <Slides>27</Slides>
  <Notes>24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DIN</vt:lpstr>
      <vt:lpstr>FontAwesome</vt:lpstr>
      <vt:lpstr>Gill Sans</vt:lpstr>
      <vt:lpstr>Lato</vt:lpstr>
      <vt:lpstr>Open Sans</vt:lpstr>
      <vt:lpstr>Poppins</vt:lpstr>
      <vt:lpstr>Poppins Light</vt:lpstr>
      <vt:lpstr>Source Han Sans Heavy</vt:lpstr>
      <vt:lpstr>方正细谭黑简体</vt:lpstr>
      <vt:lpstr>方正姚体</vt:lpstr>
      <vt:lpstr>微软雅黑</vt:lpstr>
      <vt:lpstr>Agency FB</vt:lpstr>
      <vt:lpstr>Arial</vt:lpstr>
      <vt:lpstr>Calibri</vt:lpstr>
      <vt:lpstr>Impact</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24</cp:revision>
  <dcterms:created xsi:type="dcterms:W3CDTF">2017-07-26T12:24:00Z</dcterms:created>
  <dcterms:modified xsi:type="dcterms:W3CDTF">2020-08-30T13:47:32Z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